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53" r:id="rId4"/>
    <p:sldMasterId id="2147483965" r:id="rId5"/>
    <p:sldMasterId id="2147483981" r:id="rId6"/>
  </p:sldMasterIdLst>
  <p:notesMasterIdLst>
    <p:notesMasterId r:id="rId39"/>
  </p:notesMasterIdLst>
  <p:handoutMasterIdLst>
    <p:handoutMasterId r:id="rId40"/>
  </p:handoutMasterIdLst>
  <p:sldIdLst>
    <p:sldId id="2146847218" r:id="rId7"/>
    <p:sldId id="2146847192" r:id="rId8"/>
    <p:sldId id="2146847193" r:id="rId9"/>
    <p:sldId id="2146847217" r:id="rId10"/>
    <p:sldId id="2146847240" r:id="rId11"/>
    <p:sldId id="2146847239" r:id="rId12"/>
    <p:sldId id="613" r:id="rId13"/>
    <p:sldId id="2146847194" r:id="rId14"/>
    <p:sldId id="2146847222" r:id="rId15"/>
    <p:sldId id="2146847220" r:id="rId16"/>
    <p:sldId id="639" r:id="rId17"/>
    <p:sldId id="2146847234" r:id="rId18"/>
    <p:sldId id="2146847235" r:id="rId19"/>
    <p:sldId id="2146847236" r:id="rId20"/>
    <p:sldId id="2146847224" r:id="rId21"/>
    <p:sldId id="2146847226" r:id="rId22"/>
    <p:sldId id="2146847197" r:id="rId23"/>
    <p:sldId id="2146847195" r:id="rId24"/>
    <p:sldId id="2146847225" r:id="rId25"/>
    <p:sldId id="2146847203" r:id="rId26"/>
    <p:sldId id="2146847238" r:id="rId27"/>
    <p:sldId id="2146847229" r:id="rId28"/>
    <p:sldId id="2146847231" r:id="rId29"/>
    <p:sldId id="2146847232" r:id="rId30"/>
    <p:sldId id="2146847230" r:id="rId31"/>
    <p:sldId id="2146847228" r:id="rId32"/>
    <p:sldId id="2146847212" r:id="rId33"/>
    <p:sldId id="2146847213" r:id="rId34"/>
    <p:sldId id="2146847214" r:id="rId35"/>
    <p:sldId id="2146847210" r:id="rId36"/>
    <p:sldId id="2146847237" r:id="rId37"/>
    <p:sldId id="630" r:id="rId3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492"/>
    <a:srgbClr val="F16C78"/>
    <a:srgbClr val="59A799"/>
    <a:srgbClr val="00553F"/>
    <a:srgbClr val="374C7A"/>
    <a:srgbClr val="A1DDF1"/>
    <a:srgbClr val="FBF3EB"/>
    <a:srgbClr val="F9DBBD"/>
    <a:srgbClr val="8D6252"/>
    <a:srgbClr val="BCA6D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F47677-E212-A147-29B0-91D1C4BF7620}" v="15" dt="2026-04-14T18:27:22.069"/>
  </p1510:revLst>
</p1510:revInfo>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2" autoAdjust="0"/>
    <p:restoredTop sz="61120" autoAdjust="0"/>
  </p:normalViewPr>
  <p:slideViewPr>
    <p:cSldViewPr snapToGrid="0">
      <p:cViewPr varScale="1">
        <p:scale>
          <a:sx n="62" d="100"/>
          <a:sy n="62" d="100"/>
        </p:scale>
        <p:origin x="197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75"/>
      <c:rotY val="77"/>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5450808086518984E-3"/>
          <c:y val="9.3510975960691842E-2"/>
          <c:w val="0.87158152994287008"/>
          <c:h val="0.73756887355403278"/>
        </c:manualLayout>
      </c:layout>
      <c:pie3DChart>
        <c:varyColors val="1"/>
        <c:ser>
          <c:idx val="0"/>
          <c:order val="0"/>
          <c:tx>
            <c:strRef>
              <c:f>Sheet1!$B$1</c:f>
              <c:strCache>
                <c:ptCount val="1"/>
                <c:pt idx="0">
                  <c:v>Sales</c:v>
                </c:pt>
              </c:strCache>
            </c:strRef>
          </c:tx>
          <c:spPr>
            <a:effectLst>
              <a:outerShdw blurRad="50800" dist="53286" dir="2100000" algn="tl" rotWithShape="0">
                <a:prstClr val="black">
                  <a:alpha val="40000"/>
                </a:prstClr>
              </a:outerShdw>
            </a:effectLst>
          </c:spPr>
          <c:explosion val="21"/>
          <c:dPt>
            <c:idx val="0"/>
            <c:bubble3D val="0"/>
            <c:spPr>
              <a:solidFill>
                <a:schemeClr val="accent5">
                  <a:shade val="45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1-2363-4866-932C-3A280D801F47}"/>
              </c:ext>
            </c:extLst>
          </c:dPt>
          <c:dPt>
            <c:idx val="1"/>
            <c:bubble3D val="0"/>
            <c:spPr>
              <a:solidFill>
                <a:schemeClr val="accent5">
                  <a:shade val="61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3-2363-4866-932C-3A280D801F47}"/>
              </c:ext>
            </c:extLst>
          </c:dPt>
          <c:dPt>
            <c:idx val="2"/>
            <c:bubble3D val="0"/>
            <c:spPr>
              <a:solidFill>
                <a:schemeClr val="accent5">
                  <a:shade val="76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5-2363-4866-932C-3A280D801F47}"/>
              </c:ext>
            </c:extLst>
          </c:dPt>
          <c:dPt>
            <c:idx val="3"/>
            <c:bubble3D val="0"/>
            <c:spPr>
              <a:solidFill>
                <a:schemeClr val="accent5">
                  <a:shade val="92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7-2363-4866-932C-3A280D801F47}"/>
              </c:ext>
            </c:extLst>
          </c:dPt>
          <c:dPt>
            <c:idx val="4"/>
            <c:bubble3D val="0"/>
            <c:spPr>
              <a:solidFill>
                <a:schemeClr val="accent5">
                  <a:tint val="93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9-2363-4866-932C-3A280D801F47}"/>
              </c:ext>
            </c:extLst>
          </c:dPt>
          <c:dPt>
            <c:idx val="5"/>
            <c:bubble3D val="0"/>
            <c:spPr>
              <a:solidFill>
                <a:schemeClr val="accent5">
                  <a:tint val="77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B-2363-4866-932C-3A280D801F47}"/>
              </c:ext>
            </c:extLst>
          </c:dPt>
          <c:dPt>
            <c:idx val="6"/>
            <c:bubble3D val="0"/>
            <c:spPr>
              <a:solidFill>
                <a:schemeClr val="accent5">
                  <a:tint val="62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D-1CFA-41BB-9AFC-065E9DEA29EA}"/>
              </c:ext>
            </c:extLst>
          </c:dPt>
          <c:dPt>
            <c:idx val="7"/>
            <c:bubble3D val="0"/>
            <c:spPr>
              <a:solidFill>
                <a:schemeClr val="accent5">
                  <a:tint val="46000"/>
                </a:schemeClr>
              </a:solidFill>
              <a:ln w="25400">
                <a:solidFill>
                  <a:schemeClr val="lt1"/>
                </a:solidFill>
              </a:ln>
              <a:effectLst>
                <a:outerShdw blurRad="50800" dist="53286" dir="2100000" algn="tl" rotWithShape="0">
                  <a:prstClr val="black">
                    <a:alpha val="40000"/>
                  </a:prstClr>
                </a:outerShdw>
              </a:effectLst>
              <a:sp3d contourW="25400">
                <a:contourClr>
                  <a:schemeClr val="lt1"/>
                </a:contourClr>
              </a:sp3d>
            </c:spPr>
            <c:extLst>
              <c:ext xmlns:c16="http://schemas.microsoft.com/office/drawing/2014/chart" uri="{C3380CC4-5D6E-409C-BE32-E72D297353CC}">
                <c16:uniqueId val="{0000000F-81B1-4054-8933-A1977D96FC5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E3934"/>
                    </a:solidFill>
                    <a:latin typeface="Garamond" panose="02020404030301010803" pitchFamily="18" charset="0"/>
                    <a:ea typeface="+mn-ea"/>
                    <a:cs typeface="+mn-cs"/>
                  </a:defRPr>
                </a:pPr>
                <a:endParaRPr lang="en-US"/>
              </a:p>
            </c:txPr>
            <c:dLblPos val="bestFit"/>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Online Girl Delivered</c:v>
                </c:pt>
                <c:pt idx="1">
                  <c:v>Order Card</c:v>
                </c:pt>
                <c:pt idx="2">
                  <c:v>Direct Ship Nuts/Chocolate/Candy</c:v>
                </c:pt>
                <c:pt idx="3">
                  <c:v>Magazines</c:v>
                </c:pt>
                <c:pt idx="4">
                  <c:v>Pers. Products</c:v>
                </c:pt>
                <c:pt idx="5">
                  <c:v>Tumblers</c:v>
                </c:pt>
                <c:pt idx="6">
                  <c:v>Candles</c:v>
                </c:pt>
                <c:pt idx="7">
                  <c:v>BarkBox</c:v>
                </c:pt>
              </c:strCache>
            </c:strRef>
          </c:cat>
          <c:val>
            <c:numRef>
              <c:f>Sheet1!$B$2:$B$9</c:f>
              <c:numCache>
                <c:formatCode>_([$$-409]* #,##0_);_([$$-409]* \(#,##0\);_([$$-409]* "-"??_);_(@_)</c:formatCode>
                <c:ptCount val="8"/>
                <c:pt idx="1">
                  <c:v>165964</c:v>
                </c:pt>
                <c:pt idx="2">
                  <c:v>68732</c:v>
                </c:pt>
                <c:pt idx="3">
                  <c:v>97416</c:v>
                </c:pt>
                <c:pt idx="4">
                  <c:v>11754.2</c:v>
                </c:pt>
                <c:pt idx="5">
                  <c:v>21667.29</c:v>
                </c:pt>
                <c:pt idx="6">
                  <c:v>23570.65</c:v>
                </c:pt>
                <c:pt idx="7">
                  <c:v>22774.93</c:v>
                </c:pt>
              </c:numCache>
            </c:numRef>
          </c:val>
          <c:extLst>
            <c:ext xmlns:c16="http://schemas.microsoft.com/office/drawing/2014/chart" uri="{C3380CC4-5D6E-409C-BE32-E72D297353CC}">
              <c16:uniqueId val="{0000000C-2363-4866-932C-3A280D801F47}"/>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rgbClr val="1E3934"/>
          </a:solidFill>
          <a:latin typeface="Garamond" panose="02020404030301010803"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6252186-C111-43A8-A0F7-F77FFDE4DF82}" type="datetimeFigureOut">
              <a:rPr lang="en-US" smtClean="0"/>
              <a:t>9/17/2026</a:t>
            </a:fld>
            <a:endParaRPr lang="en-US" dirty="0"/>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D56CFAD-C154-4C9C-AD01-665A5055065E}" type="slidenum">
              <a:rPr lang="en-US" smtClean="0"/>
              <a:t>‹#›</a:t>
            </a:fld>
            <a:endParaRPr lang="en-US"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E2BBB5B-F3DE-41D7-B279-483D20E8E363}" type="datetimeFigureOut">
              <a:rPr lang="en-US" smtClean="0"/>
              <a:t>9/17/2026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5B62BC0-7DC4-4569-951D-2BB9475345C6}" type="slidenum">
              <a:rPr lang="en-US" smtClean="0"/>
              <a:t>‹#›</a:t>
            </a:fld>
            <a:endParaRPr lang="en-US"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the 2026 Fall Product Program SUPPM Training!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Before we get started, we have a few housekeeping items to go over. </a:t>
            </a:r>
          </a:p>
          <a:p>
            <a:endParaRPr lang="en-US" baseline="0" dirty="0" smtClean="0"/>
          </a:p>
        </p:txBody>
      </p:sp>
      <p:sp>
        <p:nvSpPr>
          <p:cNvPr id="4" name="Slide Number Placeholder 3"/>
          <p:cNvSpPr>
            <a:spLocks noGrp="1"/>
          </p:cNvSpPr>
          <p:nvPr>
            <p:ph type="sldNum" sz="quarter" idx="10"/>
          </p:nvPr>
        </p:nvSpPr>
        <p:spPr/>
        <p:txBody>
          <a:bodyPr/>
          <a:lstStyle/>
          <a:p>
            <a:pPr defTabSz="465887"/>
            <a:fld id="{F5B62BC0-7DC4-4569-951D-2BB9475345C6}" type="slidenum">
              <a:rPr lang="en-US">
                <a:solidFill>
                  <a:prstClr val="black"/>
                </a:solidFill>
                <a:latin typeface="Calibri" panose="020F0502020204030204"/>
              </a:rPr>
              <a:pPr defTabSz="465887"/>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661163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baseline="0" dirty="0" smtClean="0"/>
          </a:p>
          <a:p>
            <a:r>
              <a:rPr lang="en-US" baseline="0" dirty="0" smtClean="0"/>
              <a:t>Your GSWNY Product Program team is here to support you in your role! You likely know at least one of these faces but we’ve got… (</a:t>
            </a:r>
            <a:r>
              <a:rPr lang="en-US" baseline="0" smtClean="0"/>
              <a:t>read slide)</a:t>
            </a:r>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2</a:t>
            </a:fld>
            <a:endParaRPr lang="en-US" dirty="0"/>
          </a:p>
        </p:txBody>
      </p:sp>
    </p:spTree>
    <p:extLst>
      <p:ext uri="{BB962C8B-B14F-4D97-AF65-F5344CB8AC3E}">
        <p14:creationId xmlns:p14="http://schemas.microsoft.com/office/powerpoint/2010/main" val="3688641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And from our entire team we want to</a:t>
            </a:r>
            <a:r>
              <a:rPr lang="en-US" baseline="0" dirty="0" smtClean="0"/>
              <a:t> say THANK YOU! </a:t>
            </a:r>
            <a:r>
              <a:rPr lang="en-US" dirty="0" smtClean="0"/>
              <a:t>We know</a:t>
            </a:r>
            <a:r>
              <a:rPr lang="en-US" baseline="0" dirty="0" smtClean="0"/>
              <a:t> it takes a special kind of volunteer to fill the role of SUPPM. THANK YOU for your dedication, creativity and organization! Everything you do helps not only increase financial literacy among our Girl Scouts, but also empowers the next generation of women entrepreneurs here in Western NY.</a:t>
            </a:r>
          </a:p>
          <a:p>
            <a:pPr defTabSz="931774">
              <a:defRPr/>
            </a:pPr>
            <a:endParaRPr lang="en-US" baseline="0" dirty="0" smtClean="0"/>
          </a:p>
          <a:p>
            <a:pPr defTabSz="931774">
              <a:defRPr/>
            </a:pPr>
            <a:r>
              <a:rPr lang="en-US" dirty="0" smtClean="0"/>
              <a:t>As we mentioned in our email to you, this</a:t>
            </a:r>
            <a:r>
              <a:rPr lang="en-US" baseline="0" dirty="0" smtClean="0"/>
              <a:t> year’s SUPPM training will take place in 2 parts:</a:t>
            </a:r>
          </a:p>
          <a:p>
            <a:pPr defTabSz="931774">
              <a:defRPr/>
            </a:pPr>
            <a:endParaRPr lang="en-US" baseline="0" dirty="0" smtClean="0"/>
          </a:p>
          <a:p>
            <a:pPr defTabSz="931774">
              <a:defRPr/>
            </a:pPr>
            <a:r>
              <a:rPr lang="en-US" baseline="0" dirty="0" smtClean="0"/>
              <a:t>Part 1 is the training you are watching today. It will provide a snapshot of this year’s Fall Program along with Service Unit Product Program Manager specific tasks. Keep this video link so you can reference it as needed throughout the program.</a:t>
            </a:r>
          </a:p>
          <a:p>
            <a:pPr defTabSz="931774">
              <a:defRPr/>
            </a:pPr>
            <a:endParaRPr lang="en-US" baseline="0" dirty="0" smtClean="0"/>
          </a:p>
          <a:p>
            <a:pPr defTabSz="931774">
              <a:defRPr/>
            </a:pPr>
            <a:r>
              <a:rPr lang="en-US" baseline="0" dirty="0" smtClean="0"/>
              <a:t>Part 2 is a LIVE Virtual Fall Vendor Showcase! We’ve invited our vendor reps to join us on Wednesday September 2</a:t>
            </a:r>
            <a:r>
              <a:rPr lang="en-US" baseline="30000" dirty="0" smtClean="0"/>
              <a:t>nd</a:t>
            </a:r>
            <a:r>
              <a:rPr lang="en-US" baseline="0" dirty="0" smtClean="0"/>
              <a:t> from 7-8pm. At this showcase you’ll learn what’s new in the 2026 program, get to meet our vendors, and ask the team any questions you may have.</a:t>
            </a:r>
          </a:p>
          <a:p>
            <a:endParaRPr lang="en-US" baseline="0" dirty="0" smtClean="0"/>
          </a:p>
          <a:p>
            <a:r>
              <a:rPr lang="en-US" dirty="0" smtClean="0"/>
              <a:t>And finally,</a:t>
            </a:r>
            <a:r>
              <a:rPr lang="en-US" baseline="0" dirty="0" smtClean="0"/>
              <a:t> you will be able to complete your SUPPM Agreement virtually this year and it is available now. Scan the QR code on the screen to complete that. Included in the form is a space to register for the Fall Vendor Showcase.</a:t>
            </a:r>
          </a:p>
          <a:p>
            <a:endParaRPr lang="en-US" baseline="0" dirty="0" smtClean="0"/>
          </a:p>
          <a:p>
            <a:r>
              <a:rPr lang="en-US" baseline="0" dirty="0" smtClean="0"/>
              <a:t>Without further ado, your 2026 theme and mascot for the Fall PP are…</a:t>
            </a:r>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3</a:t>
            </a:fld>
            <a:endParaRPr lang="en-US" dirty="0"/>
          </a:p>
        </p:txBody>
      </p:sp>
    </p:spTree>
    <p:extLst>
      <p:ext uri="{BB962C8B-B14F-4D97-AF65-F5344CB8AC3E}">
        <p14:creationId xmlns:p14="http://schemas.microsoft.com/office/powerpoint/2010/main" val="3107990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Ready to Explore with Australia’s favorite</a:t>
            </a:r>
            <a:r>
              <a:rPr lang="en-US" baseline="0" dirty="0" smtClean="0"/>
              <a:t> bouncy mammal- the Kangaroo!</a:t>
            </a:r>
          </a:p>
          <a:p>
            <a:endParaRPr lang="en-US" baseline="0" dirty="0" smtClean="0"/>
          </a:p>
          <a:p>
            <a:r>
              <a:rPr lang="en-US" baseline="0" dirty="0" smtClean="0"/>
              <a:t>We’ll introduce this bouncy mammal a little more at our Vendor Showcase, but for now here’s a fun fact! A group of kangaroos can be called a herd, a mob, or a TROOP!</a:t>
            </a:r>
          </a:p>
          <a:p>
            <a:endParaRPr lang="en-US" baseline="0" dirty="0" smtClean="0"/>
          </a:p>
        </p:txBody>
      </p:sp>
      <p:sp>
        <p:nvSpPr>
          <p:cNvPr id="4" name="Slide Number Placeholder 3"/>
          <p:cNvSpPr>
            <a:spLocks noGrp="1"/>
          </p:cNvSpPr>
          <p:nvPr>
            <p:ph type="sldNum" sz="quarter" idx="10"/>
          </p:nvPr>
        </p:nvSpPr>
        <p:spPr/>
        <p:txBody>
          <a:bodyPr/>
          <a:lstStyle/>
          <a:p>
            <a:pPr defTabSz="465887"/>
            <a:fld id="{F5B62BC0-7DC4-4569-951D-2BB9475345C6}" type="slidenum">
              <a:rPr lang="en-US">
                <a:solidFill>
                  <a:prstClr val="black"/>
                </a:solidFill>
                <a:latin typeface="Calibri" panose="020F0502020204030204"/>
              </a:rPr>
              <a:pPr defTabSz="465887"/>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782226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Fall Product Program is about so much more than selling products—it's about helping Girl Scouts discover what they're capable of.</a:t>
            </a:r>
          </a:p>
          <a:p>
            <a:endParaRPr lang="en-US" dirty="0" smtClean="0"/>
          </a:p>
          <a:p>
            <a:r>
              <a:rPr lang="en-US" dirty="0" smtClean="0"/>
              <a:t>Every Girl Scout starts somewhere. For one, success might be saying "thank you" to a customer. For another, it's setting a goal, managing their own orders, or deciding how to market their business. Year after year, those small moments grow into confidence, leadership, and independence.</a:t>
            </a:r>
          </a:p>
          <a:p>
            <a:endParaRPr lang="en-US" dirty="0" smtClean="0"/>
          </a:p>
          <a:p>
            <a:r>
              <a:rPr lang="en-US" sz="1200" kern="1200" dirty="0" smtClean="0">
                <a:solidFill>
                  <a:schemeClr val="tx1"/>
                </a:solidFill>
                <a:effectLst/>
                <a:latin typeface="+mn-lt"/>
                <a:ea typeface="+mn-ea"/>
                <a:cs typeface="+mn-cs"/>
              </a:rPr>
              <a:t>Friendships grow along the way, lasting connections are made, and real world skills are developed like communication, money management, decision making and how to safely use digital tools to connect with customers. </a:t>
            </a:r>
          </a:p>
          <a:p>
            <a:r>
              <a:rPr lang="en-US" sz="1200" kern="1200" dirty="0" smtClean="0">
                <a:solidFill>
                  <a:schemeClr val="tx1"/>
                </a:solidFill>
                <a:effectLst/>
                <a:latin typeface="+mn-lt"/>
                <a:ea typeface="+mn-ea"/>
                <a:cs typeface="+mn-cs"/>
              </a:rPr>
              <a:t> </a:t>
            </a:r>
          </a:p>
          <a:p>
            <a:r>
              <a:rPr lang="en-US" dirty="0" smtClean="0"/>
              <a:t>As volunteers, you help create these opportunities. Every conversation you encourage, every goal you celebrate, and every challenge you help a Girl Scout overcome is preparing them for life.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5</a:t>
            </a:fld>
            <a:endParaRPr lang="en-US"/>
          </a:p>
        </p:txBody>
      </p:sp>
    </p:spTree>
    <p:extLst>
      <p:ext uri="{BB962C8B-B14F-4D97-AF65-F5344CB8AC3E}">
        <p14:creationId xmlns:p14="http://schemas.microsoft.com/office/powerpoint/2010/main" val="146347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irl Scout Display Light" panose="02020003000000000000" pitchFamily="18" charset="0"/>
              </a:rPr>
              <a:t>To read the full report and learn more about today’s girls, scan the QR code about.</a:t>
            </a:r>
          </a:p>
          <a:p>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6</a:t>
            </a:fld>
            <a:endParaRPr lang="en-US" dirty="0"/>
          </a:p>
        </p:txBody>
      </p:sp>
    </p:spTree>
    <p:extLst>
      <p:ext uri="{BB962C8B-B14F-4D97-AF65-F5344CB8AC3E}">
        <p14:creationId xmlns:p14="http://schemas.microsoft.com/office/powerpoint/2010/main" val="78681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the</a:t>
            </a:r>
            <a:r>
              <a:rPr lang="en-US" baseline="0" dirty="0" smtClean="0"/>
              <a:t> “kangaroo is out of the bag,” let’s dive into some details.</a:t>
            </a:r>
          </a:p>
          <a:p>
            <a:endParaRPr lang="en-US" baseline="0" dirty="0" smtClean="0"/>
          </a:p>
          <a:p>
            <a:r>
              <a:rPr lang="en-US" dirty="0" smtClean="0"/>
              <a:t>This year’s Fall</a:t>
            </a:r>
            <a:r>
              <a:rPr lang="en-US" baseline="0" dirty="0" smtClean="0"/>
              <a:t> Product Program will launch on Wednesday September 23</a:t>
            </a:r>
            <a:r>
              <a:rPr lang="en-US" baseline="30000" dirty="0" smtClean="0"/>
              <a:t>rd</a:t>
            </a:r>
            <a:r>
              <a:rPr lang="en-US" baseline="0" dirty="0" smtClean="0"/>
              <a:t> and wrap up on Saturday, October 24</a:t>
            </a:r>
            <a:r>
              <a:rPr lang="en-US" baseline="30000" dirty="0" smtClean="0"/>
              <a:t>th</a:t>
            </a:r>
            <a:r>
              <a:rPr lang="en-US" baseline="0" dirty="0" smtClean="0"/>
              <a:t>. </a:t>
            </a:r>
          </a:p>
          <a:p>
            <a:endParaRPr lang="en-US" baseline="0" dirty="0" smtClean="0"/>
          </a:p>
          <a:p>
            <a:r>
              <a:rPr lang="en-US" baseline="0" dirty="0" smtClean="0"/>
              <a:t>Our goal is to get as many troops ready to start prior to the September 23</a:t>
            </a:r>
            <a:r>
              <a:rPr lang="en-US" baseline="30000" dirty="0" smtClean="0"/>
              <a:t>rd</a:t>
            </a:r>
            <a:r>
              <a:rPr lang="en-US" baseline="0" dirty="0" smtClean="0"/>
              <a:t> start date. To do this, we ask you schedule your trainings &amp; material pick ups in a way that allows troops time to distribute materials before the program starts.</a:t>
            </a:r>
          </a:p>
          <a:p>
            <a:endParaRPr lang="en-US" baseline="0" dirty="0" smtClean="0"/>
          </a:p>
          <a:p>
            <a:r>
              <a:rPr lang="en-US" baseline="0" dirty="0" smtClean="0"/>
              <a:t>You’ll also notice that the program will begin prior to the start of the My27 Girl Scout year which begins on Oct 1</a:t>
            </a:r>
            <a:r>
              <a:rPr lang="en-US" baseline="30000" dirty="0" smtClean="0"/>
              <a:t>st</a:t>
            </a:r>
            <a:r>
              <a:rPr lang="en-US" baseline="0" dirty="0" smtClean="0"/>
              <a:t>. We’ll go over in a little bit what that means for participating troops.</a:t>
            </a:r>
          </a:p>
          <a:p>
            <a:endParaRPr lang="en-US" baseline="0" dirty="0" smtClean="0"/>
          </a:p>
          <a:p>
            <a:r>
              <a:rPr lang="en-US" baseline="0" dirty="0" smtClean="0"/>
              <a:t>Troop Volunteers will be able to finalize all orders on October 25</a:t>
            </a:r>
            <a:r>
              <a:rPr lang="en-US" baseline="30000" dirty="0" smtClean="0"/>
              <a:t>th</a:t>
            </a:r>
            <a:r>
              <a:rPr lang="en-US" baseline="0" dirty="0" smtClean="0"/>
              <a:t>, the day after parents are locked out of making changes in M2.</a:t>
            </a:r>
          </a:p>
          <a:p>
            <a:endParaRPr lang="en-US" baseline="0" dirty="0" smtClean="0"/>
          </a:p>
          <a:p>
            <a:r>
              <a:rPr lang="en-US" baseline="0" dirty="0" smtClean="0"/>
              <a:t>You’ll then have the 26</a:t>
            </a:r>
            <a:r>
              <a:rPr lang="en-US" baseline="30000" dirty="0" smtClean="0"/>
              <a:t>th</a:t>
            </a:r>
            <a:r>
              <a:rPr lang="en-US" baseline="0" dirty="0" smtClean="0"/>
              <a:t> to review everything prior to submission. Keep in mind that this is also the last day all online stores will be open for direct shipped orders.</a:t>
            </a:r>
          </a:p>
          <a:p>
            <a:endParaRPr lang="en-US" baseline="0" dirty="0" smtClean="0"/>
          </a:p>
          <a:p>
            <a:r>
              <a:rPr lang="en-US" baseline="0" dirty="0" smtClean="0"/>
              <a:t>Troops need to pay their balance in full on or before October 28</a:t>
            </a:r>
            <a:r>
              <a:rPr lang="en-US" baseline="30000" dirty="0" smtClean="0"/>
              <a:t>th</a:t>
            </a:r>
            <a:r>
              <a:rPr lang="en-US" baseline="0" dirty="0" smtClean="0"/>
              <a:t>.</a:t>
            </a:r>
          </a:p>
          <a:p>
            <a:endParaRPr lang="en-US" baseline="0" dirty="0" smtClean="0"/>
          </a:p>
          <a:p>
            <a:r>
              <a:rPr lang="en-US" baseline="0" dirty="0" smtClean="0"/>
              <a:t>And all Girl Delivery product is scheduled to be delivered to you on November 14</a:t>
            </a:r>
            <a:r>
              <a:rPr lang="en-US" baseline="30000" dirty="0" smtClean="0"/>
              <a:t>th</a:t>
            </a:r>
            <a:r>
              <a:rPr lang="en-US" baseline="0" dirty="0" smtClean="0"/>
              <a:t>. Please note this day in your calendar to ensure you are available to receive the delivery.</a:t>
            </a:r>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7</a:t>
            </a:fld>
            <a:endParaRPr lang="en-US" dirty="0"/>
          </a:p>
        </p:txBody>
      </p:sp>
    </p:spTree>
    <p:extLst>
      <p:ext uri="{BB962C8B-B14F-4D97-AF65-F5344CB8AC3E}">
        <p14:creationId xmlns:p14="http://schemas.microsoft.com/office/powerpoint/2010/main" val="2835894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few other dates that are important for you as SU PP Managers.</a:t>
            </a:r>
          </a:p>
          <a:p>
            <a:endParaRPr lang="en-US" dirty="0" smtClean="0"/>
          </a:p>
          <a:p>
            <a:r>
              <a:rPr lang="en-US" dirty="0" smtClean="0"/>
              <a:t>When you get into M2,</a:t>
            </a:r>
            <a:r>
              <a:rPr lang="en-US" baseline="0" dirty="0" smtClean="0"/>
              <a:t> please ensure you have entered your service unit’s delivery address for product and recognitions. October 19</a:t>
            </a:r>
            <a:r>
              <a:rPr lang="en-US" baseline="30000" dirty="0" smtClean="0"/>
              <a:t>th</a:t>
            </a:r>
            <a:r>
              <a:rPr lang="en-US" baseline="0" dirty="0" smtClean="0"/>
              <a:t> is the deadline for entering, editing, and confirming these addresses. It is important that you CONFIRM this address as this is where M2 will deliver all products and rewards.</a:t>
            </a:r>
          </a:p>
          <a:p>
            <a:endParaRPr lang="en-US" baseline="0" dirty="0" smtClean="0"/>
          </a:p>
          <a:p>
            <a:r>
              <a:rPr lang="en-US" baseline="0" dirty="0" smtClean="0"/>
              <a:t>Cad/Sr/Amb troops have until October 20</a:t>
            </a:r>
            <a:r>
              <a:rPr lang="en-US" baseline="30000" dirty="0" smtClean="0"/>
              <a:t>th</a:t>
            </a:r>
            <a:r>
              <a:rPr lang="en-US" baseline="0" dirty="0" smtClean="0"/>
              <a:t> to waive recognitions in lieu of more proceeds.</a:t>
            </a:r>
          </a:p>
          <a:p>
            <a:endParaRPr lang="en-US" baseline="0" dirty="0" smtClean="0"/>
          </a:p>
          <a:p>
            <a:r>
              <a:rPr lang="en-US" baseline="0" dirty="0" smtClean="0"/>
              <a:t>You have 2 weeks from the ship date of your service unit’s product and recognitions to report any damages or shortages to us. </a:t>
            </a:r>
          </a:p>
          <a:p>
            <a:endParaRPr lang="en-US" baseline="0" dirty="0" smtClean="0"/>
          </a:p>
          <a:p>
            <a:r>
              <a:rPr lang="en-US" baseline="0" dirty="0" smtClean="0"/>
              <a:t>And finally, we are providing a deadline this year for troops to get in their Fall Refund Requests. We have made it super easy to submit through an online form. The form is linked here but will also be available on our Fall Volunteer Resources Page of gswny.org</a:t>
            </a:r>
          </a:p>
          <a:p>
            <a:endParaRPr lang="en-US" baseline="0" dirty="0" smtClean="0"/>
          </a:p>
          <a:p>
            <a:r>
              <a:rPr lang="en-US" baseline="0" dirty="0" smtClean="0"/>
              <a:t>Be sure to share this information when you train your troops.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8</a:t>
            </a:fld>
            <a:endParaRPr lang="en-US" dirty="0"/>
          </a:p>
        </p:txBody>
      </p:sp>
    </p:spTree>
    <p:extLst>
      <p:ext uri="{BB962C8B-B14F-4D97-AF65-F5344CB8AC3E}">
        <p14:creationId xmlns:p14="http://schemas.microsoft.com/office/powerpoint/2010/main" val="1636511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smtClean="0"/>
              <a:t>Now</a:t>
            </a:r>
            <a:r>
              <a:rPr lang="en-US" baseline="0" dirty="0" smtClean="0"/>
              <a:t> that we’ve got our dates down, let’s explore preparing for the program.</a:t>
            </a:r>
            <a:endParaRPr lang="en-US" dirty="0" smtClean="0"/>
          </a:p>
          <a:p>
            <a:endParaRPr lang="en-US" dirty="0"/>
          </a:p>
        </p:txBody>
      </p:sp>
      <p:sp>
        <p:nvSpPr>
          <p:cNvPr id="4" name="Slide Number Placeholder 3"/>
          <p:cNvSpPr>
            <a:spLocks noGrp="1"/>
          </p:cNvSpPr>
          <p:nvPr>
            <p:ph type="sldNum" sz="quarter" idx="10"/>
          </p:nvPr>
        </p:nvSpPr>
        <p:spPr/>
        <p:txBody>
          <a:bodyPr/>
          <a:lstStyle/>
          <a:p>
            <a:pPr defTabSz="465887"/>
            <a:fld id="{F5B62BC0-7DC4-4569-951D-2BB9475345C6}" type="slidenum">
              <a:rPr lang="en-US">
                <a:solidFill>
                  <a:prstClr val="black"/>
                </a:solidFill>
                <a:latin typeface="Calibri" panose="020F0502020204030204"/>
              </a:rPr>
              <a:pPr defTabSz="465887"/>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06103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9C6F-C7CC-18C9-9D6B-F30E64605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014DC-8A25-8A14-A16A-1AA522FF2C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D118B8-0543-3996-E17A-903C495FE176}"/>
              </a:ext>
            </a:extLst>
          </p:cNvPr>
          <p:cNvSpPr>
            <a:spLocks noGrp="1"/>
          </p:cNvSpPr>
          <p:nvPr>
            <p:ph type="body" idx="1"/>
          </p:nvPr>
        </p:nvSpPr>
        <p:spPr/>
        <p:txBody>
          <a:bodyPr/>
          <a:lstStyle/>
          <a:p>
            <a:pPr defTabSz="949478">
              <a:defRPr/>
            </a:pPr>
            <a:r>
              <a:rPr lang="en-US" dirty="0" smtClean="0"/>
              <a:t>When prepping for your service unit to participate</a:t>
            </a:r>
            <a:r>
              <a:rPr lang="en-US" baseline="0" dirty="0" smtClean="0"/>
              <a:t> in the Fall Product Program, your first objective is getting troops ready. This first crucial step will make the entire process and program easier all the way down the line.</a:t>
            </a:r>
          </a:p>
          <a:p>
            <a:pPr defTabSz="949478">
              <a:defRPr/>
            </a:pPr>
            <a:endParaRPr lang="en-US" baseline="0" dirty="0" smtClean="0"/>
          </a:p>
          <a:p>
            <a:pPr defTabSz="949478">
              <a:defRPr/>
            </a:pPr>
            <a:r>
              <a:rPr lang="en-US" baseline="0" dirty="0" smtClean="0"/>
              <a:t>As suppm you are asked to:</a:t>
            </a:r>
          </a:p>
          <a:p>
            <a:pPr defTabSz="949478">
              <a:defRPr/>
            </a:pPr>
            <a:endParaRPr lang="en-US" baseline="0" dirty="0" smtClean="0"/>
          </a:p>
          <a:p>
            <a:pPr marL="232943" indent="-232943" defTabSz="949478">
              <a:buAutoNum type="arabicPeriod"/>
              <a:defRPr/>
            </a:pPr>
            <a:r>
              <a:rPr lang="en-US" baseline="0" dirty="0" smtClean="0"/>
              <a:t>Make sure any Troop Fall Product Program Managers have a My27 Membership as well as My27 co-leader and Troop Fall Product Manager Role assigned </a:t>
            </a:r>
          </a:p>
          <a:p>
            <a:pPr marL="232943" indent="-232943" defTabSz="949478">
              <a:buAutoNum type="arabicPeriod"/>
              <a:defRPr/>
            </a:pPr>
            <a:r>
              <a:rPr lang="en-US" baseline="0" dirty="0" smtClean="0"/>
              <a:t>Also, please ensure the correct leaders are listed in M2 once you get access to it (Initial uploads are done late August/early September. Leaders who are not renewed or have the role renewed or assigned by then may not be in M2 properly)</a:t>
            </a:r>
          </a:p>
          <a:p>
            <a:pPr marL="232943" indent="-232943" defTabSz="949478">
              <a:buAutoNum type="arabicPeriod"/>
              <a:defRPr/>
            </a:pPr>
            <a:r>
              <a:rPr lang="en-US" baseline="0" dirty="0" smtClean="0"/>
              <a:t>You’ll need to collect a Troop Fall Product Program Manager Agreement from each participating volunteer in a troop and retained these until the program is completely wrapped up.</a:t>
            </a:r>
          </a:p>
          <a:p>
            <a:pPr marL="232943" indent="-232943" defTabSz="949478">
              <a:buAutoNum type="arabicPeriod"/>
              <a:defRPr/>
            </a:pPr>
            <a:r>
              <a:rPr lang="en-US" baseline="0" dirty="0" smtClean="0"/>
              <a:t>And of course you’ll train the troops in your service unit and distribute the Fall Product Program materials to them.</a:t>
            </a:r>
          </a:p>
          <a:p>
            <a:pPr marL="0" indent="0" defTabSz="949478">
              <a:buNone/>
              <a:defRPr/>
            </a:pPr>
            <a:endParaRPr lang="en-US" baseline="0" dirty="0" smtClean="0"/>
          </a:p>
          <a:p>
            <a:pPr marL="0" indent="0" defTabSz="949478">
              <a:buNone/>
              <a:defRPr/>
            </a:pPr>
            <a:r>
              <a:rPr lang="en-US" baseline="0" dirty="0" smtClean="0"/>
              <a:t>Let’s go into a little more detail on these tasks…</a:t>
            </a:r>
          </a:p>
        </p:txBody>
      </p:sp>
      <p:sp>
        <p:nvSpPr>
          <p:cNvPr id="4" name="Slide Number Placeholder 3">
            <a:extLst>
              <a:ext uri="{FF2B5EF4-FFF2-40B4-BE49-F238E27FC236}">
                <a16:creationId xmlns:a16="http://schemas.microsoft.com/office/drawing/2014/main" id="{06563642-FF72-AF62-4A8B-CA499937FACF}"/>
              </a:ext>
            </a:extLst>
          </p:cNvPr>
          <p:cNvSpPr>
            <a:spLocks noGrp="1"/>
          </p:cNvSpPr>
          <p:nvPr>
            <p:ph type="sldNum" sz="quarter" idx="5"/>
          </p:nvPr>
        </p:nvSpPr>
        <p:spPr/>
        <p:txBody>
          <a:bodyPr/>
          <a:lstStyle/>
          <a:p>
            <a:pPr defTabSz="474739">
              <a:defRPr/>
            </a:pPr>
            <a:fld id="{F5B62BC0-7DC4-4569-951D-2BB9475345C6}" type="slidenum">
              <a:rPr lang="en-US">
                <a:solidFill>
                  <a:prstClr val="black"/>
                </a:solidFill>
                <a:latin typeface="Calibri" panose="020F0502020204030204"/>
              </a:rPr>
              <a:pPr defTabSz="474739">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8075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CE129-7078-448C-B846-1E372ECC6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A29988-0850-6634-D3F2-A52CF30F479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1786BFD-21B4-7CF4-B919-2827FA05523C}"/>
              </a:ext>
            </a:extLst>
          </p:cNvPr>
          <p:cNvSpPr>
            <a:spLocks noGrp="1"/>
          </p:cNvSpPr>
          <p:nvPr>
            <p:ph type="body" idx="1"/>
          </p:nvPr>
        </p:nvSpPr>
        <p:spPr/>
        <p:txBody>
          <a:bodyPr/>
          <a:lstStyle/>
          <a:p>
            <a:r>
              <a:rPr lang="en-US" baseline="0" dirty="0" smtClean="0"/>
              <a:t>Troop Fall PP Managers for each troop are required to sign an agreement in order to oversee their troop’s program. This form should be submitted to the SUPPM where it is kept in a safe place until the troop has made their final payment to council AND has distributed all recognitions.</a:t>
            </a:r>
          </a:p>
          <a:p>
            <a:endParaRPr lang="en-US" baseline="0" dirty="0" smtClean="0"/>
          </a:p>
          <a:p>
            <a:r>
              <a:rPr lang="en-US" baseline="0" dirty="0" smtClean="0"/>
              <a:t>Copies of this form will be in your paper materials. This year, we have also provided an online jot form version of the Troop Fall PP Manager agreement. Either format can be used, </a:t>
            </a:r>
            <a:r>
              <a:rPr lang="en-US" b="1" u="sng" baseline="0" dirty="0" smtClean="0">
                <a:solidFill>
                  <a:schemeClr val="tx1"/>
                </a:solidFill>
              </a:rPr>
              <a:t>HOWEVER we want to emphasize, that the online jot form is only meant as a way for troop volunteers to complete the form online. They will still be required to send you a copy of the pdf and will be told such multiple times when they follow the online link. </a:t>
            </a:r>
            <a:r>
              <a:rPr lang="en-US" baseline="0" dirty="0" smtClean="0"/>
              <a:t>Council will not be providing copies from the form. When a volunteer completes this form they will be able to download a copy from their confirmation screen. An email will also be sent to them with the completed form.</a:t>
            </a:r>
          </a:p>
          <a:p>
            <a:endParaRPr lang="en-US" dirty="0" smtClean="0"/>
          </a:p>
          <a:p>
            <a:endParaRPr lang="en-US" b="1" dirty="0" smtClean="0"/>
          </a:p>
          <a:p>
            <a:r>
              <a:rPr lang="en-US" b="1" dirty="0" smtClean="0"/>
              <a:t>Paper</a:t>
            </a:r>
            <a:r>
              <a:rPr lang="en-US" b="1" baseline="0" dirty="0" smtClean="0"/>
              <a:t> materials are scheduled to arrive to you th</a:t>
            </a:r>
            <a:r>
              <a:rPr lang="en-US" b="1" dirty="0" smtClean="0"/>
              <a:t>e week of August 31</a:t>
            </a:r>
            <a:r>
              <a:rPr lang="en-US" b="1" baseline="30000" dirty="0" smtClean="0"/>
              <a:t>st</a:t>
            </a:r>
            <a:r>
              <a:rPr lang="en-US" b="1" baseline="0" dirty="0" smtClean="0"/>
              <a:t>.</a:t>
            </a:r>
          </a:p>
          <a:p>
            <a:endParaRPr lang="en-US" baseline="0" dirty="0" smtClean="0"/>
          </a:p>
          <a:p>
            <a:r>
              <a:rPr lang="en-US" baseline="0" dirty="0" smtClean="0"/>
              <a:t>Troop paper materials included a large envelope that features the Troop Guide and the program timeline as well as receipt books which troops can use when distributing product or when receipting payments from parents. M2 also offers printable receipting which can be accessed from a troop’s dashboard.</a:t>
            </a:r>
          </a:p>
          <a:p>
            <a:endParaRPr lang="en-US" baseline="0" dirty="0" smtClean="0"/>
          </a:p>
          <a:p>
            <a:r>
              <a:rPr lang="en-US" baseline="0" dirty="0" smtClean="0"/>
              <a:t>Girl Scout paper materials included in your shipment will include the Order Card which features our recognition flyer and the M2 Getting Started flyer. We’ve simplified materials for Girl Scouts this year by updating M2’s Getting Started Flyer to include any key information we would normally list on a family guide. Troops should receive one of each of these items per Girl Scout. Please remind them that ONLY Girl Scouts who have a signed permission form should receive these materials. </a:t>
            </a:r>
          </a:p>
          <a:p>
            <a:endParaRPr lang="en-US" baseline="0" dirty="0" smtClean="0"/>
          </a:p>
          <a:p>
            <a:r>
              <a:rPr lang="en-US" baseline="0" dirty="0" smtClean="0"/>
              <a:t>Finally you will receive 25 copies of the Girl Scout Caregiver Permission to Participate Form. As permission to participate in both Product Programs is now included on the Troop’s Annual Information Form, these forms can be distributed as needed.</a:t>
            </a:r>
          </a:p>
          <a:p>
            <a:endParaRPr lang="en-US" baseline="0" dirty="0" smtClean="0"/>
          </a:p>
          <a:p>
            <a:r>
              <a:rPr lang="en-US" baseline="0" dirty="0" smtClean="0"/>
              <a:t>Extras of all forms are available upon request at our service centers. So if you need more, just ask!</a:t>
            </a:r>
            <a:endParaRPr lang="en-US" dirty="0"/>
          </a:p>
        </p:txBody>
      </p:sp>
      <p:sp>
        <p:nvSpPr>
          <p:cNvPr id="4" name="Slide Number Placeholder 3">
            <a:extLst>
              <a:ext uri="{FF2B5EF4-FFF2-40B4-BE49-F238E27FC236}">
                <a16:creationId xmlns:a16="http://schemas.microsoft.com/office/drawing/2014/main" id="{4FA50980-BB39-7F0F-4DDF-53330AFD99F2}"/>
              </a:ext>
            </a:extLst>
          </p:cNvPr>
          <p:cNvSpPr>
            <a:spLocks noGrp="1"/>
          </p:cNvSpPr>
          <p:nvPr>
            <p:ph type="sldNum" sz="quarter" idx="5"/>
          </p:nvPr>
        </p:nvSpPr>
        <p:spPr/>
        <p:txBody>
          <a:bodyPr/>
          <a:lstStyle/>
          <a:p>
            <a:fld id="{F5B62BC0-7DC4-4569-951D-2BB9475345C6}" type="slidenum">
              <a:rPr lang="en-US" smtClean="0"/>
              <a:t>11</a:t>
            </a:fld>
            <a:endParaRPr lang="en-US" dirty="0"/>
          </a:p>
        </p:txBody>
      </p:sp>
    </p:spTree>
    <p:extLst>
      <p:ext uri="{BB962C8B-B14F-4D97-AF65-F5344CB8AC3E}">
        <p14:creationId xmlns:p14="http://schemas.microsoft.com/office/powerpoint/2010/main" val="3161140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CBA3-D730-2FB6-AD18-164F73BBA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FC0-6A39-7427-1F86-D83604934E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F9F62E-62B6-6515-FF9B-8995450856DC}"/>
              </a:ext>
            </a:extLst>
          </p:cNvPr>
          <p:cNvSpPr>
            <a:spLocks noGrp="1"/>
          </p:cNvSpPr>
          <p:nvPr>
            <p:ph type="body" idx="1"/>
          </p:nvPr>
        </p:nvSpPr>
        <p:spPr/>
        <p:txBody>
          <a:bodyPr/>
          <a:lstStyle/>
          <a:p>
            <a:r>
              <a:rPr lang="en-US" dirty="0" smtClean="0"/>
              <a:t>As the Service Unit Product Program Manager, one of your most important responsibilities is making sure every participating troop receives this year's Fall Product Program training—whether they attend your in-person session or watch the council's pre-recorded training. Even experienced volunteers benefit from training each year, since the program continues to evolve.</a:t>
            </a:r>
          </a:p>
          <a:p>
            <a:endParaRPr lang="en-US" dirty="0" smtClean="0"/>
          </a:p>
          <a:p>
            <a:r>
              <a:rPr lang="en-US" dirty="0" smtClean="0"/>
              <a:t>In-person trainings are a great opportunity to build excitement, collect troop agreements, distribute materials, answer questions, and connect with volunteers across your service unit. Council will provide both a training slide deck and a pre-recorded troop training, giving you flexibility to meet the needs of your volunteers. Keep in mind that newer volunteers may appreciate a little extra guidance along the way.</a:t>
            </a:r>
          </a:p>
          <a:p>
            <a:endParaRPr lang="en-US" dirty="0" smtClean="0"/>
          </a:p>
          <a:p>
            <a:r>
              <a:rPr lang="en-US" dirty="0" smtClean="0"/>
              <a:t>As you lead your training, be sure to cover the key topics on this slide. Help volunteers understand how the Fall Product Program gives troops an easy way to earn startup funds while introducing Girl Scouts to entrepreneurship and financial literacy.</a:t>
            </a:r>
          </a:p>
          <a:p>
            <a:endParaRPr lang="en-US" dirty="0" smtClean="0"/>
          </a:p>
          <a:p>
            <a:r>
              <a:rPr lang="en-US" dirty="0" smtClean="0"/>
              <a:t>Be sure to review the Volunteer Agreement, highlight important deadlines, explain how to properly receipt products and record finances, and introduce any new features or updates for this year's program.</a:t>
            </a:r>
          </a:p>
          <a:p>
            <a:endParaRPr lang="en-US" dirty="0" smtClean="0"/>
          </a:p>
          <a:p>
            <a:r>
              <a:rPr lang="en-US" dirty="0" smtClean="0"/>
              <a:t>Finally, encourage volunteers to use the materials and resources available to them throughout the program, including the online resources and the Product Program newsletter. That's where they'll find the latest information and answers to many common questions.</a:t>
            </a:r>
          </a:p>
          <a:p>
            <a:endParaRPr lang="en-US" dirty="0" smtClean="0"/>
          </a:p>
          <a:p>
            <a:r>
              <a:rPr lang="en-US" dirty="0" smtClean="0"/>
              <a:t>Our goal is for every volunteer—whether they're brand new or returning—to leave training feeling confident, prepared, and excited to get started. Encourage them to log into M2 early, verify their troop roster, and help their Girl Scouts create their avatars so they're ready for a successful season.</a:t>
            </a:r>
          </a:p>
          <a:p>
            <a:endParaRPr lang="en-US" baseline="0" dirty="0" smtClean="0">
              <a:ea typeface="Calibri"/>
              <a:cs typeface="Calibri"/>
            </a:endParaRPr>
          </a:p>
          <a:p>
            <a:endParaRPr lang="en-US" baseline="0" dirty="0" smtClean="0">
              <a:ea typeface="Calibri"/>
              <a:cs typeface="Calibri"/>
            </a:endParaRPr>
          </a:p>
        </p:txBody>
      </p:sp>
      <p:sp>
        <p:nvSpPr>
          <p:cNvPr id="4" name="Slide Number Placeholder 3">
            <a:extLst>
              <a:ext uri="{FF2B5EF4-FFF2-40B4-BE49-F238E27FC236}">
                <a16:creationId xmlns:a16="http://schemas.microsoft.com/office/drawing/2014/main" id="{E3A7E302-7AA5-E730-4F32-748098913F68}"/>
              </a:ext>
            </a:extLst>
          </p:cNvPr>
          <p:cNvSpPr>
            <a:spLocks noGrp="1"/>
          </p:cNvSpPr>
          <p:nvPr>
            <p:ph type="sldNum" sz="quarter" idx="5"/>
          </p:nvPr>
        </p:nvSpPr>
        <p:spPr/>
        <p:txBody>
          <a:bodyPr/>
          <a:lstStyle/>
          <a:p>
            <a:fld id="{F5B62BC0-7DC4-4569-951D-2BB9475345C6}" type="slidenum">
              <a:rPr lang="en-US" smtClean="0"/>
              <a:t>12</a:t>
            </a:fld>
            <a:endParaRPr lang="en-US" dirty="0"/>
          </a:p>
        </p:txBody>
      </p:sp>
    </p:spTree>
    <p:extLst>
      <p:ext uri="{BB962C8B-B14F-4D97-AF65-F5344CB8AC3E}">
        <p14:creationId xmlns:p14="http://schemas.microsoft.com/office/powerpoint/2010/main" val="3990981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September</a:t>
            </a:r>
            <a:r>
              <a:rPr lang="en-US" baseline="0" dirty="0" smtClean="0"/>
              <a:t> 16</a:t>
            </a:r>
            <a:r>
              <a:rPr lang="en-US" baseline="30000" dirty="0" smtClean="0"/>
              <a:t>th</a:t>
            </a:r>
            <a:r>
              <a:rPr lang="en-US" baseline="0" dirty="0" smtClean="0"/>
              <a:t> </a:t>
            </a:r>
            <a:r>
              <a:rPr lang="en-US" dirty="0" smtClean="0"/>
              <a:t>troops will receive an invitation to log in to the Admin site. Once logged in, troop volunteers will view a short training video that provides an overview of the program and introduces the key features of the M2 platform.</a:t>
            </a:r>
            <a:br>
              <a:rPr lang="en-US" dirty="0" smtClean="0"/>
            </a:br>
            <a:endParaRPr lang="en-US" dirty="0" smtClean="0"/>
          </a:p>
          <a:p>
            <a:r>
              <a:rPr lang="en-US" dirty="0" smtClean="0"/>
              <a:t>After completing the initial training, troops can access additional platform guidance directly within M2 to walk them through the next steps. Troops can then launch the Parent/Adult Email Campaign, which helps announce their participation and provides families with the information and links they need to get started. Throughout the program, encourage troop volunteers to create their own troop avatar and explore the tools available to support their Girl Scouts.</a:t>
            </a:r>
          </a:p>
          <a:p>
            <a:endParaRPr lang="en-US" dirty="0" smtClean="0"/>
          </a:p>
          <a:p>
            <a:r>
              <a:rPr lang="en-US" dirty="0" smtClean="0"/>
              <a:t>Please</a:t>
            </a:r>
            <a:r>
              <a:rPr lang="en-US" baseline="0" dirty="0" smtClean="0"/>
              <a:t> note: these emails do sometimes go into the spam/junk folder. Remind your troops to check there if they don’t see their email in the inbox. </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13</a:t>
            </a:fld>
            <a:endParaRPr lang="en-US" dirty="0"/>
          </a:p>
        </p:txBody>
      </p:sp>
    </p:spTree>
    <p:extLst>
      <p:ext uri="{BB962C8B-B14F-4D97-AF65-F5344CB8AC3E}">
        <p14:creationId xmlns:p14="http://schemas.microsoft.com/office/powerpoint/2010/main" val="1814903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Service Unit</a:t>
            </a:r>
            <a:r>
              <a:rPr lang="en-US" baseline="0" dirty="0" smtClean="0"/>
              <a:t> Product Program Managers</a:t>
            </a:r>
            <a:r>
              <a:rPr lang="en-US" dirty="0" smtClean="0"/>
              <a:t> have access to tools designed to help support, monitor, and encourage participation across the entire Service Unit. From the volunteer admin site landing page, SUPPM can view overall program performance, access key statistics, and manage important program activities.</a:t>
            </a:r>
            <a:br>
              <a:rPr lang="en-US" dirty="0" smtClean="0"/>
            </a:br>
            <a:endParaRPr lang="en-US" dirty="0" smtClean="0"/>
          </a:p>
          <a:p>
            <a:r>
              <a:rPr lang="en-US" dirty="0" smtClean="0"/>
              <a:t>You can communicate directly with participating troops by sending messages to share program updates, encourage participation, and celebrate successes throughout the program. You</a:t>
            </a:r>
            <a:r>
              <a:rPr lang="en-US" baseline="0" dirty="0" smtClean="0"/>
              <a:t> </a:t>
            </a:r>
            <a:r>
              <a:rPr lang="en-US" dirty="0" smtClean="0"/>
              <a:t>can also assist by viewing, editing, or entering participant order card information as needed.</a:t>
            </a:r>
            <a:br>
              <a:rPr lang="en-US" dirty="0" smtClean="0"/>
            </a:br>
            <a:endParaRPr lang="en-US" dirty="0" smtClean="0"/>
          </a:p>
          <a:p>
            <a:r>
              <a:rPr lang="en-US" dirty="0" smtClean="0"/>
              <a:t>Service Unit access continues after the program ends, allowing volunteers to reference reports and banking information throughout the Girl Scout membership year."</a:t>
            </a:r>
          </a:p>
          <a:p>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14</a:t>
            </a:fld>
            <a:endParaRPr lang="en-US" dirty="0"/>
          </a:p>
        </p:txBody>
      </p:sp>
    </p:spTree>
    <p:extLst>
      <p:ext uri="{BB962C8B-B14F-4D97-AF65-F5344CB8AC3E}">
        <p14:creationId xmlns:p14="http://schemas.microsoft.com/office/powerpoint/2010/main" val="819773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9C6F-C7CC-18C9-9D6B-F30E64605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014DC-8A25-8A14-A16A-1AA522FF2C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D118B8-0543-3996-E17A-903C495FE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Checking your troop</a:t>
            </a:r>
            <a:r>
              <a:rPr lang="en-US" baseline="0" dirty="0" smtClean="0"/>
              <a:t> volunteer rosters in M2 is easy! </a:t>
            </a:r>
            <a:r>
              <a:rPr lang="en-US" dirty="0" smtClean="0"/>
              <a:t>From your dashboard, go to Manage Troops and Girl Scouts, then click the Troops tab to see who is uploaded.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upload based on renewed membership and the presence of a co-leader and/or Troop Fall Product Manager role assigned to the volunteer. If they do not have a Troop Fall Product</a:t>
            </a:r>
            <a:r>
              <a:rPr lang="en-US" baseline="0" dirty="0" smtClean="0"/>
              <a:t> Manager role assigned, 2 leaders at random will be uploaded into M2.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***It is also important for troops to review their rosters in M2. Sometimes girls change troops but the system doesn’t recognize this change until 10/1 resulting in them uploading to their MY26 troop and not the new MY27 troop. </a:t>
            </a:r>
            <a:endParaRPr lang="en-US" dirty="0" smtClean="0"/>
          </a:p>
          <a:p>
            <a:endParaRPr lang="en-US" dirty="0" smtClean="0"/>
          </a:p>
          <a:p>
            <a:r>
              <a:rPr lang="en-US" dirty="0" smtClean="0"/>
              <a:t>Your help in catching any</a:t>
            </a:r>
            <a:r>
              <a:rPr lang="en-US" baseline="0" dirty="0" smtClean="0"/>
              <a:t> troop inaccuracies </a:t>
            </a:r>
            <a:r>
              <a:rPr lang="en-US" dirty="0" smtClean="0"/>
              <a:t>reduces volunteer frustration as well as helps us ensure the correct people have access.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assist in this, all </a:t>
            </a:r>
            <a:r>
              <a:rPr lang="en-US" dirty="0" err="1" smtClean="0"/>
              <a:t>suppm</a:t>
            </a:r>
            <a:r>
              <a:rPr lang="en-US" dirty="0" smtClean="0"/>
              <a:t> are provided access to Looker, our online reporting program that is directly linked to our membership information. All information found in Looker should be kept private. If you do not have access or are not sure how to login, please email customer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If you find information in M2 that needs to be corrected (i.e., someone not uploaded or a troop missing a volunteer), please reach out to customer care immediately.</a:t>
            </a:r>
          </a:p>
          <a:p>
            <a:endParaRPr lang="en-US" dirty="0" smtClean="0"/>
          </a:p>
          <a:p>
            <a:endParaRPr lang="en-US" dirty="0"/>
          </a:p>
          <a:p>
            <a:endParaRPr lang="en-US" dirty="0"/>
          </a:p>
        </p:txBody>
      </p:sp>
      <p:sp>
        <p:nvSpPr>
          <p:cNvPr id="4" name="Slide Number Placeholder 3">
            <a:extLst>
              <a:ext uri="{FF2B5EF4-FFF2-40B4-BE49-F238E27FC236}">
                <a16:creationId xmlns:a16="http://schemas.microsoft.com/office/drawing/2014/main" id="{06563642-FF72-AF62-4A8B-CA499937FACF}"/>
              </a:ext>
            </a:extLst>
          </p:cNvPr>
          <p:cNvSpPr>
            <a:spLocks noGrp="1"/>
          </p:cNvSpPr>
          <p:nvPr>
            <p:ph type="sldNum" sz="quarter" idx="5"/>
          </p:nvPr>
        </p:nvSpPr>
        <p:spPr/>
        <p:txBody>
          <a:bodyPr/>
          <a:lstStyle/>
          <a:p>
            <a:pPr defTabSz="465887">
              <a:defRPr/>
            </a:pPr>
            <a:fld id="{F5B62BC0-7DC4-4569-951D-2BB9475345C6}" type="slidenum">
              <a:rPr lang="en-US">
                <a:solidFill>
                  <a:prstClr val="black"/>
                </a:solidFill>
                <a:latin typeface="Calibri" panose="020F0502020204030204"/>
              </a:rPr>
              <a:pPr defTabSz="465887">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55779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9C6F-C7CC-18C9-9D6B-F30E64605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014DC-8A25-8A14-A16A-1AA522FF2C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D118B8-0543-3996-E17A-903C495FE176}"/>
              </a:ext>
            </a:extLst>
          </p:cNvPr>
          <p:cNvSpPr>
            <a:spLocks noGrp="1"/>
          </p:cNvSpPr>
          <p:nvPr>
            <p:ph type="body" idx="1"/>
          </p:nvPr>
        </p:nvSpPr>
        <p:spPr/>
        <p:txBody>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Troop Fall Product Program Managers</a:t>
            </a:r>
            <a:r>
              <a:rPr kumimoji="0" lang="en-US" sz="1200" b="0" i="0" u="none" strike="noStrike" kern="1200" cap="none" spc="0" normalizeH="0" noProof="0" dirty="0" smtClean="0">
                <a:ln>
                  <a:noFill/>
                </a:ln>
                <a:solidFill>
                  <a:srgbClr val="1E3934"/>
                </a:solidFill>
                <a:effectLst/>
                <a:uLnTx/>
                <a:uFillTx/>
                <a:latin typeface="Garamond" panose="02020404030301010803" pitchFamily="18" charset="0"/>
                <a:ea typeface="Bosk"/>
                <a:cs typeface="Bosk"/>
                <a:sym typeface="Bosk"/>
              </a:rPr>
              <a:t> ensure their Girl Scouts are ready to participate!</a:t>
            </a:r>
            <a:endPar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endParaRPr>
          </a:p>
          <a:p>
            <a:endParaRPr lang="en-US" dirty="0"/>
          </a:p>
          <a:p>
            <a:pPr marL="237369" indent="-237369" defTabSz="949478">
              <a:buFontTx/>
              <a:buAutoNum type="arabicPeriod"/>
              <a:defRPr/>
            </a:pPr>
            <a:r>
              <a:rPr lang="en-US" dirty="0"/>
              <a:t>Membership- Just like you, </a:t>
            </a:r>
            <a:r>
              <a:rPr lang="en-US" dirty="0" smtClean="0"/>
              <a:t>Girl Scouts </a:t>
            </a:r>
            <a:r>
              <a:rPr lang="en-US" dirty="0"/>
              <a:t>need to have a My27 membership to be uploaded into the M2 </a:t>
            </a:r>
            <a:r>
              <a:rPr lang="en-US" dirty="0" smtClean="0"/>
              <a:t>site. Troop</a:t>
            </a:r>
            <a:r>
              <a:rPr lang="en-US" baseline="0" dirty="0" smtClean="0"/>
              <a:t> Fall PP Managers should r</a:t>
            </a:r>
            <a:r>
              <a:rPr lang="en-US" dirty="0" smtClean="0"/>
              <a:t>eview their roster in M2 to account for</a:t>
            </a:r>
            <a:r>
              <a:rPr lang="en-US" baseline="0" dirty="0" smtClean="0"/>
              <a:t> all troop members. If someone is missing, they should confirm they are registered, then reach out to customercare@gswny.org to have the Girl Scout added to M2. A Girl Scout can only be moved to another troop in M2 if they have NOT begun selling. Also, we will not remove Girl Scouts from a roster because they are not participating in troop activities.</a:t>
            </a:r>
            <a:endParaRPr lang="en-US" dirty="0"/>
          </a:p>
          <a:p>
            <a:pPr marL="237369" indent="-237369">
              <a:buAutoNum type="arabicPeriod"/>
            </a:pPr>
            <a:r>
              <a:rPr lang="en-US" dirty="0"/>
              <a:t>Permission </a:t>
            </a:r>
            <a:r>
              <a:rPr lang="en-US" dirty="0" smtClean="0"/>
              <a:t>Form- </a:t>
            </a:r>
            <a:r>
              <a:rPr lang="en-US" dirty="0"/>
              <a:t>Girl Scouts also need permission to participate from </a:t>
            </a:r>
            <a:r>
              <a:rPr lang="en-US" dirty="0" smtClean="0"/>
              <a:t>their caregiver. </a:t>
            </a:r>
            <a:r>
              <a:rPr lang="en-US" dirty="0"/>
              <a:t>Permission to participate in the Product Programs is included on the Girl Scout Annual Information From. NOTE- this form was updated last year. Please </a:t>
            </a:r>
            <a:r>
              <a:rPr lang="en-US" dirty="0" smtClean="0"/>
              <a:t>remind your</a:t>
            </a:r>
            <a:r>
              <a:rPr lang="en-US" baseline="0" dirty="0" smtClean="0"/>
              <a:t> troops to use </a:t>
            </a:r>
            <a:r>
              <a:rPr lang="en-US" dirty="0" smtClean="0"/>
              <a:t>the </a:t>
            </a:r>
            <a:r>
              <a:rPr lang="en-US" dirty="0"/>
              <a:t>correct form. --- If needed, </a:t>
            </a:r>
            <a:r>
              <a:rPr lang="en-US" dirty="0" smtClean="0"/>
              <a:t>a troop can</a:t>
            </a:r>
            <a:r>
              <a:rPr lang="en-US" baseline="0" dirty="0" smtClean="0"/>
              <a:t> use one of the </a:t>
            </a:r>
            <a:r>
              <a:rPr lang="en-US" dirty="0" smtClean="0"/>
              <a:t>Caregiver Permission to</a:t>
            </a:r>
            <a:r>
              <a:rPr lang="en-US" baseline="0" dirty="0" smtClean="0"/>
              <a:t> Participate </a:t>
            </a:r>
            <a:r>
              <a:rPr lang="en-US" dirty="0" smtClean="0"/>
              <a:t>Forms instead.</a:t>
            </a:r>
          </a:p>
          <a:p>
            <a:pPr marL="237369" indent="-237369">
              <a:buAutoNum type="arabicPeriod"/>
            </a:pPr>
            <a:r>
              <a:rPr lang="en-US" dirty="0" smtClean="0"/>
              <a:t>Each Girl Scout</a:t>
            </a:r>
            <a:r>
              <a:rPr lang="en-US" baseline="0" dirty="0" smtClean="0"/>
              <a:t> should receive an </a:t>
            </a:r>
            <a:r>
              <a:rPr lang="en-US" dirty="0" smtClean="0"/>
              <a:t>order card (with reward flyer) and a Getting Started M2 flyer. The flyer this</a:t>
            </a:r>
            <a:r>
              <a:rPr lang="en-US" baseline="0" dirty="0" smtClean="0"/>
              <a:t> year includes tear off “Shop my site” tickets Girl Scouts can use to share their M2 site. They will need to add their Unique Site code to these which can be found at the top of their dashboard.</a:t>
            </a:r>
            <a:endParaRPr lang="en-US" dirty="0"/>
          </a:p>
          <a:p>
            <a:pPr marL="237369" indent="-237369" defTabSz="949478">
              <a:buFontTx/>
              <a:buAutoNum type="arabicPeriod"/>
              <a:defRPr/>
            </a:pPr>
            <a:r>
              <a:rPr lang="en-US" dirty="0"/>
              <a:t>Set a Goal- </a:t>
            </a:r>
            <a:r>
              <a:rPr lang="en-US" dirty="0" smtClean="0"/>
              <a:t>Troops should work with their Girl Scouts to set a Troop Goal and encourage girls to set individual</a:t>
            </a:r>
            <a:r>
              <a:rPr lang="en-US" baseline="0" dirty="0" smtClean="0"/>
              <a:t> goals with their family. </a:t>
            </a:r>
            <a:r>
              <a:rPr lang="en-US" dirty="0" smtClean="0"/>
              <a:t>Rewards</a:t>
            </a:r>
            <a:r>
              <a:rPr lang="en-US" baseline="0" dirty="0" smtClean="0"/>
              <a:t> </a:t>
            </a:r>
            <a:r>
              <a:rPr lang="en-US" dirty="0" smtClean="0"/>
              <a:t>are </a:t>
            </a:r>
            <a:r>
              <a:rPr lang="en-US" dirty="0"/>
              <a:t>a great tangible </a:t>
            </a:r>
            <a:r>
              <a:rPr lang="en-US" dirty="0" smtClean="0"/>
              <a:t>way </a:t>
            </a:r>
            <a:r>
              <a:rPr lang="en-US" dirty="0"/>
              <a:t>for younger Girl Scouts to use </a:t>
            </a:r>
            <a:r>
              <a:rPr lang="en-US" dirty="0" smtClean="0"/>
              <a:t>in </a:t>
            </a:r>
            <a:r>
              <a:rPr lang="en-US" dirty="0"/>
              <a:t>goal setting. More on that in a minute.</a:t>
            </a:r>
          </a:p>
          <a:p>
            <a:endParaRPr lang="en-US" dirty="0"/>
          </a:p>
          <a:p>
            <a:pPr marL="237369" indent="-237369">
              <a:buAutoNum type="arabicPeriod"/>
            </a:pPr>
            <a:endParaRPr lang="en-US" dirty="0"/>
          </a:p>
          <a:p>
            <a:pPr marL="237369" indent="-237369">
              <a:buAutoNum type="arabicPeriod"/>
            </a:pPr>
            <a:endParaRPr lang="en-US" dirty="0"/>
          </a:p>
        </p:txBody>
      </p:sp>
      <p:sp>
        <p:nvSpPr>
          <p:cNvPr id="4" name="Slide Number Placeholder 3">
            <a:extLst>
              <a:ext uri="{FF2B5EF4-FFF2-40B4-BE49-F238E27FC236}">
                <a16:creationId xmlns:a16="http://schemas.microsoft.com/office/drawing/2014/main" id="{06563642-FF72-AF62-4A8B-CA499937FACF}"/>
              </a:ext>
            </a:extLst>
          </p:cNvPr>
          <p:cNvSpPr>
            <a:spLocks noGrp="1"/>
          </p:cNvSpPr>
          <p:nvPr>
            <p:ph type="sldNum" sz="quarter" idx="5"/>
          </p:nvPr>
        </p:nvSpPr>
        <p:spPr/>
        <p:txBody>
          <a:bodyPr/>
          <a:lstStyle/>
          <a:p>
            <a:pPr defTabSz="474739">
              <a:defRPr/>
            </a:pPr>
            <a:fld id="{F5B62BC0-7DC4-4569-951D-2BB9475345C6}" type="slidenum">
              <a:rPr lang="en-US">
                <a:solidFill>
                  <a:prstClr val="black"/>
                </a:solidFill>
                <a:latin typeface="Calibri" panose="020F0502020204030204"/>
              </a:rPr>
              <a:pPr defTabSz="474739">
                <a:defRPr/>
              </a:p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12087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9C6F-C7CC-18C9-9D6B-F30E64605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014DC-8A25-8A14-A16A-1AA522FF2C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D118B8-0543-3996-E17A-903C495FE176}"/>
              </a:ext>
            </a:extLst>
          </p:cNvPr>
          <p:cNvSpPr>
            <a:spLocks noGrp="1"/>
          </p:cNvSpPr>
          <p:nvPr>
            <p:ph type="body" idx="1"/>
          </p:nvPr>
        </p:nvSpPr>
        <p:spPr/>
        <p:txBody>
          <a:bodyPr/>
          <a:lstStyle/>
          <a:p>
            <a:r>
              <a:rPr lang="en-US" dirty="0"/>
              <a:t>Independently Registered Girl Scouts (also known as IRG’s or Juliettes) can participate in the Fall Program under the service unit’s management.</a:t>
            </a:r>
          </a:p>
          <a:p>
            <a:endParaRPr lang="en-US" dirty="0"/>
          </a:p>
          <a:p>
            <a:r>
              <a:rPr lang="en-US" dirty="0"/>
              <a:t>As SUPPM, we ask that you- or the service unit volunteer who will </a:t>
            </a:r>
            <a:r>
              <a:rPr lang="en-US" dirty="0" smtClean="0"/>
              <a:t>manage IRG’s – engage IRG’s </a:t>
            </a:r>
            <a:r>
              <a:rPr lang="en-US" dirty="0"/>
              <a:t>to gauge their interest </a:t>
            </a:r>
            <a:r>
              <a:rPr lang="en-US" dirty="0" smtClean="0"/>
              <a:t>and offer the necessary</a:t>
            </a:r>
            <a:r>
              <a:rPr lang="en-US" baseline="0" dirty="0" smtClean="0"/>
              <a:t> support to them to succeed</a:t>
            </a:r>
            <a:r>
              <a:rPr lang="en-US" dirty="0" smtClean="0"/>
              <a:t>.</a:t>
            </a:r>
            <a:endParaRPr lang="en-US" dirty="0"/>
          </a:p>
          <a:p>
            <a:endParaRPr lang="en-US" dirty="0"/>
          </a:p>
          <a:p>
            <a:r>
              <a:rPr lang="en-US" dirty="0" smtClean="0"/>
              <a:t>You can find a list of your </a:t>
            </a:r>
            <a:r>
              <a:rPr lang="en-US" dirty="0" err="1" smtClean="0"/>
              <a:t>Juliettes</a:t>
            </a:r>
            <a:r>
              <a:rPr lang="en-US" baseline="0" dirty="0" smtClean="0"/>
              <a:t> in Looker. The </a:t>
            </a:r>
            <a:r>
              <a:rPr lang="en-US" baseline="0" dirty="0" err="1" smtClean="0"/>
              <a:t>suppm</a:t>
            </a:r>
            <a:r>
              <a:rPr lang="en-US" baseline="0" dirty="0" smtClean="0"/>
              <a:t> acts as the troop leader in M2 for all IRG’s participating in the Fall PP, you will find you have access to your 99 troop upon logging into your M2 account. Juliette’s are not automatically uploaded into M2. You will need to contact Customer Care if you have an IRG looking to participate. </a:t>
            </a:r>
          </a:p>
          <a:p>
            <a:r>
              <a:rPr lang="en-US" baseline="0" dirty="0" smtClean="0"/>
              <a:t>                                                            </a:t>
            </a:r>
            <a:endParaRPr lang="en-US" dirty="0"/>
          </a:p>
          <a:p>
            <a:r>
              <a:rPr lang="en-US" dirty="0" smtClean="0"/>
              <a:t>For IRG protocol</a:t>
            </a:r>
            <a:r>
              <a:rPr lang="en-US" baseline="0" dirty="0" smtClean="0"/>
              <a:t> and guidelines, along with the Financial Request form visit gswny.org, Fall Product Program Resources page. </a:t>
            </a:r>
            <a:r>
              <a:rPr lang="en-US" dirty="0" smtClean="0"/>
              <a:t>Feel </a:t>
            </a:r>
            <a:r>
              <a:rPr lang="en-US" dirty="0"/>
              <a:t>free to </a:t>
            </a:r>
            <a:r>
              <a:rPr lang="en-US" dirty="0" smtClean="0"/>
              <a:t>connect </a:t>
            </a:r>
            <a:r>
              <a:rPr lang="en-US" dirty="0"/>
              <a:t>with your council PP Manager with any questions you may have about IRG’s and the program.</a:t>
            </a:r>
          </a:p>
        </p:txBody>
      </p:sp>
      <p:sp>
        <p:nvSpPr>
          <p:cNvPr id="4" name="Slide Number Placeholder 3">
            <a:extLst>
              <a:ext uri="{FF2B5EF4-FFF2-40B4-BE49-F238E27FC236}">
                <a16:creationId xmlns:a16="http://schemas.microsoft.com/office/drawing/2014/main" id="{06563642-FF72-AF62-4A8B-CA499937FACF}"/>
              </a:ext>
            </a:extLst>
          </p:cNvPr>
          <p:cNvSpPr>
            <a:spLocks noGrp="1"/>
          </p:cNvSpPr>
          <p:nvPr>
            <p:ph type="sldNum" sz="quarter" idx="5"/>
          </p:nvPr>
        </p:nvSpPr>
        <p:spPr/>
        <p:txBody>
          <a:bodyPr/>
          <a:lstStyle/>
          <a:p>
            <a:pPr defTabSz="465887">
              <a:defRPr/>
            </a:pPr>
            <a:fld id="{F5B62BC0-7DC4-4569-951D-2BB9475345C6}" type="slidenum">
              <a:rPr lang="en-US">
                <a:solidFill>
                  <a:prstClr val="black"/>
                </a:solidFill>
                <a:latin typeface="Calibri" panose="020F0502020204030204"/>
              </a:rPr>
              <a:pPr defTabSz="465887">
                <a:defRPr/>
              </a:p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31259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Girl Scout Caregivers will receive an invitation to login to M2 on September 23</a:t>
            </a:r>
            <a:r>
              <a:rPr lang="en-US" b="1" baseline="30000" dirty="0" smtClean="0"/>
              <a:t>rd</a:t>
            </a:r>
            <a:r>
              <a:rPr lang="en-US" b="1" baseline="0" dirty="0" smtClean="0"/>
              <a:t>. </a:t>
            </a:r>
          </a:p>
          <a:p>
            <a:endParaRPr lang="en-US" b="1" baseline="0" dirty="0" smtClean="0"/>
          </a:p>
          <a:p>
            <a:r>
              <a:rPr lang="en-US" b="1" baseline="0" dirty="0" smtClean="0"/>
              <a:t>Remember, only Girl Scouts with a My27 membership will be uploaded. In addition, M2 requires us to upload the girls first, then the troops, and lastly the volunteer- so I’m going to reiterate one more time that you and your troop volunteer’s review of the rosters very important.</a:t>
            </a:r>
          </a:p>
          <a:p>
            <a:endParaRPr lang="en-US" b="1" baseline="0" dirty="0" smtClean="0"/>
          </a:p>
          <a:p>
            <a:r>
              <a:rPr lang="en-US" b="1" baseline="0" dirty="0" smtClean="0"/>
              <a:t>The Product Program team performs several uploads throughout the program as we know many families wait to renew until the last possible moment. SUPPM or Troop Leaders can request a missing registered Girl Scout to be uploaded by emailing customercare@gswny.org.</a:t>
            </a:r>
          </a:p>
          <a:p>
            <a:endParaRPr lang="en-US" baseline="0" dirty="0" smtClean="0"/>
          </a:p>
          <a:p>
            <a:r>
              <a:rPr lang="en-US" baseline="0" dirty="0" smtClean="0"/>
              <a:t>Girl Scouts have the choice to take orders online or in person within the Fall Program. The nut and candy order card will include all varieties available for Girl Delivery.</a:t>
            </a:r>
          </a:p>
          <a:p>
            <a:endParaRPr lang="en-US" baseline="0" dirty="0" smtClean="0"/>
          </a:p>
          <a:p>
            <a:r>
              <a:rPr lang="en-US" baseline="0" dirty="0" smtClean="0"/>
              <a:t>The M2 platform allows Girl Scouts to create an online personalized selling site. From this site they can take Girl Delivery orders for those same nuts &amp; candies, but customers can also order a variety of direct shipped items such as bark boxes, magazines, candles, and more!</a:t>
            </a:r>
          </a:p>
          <a:p>
            <a:endParaRPr lang="en-US" dirty="0" smtClean="0"/>
          </a:p>
          <a:p>
            <a:r>
              <a:rPr lang="en-US" dirty="0" smtClean="0"/>
              <a:t>Troops can choose how they are going to participate. If a troop chooses, they can forgo Girl Delivery and instead participate online only, offering the Direct Shipped option to customers.</a:t>
            </a:r>
          </a:p>
          <a:p>
            <a:endParaRPr lang="en-US" dirty="0" smtClean="0"/>
          </a:p>
          <a:p>
            <a:r>
              <a:rPr lang="en-US" dirty="0" smtClean="0"/>
              <a:t>It’s important that troops understand the only way to do this is by instructing parents to UNSELECT the Girl Delivery option when they send emails to customers. There is no way to fully “turn off” the</a:t>
            </a:r>
            <a:r>
              <a:rPr lang="en-US" baseline="0" dirty="0" smtClean="0"/>
              <a:t> Girl Delivery option in M2.</a:t>
            </a:r>
            <a:endParaRPr lang="en-US" dirty="0" smtClean="0"/>
          </a:p>
          <a:p>
            <a:endParaRPr lang="en-US" dirty="0"/>
          </a:p>
        </p:txBody>
      </p:sp>
      <p:sp>
        <p:nvSpPr>
          <p:cNvPr id="4" name="Slide Number Placeholder 3"/>
          <p:cNvSpPr>
            <a:spLocks noGrp="1"/>
          </p:cNvSpPr>
          <p:nvPr>
            <p:ph type="sldNum" sz="quarter" idx="10"/>
          </p:nvPr>
        </p:nvSpPr>
        <p:spPr/>
        <p:txBody>
          <a:bodyPr/>
          <a:lstStyle/>
          <a:p>
            <a:fld id="{BE42448E-930D-408D-93DD-63C842747A47}" type="slidenum">
              <a:rPr lang="en-US" smtClean="0"/>
              <a:t>18</a:t>
            </a:fld>
            <a:endParaRPr lang="en-US" dirty="0"/>
          </a:p>
        </p:txBody>
      </p:sp>
    </p:spTree>
    <p:extLst>
      <p:ext uri="{BB962C8B-B14F-4D97-AF65-F5344CB8AC3E}">
        <p14:creationId xmlns:p14="http://schemas.microsoft.com/office/powerpoint/2010/main" val="4214687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smtClean="0"/>
              <a:t>So</a:t>
            </a:r>
            <a:r>
              <a:rPr lang="en-US" baseline="0" dirty="0" smtClean="0"/>
              <a:t> we’ve got your troops and Girl Scouts all set up for the program. Now it’s time to explore all the FUN the Fall PP has to offer! As a reminder, there will be plenty more new &amp; exciting things announced at the Vendor showcase on 9/2!</a:t>
            </a:r>
            <a:endParaRPr lang="en-US" dirty="0" smtClean="0"/>
          </a:p>
          <a:p>
            <a:endParaRPr lang="en-US" dirty="0"/>
          </a:p>
        </p:txBody>
      </p:sp>
      <p:sp>
        <p:nvSpPr>
          <p:cNvPr id="4" name="Slide Number Placeholder 3"/>
          <p:cNvSpPr>
            <a:spLocks noGrp="1"/>
          </p:cNvSpPr>
          <p:nvPr>
            <p:ph type="sldNum" sz="quarter" idx="10"/>
          </p:nvPr>
        </p:nvSpPr>
        <p:spPr/>
        <p:txBody>
          <a:bodyPr/>
          <a:lstStyle/>
          <a:p>
            <a:pPr defTabSz="465887"/>
            <a:fld id="{F5B62BC0-7DC4-4569-951D-2BB9475345C6}" type="slidenum">
              <a:rPr lang="en-US">
                <a:solidFill>
                  <a:prstClr val="black"/>
                </a:solidFill>
                <a:latin typeface="Calibri" panose="020F0502020204030204"/>
              </a:rPr>
              <a:pPr defTabSz="465887"/>
              <a:t>19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803283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CBA3-D730-2FB6-AD18-164F73BBA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FC0-6A39-7427-1F86-D83604934E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F9F62E-62B6-6515-FF9B-8995450856DC}"/>
              </a:ext>
            </a:extLst>
          </p:cNvPr>
          <p:cNvSpPr>
            <a:spLocks noGrp="1"/>
          </p:cNvSpPr>
          <p:nvPr>
            <p:ph type="body" idx="1"/>
          </p:nvPr>
        </p:nvSpPr>
        <p:spPr/>
        <p:txBody>
          <a:bodyPr/>
          <a:lstStyle/>
          <a:p>
            <a:r>
              <a:rPr lang="en-US" dirty="0" smtClean="0">
                <a:ea typeface="Calibri"/>
                <a:cs typeface="Calibri"/>
              </a:rPr>
              <a:t>If</a:t>
            </a:r>
            <a:r>
              <a:rPr lang="en-US" baseline="0" dirty="0" smtClean="0">
                <a:ea typeface="Calibri"/>
                <a:cs typeface="Calibri"/>
              </a:rPr>
              <a:t> you didn’t already know, the Fall Program provides a variety of products for the Girl Scouts to sell. </a:t>
            </a:r>
          </a:p>
          <a:p>
            <a:endParaRPr lang="en-US" baseline="0" dirty="0" smtClean="0">
              <a:ea typeface="Calibri"/>
              <a:cs typeface="Calibri"/>
            </a:endParaRPr>
          </a:p>
          <a:p>
            <a:r>
              <a:rPr lang="en-US" baseline="0" dirty="0" smtClean="0">
                <a:ea typeface="Calibri"/>
                <a:cs typeface="Calibri"/>
              </a:rPr>
              <a:t>Through their online store, Girl Scouts can sell nuts, chocolate, candy, magazine subscriptions, personalized products like frames &amp; stationary, tumblers including some of their favorite sports teams, candles, and the popular Girl Scout themed Bark Boxes for dogs.</a:t>
            </a:r>
          </a:p>
          <a:p>
            <a:endParaRPr lang="en-US" baseline="0" dirty="0" smtClean="0">
              <a:ea typeface="Calibri"/>
              <a:cs typeface="Calibri"/>
            </a:endParaRPr>
          </a:p>
          <a:p>
            <a:r>
              <a:rPr lang="en-US" baseline="0" dirty="0" smtClean="0">
                <a:ea typeface="Calibri"/>
                <a:cs typeface="Calibri"/>
              </a:rPr>
              <a:t>Via their online store and their order card, they can also take Girl Deliver orders on a variety of nuts, chocolate, and candy items.</a:t>
            </a:r>
          </a:p>
          <a:p>
            <a:endParaRPr lang="en-US" baseline="0" dirty="0" smtClean="0">
              <a:ea typeface="Calibri"/>
              <a:cs typeface="Calibri"/>
            </a:endParaRPr>
          </a:p>
          <a:p>
            <a:r>
              <a:rPr lang="en-US" baseline="0" dirty="0" smtClean="0">
                <a:ea typeface="Calibri"/>
                <a:cs typeface="Calibri"/>
              </a:rPr>
              <a:t>The pie chart on the right gives you a breakdown of how popular certain items were based off of last year’s sales in Western NY.</a:t>
            </a:r>
          </a:p>
          <a:p>
            <a:endParaRPr lang="en-US" baseline="0" dirty="0" smtClean="0">
              <a:ea typeface="Calibri"/>
              <a:cs typeface="Calibri"/>
            </a:endParaRPr>
          </a:p>
          <a:p>
            <a:r>
              <a:rPr lang="en-US" baseline="0" dirty="0" smtClean="0">
                <a:ea typeface="Calibri"/>
                <a:cs typeface="Calibri"/>
              </a:rPr>
              <a:t>As you can see, a LOT of Girl Scouts utilize their orders cards in our council! Caregivers are able to enter the total of each variety needed to fill Order Card orders into M2 before the close of the program.</a:t>
            </a:r>
          </a:p>
          <a:p>
            <a:endParaRPr lang="en-US" baseline="0" dirty="0" smtClean="0">
              <a:ea typeface="Calibri"/>
              <a:cs typeface="Calibri"/>
            </a:endParaRPr>
          </a:p>
          <a:p>
            <a:r>
              <a:rPr lang="en-US" baseline="0" dirty="0" smtClean="0">
                <a:ea typeface="Calibri"/>
                <a:cs typeface="Calibri"/>
              </a:rPr>
              <a:t>From there, both Troop Leaders and SUPPM will have the ability to edit these orders through their close out date.</a:t>
            </a:r>
          </a:p>
          <a:p>
            <a:endParaRPr lang="en-US" baseline="0" dirty="0" smtClean="0">
              <a:ea typeface="Calibri"/>
              <a:cs typeface="Calibri"/>
            </a:endParaRPr>
          </a:p>
          <a:p>
            <a:r>
              <a:rPr lang="en-US" baseline="0" dirty="0" smtClean="0">
                <a:ea typeface="Calibri"/>
                <a:cs typeface="Calibri"/>
              </a:rPr>
              <a:t>Money is collected at the time of sale,  so payment to the troop is required before orders are placed by the troop.</a:t>
            </a:r>
            <a:endParaRPr lang="en-US" dirty="0">
              <a:ea typeface="Calibri"/>
              <a:cs typeface="Calibri"/>
            </a:endParaRPr>
          </a:p>
        </p:txBody>
      </p:sp>
      <p:sp>
        <p:nvSpPr>
          <p:cNvPr id="4" name="Slide Number Placeholder 3">
            <a:extLst>
              <a:ext uri="{FF2B5EF4-FFF2-40B4-BE49-F238E27FC236}">
                <a16:creationId xmlns:a16="http://schemas.microsoft.com/office/drawing/2014/main" id="{E3A7E302-7AA5-E730-4F32-748098913F68}"/>
              </a:ext>
            </a:extLst>
          </p:cNvPr>
          <p:cNvSpPr>
            <a:spLocks noGrp="1"/>
          </p:cNvSpPr>
          <p:nvPr>
            <p:ph type="sldNum" sz="quarter" idx="5"/>
          </p:nvPr>
        </p:nvSpPr>
        <p:spPr/>
        <p:txBody>
          <a:bodyPr/>
          <a:lstStyle/>
          <a:p>
            <a:fld id="{F5B62BC0-7DC4-4569-951D-2BB9475345C6}" type="slidenum">
              <a:rPr lang="en-US" smtClean="0"/>
              <a:t>20</a:t>
            </a:fld>
            <a:endParaRPr lang="en-US" dirty="0"/>
          </a:p>
        </p:txBody>
      </p:sp>
    </p:spTree>
    <p:extLst>
      <p:ext uri="{BB962C8B-B14F-4D97-AF65-F5344CB8AC3E}">
        <p14:creationId xmlns:p14="http://schemas.microsoft.com/office/powerpoint/2010/main" val="1545393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We’ve got some updates to how Girl Scouts and their customers can practice philanthropy within the Fall Product Program.</a:t>
            </a:r>
          </a:p>
          <a:p>
            <a:endParaRPr lang="en-US" baseline="0" dirty="0" smtClean="0"/>
          </a:p>
          <a:p>
            <a:r>
              <a:rPr lang="en-US" baseline="0" dirty="0" smtClean="0"/>
              <a:t>Our Care to Share program will continue this year, with Care to Share item being $8. When customers purchase a Care to Share item the Girl Scout &amp; troop gets credit for a nut/candy item being sold. Our partners at Ashton Farms then donates the nut or candy items. </a:t>
            </a:r>
          </a:p>
          <a:p>
            <a:endParaRPr lang="en-US" baseline="0" dirty="0" smtClean="0"/>
          </a:p>
          <a:p>
            <a:r>
              <a:rPr lang="en-US" baseline="0" dirty="0" smtClean="0"/>
              <a:t>This year we’ve chosen to have these donated to Shredding Hunger. This organization’s mission is to fight hunger by making high quality, affordable food accessible to everyone. Their organization supports food banks across Western NY and the United States.</a:t>
            </a:r>
          </a:p>
          <a:p>
            <a:endParaRPr lang="en-US" baseline="0" dirty="0" smtClean="0"/>
          </a:p>
          <a:p>
            <a:r>
              <a:rPr lang="en-US" baseline="0" dirty="0" smtClean="0"/>
              <a:t>Care to share items can be ordered via the order card or a Girl Scout’s online store.</a:t>
            </a:r>
          </a:p>
          <a:p>
            <a:endParaRPr lang="en-US" baseline="0" dirty="0" smtClean="0"/>
          </a:p>
          <a:p>
            <a:r>
              <a:rPr lang="en-US" baseline="0" dirty="0" smtClean="0"/>
              <a:t>You’ll also notice some updated pricing to our 2026 Mint Treasures tin. This is because $5 of every 2026 Mint Treasure tin will be donated to the GSWNY Council Opportunity Fund. If you didn’t know, this is the fund that allows our council to offer financial assistance to Girl Scouts to cover things such as membership fees, uniforms, and more.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42448E-930D-408D-93DD-63C842747A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66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Troops who participate in the Fall PP are also eligible for troop proceeds and can earn a Troop Bonus Reward!</a:t>
            </a:r>
          </a:p>
          <a:p>
            <a:endParaRPr lang="en-US" baseline="0" dirty="0" smtClean="0"/>
          </a:p>
          <a:p>
            <a:r>
              <a:rPr lang="en-US" baseline="0" dirty="0" smtClean="0"/>
              <a:t>Encourage your troops to set a troop goal for proceeds. This is a great time to talk budgeting and what they want to do within the MY27 year. </a:t>
            </a:r>
          </a:p>
          <a:p>
            <a:endParaRPr lang="en-US" baseline="0" dirty="0" smtClean="0"/>
          </a:p>
          <a:p>
            <a:r>
              <a:rPr lang="en-US" baseline="0" dirty="0" smtClean="0"/>
              <a:t>Older level troops may waive their recognitions in exchange for more proceeds. They must complete a waiver form which includes signatures from all members of the troop, the troop retains the form for their records. </a:t>
            </a:r>
          </a:p>
          <a:p>
            <a:r>
              <a:rPr lang="en-US" baseline="0" dirty="0" smtClean="0"/>
              <a:t>The troop leader can then adjust their recognition plan in M2.</a:t>
            </a:r>
          </a:p>
          <a:p>
            <a:endParaRPr lang="en-US" baseline="0" dirty="0" smtClean="0"/>
          </a:p>
          <a:p>
            <a:r>
              <a:rPr lang="en-US" baseline="0" dirty="0" smtClean="0"/>
              <a:t>This year troops can also earn a $50 bonus troop reward! By ending the program with a $400 </a:t>
            </a:r>
            <a:r>
              <a:rPr lang="en-US" baseline="0" dirty="0" err="1" smtClean="0"/>
              <a:t>pga</a:t>
            </a:r>
            <a:r>
              <a:rPr lang="en-US" baseline="0" dirty="0" smtClean="0"/>
              <a:t> and 60% participation, troops will receive $50 to put towards their troop adventures.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42448E-930D-408D-93DD-63C842747A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772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Our 2026 exclusive Fall PP patches are designed to help your Girl Scouts reach their goals! Starting off, you can earn the 2026 Themed patch just by sending 25+ emails in M2.</a:t>
            </a:r>
          </a:p>
          <a:p>
            <a:endParaRPr lang="en-US" baseline="0" dirty="0" smtClean="0"/>
          </a:p>
          <a:p>
            <a:r>
              <a:rPr lang="en-US" baseline="0" dirty="0" smtClean="0"/>
              <a:t>Sell 5 or more of the bark boxes, tervis tumblers, personalized items, candles or magazine subscriptions to earn the big Kangaroo patch. And sell 25 or more nut/chocolate/candy items for the 2026 patch.</a:t>
            </a:r>
          </a:p>
          <a:p>
            <a:endParaRPr lang="en-US" baseline="0" dirty="0" smtClean="0"/>
          </a:p>
          <a:p>
            <a:r>
              <a:rPr lang="en-US" baseline="0" dirty="0" smtClean="0"/>
              <a:t>Girl Scouts can also get a personalized patch with their M2 avatar. To earn this patch they’ll need to create their avatar, send 25+ emails and sell $400  or more in combined sales. Volunteers can also earn one if their troop has combined sales of $2000 and they schedule their Parent/Adult email campaign.</a:t>
            </a:r>
          </a:p>
          <a:p>
            <a:endParaRPr lang="en-US" baseline="0" dirty="0" smtClean="0"/>
          </a:p>
          <a:p>
            <a:r>
              <a:rPr lang="en-US" baseline="0" dirty="0" smtClean="0"/>
              <a:t>Of course you just learned about Care to Share. If a Girl Scout sells 5 or more she’ll earn the care to share patch!. </a:t>
            </a:r>
          </a:p>
          <a:p>
            <a:endParaRPr lang="en-US" baseline="0" dirty="0" smtClean="0"/>
          </a:p>
          <a:p>
            <a:r>
              <a:rPr lang="en-US" baseline="0" dirty="0" smtClean="0"/>
              <a:t>Remember, troops who waive recognitions in lieu of more proceeds are still eligible for the patches.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B62BC0-7DC4-4569-951D-2BB9475345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109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patches, the Girl Scouts can earn</a:t>
            </a:r>
            <a:r>
              <a:rPr lang="en-US" baseline="0" dirty="0" smtClean="0"/>
              <a:t> additional rewards based on their combined sales.</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Rewards are cumulative, the more the Girl Scout sells the more she earns . M2 has made some positive changes to reward calculations as well! This year the total amount sold will be rounded up to the nearest dollar when the system calculates which recognitions a Girl Scout has earned.</a:t>
            </a:r>
          </a:p>
          <a:p>
            <a:endParaRPr lang="en-US" baseline="0" dirty="0" smtClean="0"/>
          </a:p>
          <a:p>
            <a:r>
              <a:rPr lang="en-US" baseline="0" dirty="0" smtClean="0"/>
              <a:t>There are several levels that require the caregiver to make a selection of which reward the Girl Scout wants. Volunteers will be able to edit these selections as well through their review date.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We’ve also brought back the opportunity to earn part of your My28 Girl Scout membership by participating in the Fall Program. This year Girl Scouts who earn and select this reward will receive $20 off their My28 membership. The discount will be automatically applied to the Girl Scout’s account in </a:t>
            </a:r>
            <a:r>
              <a:rPr lang="en-US" baseline="0" dirty="0" err="1" smtClean="0"/>
              <a:t>MyGS</a:t>
            </a:r>
            <a:r>
              <a:rPr lang="en-US" baseline="0" dirty="0" smtClean="0"/>
              <a:t> and is non-transferrable.</a:t>
            </a:r>
          </a:p>
          <a:p>
            <a:endParaRPr lang="en-US" baseline="0" dirty="0" smtClean="0"/>
          </a:p>
          <a:p>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42448E-930D-408D-93DD-63C842747A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966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gswny.org we have a Fall Resources page that includes a TON of digital resources for this program. There are activities, flyers on getting started and council promos such as the BINGO board, any form you will need, and MOST OF ALL links to the M2 video tutorials.</a:t>
            </a:r>
          </a:p>
          <a:p>
            <a:endParaRPr lang="en-US" baseline="0" dirty="0" smtClean="0"/>
          </a:p>
          <a:p>
            <a:r>
              <a:rPr lang="en-US" baseline="0" dirty="0" smtClean="0"/>
              <a:t>This information is provided in the troop training. M2 has videos that guide them through pretty much anything they need to do on the site. And they have another set just for caregivers.</a:t>
            </a:r>
          </a:p>
          <a:p>
            <a:endParaRPr lang="en-US" baseline="0" dirty="0" smtClean="0"/>
          </a:p>
          <a:p>
            <a:r>
              <a:rPr lang="en-US" baseline="0" dirty="0" smtClean="0"/>
              <a:t>The goal is to make this program about more than just selling. We want families of our Girl Scouts to see the value in participating and the learning that can happen.</a:t>
            </a:r>
          </a:p>
          <a:p>
            <a:endParaRPr lang="en-US"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42448E-930D-408D-93DD-63C842747A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410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finally, we wanted to touch on wrap up as it relates to your role as SUPPM.</a:t>
            </a:r>
            <a:endParaRPr lang="en-US" dirty="0"/>
          </a:p>
        </p:txBody>
      </p:sp>
      <p:sp>
        <p:nvSpPr>
          <p:cNvPr id="4" name="Slide Number Placeholder 3"/>
          <p:cNvSpPr>
            <a:spLocks noGrp="1"/>
          </p:cNvSpPr>
          <p:nvPr>
            <p:ph type="sldNum" sz="quarter" idx="10"/>
          </p:nvPr>
        </p:nvSpPr>
        <p:spPr/>
        <p:txBody>
          <a:bodyPr/>
          <a:lstStyle/>
          <a:p>
            <a:pPr defTabSz="465887"/>
            <a:fld id="{F5B62BC0-7DC4-4569-951D-2BB9475345C6}" type="slidenum">
              <a:rPr lang="en-US">
                <a:solidFill>
                  <a:prstClr val="black"/>
                </a:solidFill>
                <a:latin typeface="Calibri" panose="020F0502020204030204"/>
              </a:rPr>
              <a:pPr defTabSz="465887"/>
              <a:t>26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69457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CBA3-D730-2FB6-AD18-164F73BBA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FC0-6A39-7427-1F86-D83604934E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F9F62E-62B6-6515-FF9B-8995450856DC}"/>
              </a:ext>
            </a:extLst>
          </p:cNvPr>
          <p:cNvSpPr>
            <a:spLocks noGrp="1"/>
          </p:cNvSpPr>
          <p:nvPr>
            <p:ph type="body" idx="1"/>
          </p:nvPr>
        </p:nvSpPr>
        <p:spPr/>
        <p:txBody>
          <a:bodyPr/>
          <a:lstStyle/>
          <a:p>
            <a:r>
              <a:rPr lang="en-US" dirty="0" smtClean="0">
                <a:ea typeface="Calibri"/>
                <a:cs typeface="Calibri"/>
              </a:rPr>
              <a:t>At the end of</a:t>
            </a:r>
            <a:r>
              <a:rPr lang="en-US" baseline="0" dirty="0" smtClean="0">
                <a:ea typeface="Calibri"/>
                <a:cs typeface="Calibri"/>
              </a:rPr>
              <a:t> the program, troops will have 1 day after caregivers can no longer make changes to review their troop’s product and rewards and to edit orders.</a:t>
            </a:r>
          </a:p>
          <a:p>
            <a:endParaRPr lang="en-US" baseline="0" dirty="0" smtClean="0">
              <a:ea typeface="Calibri"/>
              <a:cs typeface="Calibri"/>
            </a:endParaRPr>
          </a:p>
          <a:p>
            <a:r>
              <a:rPr lang="en-US" baseline="0" dirty="0" smtClean="0">
                <a:ea typeface="Calibri"/>
                <a:cs typeface="Calibri"/>
              </a:rPr>
              <a:t>The SUPPM will have 1 day after troops are locked out to check and ensure this has been done.</a:t>
            </a:r>
          </a:p>
          <a:p>
            <a:pPr marL="174708" indent="-174708">
              <a:buFontTx/>
              <a:buChar char="-"/>
            </a:pPr>
            <a:endParaRPr lang="en-US" baseline="0" dirty="0" smtClean="0">
              <a:ea typeface="Calibri"/>
              <a:cs typeface="Calibri"/>
            </a:endParaRPr>
          </a:p>
          <a:p>
            <a:r>
              <a:rPr lang="en-US" baseline="0" dirty="0" smtClean="0">
                <a:ea typeface="Calibri"/>
                <a:cs typeface="Calibri"/>
              </a:rPr>
              <a:t>Since online storefronts don’t close until October 26</a:t>
            </a:r>
            <a:r>
              <a:rPr lang="en-US" baseline="30000" dirty="0" smtClean="0">
                <a:ea typeface="Calibri"/>
                <a:cs typeface="Calibri"/>
              </a:rPr>
              <a:t>th </a:t>
            </a:r>
            <a:r>
              <a:rPr lang="en-US" baseline="0" dirty="0" smtClean="0">
                <a:ea typeface="Calibri"/>
                <a:cs typeface="Calibri"/>
              </a:rPr>
              <a:t>for direct shipped orders, troops will have through 10/28 to make their payment in full. The report screen will include a Troop Summary Report, which shows balances and refunds due, as well as a slew of reports to help make this task easier.</a:t>
            </a:r>
          </a:p>
          <a:p>
            <a:endParaRPr lang="en-US" baseline="0" dirty="0" smtClean="0">
              <a:ea typeface="Calibri"/>
              <a:cs typeface="Calibri"/>
            </a:endParaRPr>
          </a:p>
          <a:p>
            <a:r>
              <a:rPr lang="en-US" baseline="0" dirty="0" smtClean="0">
                <a:ea typeface="Calibri"/>
                <a:cs typeface="Calibri"/>
              </a:rPr>
              <a:t>SUPPM’s should monitor troop balances to ensure all are paid in full. Troops cannot receive product if they have a balance due.</a:t>
            </a:r>
          </a:p>
          <a:p>
            <a:endParaRPr lang="en-US" baseline="0" dirty="0" smtClean="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ea typeface="Calibri"/>
                <a:cs typeface="Calibri"/>
              </a:rPr>
              <a:t> </a:t>
            </a:r>
            <a:r>
              <a:rPr lang="en-US" b="1" baseline="0" dirty="0" smtClean="0">
                <a:ea typeface="Calibri"/>
                <a:cs typeface="Calibri"/>
              </a:rPr>
              <a:t>note: </a:t>
            </a:r>
            <a:r>
              <a:rPr lang="en-US" b="0" baseline="0" dirty="0" smtClean="0">
                <a:ea typeface="Calibri"/>
                <a:cs typeface="Calibri"/>
              </a:rPr>
              <a:t>Our </a:t>
            </a:r>
            <a:r>
              <a:rPr lang="en-US" b="0" baseline="0" dirty="0" err="1" smtClean="0">
                <a:ea typeface="Calibri"/>
                <a:cs typeface="Calibri"/>
              </a:rPr>
              <a:t>epayment</a:t>
            </a:r>
            <a:r>
              <a:rPr lang="en-US" b="0" baseline="0" dirty="0" smtClean="0">
                <a:ea typeface="Calibri"/>
                <a:cs typeface="Calibri"/>
              </a:rPr>
              <a:t> system has changed. Troops will need to have their checking account number and routing number to complete the transaction. </a:t>
            </a:r>
            <a:endParaRPr lang="en-US" baseline="0" dirty="0" smtClean="0">
              <a:ea typeface="Calibri"/>
              <a:cs typeface="Calibri"/>
            </a:endParaRPr>
          </a:p>
          <a:p>
            <a:endParaRPr lang="en-US" baseline="0" dirty="0" smtClean="0">
              <a:ea typeface="Calibri"/>
              <a:cs typeface="Calibri"/>
            </a:endParaRPr>
          </a:p>
          <a:p>
            <a:endParaRPr lang="en-US" baseline="0" dirty="0" smtClean="0">
              <a:ea typeface="Calibri"/>
              <a:cs typeface="Calibri"/>
            </a:endParaRPr>
          </a:p>
          <a:p>
            <a:r>
              <a:rPr lang="en-US" baseline="0" dirty="0" smtClean="0">
                <a:ea typeface="Calibri"/>
                <a:cs typeface="Calibri"/>
              </a:rPr>
              <a:t>Troop Refunds should be requested by 12/1/2026. </a:t>
            </a:r>
          </a:p>
          <a:p>
            <a:endParaRPr lang="en-US" baseline="0" dirty="0" smtClean="0">
              <a:ea typeface="Calibri"/>
              <a:cs typeface="Calibri"/>
            </a:endParaRPr>
          </a:p>
          <a:p>
            <a:endParaRPr lang="en-US" baseline="0" dirty="0" smtClean="0">
              <a:ea typeface="Calibri"/>
              <a:cs typeface="Calibri"/>
            </a:endParaRPr>
          </a:p>
        </p:txBody>
      </p:sp>
      <p:sp>
        <p:nvSpPr>
          <p:cNvPr id="4" name="Slide Number Placeholder 3">
            <a:extLst>
              <a:ext uri="{FF2B5EF4-FFF2-40B4-BE49-F238E27FC236}">
                <a16:creationId xmlns:a16="http://schemas.microsoft.com/office/drawing/2014/main" id="{E3A7E302-7AA5-E730-4F32-748098913F68}"/>
              </a:ext>
            </a:extLst>
          </p:cNvPr>
          <p:cNvSpPr>
            <a:spLocks noGrp="1"/>
          </p:cNvSpPr>
          <p:nvPr>
            <p:ph type="sldNum" sz="quarter" idx="5"/>
          </p:nvPr>
        </p:nvSpPr>
        <p:spPr/>
        <p:txBody>
          <a:bodyPr/>
          <a:lstStyle/>
          <a:p>
            <a:fld id="{F5B62BC0-7DC4-4569-951D-2BB9475345C6}" type="slidenum">
              <a:rPr lang="en-US" smtClean="0"/>
              <a:t>27</a:t>
            </a:fld>
            <a:endParaRPr lang="en-US" dirty="0"/>
          </a:p>
        </p:txBody>
      </p:sp>
    </p:spTree>
    <p:extLst>
      <p:ext uri="{BB962C8B-B14F-4D97-AF65-F5344CB8AC3E}">
        <p14:creationId xmlns:p14="http://schemas.microsoft.com/office/powerpoint/2010/main" val="2690900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CBA3-D730-2FB6-AD18-164F73BBA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FC0-6A39-7427-1F86-D83604934E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F9F62E-62B6-6515-FF9B-8995450856DC}"/>
              </a:ext>
            </a:extLst>
          </p:cNvPr>
          <p:cNvSpPr>
            <a:spLocks noGrp="1"/>
          </p:cNvSpPr>
          <p:nvPr>
            <p:ph type="body" idx="1"/>
          </p:nvPr>
        </p:nvSpPr>
        <p:spPr/>
        <p:txBody>
          <a:bodyPr/>
          <a:lstStyle/>
          <a:p>
            <a:r>
              <a:rPr lang="en-US" dirty="0" smtClean="0">
                <a:ea typeface="Calibri"/>
                <a:cs typeface="Calibri"/>
              </a:rPr>
              <a:t>Beginning October</a:t>
            </a:r>
            <a:r>
              <a:rPr lang="en-US" baseline="0" dirty="0" smtClean="0">
                <a:ea typeface="Calibri"/>
                <a:cs typeface="Calibri"/>
              </a:rPr>
              <a:t> 28</a:t>
            </a:r>
            <a:r>
              <a:rPr lang="en-US" baseline="30000" dirty="0" smtClean="0">
                <a:ea typeface="Calibri"/>
                <a:cs typeface="Calibri"/>
              </a:rPr>
              <a:t>th</a:t>
            </a:r>
            <a:r>
              <a:rPr lang="en-US" baseline="0" dirty="0" smtClean="0">
                <a:ea typeface="Calibri"/>
                <a:cs typeface="Calibri"/>
              </a:rPr>
              <a:t>, the delivery tickets feature will be available from your M2 dashboard. This report screen allows both suppm and troop volunteers to print pick up tickets for product and rewards pick up.</a:t>
            </a:r>
          </a:p>
          <a:p>
            <a:endParaRPr lang="en-US" baseline="0" dirty="0" smtClean="0">
              <a:ea typeface="Calibri"/>
              <a:cs typeface="Calibri"/>
            </a:endParaRPr>
          </a:p>
          <a:p>
            <a:r>
              <a:rPr lang="en-US" baseline="0" dirty="0" smtClean="0">
                <a:ea typeface="Calibri"/>
                <a:cs typeface="Calibri"/>
              </a:rPr>
              <a:t>It’s very important that you receipt pick up of both. </a:t>
            </a:r>
            <a:endParaRPr lang="en-US" dirty="0">
              <a:ea typeface="Calibri"/>
              <a:cs typeface="Calibri"/>
            </a:endParaRPr>
          </a:p>
        </p:txBody>
      </p:sp>
      <p:sp>
        <p:nvSpPr>
          <p:cNvPr id="4" name="Slide Number Placeholder 3">
            <a:extLst>
              <a:ext uri="{FF2B5EF4-FFF2-40B4-BE49-F238E27FC236}">
                <a16:creationId xmlns:a16="http://schemas.microsoft.com/office/drawing/2014/main" id="{E3A7E302-7AA5-E730-4F32-748098913F68}"/>
              </a:ext>
            </a:extLst>
          </p:cNvPr>
          <p:cNvSpPr>
            <a:spLocks noGrp="1"/>
          </p:cNvSpPr>
          <p:nvPr>
            <p:ph type="sldNum" sz="quarter" idx="5"/>
          </p:nvPr>
        </p:nvSpPr>
        <p:spPr/>
        <p:txBody>
          <a:bodyPr/>
          <a:lstStyle/>
          <a:p>
            <a:fld id="{F5B62BC0-7DC4-4569-951D-2BB9475345C6}" type="slidenum">
              <a:rPr lang="en-US" smtClean="0"/>
              <a:t>28</a:t>
            </a:fld>
            <a:endParaRPr lang="en-US" dirty="0"/>
          </a:p>
        </p:txBody>
      </p:sp>
    </p:spTree>
    <p:extLst>
      <p:ext uri="{BB962C8B-B14F-4D97-AF65-F5344CB8AC3E}">
        <p14:creationId xmlns:p14="http://schemas.microsoft.com/office/powerpoint/2010/main" val="778487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CBA3-D730-2FB6-AD18-164F73BBA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FC0-6A39-7427-1F86-D83604934E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F9F62E-62B6-6515-FF9B-8995450856DC}"/>
              </a:ext>
            </a:extLst>
          </p:cNvPr>
          <p:cNvSpPr>
            <a:spLocks noGrp="1"/>
          </p:cNvSpPr>
          <p:nvPr>
            <p:ph type="body" idx="1"/>
          </p:nvPr>
        </p:nvSpPr>
        <p:spPr/>
        <p:txBody>
          <a:bodyPr/>
          <a:lstStyle/>
          <a:p>
            <a:r>
              <a:rPr lang="en-US" dirty="0" smtClean="0">
                <a:ea typeface="Calibri"/>
                <a:cs typeface="Calibri"/>
              </a:rPr>
              <a:t>M2 also offers</a:t>
            </a:r>
            <a:r>
              <a:rPr lang="en-US" baseline="0" dirty="0" smtClean="0">
                <a:ea typeface="Calibri"/>
                <a:cs typeface="Calibri"/>
              </a:rPr>
              <a:t> a scheduler at the su level to coordinate troop product pickups. The tool is under Manage Service Unit and allows you to schedule product pickup timeslots which troops can select. </a:t>
            </a:r>
          </a:p>
          <a:p>
            <a:endParaRPr lang="en-US" baseline="0" dirty="0" smtClean="0">
              <a:ea typeface="Calibri"/>
              <a:cs typeface="Calibri"/>
            </a:endParaRPr>
          </a:p>
          <a:p>
            <a:r>
              <a:rPr lang="en-US" baseline="0" dirty="0" smtClean="0">
                <a:ea typeface="Calibri"/>
                <a:cs typeface="Calibri"/>
              </a:rPr>
              <a:t>Once set up, the troop volunteer will get a request to pick a time slot when they next log in to M2. Service units using this feature may want to remind troop volunteers to log back into M2 and pick a time.</a:t>
            </a:r>
            <a:endParaRPr lang="en-US" dirty="0">
              <a:ea typeface="Calibri"/>
              <a:cs typeface="Calibri"/>
            </a:endParaRPr>
          </a:p>
        </p:txBody>
      </p:sp>
      <p:sp>
        <p:nvSpPr>
          <p:cNvPr id="4" name="Slide Number Placeholder 3">
            <a:extLst>
              <a:ext uri="{FF2B5EF4-FFF2-40B4-BE49-F238E27FC236}">
                <a16:creationId xmlns:a16="http://schemas.microsoft.com/office/drawing/2014/main" id="{E3A7E302-7AA5-E730-4F32-748098913F68}"/>
              </a:ext>
            </a:extLst>
          </p:cNvPr>
          <p:cNvSpPr>
            <a:spLocks noGrp="1"/>
          </p:cNvSpPr>
          <p:nvPr>
            <p:ph type="sldNum" sz="quarter" idx="5"/>
          </p:nvPr>
        </p:nvSpPr>
        <p:spPr/>
        <p:txBody>
          <a:bodyPr/>
          <a:lstStyle/>
          <a:p>
            <a:fld id="{F5B62BC0-7DC4-4569-951D-2BB9475345C6}" type="slidenum">
              <a:rPr lang="en-US" smtClean="0"/>
              <a:t>29</a:t>
            </a:fld>
            <a:endParaRPr lang="en-US" dirty="0"/>
          </a:p>
        </p:txBody>
      </p:sp>
    </p:spTree>
    <p:extLst>
      <p:ext uri="{BB962C8B-B14F-4D97-AF65-F5344CB8AC3E}">
        <p14:creationId xmlns:p14="http://schemas.microsoft.com/office/powerpoint/2010/main" val="2599418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98813">
              <a:defRPr/>
            </a:pPr>
            <a:r>
              <a:rPr lang="en-US" dirty="0">
                <a:latin typeface="Girl Scout Display Light" panose="02020003000000000000" pitchFamily="18" charset="0"/>
              </a:rPr>
              <a:t>A reminder that your Product Program team is here to support you in your role! In the same way, please support your troops with questions they have about the program. Following our circles of support helps ensure each level feels supported in the Fall </a:t>
            </a:r>
            <a:r>
              <a:rPr lang="en-US" dirty="0" smtClean="0">
                <a:latin typeface="Girl Scout Display Light" panose="02020003000000000000" pitchFamily="18" charset="0"/>
              </a:rPr>
              <a:t>PP.</a:t>
            </a:r>
            <a:endParaRPr lang="en-US" dirty="0">
              <a:latin typeface="Girl Scout Display Light" panose="02020003000000000000" pitchFamily="18" charset="0"/>
            </a:endParaRPr>
          </a:p>
          <a:p>
            <a:pPr defTabSz="698813">
              <a:defRPr/>
            </a:pPr>
            <a:endParaRPr lang="en-US" dirty="0">
              <a:latin typeface="Girl Scout Display Light" panose="02020003000000000000" pitchFamily="18" charset="0"/>
            </a:endParaRPr>
          </a:p>
          <a:p>
            <a:pPr defTabSz="698813">
              <a:defRPr/>
            </a:pPr>
            <a:r>
              <a:rPr lang="en-US" dirty="0">
                <a:latin typeface="Girl Scout Display Light" panose="02020003000000000000" pitchFamily="18" charset="0"/>
              </a:rPr>
              <a:t>Customer care is also available to assist with most questions or concerns.</a:t>
            </a:r>
          </a:p>
          <a:p>
            <a:pPr defTabSz="698813">
              <a:defRPr/>
            </a:pPr>
            <a:endParaRPr lang="en-US" dirty="0">
              <a:latin typeface="Girl Scout Display Light" panose="02020003000000000000" pitchFamily="18" charset="0"/>
            </a:endParaRPr>
          </a:p>
          <a:p>
            <a:pPr defTabSz="698813">
              <a:defRPr/>
            </a:pPr>
            <a:r>
              <a:rPr lang="en-US" dirty="0">
                <a:latin typeface="Girl Scout Display Light" panose="02020003000000000000" pitchFamily="18" charset="0"/>
              </a:rPr>
              <a:t>You may also want to take note of the M2 help </a:t>
            </a:r>
            <a:r>
              <a:rPr lang="en-US" dirty="0" smtClean="0">
                <a:latin typeface="Girl Scout Display Light" panose="02020003000000000000" pitchFamily="18" charset="0"/>
              </a:rPr>
              <a:t>line and support site. Both are</a:t>
            </a:r>
            <a:r>
              <a:rPr lang="en-US" baseline="0" dirty="0" smtClean="0">
                <a:latin typeface="Girl Scout Display Light" panose="02020003000000000000" pitchFamily="18" charset="0"/>
              </a:rPr>
              <a:t> </a:t>
            </a:r>
            <a:r>
              <a:rPr lang="en-US" dirty="0" smtClean="0">
                <a:latin typeface="Girl Scout Display Light" panose="02020003000000000000" pitchFamily="18" charset="0"/>
              </a:rPr>
              <a:t>a </a:t>
            </a:r>
            <a:r>
              <a:rPr lang="en-US" dirty="0">
                <a:latin typeface="Girl Scout Display Light" panose="02020003000000000000" pitchFamily="18" charset="0"/>
              </a:rPr>
              <a:t>great place to direct </a:t>
            </a:r>
            <a:r>
              <a:rPr lang="en-US" dirty="0" smtClean="0">
                <a:latin typeface="Girl Scout Display Light" panose="02020003000000000000" pitchFamily="18" charset="0"/>
              </a:rPr>
              <a:t>customers </a:t>
            </a:r>
            <a:r>
              <a:rPr lang="en-US" dirty="0">
                <a:latin typeface="Girl Scout Display Light" panose="02020003000000000000" pitchFamily="18" charset="0"/>
              </a:rPr>
              <a:t>who have questions about their online </a:t>
            </a:r>
            <a:r>
              <a:rPr lang="en-US" dirty="0" smtClean="0">
                <a:latin typeface="Girl Scout Display Light" panose="02020003000000000000" pitchFamily="18" charset="0"/>
              </a:rPr>
              <a:t>order or volunteers who have technical questions about M2.</a:t>
            </a:r>
            <a:endParaRPr lang="en-US" dirty="0">
              <a:latin typeface="Girl Scout Display Light" panose="02020003000000000000" pitchFamily="18" charset="0"/>
            </a:endParaRPr>
          </a:p>
          <a:p>
            <a:pPr defTabSz="698813">
              <a:defRPr/>
            </a:pPr>
            <a:endParaRPr lang="en-US" dirty="0">
              <a:latin typeface="Girl Scout Display Light" panose="02020003000000000000" pitchFamily="18" charset="0"/>
            </a:endParaRPr>
          </a:p>
        </p:txBody>
      </p:sp>
      <p:sp>
        <p:nvSpPr>
          <p:cNvPr id="4" name="Slide Number Placeholder 3"/>
          <p:cNvSpPr>
            <a:spLocks noGrp="1"/>
          </p:cNvSpPr>
          <p:nvPr>
            <p:ph type="sldNum" sz="quarter" idx="5"/>
          </p:nvPr>
        </p:nvSpPr>
        <p:spPr/>
        <p:txBody>
          <a:bodyPr/>
          <a:lstStyle/>
          <a:p>
            <a:fld id="{EFDDBACE-0F8F-43FD-98F0-DEE13552DADA}" type="slidenum">
              <a:rPr lang="en-US" noProof="0" smtClean="0"/>
              <a:t>30</a:t>
            </a:fld>
            <a:endParaRPr lang="en-US" noProof="0" dirty="0"/>
          </a:p>
        </p:txBody>
      </p:sp>
    </p:spTree>
    <p:extLst>
      <p:ext uri="{BB962C8B-B14F-4D97-AF65-F5344CB8AC3E}">
        <p14:creationId xmlns:p14="http://schemas.microsoft.com/office/powerpoint/2010/main" val="1151341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also be asked some</a:t>
            </a:r>
            <a:r>
              <a:rPr lang="en-US" baseline="0" dirty="0" smtClean="0"/>
              <a:t> of these questions by troop leaders throughout the program. This page is here for your reference when helping troop volunteers.</a:t>
            </a:r>
            <a:endParaRPr lang="en-US" dirty="0"/>
          </a:p>
        </p:txBody>
      </p:sp>
      <p:sp>
        <p:nvSpPr>
          <p:cNvPr id="4" name="Slide Number Placeholder 3"/>
          <p:cNvSpPr>
            <a:spLocks noGrp="1"/>
          </p:cNvSpPr>
          <p:nvPr>
            <p:ph type="sldNum" sz="quarter" idx="10"/>
          </p:nvPr>
        </p:nvSpPr>
        <p:spPr/>
        <p:txBody>
          <a:bodyPr/>
          <a:lstStyle/>
          <a:p>
            <a:fld id="{F5B62BC0-7DC4-4569-951D-2BB9475345C6}" type="slidenum">
              <a:rPr lang="en-US" smtClean="0"/>
              <a:t>31</a:t>
            </a:fld>
            <a:endParaRPr lang="en-US" dirty="0"/>
          </a:p>
        </p:txBody>
      </p:sp>
    </p:spTree>
    <p:extLst>
      <p:ext uri="{BB962C8B-B14F-4D97-AF65-F5344CB8AC3E}">
        <p14:creationId xmlns:p14="http://schemas.microsoft.com/office/powerpoint/2010/main" val="3708303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you’ve completed part 1 of your training, here’s a short list of your next steps as SUPPM!</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you haven’t done so already, please scan the </a:t>
            </a:r>
            <a:r>
              <a:rPr lang="en-US" dirty="0" err="1" smtClean="0"/>
              <a:t>qr</a:t>
            </a:r>
            <a:r>
              <a:rPr lang="en-US" dirty="0" smtClean="0"/>
              <a:t> code</a:t>
            </a:r>
            <a:r>
              <a:rPr lang="en-US" baseline="0" dirty="0" smtClean="0"/>
              <a:t> and complete your SUPPM Agreement and RSVP for part 2 of training, the Sept 2nd </a:t>
            </a:r>
            <a:r>
              <a:rPr lang="en-US" sz="1200" dirty="0" smtClean="0">
                <a:solidFill>
                  <a:schemeClr val="bg1"/>
                </a:solidFill>
                <a:latin typeface="Girl Scout Display Light" panose="02020003000000000000" pitchFamily="18" charset="0"/>
              </a:rPr>
              <a:t>LIVE Virtual Fall Vendor Showcase</a:t>
            </a:r>
            <a:r>
              <a:rPr lang="en-US" sz="1200" baseline="0" dirty="0" smtClean="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mn-lt"/>
              </a:rPr>
              <a:t>Thank you for all you do and we will see you </a:t>
            </a:r>
            <a:r>
              <a:rPr lang="en-US" sz="1200" baseline="0" smtClean="0">
                <a:solidFill>
                  <a:schemeClr val="tx1"/>
                </a:solidFill>
                <a:latin typeface="+mn-lt"/>
              </a:rPr>
              <a:t>on September 2</a:t>
            </a:r>
            <a:r>
              <a:rPr lang="en-US" sz="1200" baseline="30000" smtClean="0">
                <a:solidFill>
                  <a:schemeClr val="tx1"/>
                </a:solidFill>
                <a:latin typeface="+mn-lt"/>
              </a:rPr>
              <a:t>nd</a:t>
            </a:r>
            <a:r>
              <a:rPr lang="en-US" sz="1200" baseline="0" smtClean="0">
                <a:solidFill>
                  <a:schemeClr val="tx1"/>
                </a:solidFill>
                <a:latin typeface="+mn-lt"/>
              </a:rPr>
              <a:t>!</a:t>
            </a:r>
            <a:endParaRPr lang="en-US" sz="1200" baseline="0" dirty="0" smtClean="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chemeClr val="tx1"/>
              </a:solidFill>
              <a:latin typeface="+mn-lt"/>
            </a:endParaRPr>
          </a:p>
        </p:txBody>
      </p:sp>
      <p:sp>
        <p:nvSpPr>
          <p:cNvPr id="4" name="Slide Number Placeholder 3"/>
          <p:cNvSpPr>
            <a:spLocks noGrp="1"/>
          </p:cNvSpPr>
          <p:nvPr>
            <p:ph type="sldNum" sz="quarter" idx="10"/>
          </p:nvPr>
        </p:nvSpPr>
        <p:spPr/>
        <p:txBody>
          <a:bodyPr/>
          <a:lstStyle/>
          <a:p>
            <a:fld id="{F5B62BC0-7DC4-4569-951D-2BB9475345C6}" type="slidenum">
              <a:rPr lang="en-US" smtClean="0"/>
              <a:t>32</a:t>
            </a:fld>
            <a:endParaRPr lang="en-US" dirty="0"/>
          </a:p>
        </p:txBody>
      </p:sp>
    </p:spTree>
    <p:extLst>
      <p:ext uri="{BB962C8B-B14F-4D97-AF65-F5344CB8AC3E}">
        <p14:creationId xmlns:p14="http://schemas.microsoft.com/office/powerpoint/2010/main" val="102513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7486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0607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08002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9637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7287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35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8395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3672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69405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97939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91979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6"/>
            <a:ext cx="550800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312EF92-D0F7-4157-AFAF-E4A3058C58DF}"/>
              </a:ext>
            </a:extLst>
          </p:cNvPr>
          <p:cNvSpPr>
            <a:spLocks noGrp="1"/>
          </p:cNvSpPr>
          <p:nvPr>
            <p:ph type="title"/>
          </p:nvPr>
        </p:nvSpPr>
        <p:spPr>
          <a:xfrm>
            <a:off x="432000" y="432000"/>
            <a:ext cx="11329200" cy="432000"/>
          </a:xfrm>
        </p:spPr>
        <p:txBody>
          <a:bodyPr/>
          <a:lstStyle>
            <a:lvl1pPr>
              <a:defRPr sz="4800"/>
            </a:lvl1pPr>
          </a:lstStyle>
          <a:p>
            <a:r>
              <a:rPr lang="en-US" noProof="0"/>
              <a:t>Click to edit Master title style</a:t>
            </a:r>
          </a:p>
        </p:txBody>
      </p:sp>
      <p:sp>
        <p:nvSpPr>
          <p:cNvPr id="8" name="Footer Placeholder 7">
            <a:extLst>
              <a:ext uri="{FF2B5EF4-FFF2-40B4-BE49-F238E27FC236}">
                <a16:creationId xmlns:a16="http://schemas.microsoft.com/office/drawing/2014/main" id="{80B74888-33BB-4321-ABBD-249FF7900128}"/>
              </a:ext>
            </a:extLst>
          </p:cNvPr>
          <p:cNvSpPr>
            <a:spLocks noGrp="1"/>
          </p:cNvSpPr>
          <p:nvPr>
            <p:ph type="ftr" sz="quarter" idx="13"/>
          </p:nvPr>
        </p:nvSpPr>
        <p:spPr/>
        <p:txBody>
          <a:bodyPr/>
          <a:lstStyle/>
          <a:p>
            <a:endParaRPr lang="en-US" noProof="0" dirty="0"/>
          </a:p>
        </p:txBody>
      </p:sp>
      <p:sp>
        <p:nvSpPr>
          <p:cNvPr id="9" name="Slide Number Placeholder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2710045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ank Slide | Girl Scout Gree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dirty="0"/>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dirty="0"/>
              <a:t>©2021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(Girl Scout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044A07E0-D92F-8040-9AFA-DEC2FCF49F89}"/>
              </a:ext>
            </a:extLst>
          </p:cNvPr>
          <p:cNvSpPr txBox="1"/>
          <p:nvPr/>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Horiz.: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410453274"/>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D8D5AFB6-ED8C-38A0-256B-4500E47C053C}"/>
              </a:ext>
            </a:extLst>
          </p:cNvPr>
          <p:cNvSpPr>
            <a:spLocks noGrp="1"/>
          </p:cNvSpPr>
          <p:nvPr>
            <p:ph type="pic" sz="quarter" idx="15"/>
          </p:nvPr>
        </p:nvSpPr>
        <p:spPr>
          <a:xfrm>
            <a:off x="3271270" y="1637152"/>
            <a:ext cx="5588158" cy="5220849"/>
          </a:xfrm>
          <a:custGeom>
            <a:avLst/>
            <a:gdLst>
              <a:gd name="connsiteX0" fmla="*/ 5420520 w 5588158"/>
              <a:gd name="connsiteY0" fmla="*/ 4584805 h 5220849"/>
              <a:gd name="connsiteX1" fmla="*/ 5427797 w 5588158"/>
              <a:gd name="connsiteY1" fmla="*/ 4591667 h 5220849"/>
              <a:gd name="connsiteX2" fmla="*/ 5447683 w 5588158"/>
              <a:gd name="connsiteY2" fmla="*/ 4608288 h 5220849"/>
              <a:gd name="connsiteX3" fmla="*/ 5446964 w 5588158"/>
              <a:gd name="connsiteY3" fmla="*/ 4610382 h 5220849"/>
              <a:gd name="connsiteX4" fmla="*/ 5426827 w 5588158"/>
              <a:gd name="connsiteY4" fmla="*/ 4593698 h 5220849"/>
              <a:gd name="connsiteX5" fmla="*/ 5420520 w 5588158"/>
              <a:gd name="connsiteY5" fmla="*/ 4584805 h 5220849"/>
              <a:gd name="connsiteX6" fmla="*/ 5455164 w 5588158"/>
              <a:gd name="connsiteY6" fmla="*/ 4573768 h 5220849"/>
              <a:gd name="connsiteX7" fmla="*/ 5456329 w 5588158"/>
              <a:gd name="connsiteY7" fmla="*/ 4574831 h 5220849"/>
              <a:gd name="connsiteX8" fmla="*/ 5456038 w 5588158"/>
              <a:gd name="connsiteY8" fmla="*/ 4576188 h 5220849"/>
              <a:gd name="connsiteX9" fmla="*/ 5455067 w 5588158"/>
              <a:gd name="connsiteY9" fmla="*/ 4575799 h 5220849"/>
              <a:gd name="connsiteX10" fmla="*/ 5455164 w 5588158"/>
              <a:gd name="connsiteY10" fmla="*/ 4573768 h 5220849"/>
              <a:gd name="connsiteX11" fmla="*/ 5401312 w 5588158"/>
              <a:gd name="connsiteY11" fmla="*/ 4562940 h 5220849"/>
              <a:gd name="connsiteX12" fmla="*/ 5403544 w 5588158"/>
              <a:gd name="connsiteY12" fmla="*/ 4564003 h 5220849"/>
              <a:gd name="connsiteX13" fmla="*/ 5404320 w 5588158"/>
              <a:gd name="connsiteY13" fmla="*/ 4565066 h 5220849"/>
              <a:gd name="connsiteX14" fmla="*/ 5402865 w 5588158"/>
              <a:gd name="connsiteY14" fmla="*/ 4564781 h 5220849"/>
              <a:gd name="connsiteX15" fmla="*/ 5401312 w 5588158"/>
              <a:gd name="connsiteY15" fmla="*/ 4562940 h 5220849"/>
              <a:gd name="connsiteX16" fmla="*/ 5459723 w 5588158"/>
              <a:gd name="connsiteY16" fmla="*/ 4562162 h 5220849"/>
              <a:gd name="connsiteX17" fmla="*/ 5459723 w 5588158"/>
              <a:gd name="connsiteY17" fmla="*/ 4562750 h 5220849"/>
              <a:gd name="connsiteX18" fmla="*/ 5459626 w 5588158"/>
              <a:gd name="connsiteY18" fmla="*/ 4562551 h 5220849"/>
              <a:gd name="connsiteX19" fmla="*/ 5459723 w 5588158"/>
              <a:gd name="connsiteY19" fmla="*/ 4562162 h 5220849"/>
              <a:gd name="connsiteX20" fmla="*/ 5401118 w 5588158"/>
              <a:gd name="connsiteY20" fmla="*/ 4561004 h 5220849"/>
              <a:gd name="connsiteX21" fmla="*/ 5401312 w 5588158"/>
              <a:gd name="connsiteY21" fmla="*/ 4562940 h 5220849"/>
              <a:gd name="connsiteX22" fmla="*/ 5401215 w 5588158"/>
              <a:gd name="connsiteY22" fmla="*/ 4562845 h 5220849"/>
              <a:gd name="connsiteX23" fmla="*/ 5400827 w 5588158"/>
              <a:gd name="connsiteY23" fmla="*/ 4561298 h 5220849"/>
              <a:gd name="connsiteX24" fmla="*/ 5400826 w 5588158"/>
              <a:gd name="connsiteY24" fmla="*/ 4561298 h 5220849"/>
              <a:gd name="connsiteX25" fmla="*/ 5401118 w 5588158"/>
              <a:gd name="connsiteY25" fmla="*/ 4561004 h 5220849"/>
              <a:gd name="connsiteX26" fmla="*/ 5459337 w 5588158"/>
              <a:gd name="connsiteY26" fmla="*/ 4557626 h 5220849"/>
              <a:gd name="connsiteX27" fmla="*/ 5463122 w 5588158"/>
              <a:gd name="connsiteY27" fmla="*/ 4558204 h 5220849"/>
              <a:gd name="connsiteX28" fmla="*/ 5464477 w 5588158"/>
              <a:gd name="connsiteY28" fmla="*/ 4559365 h 5220849"/>
              <a:gd name="connsiteX29" fmla="*/ 5463169 w 5588158"/>
              <a:gd name="connsiteY29" fmla="*/ 4563178 h 5220849"/>
              <a:gd name="connsiteX30" fmla="*/ 5459723 w 5588158"/>
              <a:gd name="connsiteY30" fmla="*/ 4562750 h 5220849"/>
              <a:gd name="connsiteX31" fmla="*/ 5462634 w 5588158"/>
              <a:gd name="connsiteY31" fmla="*/ 4562361 h 5220849"/>
              <a:gd name="connsiteX32" fmla="*/ 5462635 w 5588158"/>
              <a:gd name="connsiteY32" fmla="*/ 4562361 h 5220849"/>
              <a:gd name="connsiteX33" fmla="*/ 5462636 w 5588158"/>
              <a:gd name="connsiteY33" fmla="*/ 4562361 h 5220849"/>
              <a:gd name="connsiteX34" fmla="*/ 5459337 w 5588158"/>
              <a:gd name="connsiteY34" fmla="*/ 4557626 h 5220849"/>
              <a:gd name="connsiteX35" fmla="*/ 5434302 w 5588158"/>
              <a:gd name="connsiteY35" fmla="*/ 4551239 h 5220849"/>
              <a:gd name="connsiteX36" fmla="*/ 5434303 w 5588158"/>
              <a:gd name="connsiteY36" fmla="*/ 4551239 h 5220849"/>
              <a:gd name="connsiteX37" fmla="*/ 5442841 w 5588158"/>
              <a:gd name="connsiteY37" fmla="*/ 4560624 h 5220849"/>
              <a:gd name="connsiteX38" fmla="*/ 5443714 w 5588158"/>
              <a:gd name="connsiteY38" fmla="*/ 4563329 h 5220849"/>
              <a:gd name="connsiteX39" fmla="*/ 5443909 w 5588158"/>
              <a:gd name="connsiteY39" fmla="*/ 4563424 h 5220849"/>
              <a:gd name="connsiteX40" fmla="*/ 5446238 w 5588158"/>
              <a:gd name="connsiteY40" fmla="*/ 4564392 h 5220849"/>
              <a:gd name="connsiteX41" fmla="*/ 5454873 w 5588158"/>
              <a:gd name="connsiteY41" fmla="*/ 4573578 h 5220849"/>
              <a:gd name="connsiteX42" fmla="*/ 5455164 w 5588158"/>
              <a:gd name="connsiteY42" fmla="*/ 4573474 h 5220849"/>
              <a:gd name="connsiteX43" fmla="*/ 5455164 w 5588158"/>
              <a:gd name="connsiteY43" fmla="*/ 4573768 h 5220849"/>
              <a:gd name="connsiteX44" fmla="*/ 5454969 w 5588158"/>
              <a:gd name="connsiteY44" fmla="*/ 4573673 h 5220849"/>
              <a:gd name="connsiteX45" fmla="*/ 5454872 w 5588158"/>
              <a:gd name="connsiteY45" fmla="*/ 4573578 h 5220849"/>
              <a:gd name="connsiteX46" fmla="*/ 5453319 w 5588158"/>
              <a:gd name="connsiteY46" fmla="*/ 4573958 h 5220849"/>
              <a:gd name="connsiteX47" fmla="*/ 5446139 w 5588158"/>
              <a:gd name="connsiteY47" fmla="*/ 4567865 h 5220849"/>
              <a:gd name="connsiteX48" fmla="*/ 5446237 w 5588158"/>
              <a:gd name="connsiteY48" fmla="*/ 4564392 h 5220849"/>
              <a:gd name="connsiteX49" fmla="*/ 5443811 w 5588158"/>
              <a:gd name="connsiteY49" fmla="*/ 4563519 h 5220849"/>
              <a:gd name="connsiteX50" fmla="*/ 5443713 w 5588158"/>
              <a:gd name="connsiteY50" fmla="*/ 4563329 h 5220849"/>
              <a:gd name="connsiteX51" fmla="*/ 5434302 w 5588158"/>
              <a:gd name="connsiteY51" fmla="*/ 4551239 h 5220849"/>
              <a:gd name="connsiteX52" fmla="*/ 5464384 w 5588158"/>
              <a:gd name="connsiteY52" fmla="*/ 4551144 h 5220849"/>
              <a:gd name="connsiteX53" fmla="*/ 5466602 w 5588158"/>
              <a:gd name="connsiteY53" fmla="*/ 4553178 h 5220849"/>
              <a:gd name="connsiteX54" fmla="*/ 5466027 w 5588158"/>
              <a:gd name="connsiteY54" fmla="*/ 4554850 h 5220849"/>
              <a:gd name="connsiteX55" fmla="*/ 5394230 w 5588158"/>
              <a:gd name="connsiteY55" fmla="*/ 4550565 h 5220849"/>
              <a:gd name="connsiteX56" fmla="*/ 5394618 w 5588158"/>
              <a:gd name="connsiteY56" fmla="*/ 4550954 h 5220849"/>
              <a:gd name="connsiteX57" fmla="*/ 5393744 w 5588158"/>
              <a:gd name="connsiteY57" fmla="*/ 4551428 h 5220849"/>
              <a:gd name="connsiteX58" fmla="*/ 5393162 w 5588158"/>
              <a:gd name="connsiteY58" fmla="*/ 4550755 h 5220849"/>
              <a:gd name="connsiteX59" fmla="*/ 5394230 w 5588158"/>
              <a:gd name="connsiteY59" fmla="*/ 4550565 h 5220849"/>
              <a:gd name="connsiteX60" fmla="*/ 5431488 w 5588158"/>
              <a:gd name="connsiteY60" fmla="*/ 4547376 h 5220849"/>
              <a:gd name="connsiteX61" fmla="*/ 5431584 w 5588158"/>
              <a:gd name="connsiteY61" fmla="*/ 4548923 h 5220849"/>
              <a:gd name="connsiteX62" fmla="*/ 5431002 w 5588158"/>
              <a:gd name="connsiteY62" fmla="*/ 4548724 h 5220849"/>
              <a:gd name="connsiteX63" fmla="*/ 5431003 w 5588158"/>
              <a:gd name="connsiteY63" fmla="*/ 4548724 h 5220849"/>
              <a:gd name="connsiteX64" fmla="*/ 5431488 w 5588158"/>
              <a:gd name="connsiteY64" fmla="*/ 4547376 h 5220849"/>
              <a:gd name="connsiteX65" fmla="*/ 5431393 w 5588158"/>
              <a:gd name="connsiteY65" fmla="*/ 4547082 h 5220849"/>
              <a:gd name="connsiteX66" fmla="*/ 5431586 w 5588158"/>
              <a:gd name="connsiteY66" fmla="*/ 4547082 h 5220849"/>
              <a:gd name="connsiteX67" fmla="*/ 5431490 w 5588158"/>
              <a:gd name="connsiteY67" fmla="*/ 4547177 h 5220849"/>
              <a:gd name="connsiteX68" fmla="*/ 5431393 w 5588158"/>
              <a:gd name="connsiteY68" fmla="*/ 4547082 h 5220849"/>
              <a:gd name="connsiteX69" fmla="*/ 5391221 w 5588158"/>
              <a:gd name="connsiteY69" fmla="*/ 4546987 h 5220849"/>
              <a:gd name="connsiteX70" fmla="*/ 5391706 w 5588158"/>
              <a:gd name="connsiteY70" fmla="*/ 4547082 h 5220849"/>
              <a:gd name="connsiteX71" fmla="*/ 5391415 w 5588158"/>
              <a:gd name="connsiteY71" fmla="*/ 4547756 h 5220849"/>
              <a:gd name="connsiteX72" fmla="*/ 5391027 w 5588158"/>
              <a:gd name="connsiteY72" fmla="*/ 4547376 h 5220849"/>
              <a:gd name="connsiteX73" fmla="*/ 5391221 w 5588158"/>
              <a:gd name="connsiteY73" fmla="*/ 4546987 h 5220849"/>
              <a:gd name="connsiteX74" fmla="*/ 5427803 w 5588158"/>
              <a:gd name="connsiteY74" fmla="*/ 4545535 h 5220849"/>
              <a:gd name="connsiteX75" fmla="*/ 5431393 w 5588158"/>
              <a:gd name="connsiteY75" fmla="*/ 4547082 h 5220849"/>
              <a:gd name="connsiteX76" fmla="*/ 5431392 w 5588158"/>
              <a:gd name="connsiteY76" fmla="*/ 4547082 h 5220849"/>
              <a:gd name="connsiteX77" fmla="*/ 5427803 w 5588158"/>
              <a:gd name="connsiteY77" fmla="*/ 4545536 h 5220849"/>
              <a:gd name="connsiteX78" fmla="*/ 5134288 w 5588158"/>
              <a:gd name="connsiteY78" fmla="*/ 4544472 h 5220849"/>
              <a:gd name="connsiteX79" fmla="*/ 5133900 w 5588158"/>
              <a:gd name="connsiteY79" fmla="*/ 4544757 h 5220849"/>
              <a:gd name="connsiteX80" fmla="*/ 5133318 w 5588158"/>
              <a:gd name="connsiteY80" fmla="*/ 4544567 h 5220849"/>
              <a:gd name="connsiteX81" fmla="*/ 5134288 w 5588158"/>
              <a:gd name="connsiteY81" fmla="*/ 4544472 h 5220849"/>
              <a:gd name="connsiteX82" fmla="*/ 5455843 w 5588158"/>
              <a:gd name="connsiteY82" fmla="*/ 4543893 h 5220849"/>
              <a:gd name="connsiteX83" fmla="*/ 5457492 w 5588158"/>
              <a:gd name="connsiteY83" fmla="*/ 4545051 h 5220849"/>
              <a:gd name="connsiteX84" fmla="*/ 5457687 w 5588158"/>
              <a:gd name="connsiteY84" fmla="*/ 4545345 h 5220849"/>
              <a:gd name="connsiteX85" fmla="*/ 5460403 w 5588158"/>
              <a:gd name="connsiteY85" fmla="*/ 4550850 h 5220849"/>
              <a:gd name="connsiteX86" fmla="*/ 5460402 w 5588158"/>
              <a:gd name="connsiteY86" fmla="*/ 4550850 h 5220849"/>
              <a:gd name="connsiteX87" fmla="*/ 5457686 w 5588158"/>
              <a:gd name="connsiteY87" fmla="*/ 4545345 h 5220849"/>
              <a:gd name="connsiteX88" fmla="*/ 5457298 w 5588158"/>
              <a:gd name="connsiteY88" fmla="*/ 4545146 h 5220849"/>
              <a:gd name="connsiteX89" fmla="*/ 5455648 w 5588158"/>
              <a:gd name="connsiteY89" fmla="*/ 4543988 h 5220849"/>
              <a:gd name="connsiteX90" fmla="*/ 5455843 w 5588158"/>
              <a:gd name="connsiteY90" fmla="*/ 4543893 h 5220849"/>
              <a:gd name="connsiteX91" fmla="*/ 5444685 w 5588158"/>
              <a:gd name="connsiteY91" fmla="*/ 4543412 h 5220849"/>
              <a:gd name="connsiteX92" fmla="*/ 5444976 w 5588158"/>
              <a:gd name="connsiteY92" fmla="*/ 4545051 h 5220849"/>
              <a:gd name="connsiteX93" fmla="*/ 5444491 w 5588158"/>
              <a:gd name="connsiteY93" fmla="*/ 4544861 h 5220849"/>
              <a:gd name="connsiteX94" fmla="*/ 5444684 w 5588158"/>
              <a:gd name="connsiteY94" fmla="*/ 4543405 h 5220849"/>
              <a:gd name="connsiteX95" fmla="*/ 5444685 w 5588158"/>
              <a:gd name="connsiteY95" fmla="*/ 4543409 h 5220849"/>
              <a:gd name="connsiteX96" fmla="*/ 5444685 w 5588158"/>
              <a:gd name="connsiteY96" fmla="*/ 4543412 h 5220849"/>
              <a:gd name="connsiteX97" fmla="*/ 5444684 w 5588158"/>
              <a:gd name="connsiteY97" fmla="*/ 4543409 h 5220849"/>
              <a:gd name="connsiteX98" fmla="*/ 5110615 w 5588158"/>
              <a:gd name="connsiteY98" fmla="*/ 4542736 h 5220849"/>
              <a:gd name="connsiteX99" fmla="*/ 5112943 w 5588158"/>
              <a:gd name="connsiteY99" fmla="*/ 4543020 h 5220849"/>
              <a:gd name="connsiteX100" fmla="*/ 5113427 w 5588158"/>
              <a:gd name="connsiteY100" fmla="*/ 4543314 h 5220849"/>
              <a:gd name="connsiteX101" fmla="*/ 5112554 w 5588158"/>
              <a:gd name="connsiteY101" fmla="*/ 4543988 h 5220849"/>
              <a:gd name="connsiteX102" fmla="*/ 5094313 w 5588158"/>
              <a:gd name="connsiteY102" fmla="*/ 4541663 h 5220849"/>
              <a:gd name="connsiteX103" fmla="*/ 5094797 w 5588158"/>
              <a:gd name="connsiteY103" fmla="*/ 4541663 h 5220849"/>
              <a:gd name="connsiteX104" fmla="*/ 5094410 w 5588158"/>
              <a:gd name="connsiteY104" fmla="*/ 4541957 h 5220849"/>
              <a:gd name="connsiteX105" fmla="*/ 5093925 w 5588158"/>
              <a:gd name="connsiteY105" fmla="*/ 4541862 h 5220849"/>
              <a:gd name="connsiteX106" fmla="*/ 5094313 w 5588158"/>
              <a:gd name="connsiteY106" fmla="*/ 4541663 h 5220849"/>
              <a:gd name="connsiteX107" fmla="*/ 5426056 w 5588158"/>
              <a:gd name="connsiteY107" fmla="*/ 4540894 h 5220849"/>
              <a:gd name="connsiteX108" fmla="*/ 5426152 w 5588158"/>
              <a:gd name="connsiteY108" fmla="*/ 4540894 h 5220849"/>
              <a:gd name="connsiteX109" fmla="*/ 5427802 w 5588158"/>
              <a:gd name="connsiteY109" fmla="*/ 4545440 h 5220849"/>
              <a:gd name="connsiteX110" fmla="*/ 5427802 w 5588158"/>
              <a:gd name="connsiteY110" fmla="*/ 4545535 h 5220849"/>
              <a:gd name="connsiteX111" fmla="*/ 5427803 w 5588158"/>
              <a:gd name="connsiteY111" fmla="*/ 4545536 h 5220849"/>
              <a:gd name="connsiteX112" fmla="*/ 5427609 w 5588158"/>
              <a:gd name="connsiteY112" fmla="*/ 4545630 h 5220849"/>
              <a:gd name="connsiteX113" fmla="*/ 5426056 w 5588158"/>
              <a:gd name="connsiteY113" fmla="*/ 4540894 h 5220849"/>
              <a:gd name="connsiteX114" fmla="*/ 5426051 w 5588158"/>
              <a:gd name="connsiteY114" fmla="*/ 4540891 h 5220849"/>
              <a:gd name="connsiteX115" fmla="*/ 5426056 w 5588158"/>
              <a:gd name="connsiteY115" fmla="*/ 4540894 h 5220849"/>
              <a:gd name="connsiteX116" fmla="*/ 5426055 w 5588158"/>
              <a:gd name="connsiteY116" fmla="*/ 4540894 h 5220849"/>
              <a:gd name="connsiteX117" fmla="*/ 5424116 w 5588158"/>
              <a:gd name="connsiteY117" fmla="*/ 4539443 h 5220849"/>
              <a:gd name="connsiteX118" fmla="*/ 5424405 w 5588158"/>
              <a:gd name="connsiteY118" fmla="*/ 4539632 h 5220849"/>
              <a:gd name="connsiteX119" fmla="*/ 5426051 w 5588158"/>
              <a:gd name="connsiteY119" fmla="*/ 4540891 h 5220849"/>
              <a:gd name="connsiteX120" fmla="*/ 5424309 w 5588158"/>
              <a:gd name="connsiteY120" fmla="*/ 4539832 h 5220849"/>
              <a:gd name="connsiteX121" fmla="*/ 5424114 w 5588158"/>
              <a:gd name="connsiteY121" fmla="*/ 4539442 h 5220849"/>
              <a:gd name="connsiteX122" fmla="*/ 5424115 w 5588158"/>
              <a:gd name="connsiteY122" fmla="*/ 4539442 h 5220849"/>
              <a:gd name="connsiteX123" fmla="*/ 5424116 w 5588158"/>
              <a:gd name="connsiteY123" fmla="*/ 4539443 h 5220849"/>
              <a:gd name="connsiteX124" fmla="*/ 5451476 w 5588158"/>
              <a:gd name="connsiteY124" fmla="*/ 4537706 h 5220849"/>
              <a:gd name="connsiteX125" fmla="*/ 5451961 w 5588158"/>
              <a:gd name="connsiteY125" fmla="*/ 4538085 h 5220849"/>
              <a:gd name="connsiteX126" fmla="*/ 5451962 w 5588158"/>
              <a:gd name="connsiteY126" fmla="*/ 4538085 h 5220849"/>
              <a:gd name="connsiteX127" fmla="*/ 5451283 w 5588158"/>
              <a:gd name="connsiteY127" fmla="*/ 4538674 h 5220849"/>
              <a:gd name="connsiteX128" fmla="*/ 5451089 w 5588158"/>
              <a:gd name="connsiteY128" fmla="*/ 4538085 h 5220849"/>
              <a:gd name="connsiteX129" fmla="*/ 5451476 w 5588158"/>
              <a:gd name="connsiteY129" fmla="*/ 4537706 h 5220849"/>
              <a:gd name="connsiteX130" fmla="*/ 5077624 w 5588158"/>
              <a:gd name="connsiteY130" fmla="*/ 4537706 h 5220849"/>
              <a:gd name="connsiteX131" fmla="*/ 5078788 w 5588158"/>
              <a:gd name="connsiteY131" fmla="*/ 4539537 h 5220849"/>
              <a:gd name="connsiteX132" fmla="*/ 5077138 w 5588158"/>
              <a:gd name="connsiteY132" fmla="*/ 4539832 h 5220849"/>
              <a:gd name="connsiteX133" fmla="*/ 5075780 w 5588158"/>
              <a:gd name="connsiteY133" fmla="*/ 4538285 h 5220849"/>
              <a:gd name="connsiteX134" fmla="*/ 5077624 w 5588158"/>
              <a:gd name="connsiteY134" fmla="*/ 4537706 h 5220849"/>
              <a:gd name="connsiteX135" fmla="*/ 5422076 w 5588158"/>
              <a:gd name="connsiteY135" fmla="*/ 4536254 h 5220849"/>
              <a:gd name="connsiteX136" fmla="*/ 5422464 w 5588158"/>
              <a:gd name="connsiteY136" fmla="*/ 4536538 h 5220849"/>
              <a:gd name="connsiteX137" fmla="*/ 5421689 w 5588158"/>
              <a:gd name="connsiteY137" fmla="*/ 4536833 h 5220849"/>
              <a:gd name="connsiteX138" fmla="*/ 5421592 w 5588158"/>
              <a:gd name="connsiteY138" fmla="*/ 4536349 h 5220849"/>
              <a:gd name="connsiteX139" fmla="*/ 5422076 w 5588158"/>
              <a:gd name="connsiteY139" fmla="*/ 4536254 h 5220849"/>
              <a:gd name="connsiteX140" fmla="*/ 5066369 w 5588158"/>
              <a:gd name="connsiteY140" fmla="*/ 4536159 h 5220849"/>
              <a:gd name="connsiteX141" fmla="*/ 5069086 w 5588158"/>
              <a:gd name="connsiteY141" fmla="*/ 4536349 h 5220849"/>
              <a:gd name="connsiteX142" fmla="*/ 5067727 w 5588158"/>
              <a:gd name="connsiteY142" fmla="*/ 4536928 h 5220849"/>
              <a:gd name="connsiteX143" fmla="*/ 5066369 w 5588158"/>
              <a:gd name="connsiteY143" fmla="*/ 4536159 h 5220849"/>
              <a:gd name="connsiteX144" fmla="*/ 5448663 w 5588158"/>
              <a:gd name="connsiteY144" fmla="*/ 4535001 h 5220849"/>
              <a:gd name="connsiteX145" fmla="*/ 5448760 w 5588158"/>
              <a:gd name="connsiteY145" fmla="*/ 4535381 h 5220849"/>
              <a:gd name="connsiteX146" fmla="*/ 5448759 w 5588158"/>
              <a:gd name="connsiteY146" fmla="*/ 4535381 h 5220849"/>
              <a:gd name="connsiteX147" fmla="*/ 5448371 w 5588158"/>
              <a:gd name="connsiteY147" fmla="*/ 4535191 h 5220849"/>
              <a:gd name="connsiteX148" fmla="*/ 5059383 w 5588158"/>
              <a:gd name="connsiteY148" fmla="*/ 4534802 h 5220849"/>
              <a:gd name="connsiteX149" fmla="*/ 5060547 w 5588158"/>
              <a:gd name="connsiteY149" fmla="*/ 4534897 h 5220849"/>
              <a:gd name="connsiteX150" fmla="*/ 5060255 w 5588158"/>
              <a:gd name="connsiteY150" fmla="*/ 4535476 h 5220849"/>
              <a:gd name="connsiteX151" fmla="*/ 5059188 w 5588158"/>
              <a:gd name="connsiteY151" fmla="*/ 4535191 h 5220849"/>
              <a:gd name="connsiteX152" fmla="*/ 5059383 w 5588158"/>
              <a:gd name="connsiteY152" fmla="*/ 4534802 h 5220849"/>
              <a:gd name="connsiteX153" fmla="*/ 5055308 w 5588158"/>
              <a:gd name="connsiteY153" fmla="*/ 4533350 h 5220849"/>
              <a:gd name="connsiteX154" fmla="*/ 5056376 w 5588158"/>
              <a:gd name="connsiteY154" fmla="*/ 4533929 h 5220849"/>
              <a:gd name="connsiteX155" fmla="*/ 5055308 w 5588158"/>
              <a:gd name="connsiteY155" fmla="*/ 4534413 h 5220849"/>
              <a:gd name="connsiteX156" fmla="*/ 5054240 w 5588158"/>
              <a:gd name="connsiteY156" fmla="*/ 4533929 h 5220849"/>
              <a:gd name="connsiteX157" fmla="*/ 5055308 w 5588158"/>
              <a:gd name="connsiteY157" fmla="*/ 4533350 h 5220849"/>
              <a:gd name="connsiteX158" fmla="*/ 5050457 w 5588158"/>
              <a:gd name="connsiteY158" fmla="*/ 4532002 h 5220849"/>
              <a:gd name="connsiteX159" fmla="*/ 5051330 w 5588158"/>
              <a:gd name="connsiteY159" fmla="*/ 4533065 h 5220849"/>
              <a:gd name="connsiteX160" fmla="*/ 5050262 w 5588158"/>
              <a:gd name="connsiteY160" fmla="*/ 4533644 h 5220849"/>
              <a:gd name="connsiteX161" fmla="*/ 5048613 w 5588158"/>
              <a:gd name="connsiteY161" fmla="*/ 4532676 h 5220849"/>
              <a:gd name="connsiteX162" fmla="*/ 5050457 w 5588158"/>
              <a:gd name="connsiteY162" fmla="*/ 4532002 h 5220849"/>
              <a:gd name="connsiteX163" fmla="*/ 5419360 w 5588158"/>
              <a:gd name="connsiteY163" fmla="*/ 4531034 h 5220849"/>
              <a:gd name="connsiteX164" fmla="*/ 5419456 w 5588158"/>
              <a:gd name="connsiteY164" fmla="*/ 4531034 h 5220849"/>
              <a:gd name="connsiteX165" fmla="*/ 5419457 w 5588158"/>
              <a:gd name="connsiteY165" fmla="*/ 4531034 h 5220849"/>
              <a:gd name="connsiteX166" fmla="*/ 5420039 w 5588158"/>
              <a:gd name="connsiteY166" fmla="*/ 4533255 h 5220849"/>
              <a:gd name="connsiteX167" fmla="*/ 5419748 w 5588158"/>
              <a:gd name="connsiteY167" fmla="*/ 4533834 h 5220849"/>
              <a:gd name="connsiteX168" fmla="*/ 5419360 w 5588158"/>
              <a:gd name="connsiteY168" fmla="*/ 4533350 h 5220849"/>
              <a:gd name="connsiteX169" fmla="*/ 5378414 w 5588158"/>
              <a:gd name="connsiteY169" fmla="*/ 4530835 h 5220849"/>
              <a:gd name="connsiteX170" fmla="*/ 5380646 w 5588158"/>
              <a:gd name="connsiteY170" fmla="*/ 4532676 h 5220849"/>
              <a:gd name="connsiteX171" fmla="*/ 5380937 w 5588158"/>
              <a:gd name="connsiteY171" fmla="*/ 4534223 h 5220849"/>
              <a:gd name="connsiteX172" fmla="*/ 5379287 w 5588158"/>
              <a:gd name="connsiteY172" fmla="*/ 4533445 h 5220849"/>
              <a:gd name="connsiteX173" fmla="*/ 5378414 w 5588158"/>
              <a:gd name="connsiteY173" fmla="*/ 4530835 h 5220849"/>
              <a:gd name="connsiteX174" fmla="*/ 5445169 w 5588158"/>
              <a:gd name="connsiteY174" fmla="*/ 4530455 h 5220849"/>
              <a:gd name="connsiteX175" fmla="*/ 5445460 w 5588158"/>
              <a:gd name="connsiteY175" fmla="*/ 4530550 h 5220849"/>
              <a:gd name="connsiteX176" fmla="*/ 5445752 w 5588158"/>
              <a:gd name="connsiteY176" fmla="*/ 4531414 h 5220849"/>
              <a:gd name="connsiteX177" fmla="*/ 5445751 w 5588158"/>
              <a:gd name="connsiteY177" fmla="*/ 4531414 h 5220849"/>
              <a:gd name="connsiteX178" fmla="*/ 5445266 w 5588158"/>
              <a:gd name="connsiteY178" fmla="*/ 4530645 h 5220849"/>
              <a:gd name="connsiteX179" fmla="*/ 5445169 w 5588158"/>
              <a:gd name="connsiteY179" fmla="*/ 4530455 h 5220849"/>
              <a:gd name="connsiteX180" fmla="*/ 5444975 w 5588158"/>
              <a:gd name="connsiteY180" fmla="*/ 4529582 h 5220849"/>
              <a:gd name="connsiteX181" fmla="*/ 5445169 w 5588158"/>
              <a:gd name="connsiteY181" fmla="*/ 4530455 h 5220849"/>
              <a:gd name="connsiteX182" fmla="*/ 5444393 w 5588158"/>
              <a:gd name="connsiteY182" fmla="*/ 4530161 h 5220849"/>
              <a:gd name="connsiteX183" fmla="*/ 5376085 w 5588158"/>
              <a:gd name="connsiteY183" fmla="*/ 4529393 h 5220849"/>
              <a:gd name="connsiteX184" fmla="*/ 5376279 w 5588158"/>
              <a:gd name="connsiteY184" fmla="*/ 4529487 h 5220849"/>
              <a:gd name="connsiteX185" fmla="*/ 5378317 w 5588158"/>
              <a:gd name="connsiteY185" fmla="*/ 4530455 h 5220849"/>
              <a:gd name="connsiteX186" fmla="*/ 5378414 w 5588158"/>
              <a:gd name="connsiteY186" fmla="*/ 4530835 h 5220849"/>
              <a:gd name="connsiteX187" fmla="*/ 5378122 w 5588158"/>
              <a:gd name="connsiteY187" fmla="*/ 4530645 h 5220849"/>
              <a:gd name="connsiteX188" fmla="*/ 5376085 w 5588158"/>
              <a:gd name="connsiteY188" fmla="*/ 4529582 h 5220849"/>
              <a:gd name="connsiteX189" fmla="*/ 5433332 w 5588158"/>
              <a:gd name="connsiteY189" fmla="*/ 4528519 h 5220849"/>
              <a:gd name="connsiteX190" fmla="*/ 5436923 w 5588158"/>
              <a:gd name="connsiteY190" fmla="*/ 4530161 h 5220849"/>
              <a:gd name="connsiteX191" fmla="*/ 5444782 w 5588158"/>
              <a:gd name="connsiteY191" fmla="*/ 4539632 h 5220849"/>
              <a:gd name="connsiteX192" fmla="*/ 5457978 w 5588158"/>
              <a:gd name="connsiteY192" fmla="*/ 4553659 h 5220849"/>
              <a:gd name="connsiteX193" fmla="*/ 5459336 w 5588158"/>
              <a:gd name="connsiteY193" fmla="*/ 4557521 h 5220849"/>
              <a:gd name="connsiteX194" fmla="*/ 5453223 w 5588158"/>
              <a:gd name="connsiteY194" fmla="*/ 4552880 h 5220849"/>
              <a:gd name="connsiteX195" fmla="*/ 5452350 w 5588158"/>
              <a:gd name="connsiteY195" fmla="*/ 4553659 h 5220849"/>
              <a:gd name="connsiteX196" fmla="*/ 5453126 w 5588158"/>
              <a:gd name="connsiteY196" fmla="*/ 4552786 h 5220849"/>
              <a:gd name="connsiteX197" fmla="*/ 5444684 w 5588158"/>
              <a:gd name="connsiteY197" fmla="*/ 4543115 h 5220849"/>
              <a:gd name="connsiteX198" fmla="*/ 5444684 w 5588158"/>
              <a:gd name="connsiteY198" fmla="*/ 4543405 h 5220849"/>
              <a:gd name="connsiteX199" fmla="*/ 5444588 w 5588158"/>
              <a:gd name="connsiteY199" fmla="*/ 4543020 h 5220849"/>
              <a:gd name="connsiteX200" fmla="*/ 5435953 w 5588158"/>
              <a:gd name="connsiteY200" fmla="*/ 4534612 h 5220849"/>
              <a:gd name="connsiteX201" fmla="*/ 5436244 w 5588158"/>
              <a:gd name="connsiteY201" fmla="*/ 4533160 h 5220849"/>
              <a:gd name="connsiteX202" fmla="*/ 5433527 w 5588158"/>
              <a:gd name="connsiteY202" fmla="*/ 4529677 h 5220849"/>
              <a:gd name="connsiteX203" fmla="*/ 5433236 w 5588158"/>
              <a:gd name="connsiteY203" fmla="*/ 4529677 h 5220849"/>
              <a:gd name="connsiteX204" fmla="*/ 5433624 w 5588158"/>
              <a:gd name="connsiteY204" fmla="*/ 4529487 h 5220849"/>
              <a:gd name="connsiteX205" fmla="*/ 5433332 w 5588158"/>
              <a:gd name="connsiteY205" fmla="*/ 4528519 h 5220849"/>
              <a:gd name="connsiteX206" fmla="*/ 5029594 w 5588158"/>
              <a:gd name="connsiteY206" fmla="*/ 4526583 h 5220849"/>
              <a:gd name="connsiteX207" fmla="*/ 5032408 w 5588158"/>
              <a:gd name="connsiteY207" fmla="*/ 4527162 h 5220849"/>
              <a:gd name="connsiteX208" fmla="*/ 5033281 w 5588158"/>
              <a:gd name="connsiteY208" fmla="*/ 4528035 h 5220849"/>
              <a:gd name="connsiteX209" fmla="*/ 5032020 w 5588158"/>
              <a:gd name="connsiteY209" fmla="*/ 4528614 h 5220849"/>
              <a:gd name="connsiteX210" fmla="*/ 5029594 w 5588158"/>
              <a:gd name="connsiteY210" fmla="*/ 4526583 h 5220849"/>
              <a:gd name="connsiteX211" fmla="*/ 5414315 w 5588158"/>
              <a:gd name="connsiteY211" fmla="*/ 4525521 h 5220849"/>
              <a:gd name="connsiteX212" fmla="*/ 5414702 w 5588158"/>
              <a:gd name="connsiteY212" fmla="*/ 4525910 h 5220849"/>
              <a:gd name="connsiteX213" fmla="*/ 5414411 w 5588158"/>
              <a:gd name="connsiteY213" fmla="*/ 4526289 h 5220849"/>
              <a:gd name="connsiteX214" fmla="*/ 5414023 w 5588158"/>
              <a:gd name="connsiteY214" fmla="*/ 4525910 h 5220849"/>
              <a:gd name="connsiteX215" fmla="*/ 5414315 w 5588158"/>
              <a:gd name="connsiteY215" fmla="*/ 4525521 h 5220849"/>
              <a:gd name="connsiteX216" fmla="*/ 5026197 w 5588158"/>
              <a:gd name="connsiteY216" fmla="*/ 4525426 h 5220849"/>
              <a:gd name="connsiteX217" fmla="*/ 5029011 w 5588158"/>
              <a:gd name="connsiteY217" fmla="*/ 4526099 h 5220849"/>
              <a:gd name="connsiteX218" fmla="*/ 5029303 w 5588158"/>
              <a:gd name="connsiteY218" fmla="*/ 4526489 h 5220849"/>
              <a:gd name="connsiteX219" fmla="*/ 5029400 w 5588158"/>
              <a:gd name="connsiteY219" fmla="*/ 4526489 h 5220849"/>
              <a:gd name="connsiteX220" fmla="*/ 5029594 w 5588158"/>
              <a:gd name="connsiteY220" fmla="*/ 4526583 h 5220849"/>
              <a:gd name="connsiteX221" fmla="*/ 5029303 w 5588158"/>
              <a:gd name="connsiteY221" fmla="*/ 4526583 h 5220849"/>
              <a:gd name="connsiteX222" fmla="*/ 5028818 w 5588158"/>
              <a:gd name="connsiteY222" fmla="*/ 4526678 h 5220849"/>
              <a:gd name="connsiteX223" fmla="*/ 5025907 w 5588158"/>
              <a:gd name="connsiteY223" fmla="*/ 4526394 h 5220849"/>
              <a:gd name="connsiteX224" fmla="*/ 5025906 w 5588158"/>
              <a:gd name="connsiteY224" fmla="*/ 4526394 h 5220849"/>
              <a:gd name="connsiteX225" fmla="*/ 5026197 w 5588158"/>
              <a:gd name="connsiteY225" fmla="*/ 4525426 h 5220849"/>
              <a:gd name="connsiteX226" fmla="*/ 5439736 w 5588158"/>
              <a:gd name="connsiteY226" fmla="*/ 4523879 h 5220849"/>
              <a:gd name="connsiteX227" fmla="*/ 5440124 w 5588158"/>
              <a:gd name="connsiteY227" fmla="*/ 4524069 h 5220849"/>
              <a:gd name="connsiteX228" fmla="*/ 5439640 w 5588158"/>
              <a:gd name="connsiteY228" fmla="*/ 4524647 h 5220849"/>
              <a:gd name="connsiteX229" fmla="*/ 5439348 w 5588158"/>
              <a:gd name="connsiteY229" fmla="*/ 4524163 h 5220849"/>
              <a:gd name="connsiteX230" fmla="*/ 5439736 w 5588158"/>
              <a:gd name="connsiteY230" fmla="*/ 4523879 h 5220849"/>
              <a:gd name="connsiteX231" fmla="*/ 5371135 w 5588158"/>
              <a:gd name="connsiteY231" fmla="*/ 4522522 h 5220849"/>
              <a:gd name="connsiteX232" fmla="*/ 5371426 w 5588158"/>
              <a:gd name="connsiteY232" fmla="*/ 4522626 h 5220849"/>
              <a:gd name="connsiteX233" fmla="*/ 5373173 w 5588158"/>
              <a:gd name="connsiteY233" fmla="*/ 4523689 h 5220849"/>
              <a:gd name="connsiteX234" fmla="*/ 5373076 w 5588158"/>
              <a:gd name="connsiteY234" fmla="*/ 4523974 h 5220849"/>
              <a:gd name="connsiteX235" fmla="*/ 5372979 w 5588158"/>
              <a:gd name="connsiteY235" fmla="*/ 4523879 h 5220849"/>
              <a:gd name="connsiteX236" fmla="*/ 5371232 w 5588158"/>
              <a:gd name="connsiteY236" fmla="*/ 4522721 h 5220849"/>
              <a:gd name="connsiteX237" fmla="*/ 5371135 w 5588158"/>
              <a:gd name="connsiteY237" fmla="*/ 4522522 h 5220849"/>
              <a:gd name="connsiteX238" fmla="*/ 5013584 w 5588158"/>
              <a:gd name="connsiteY238" fmla="*/ 4521459 h 5220849"/>
              <a:gd name="connsiteX239" fmla="*/ 5013585 w 5588158"/>
              <a:gd name="connsiteY239" fmla="*/ 4521459 h 5220849"/>
              <a:gd name="connsiteX240" fmla="*/ 5018631 w 5588158"/>
              <a:gd name="connsiteY240" fmla="*/ 4522911 h 5220849"/>
              <a:gd name="connsiteX241" fmla="*/ 5019116 w 5588158"/>
              <a:gd name="connsiteY241" fmla="*/ 4524647 h 5220849"/>
              <a:gd name="connsiteX242" fmla="*/ 5013584 w 5588158"/>
              <a:gd name="connsiteY242" fmla="*/ 4521459 h 5220849"/>
              <a:gd name="connsiteX243" fmla="*/ 5409658 w 5588158"/>
              <a:gd name="connsiteY243" fmla="*/ 4519428 h 5220849"/>
              <a:gd name="connsiteX244" fmla="*/ 5410143 w 5588158"/>
              <a:gd name="connsiteY244" fmla="*/ 4519428 h 5220849"/>
              <a:gd name="connsiteX245" fmla="*/ 5410143 w 5588158"/>
              <a:gd name="connsiteY245" fmla="*/ 4519817 h 5220849"/>
              <a:gd name="connsiteX246" fmla="*/ 5410045 w 5588158"/>
              <a:gd name="connsiteY246" fmla="*/ 4519618 h 5220849"/>
              <a:gd name="connsiteX247" fmla="*/ 5409658 w 5588158"/>
              <a:gd name="connsiteY247" fmla="*/ 4519428 h 5220849"/>
              <a:gd name="connsiteX248" fmla="*/ 5409075 w 5588158"/>
              <a:gd name="connsiteY248" fmla="*/ 4519143 h 5220849"/>
              <a:gd name="connsiteX249" fmla="*/ 5409658 w 5588158"/>
              <a:gd name="connsiteY249" fmla="*/ 4519428 h 5220849"/>
              <a:gd name="connsiteX250" fmla="*/ 5408688 w 5588158"/>
              <a:gd name="connsiteY250" fmla="*/ 4519428 h 5220849"/>
              <a:gd name="connsiteX251" fmla="*/ 5408687 w 5588158"/>
              <a:gd name="connsiteY251" fmla="*/ 4519428 h 5220849"/>
              <a:gd name="connsiteX252" fmla="*/ 5409075 w 5588158"/>
              <a:gd name="connsiteY252" fmla="*/ 4519143 h 5220849"/>
              <a:gd name="connsiteX253" fmla="*/ 5365604 w 5588158"/>
              <a:gd name="connsiteY253" fmla="*/ 4517691 h 5220849"/>
              <a:gd name="connsiteX254" fmla="*/ 5365701 w 5588158"/>
              <a:gd name="connsiteY254" fmla="*/ 4517881 h 5220849"/>
              <a:gd name="connsiteX255" fmla="*/ 5365507 w 5588158"/>
              <a:gd name="connsiteY255" fmla="*/ 4517985 h 5220849"/>
              <a:gd name="connsiteX256" fmla="*/ 5365604 w 5588158"/>
              <a:gd name="connsiteY256" fmla="*/ 4517691 h 5220849"/>
              <a:gd name="connsiteX257" fmla="*/ 5368127 w 5588158"/>
              <a:gd name="connsiteY257" fmla="*/ 4517501 h 5220849"/>
              <a:gd name="connsiteX258" fmla="*/ 5371135 w 5588158"/>
              <a:gd name="connsiteY258" fmla="*/ 4522522 h 5220849"/>
              <a:gd name="connsiteX259" fmla="*/ 5365701 w 5588158"/>
              <a:gd name="connsiteY259" fmla="*/ 4517881 h 5220849"/>
              <a:gd name="connsiteX260" fmla="*/ 5368127 w 5588158"/>
              <a:gd name="connsiteY260" fmla="*/ 4517501 h 5220849"/>
              <a:gd name="connsiteX261" fmla="*/ 5113427 w 5588158"/>
              <a:gd name="connsiteY261" fmla="*/ 4516334 h 5220849"/>
              <a:gd name="connsiteX262" fmla="*/ 5114398 w 5588158"/>
              <a:gd name="connsiteY262" fmla="*/ 4516818 h 5220849"/>
              <a:gd name="connsiteX263" fmla="*/ 5113622 w 5588158"/>
              <a:gd name="connsiteY263" fmla="*/ 4517207 h 5220849"/>
              <a:gd name="connsiteX264" fmla="*/ 5113621 w 5588158"/>
              <a:gd name="connsiteY264" fmla="*/ 4517207 h 5220849"/>
              <a:gd name="connsiteX265" fmla="*/ 5113136 w 5588158"/>
              <a:gd name="connsiteY265" fmla="*/ 4517112 h 5220849"/>
              <a:gd name="connsiteX266" fmla="*/ 5113427 w 5588158"/>
              <a:gd name="connsiteY266" fmla="*/ 4516334 h 5220849"/>
              <a:gd name="connsiteX267" fmla="*/ 5418971 w 5588158"/>
              <a:gd name="connsiteY267" fmla="*/ 4515755 h 5220849"/>
              <a:gd name="connsiteX268" fmla="*/ 5419166 w 5588158"/>
              <a:gd name="connsiteY268" fmla="*/ 4515945 h 5220849"/>
              <a:gd name="connsiteX269" fmla="*/ 5418874 w 5588158"/>
              <a:gd name="connsiteY269" fmla="*/ 4516040 h 5220849"/>
              <a:gd name="connsiteX270" fmla="*/ 5418971 w 5588158"/>
              <a:gd name="connsiteY270" fmla="*/ 4515755 h 5220849"/>
              <a:gd name="connsiteX271" fmla="*/ 5105473 w 5588158"/>
              <a:gd name="connsiteY271" fmla="*/ 4515092 h 5220849"/>
              <a:gd name="connsiteX272" fmla="*/ 5105762 w 5588158"/>
              <a:gd name="connsiteY272" fmla="*/ 4516334 h 5220849"/>
              <a:gd name="connsiteX273" fmla="*/ 5106149 w 5588158"/>
              <a:gd name="connsiteY273" fmla="*/ 4516524 h 5220849"/>
              <a:gd name="connsiteX274" fmla="*/ 5107120 w 5588158"/>
              <a:gd name="connsiteY274" fmla="*/ 4516628 h 5220849"/>
              <a:gd name="connsiteX275" fmla="*/ 5106732 w 5588158"/>
              <a:gd name="connsiteY275" fmla="*/ 4516913 h 5220849"/>
              <a:gd name="connsiteX276" fmla="*/ 5106150 w 5588158"/>
              <a:gd name="connsiteY276" fmla="*/ 4516533 h 5220849"/>
              <a:gd name="connsiteX277" fmla="*/ 5105666 w 5588158"/>
              <a:gd name="connsiteY277" fmla="*/ 4516533 h 5220849"/>
              <a:gd name="connsiteX278" fmla="*/ 5105469 w 5588158"/>
              <a:gd name="connsiteY278" fmla="*/ 4515070 h 5220849"/>
              <a:gd name="connsiteX279" fmla="*/ 5105471 w 5588158"/>
              <a:gd name="connsiteY279" fmla="*/ 4515081 h 5220849"/>
              <a:gd name="connsiteX280" fmla="*/ 5105473 w 5588158"/>
              <a:gd name="connsiteY280" fmla="*/ 4515092 h 5220849"/>
              <a:gd name="connsiteX281" fmla="*/ 5105470 w 5588158"/>
              <a:gd name="connsiteY281" fmla="*/ 4515081 h 5220849"/>
              <a:gd name="connsiteX282" fmla="*/ 5105277 w 5588158"/>
              <a:gd name="connsiteY282" fmla="*/ 4514018 h 5220849"/>
              <a:gd name="connsiteX283" fmla="*/ 5105374 w 5588158"/>
              <a:gd name="connsiteY283" fmla="*/ 4514018 h 5220849"/>
              <a:gd name="connsiteX284" fmla="*/ 5105469 w 5588158"/>
              <a:gd name="connsiteY284" fmla="*/ 4515070 h 5220849"/>
              <a:gd name="connsiteX285" fmla="*/ 5105373 w 5588158"/>
              <a:gd name="connsiteY285" fmla="*/ 4514009 h 5220849"/>
              <a:gd name="connsiteX286" fmla="*/ 5105374 w 5588158"/>
              <a:gd name="connsiteY286" fmla="*/ 4514009 h 5220849"/>
              <a:gd name="connsiteX287" fmla="*/ 5105374 w 5588158"/>
              <a:gd name="connsiteY287" fmla="*/ 4514018 h 5220849"/>
              <a:gd name="connsiteX288" fmla="*/ 5105374 w 5588158"/>
              <a:gd name="connsiteY288" fmla="*/ 4513914 h 5220849"/>
              <a:gd name="connsiteX289" fmla="*/ 5105567 w 5588158"/>
              <a:gd name="connsiteY289" fmla="*/ 4513914 h 5220849"/>
              <a:gd name="connsiteX290" fmla="*/ 5105374 w 5588158"/>
              <a:gd name="connsiteY290" fmla="*/ 4514009 h 5220849"/>
              <a:gd name="connsiteX291" fmla="*/ 5091401 w 5588158"/>
              <a:gd name="connsiteY291" fmla="*/ 4513819 h 5220849"/>
              <a:gd name="connsiteX292" fmla="*/ 5091983 w 5588158"/>
              <a:gd name="connsiteY292" fmla="*/ 4514208 h 5220849"/>
              <a:gd name="connsiteX293" fmla="*/ 5091498 w 5588158"/>
              <a:gd name="connsiteY293" fmla="*/ 4514398 h 5220849"/>
              <a:gd name="connsiteX294" fmla="*/ 5091013 w 5588158"/>
              <a:gd name="connsiteY294" fmla="*/ 4514113 h 5220849"/>
              <a:gd name="connsiteX295" fmla="*/ 5091401 w 5588158"/>
              <a:gd name="connsiteY295" fmla="*/ 4513819 h 5220849"/>
              <a:gd name="connsiteX296" fmla="*/ 5106732 w 5588158"/>
              <a:gd name="connsiteY296" fmla="*/ 4513629 h 5220849"/>
              <a:gd name="connsiteX297" fmla="*/ 5106441 w 5588158"/>
              <a:gd name="connsiteY297" fmla="*/ 4514009 h 5220849"/>
              <a:gd name="connsiteX298" fmla="*/ 5105567 w 5588158"/>
              <a:gd name="connsiteY298" fmla="*/ 4513914 h 5220849"/>
              <a:gd name="connsiteX299" fmla="*/ 5105568 w 5588158"/>
              <a:gd name="connsiteY299" fmla="*/ 4513914 h 5220849"/>
              <a:gd name="connsiteX300" fmla="*/ 5106732 w 5588158"/>
              <a:gd name="connsiteY300" fmla="*/ 4513629 h 5220849"/>
              <a:gd name="connsiteX301" fmla="*/ 5143991 w 5588158"/>
              <a:gd name="connsiteY301" fmla="*/ 4512756 h 5220849"/>
              <a:gd name="connsiteX302" fmla="*/ 5164367 w 5588158"/>
              <a:gd name="connsiteY302" fmla="*/ 4512756 h 5220849"/>
              <a:gd name="connsiteX303" fmla="*/ 5143215 w 5588158"/>
              <a:gd name="connsiteY303" fmla="*/ 4513525 h 5220849"/>
              <a:gd name="connsiteX304" fmla="*/ 5143991 w 5588158"/>
              <a:gd name="connsiteY304" fmla="*/ 4512756 h 5220849"/>
              <a:gd name="connsiteX305" fmla="*/ 5086745 w 5588158"/>
              <a:gd name="connsiteY305" fmla="*/ 4512377 h 5220849"/>
              <a:gd name="connsiteX306" fmla="*/ 5087716 w 5588158"/>
              <a:gd name="connsiteY306" fmla="*/ 4512756 h 5220849"/>
              <a:gd name="connsiteX307" fmla="*/ 5087328 w 5588158"/>
              <a:gd name="connsiteY307" fmla="*/ 4513145 h 5220849"/>
              <a:gd name="connsiteX308" fmla="*/ 5086357 w 5588158"/>
              <a:gd name="connsiteY308" fmla="*/ 4512851 h 5220849"/>
              <a:gd name="connsiteX309" fmla="*/ 5086745 w 5588158"/>
              <a:gd name="connsiteY309" fmla="*/ 4512377 h 5220849"/>
              <a:gd name="connsiteX310" fmla="*/ 5138364 w 5588158"/>
              <a:gd name="connsiteY310" fmla="*/ 4512272 h 5220849"/>
              <a:gd name="connsiteX311" fmla="*/ 5143215 w 5588158"/>
              <a:gd name="connsiteY311" fmla="*/ 4513525 h 5220849"/>
              <a:gd name="connsiteX312" fmla="*/ 5143215 w 5588158"/>
              <a:gd name="connsiteY312" fmla="*/ 4513629 h 5220849"/>
              <a:gd name="connsiteX313" fmla="*/ 5130116 w 5588158"/>
              <a:gd name="connsiteY313" fmla="*/ 4513145 h 5220849"/>
              <a:gd name="connsiteX314" fmla="*/ 5138364 w 5588158"/>
              <a:gd name="connsiteY314" fmla="*/ 4512272 h 5220849"/>
              <a:gd name="connsiteX315" fmla="*/ 5079952 w 5588158"/>
              <a:gd name="connsiteY315" fmla="*/ 4510725 h 5220849"/>
              <a:gd name="connsiteX316" fmla="*/ 5079953 w 5588158"/>
              <a:gd name="connsiteY316" fmla="*/ 4510725 h 5220849"/>
              <a:gd name="connsiteX317" fmla="*/ 5080340 w 5588158"/>
              <a:gd name="connsiteY317" fmla="*/ 4510925 h 5220849"/>
              <a:gd name="connsiteX318" fmla="*/ 5080243 w 5588158"/>
              <a:gd name="connsiteY318" fmla="*/ 4511599 h 5220849"/>
              <a:gd name="connsiteX319" fmla="*/ 5079952 w 5588158"/>
              <a:gd name="connsiteY319" fmla="*/ 4510725 h 5220849"/>
              <a:gd name="connsiteX320" fmla="*/ 5172616 w 5588158"/>
              <a:gd name="connsiteY320" fmla="*/ 4509757 h 5220849"/>
              <a:gd name="connsiteX321" fmla="*/ 5173003 w 5588158"/>
              <a:gd name="connsiteY321" fmla="*/ 4510147 h 5220849"/>
              <a:gd name="connsiteX322" fmla="*/ 5172712 w 5588158"/>
              <a:gd name="connsiteY322" fmla="*/ 4510536 h 5220849"/>
              <a:gd name="connsiteX323" fmla="*/ 5172227 w 5588158"/>
              <a:gd name="connsiteY323" fmla="*/ 4510241 h 5220849"/>
              <a:gd name="connsiteX324" fmla="*/ 5172228 w 5588158"/>
              <a:gd name="connsiteY324" fmla="*/ 4510241 h 5220849"/>
              <a:gd name="connsiteX325" fmla="*/ 5172616 w 5588158"/>
              <a:gd name="connsiteY325" fmla="*/ 4509757 h 5220849"/>
              <a:gd name="connsiteX326" fmla="*/ 5086939 w 5588158"/>
              <a:gd name="connsiteY326" fmla="*/ 4508799 h 5220849"/>
              <a:gd name="connsiteX327" fmla="*/ 5086842 w 5588158"/>
              <a:gd name="connsiteY327" fmla="*/ 4509179 h 5220849"/>
              <a:gd name="connsiteX328" fmla="*/ 5086648 w 5588158"/>
              <a:gd name="connsiteY328" fmla="*/ 4508894 h 5220849"/>
              <a:gd name="connsiteX329" fmla="*/ 5065205 w 5588158"/>
              <a:gd name="connsiteY329" fmla="*/ 4508505 h 5220849"/>
              <a:gd name="connsiteX330" fmla="*/ 5065108 w 5588158"/>
              <a:gd name="connsiteY330" fmla="*/ 4508695 h 5220849"/>
              <a:gd name="connsiteX331" fmla="*/ 5064914 w 5588158"/>
              <a:gd name="connsiteY331" fmla="*/ 4508600 h 5220849"/>
              <a:gd name="connsiteX332" fmla="*/ 5065205 w 5588158"/>
              <a:gd name="connsiteY332" fmla="*/ 4508505 h 5220849"/>
              <a:gd name="connsiteX333" fmla="*/ 5415479 w 5588158"/>
              <a:gd name="connsiteY333" fmla="*/ 4506379 h 5220849"/>
              <a:gd name="connsiteX334" fmla="*/ 5415480 w 5588158"/>
              <a:gd name="connsiteY334" fmla="*/ 4506379 h 5220849"/>
              <a:gd name="connsiteX335" fmla="*/ 5419749 w 5588158"/>
              <a:gd name="connsiteY335" fmla="*/ 4507537 h 5220849"/>
              <a:gd name="connsiteX336" fmla="*/ 5432071 w 5588158"/>
              <a:gd name="connsiteY336" fmla="*/ 4523974 h 5220849"/>
              <a:gd name="connsiteX337" fmla="*/ 5433139 w 5588158"/>
              <a:gd name="connsiteY337" fmla="*/ 4528130 h 5220849"/>
              <a:gd name="connsiteX338" fmla="*/ 5433236 w 5588158"/>
              <a:gd name="connsiteY338" fmla="*/ 4528225 h 5220849"/>
              <a:gd name="connsiteX339" fmla="*/ 5433332 w 5588158"/>
              <a:gd name="connsiteY339" fmla="*/ 4528519 h 5220849"/>
              <a:gd name="connsiteX340" fmla="*/ 5433041 w 5588158"/>
              <a:gd name="connsiteY340" fmla="*/ 4528415 h 5220849"/>
              <a:gd name="connsiteX341" fmla="*/ 5433138 w 5588158"/>
              <a:gd name="connsiteY341" fmla="*/ 4528130 h 5220849"/>
              <a:gd name="connsiteX342" fmla="*/ 5430906 w 5588158"/>
              <a:gd name="connsiteY342" fmla="*/ 4525226 h 5220849"/>
              <a:gd name="connsiteX343" fmla="*/ 5427413 w 5588158"/>
              <a:gd name="connsiteY343" fmla="*/ 4523006 h 5220849"/>
              <a:gd name="connsiteX344" fmla="*/ 5415479 w 5588158"/>
              <a:gd name="connsiteY344" fmla="*/ 4506379 h 5220849"/>
              <a:gd name="connsiteX345" fmla="*/ 5075684 w 5588158"/>
              <a:gd name="connsiteY345" fmla="*/ 4505990 h 5220849"/>
              <a:gd name="connsiteX346" fmla="*/ 5076071 w 5588158"/>
              <a:gd name="connsiteY346" fmla="*/ 4506180 h 5220849"/>
              <a:gd name="connsiteX347" fmla="*/ 5075780 w 5588158"/>
              <a:gd name="connsiteY347" fmla="*/ 4506474 h 5220849"/>
              <a:gd name="connsiteX348" fmla="*/ 5075295 w 5588158"/>
              <a:gd name="connsiteY348" fmla="*/ 4506284 h 5220849"/>
              <a:gd name="connsiteX349" fmla="*/ 5075296 w 5588158"/>
              <a:gd name="connsiteY349" fmla="*/ 4506284 h 5220849"/>
              <a:gd name="connsiteX350" fmla="*/ 5075684 w 5588158"/>
              <a:gd name="connsiteY350" fmla="*/ 4505990 h 5220849"/>
              <a:gd name="connsiteX351" fmla="*/ 5064816 w 5588158"/>
              <a:gd name="connsiteY351" fmla="*/ 4505895 h 5220849"/>
              <a:gd name="connsiteX352" fmla="*/ 5065786 w 5588158"/>
              <a:gd name="connsiteY352" fmla="*/ 4506958 h 5220849"/>
              <a:gd name="connsiteX353" fmla="*/ 5065301 w 5588158"/>
              <a:gd name="connsiteY353" fmla="*/ 4508410 h 5220849"/>
              <a:gd name="connsiteX354" fmla="*/ 5064428 w 5588158"/>
              <a:gd name="connsiteY354" fmla="*/ 4506863 h 5220849"/>
              <a:gd name="connsiteX355" fmla="*/ 5064816 w 5588158"/>
              <a:gd name="connsiteY355" fmla="*/ 4505895 h 5220849"/>
              <a:gd name="connsiteX356" fmla="*/ 5424987 w 5588158"/>
              <a:gd name="connsiteY356" fmla="*/ 4503959 h 5220849"/>
              <a:gd name="connsiteX357" fmla="*/ 5425182 w 5588158"/>
              <a:gd name="connsiteY357" fmla="*/ 4505022 h 5220849"/>
              <a:gd name="connsiteX358" fmla="*/ 5425376 w 5588158"/>
              <a:gd name="connsiteY358" fmla="*/ 4505411 h 5220849"/>
              <a:gd name="connsiteX359" fmla="*/ 5426831 w 5588158"/>
              <a:gd name="connsiteY359" fmla="*/ 4507148 h 5220849"/>
              <a:gd name="connsiteX360" fmla="*/ 5428481 w 5588158"/>
              <a:gd name="connsiteY360" fmla="*/ 4508116 h 5220849"/>
              <a:gd name="connsiteX361" fmla="*/ 5428481 w 5588158"/>
              <a:gd name="connsiteY361" fmla="*/ 4508410 h 5220849"/>
              <a:gd name="connsiteX362" fmla="*/ 5429064 w 5588158"/>
              <a:gd name="connsiteY362" fmla="*/ 4509084 h 5220849"/>
              <a:gd name="connsiteX363" fmla="*/ 5429063 w 5588158"/>
              <a:gd name="connsiteY363" fmla="*/ 4509084 h 5220849"/>
              <a:gd name="connsiteX364" fmla="*/ 5428772 w 5588158"/>
              <a:gd name="connsiteY364" fmla="*/ 4510241 h 5220849"/>
              <a:gd name="connsiteX365" fmla="*/ 5428384 w 5588158"/>
              <a:gd name="connsiteY365" fmla="*/ 4509273 h 5220849"/>
              <a:gd name="connsiteX366" fmla="*/ 5428480 w 5588158"/>
              <a:gd name="connsiteY366" fmla="*/ 4508410 h 5220849"/>
              <a:gd name="connsiteX367" fmla="*/ 5428286 w 5588158"/>
              <a:gd name="connsiteY367" fmla="*/ 4508211 h 5220849"/>
              <a:gd name="connsiteX368" fmla="*/ 5426733 w 5588158"/>
              <a:gd name="connsiteY368" fmla="*/ 4507347 h 5220849"/>
              <a:gd name="connsiteX369" fmla="*/ 5425278 w 5588158"/>
              <a:gd name="connsiteY369" fmla="*/ 4505506 h 5220849"/>
              <a:gd name="connsiteX370" fmla="*/ 5425181 w 5588158"/>
              <a:gd name="connsiteY370" fmla="*/ 4505022 h 5220849"/>
              <a:gd name="connsiteX371" fmla="*/ 5424793 w 5588158"/>
              <a:gd name="connsiteY371" fmla="*/ 4504348 h 5220849"/>
              <a:gd name="connsiteX372" fmla="*/ 5424987 w 5588158"/>
              <a:gd name="connsiteY372" fmla="*/ 4503959 h 5220849"/>
              <a:gd name="connsiteX373" fmla="*/ 5396072 w 5588158"/>
              <a:gd name="connsiteY373" fmla="*/ 4503380 h 5220849"/>
              <a:gd name="connsiteX374" fmla="*/ 5395685 w 5588158"/>
              <a:gd name="connsiteY374" fmla="*/ 4503665 h 5220849"/>
              <a:gd name="connsiteX375" fmla="*/ 5394908 w 5588158"/>
              <a:gd name="connsiteY375" fmla="*/ 4503475 h 5220849"/>
              <a:gd name="connsiteX376" fmla="*/ 5396072 w 5588158"/>
              <a:gd name="connsiteY376" fmla="*/ 4503380 h 5220849"/>
              <a:gd name="connsiteX377" fmla="*/ 5077333 w 5588158"/>
              <a:gd name="connsiteY377" fmla="*/ 4502127 h 5220849"/>
              <a:gd name="connsiteX378" fmla="*/ 5077333 w 5588158"/>
              <a:gd name="connsiteY378" fmla="*/ 4502412 h 5220849"/>
              <a:gd name="connsiteX379" fmla="*/ 5076750 w 5588158"/>
              <a:gd name="connsiteY379" fmla="*/ 4502222 h 5220849"/>
              <a:gd name="connsiteX380" fmla="*/ 5077333 w 5588158"/>
              <a:gd name="connsiteY380" fmla="*/ 4502127 h 5220849"/>
              <a:gd name="connsiteX381" fmla="*/ 5413927 w 5588158"/>
              <a:gd name="connsiteY381" fmla="*/ 4501634 h 5220849"/>
              <a:gd name="connsiteX382" fmla="*/ 5415480 w 5588158"/>
              <a:gd name="connsiteY382" fmla="*/ 4506284 h 5220849"/>
              <a:gd name="connsiteX383" fmla="*/ 5414412 w 5588158"/>
              <a:gd name="connsiteY383" fmla="*/ 4504538 h 5220849"/>
              <a:gd name="connsiteX384" fmla="*/ 5413927 w 5588158"/>
              <a:gd name="connsiteY384" fmla="*/ 4501634 h 5220849"/>
              <a:gd name="connsiteX385" fmla="*/ 5413831 w 5588158"/>
              <a:gd name="connsiteY385" fmla="*/ 4501350 h 5220849"/>
              <a:gd name="connsiteX386" fmla="*/ 5414024 w 5588158"/>
              <a:gd name="connsiteY386" fmla="*/ 4501444 h 5220849"/>
              <a:gd name="connsiteX387" fmla="*/ 5413927 w 5588158"/>
              <a:gd name="connsiteY387" fmla="*/ 4501634 h 5220849"/>
              <a:gd name="connsiteX388" fmla="*/ 5413831 w 5588158"/>
              <a:gd name="connsiteY388" fmla="*/ 4501539 h 5220849"/>
              <a:gd name="connsiteX389" fmla="*/ 5413830 w 5588158"/>
              <a:gd name="connsiteY389" fmla="*/ 4501349 h 5220849"/>
              <a:gd name="connsiteX390" fmla="*/ 5413831 w 5588158"/>
              <a:gd name="connsiteY390" fmla="*/ 4501349 h 5220849"/>
              <a:gd name="connsiteX391" fmla="*/ 5413831 w 5588158"/>
              <a:gd name="connsiteY391" fmla="*/ 4501350 h 5220849"/>
              <a:gd name="connsiteX392" fmla="*/ 5422951 w 5588158"/>
              <a:gd name="connsiteY392" fmla="*/ 4500865 h 5220849"/>
              <a:gd name="connsiteX393" fmla="*/ 5422951 w 5588158"/>
              <a:gd name="connsiteY393" fmla="*/ 4501254 h 5220849"/>
              <a:gd name="connsiteX394" fmla="*/ 5422466 w 5588158"/>
              <a:gd name="connsiteY394" fmla="*/ 4501055 h 5220849"/>
              <a:gd name="connsiteX395" fmla="*/ 5422951 w 5588158"/>
              <a:gd name="connsiteY395" fmla="*/ 4500865 h 5220849"/>
              <a:gd name="connsiteX396" fmla="*/ 5150396 w 5588158"/>
              <a:gd name="connsiteY396" fmla="*/ 4500865 h 5220849"/>
              <a:gd name="connsiteX397" fmla="*/ 5150397 w 5588158"/>
              <a:gd name="connsiteY397" fmla="*/ 4500865 h 5220849"/>
              <a:gd name="connsiteX398" fmla="*/ 5150203 w 5588158"/>
              <a:gd name="connsiteY398" fmla="*/ 4501349 h 5220849"/>
              <a:gd name="connsiteX399" fmla="*/ 5150008 w 5588158"/>
              <a:gd name="connsiteY399" fmla="*/ 4500960 h 5220849"/>
              <a:gd name="connsiteX400" fmla="*/ 5136908 w 5588158"/>
              <a:gd name="connsiteY400" fmla="*/ 4500675 h 5220849"/>
              <a:gd name="connsiteX401" fmla="*/ 5140014 w 5588158"/>
              <a:gd name="connsiteY401" fmla="*/ 4500675 h 5220849"/>
              <a:gd name="connsiteX402" fmla="*/ 5141178 w 5588158"/>
              <a:gd name="connsiteY402" fmla="*/ 4500865 h 5220849"/>
              <a:gd name="connsiteX403" fmla="*/ 5140014 w 5588158"/>
              <a:gd name="connsiteY403" fmla="*/ 4501150 h 5220849"/>
              <a:gd name="connsiteX404" fmla="*/ 5136908 w 5588158"/>
              <a:gd name="connsiteY404" fmla="*/ 4501150 h 5220849"/>
              <a:gd name="connsiteX405" fmla="*/ 5136908 w 5588158"/>
              <a:gd name="connsiteY405" fmla="*/ 4500675 h 5220849"/>
              <a:gd name="connsiteX406" fmla="*/ 5411017 w 5588158"/>
              <a:gd name="connsiteY406" fmla="*/ 4500287 h 5220849"/>
              <a:gd name="connsiteX407" fmla="*/ 5410629 w 5588158"/>
              <a:gd name="connsiteY407" fmla="*/ 4501150 h 5220849"/>
              <a:gd name="connsiteX408" fmla="*/ 5410047 w 5588158"/>
              <a:gd name="connsiteY408" fmla="*/ 4500675 h 5220849"/>
              <a:gd name="connsiteX409" fmla="*/ 5411017 w 5588158"/>
              <a:gd name="connsiteY409" fmla="*/ 4500286 h 5220849"/>
              <a:gd name="connsiteX410" fmla="*/ 5411018 w 5588158"/>
              <a:gd name="connsiteY410" fmla="*/ 4500286 h 5220849"/>
              <a:gd name="connsiteX411" fmla="*/ 5411017 w 5588158"/>
              <a:gd name="connsiteY411" fmla="*/ 4500287 h 5220849"/>
              <a:gd name="connsiteX412" fmla="*/ 5127011 w 5588158"/>
              <a:gd name="connsiteY412" fmla="*/ 4499508 h 5220849"/>
              <a:gd name="connsiteX413" fmla="*/ 5127496 w 5588158"/>
              <a:gd name="connsiteY413" fmla="*/ 4499613 h 5220849"/>
              <a:gd name="connsiteX414" fmla="*/ 5127011 w 5588158"/>
              <a:gd name="connsiteY414" fmla="*/ 4499897 h 5220849"/>
              <a:gd name="connsiteX415" fmla="*/ 5394424 w 5588158"/>
              <a:gd name="connsiteY415" fmla="*/ 4499341 h 5220849"/>
              <a:gd name="connsiteX416" fmla="*/ 5394617 w 5588158"/>
              <a:gd name="connsiteY416" fmla="*/ 4503475 h 5220849"/>
              <a:gd name="connsiteX417" fmla="*/ 5394908 w 5588158"/>
              <a:gd name="connsiteY417" fmla="*/ 4503475 h 5220849"/>
              <a:gd name="connsiteX418" fmla="*/ 5394424 w 5588158"/>
              <a:gd name="connsiteY418" fmla="*/ 4503570 h 5220849"/>
              <a:gd name="connsiteX419" fmla="*/ 5066853 w 5588158"/>
              <a:gd name="connsiteY419" fmla="*/ 4499320 h 5220849"/>
              <a:gd name="connsiteX420" fmla="*/ 5067046 w 5588158"/>
              <a:gd name="connsiteY420" fmla="*/ 4499802 h 5220849"/>
              <a:gd name="connsiteX421" fmla="*/ 5066562 w 5588158"/>
              <a:gd name="connsiteY421" fmla="*/ 4499992 h 5220849"/>
              <a:gd name="connsiteX422" fmla="*/ 5394423 w 5588158"/>
              <a:gd name="connsiteY422" fmla="*/ 4499318 h 5220849"/>
              <a:gd name="connsiteX423" fmla="*/ 5394424 w 5588158"/>
              <a:gd name="connsiteY423" fmla="*/ 4499318 h 5220849"/>
              <a:gd name="connsiteX424" fmla="*/ 5394424 w 5588158"/>
              <a:gd name="connsiteY424" fmla="*/ 4499341 h 5220849"/>
              <a:gd name="connsiteX425" fmla="*/ 5066852 w 5588158"/>
              <a:gd name="connsiteY425" fmla="*/ 4499318 h 5220849"/>
              <a:gd name="connsiteX426" fmla="*/ 5066853 w 5588158"/>
              <a:gd name="connsiteY426" fmla="*/ 4499318 h 5220849"/>
              <a:gd name="connsiteX427" fmla="*/ 5066853 w 5588158"/>
              <a:gd name="connsiteY427" fmla="*/ 4499320 h 5220849"/>
              <a:gd name="connsiteX428" fmla="*/ 5042305 w 5588158"/>
              <a:gd name="connsiteY428" fmla="*/ 4499318 h 5220849"/>
              <a:gd name="connsiteX429" fmla="*/ 5043276 w 5588158"/>
              <a:gd name="connsiteY429" fmla="*/ 4499802 h 5220849"/>
              <a:gd name="connsiteX430" fmla="*/ 5042305 w 5588158"/>
              <a:gd name="connsiteY430" fmla="*/ 4500286 h 5220849"/>
              <a:gd name="connsiteX431" fmla="*/ 5041432 w 5588158"/>
              <a:gd name="connsiteY431" fmla="*/ 4499802 h 5220849"/>
              <a:gd name="connsiteX432" fmla="*/ 5042305 w 5588158"/>
              <a:gd name="connsiteY432" fmla="*/ 4499318 h 5220849"/>
              <a:gd name="connsiteX433" fmla="*/ 5117794 w 5588158"/>
              <a:gd name="connsiteY433" fmla="*/ 4498161 h 5220849"/>
              <a:gd name="connsiteX434" fmla="*/ 5117599 w 5588158"/>
              <a:gd name="connsiteY434" fmla="*/ 4498540 h 5220849"/>
              <a:gd name="connsiteX435" fmla="*/ 5117017 w 5588158"/>
              <a:gd name="connsiteY435" fmla="*/ 4498350 h 5220849"/>
              <a:gd name="connsiteX436" fmla="*/ 5117794 w 5588158"/>
              <a:gd name="connsiteY436" fmla="*/ 4498161 h 5220849"/>
              <a:gd name="connsiteX437" fmla="*/ 5412763 w 5588158"/>
              <a:gd name="connsiteY437" fmla="*/ 4497193 h 5220849"/>
              <a:gd name="connsiteX438" fmla="*/ 5412763 w 5588158"/>
              <a:gd name="connsiteY438" fmla="*/ 4497572 h 5220849"/>
              <a:gd name="connsiteX439" fmla="*/ 5412471 w 5588158"/>
              <a:gd name="connsiteY439" fmla="*/ 4497572 h 5220849"/>
              <a:gd name="connsiteX440" fmla="*/ 5412763 w 5588158"/>
              <a:gd name="connsiteY440" fmla="*/ 4497193 h 5220849"/>
              <a:gd name="connsiteX441" fmla="*/ 5032894 w 5588158"/>
              <a:gd name="connsiteY441" fmla="*/ 4496414 h 5220849"/>
              <a:gd name="connsiteX442" fmla="*/ 5037357 w 5588158"/>
              <a:gd name="connsiteY442" fmla="*/ 4497866 h 5220849"/>
              <a:gd name="connsiteX443" fmla="*/ 5037066 w 5588158"/>
              <a:gd name="connsiteY443" fmla="*/ 4498834 h 5220849"/>
              <a:gd name="connsiteX444" fmla="*/ 5032602 w 5588158"/>
              <a:gd name="connsiteY444" fmla="*/ 4497382 h 5220849"/>
              <a:gd name="connsiteX445" fmla="*/ 5032894 w 5588158"/>
              <a:gd name="connsiteY445" fmla="*/ 4496414 h 5220849"/>
              <a:gd name="connsiteX446" fmla="*/ 5419846 w 5588158"/>
              <a:gd name="connsiteY446" fmla="*/ 4495930 h 5220849"/>
              <a:gd name="connsiteX447" fmla="*/ 5420233 w 5588158"/>
              <a:gd name="connsiteY447" fmla="*/ 4496898 h 5220849"/>
              <a:gd name="connsiteX448" fmla="*/ 5420621 w 5588158"/>
              <a:gd name="connsiteY448" fmla="*/ 4497961 h 5220849"/>
              <a:gd name="connsiteX449" fmla="*/ 5419750 w 5588158"/>
              <a:gd name="connsiteY449" fmla="*/ 4497961 h 5220849"/>
              <a:gd name="connsiteX450" fmla="*/ 5419458 w 5588158"/>
              <a:gd name="connsiteY450" fmla="*/ 4496898 h 5220849"/>
              <a:gd name="connsiteX451" fmla="*/ 5419846 w 5588158"/>
              <a:gd name="connsiteY451" fmla="*/ 4495930 h 5220849"/>
              <a:gd name="connsiteX452" fmla="*/ 5419749 w 5588158"/>
              <a:gd name="connsiteY452" fmla="*/ 4495835 h 5220849"/>
              <a:gd name="connsiteX453" fmla="*/ 5419846 w 5588158"/>
              <a:gd name="connsiteY453" fmla="*/ 4495835 h 5220849"/>
              <a:gd name="connsiteX454" fmla="*/ 5419846 w 5588158"/>
              <a:gd name="connsiteY454" fmla="*/ 4495930 h 5220849"/>
              <a:gd name="connsiteX455" fmla="*/ 5419749 w 5588158"/>
              <a:gd name="connsiteY455" fmla="*/ 4495835 h 5220849"/>
              <a:gd name="connsiteX456" fmla="*/ 5417129 w 5588158"/>
              <a:gd name="connsiteY456" fmla="*/ 4495446 h 5220849"/>
              <a:gd name="connsiteX457" fmla="*/ 5419749 w 5588158"/>
              <a:gd name="connsiteY457" fmla="*/ 4495835 h 5220849"/>
              <a:gd name="connsiteX458" fmla="*/ 5417032 w 5588158"/>
              <a:gd name="connsiteY458" fmla="*/ 4495646 h 5220849"/>
              <a:gd name="connsiteX459" fmla="*/ 5417129 w 5588158"/>
              <a:gd name="connsiteY459" fmla="*/ 4495446 h 5220849"/>
              <a:gd name="connsiteX460" fmla="*/ 5103143 w 5588158"/>
              <a:gd name="connsiteY460" fmla="*/ 4494962 h 5220849"/>
              <a:gd name="connsiteX461" fmla="*/ 5104599 w 5588158"/>
              <a:gd name="connsiteY461" fmla="*/ 4495741 h 5220849"/>
              <a:gd name="connsiteX462" fmla="*/ 5103531 w 5588158"/>
              <a:gd name="connsiteY462" fmla="*/ 4496319 h 5220849"/>
              <a:gd name="connsiteX463" fmla="*/ 5101784 w 5588158"/>
              <a:gd name="connsiteY463" fmla="*/ 4495646 h 5220849"/>
              <a:gd name="connsiteX464" fmla="*/ 5101785 w 5588158"/>
              <a:gd name="connsiteY464" fmla="*/ 4495646 h 5220849"/>
              <a:gd name="connsiteX465" fmla="*/ 5103143 w 5588158"/>
              <a:gd name="connsiteY465" fmla="*/ 4494962 h 5220849"/>
              <a:gd name="connsiteX466" fmla="*/ 5025811 w 5588158"/>
              <a:gd name="connsiteY466" fmla="*/ 4494004 h 5220849"/>
              <a:gd name="connsiteX467" fmla="*/ 5025811 w 5588158"/>
              <a:gd name="connsiteY467" fmla="*/ 4494289 h 5220849"/>
              <a:gd name="connsiteX468" fmla="*/ 5023094 w 5588158"/>
              <a:gd name="connsiteY468" fmla="*/ 4494289 h 5220849"/>
              <a:gd name="connsiteX469" fmla="*/ 5025811 w 5588158"/>
              <a:gd name="connsiteY469" fmla="*/ 4494004 h 5220849"/>
              <a:gd name="connsiteX470" fmla="*/ 5010772 w 5588158"/>
              <a:gd name="connsiteY470" fmla="*/ 4493899 h 5220849"/>
              <a:gd name="connsiteX471" fmla="*/ 5011741 w 5588158"/>
              <a:gd name="connsiteY471" fmla="*/ 4493899 h 5220849"/>
              <a:gd name="connsiteX472" fmla="*/ 5013002 w 5588158"/>
              <a:gd name="connsiteY472" fmla="*/ 4494004 h 5220849"/>
              <a:gd name="connsiteX473" fmla="*/ 5013099 w 5588158"/>
              <a:gd name="connsiteY473" fmla="*/ 4494478 h 5220849"/>
              <a:gd name="connsiteX474" fmla="*/ 5013101 w 5588158"/>
              <a:gd name="connsiteY474" fmla="*/ 4494488 h 5220849"/>
              <a:gd name="connsiteX475" fmla="*/ 5011451 w 5588158"/>
              <a:gd name="connsiteY475" fmla="*/ 4494194 h 5220849"/>
              <a:gd name="connsiteX476" fmla="*/ 5010772 w 5588158"/>
              <a:gd name="connsiteY476" fmla="*/ 4493899 h 5220849"/>
              <a:gd name="connsiteX477" fmla="*/ 5010383 w 5588158"/>
              <a:gd name="connsiteY477" fmla="*/ 4493805 h 5220849"/>
              <a:gd name="connsiteX478" fmla="*/ 5010771 w 5588158"/>
              <a:gd name="connsiteY478" fmla="*/ 4493899 h 5220849"/>
              <a:gd name="connsiteX479" fmla="*/ 5010480 w 5588158"/>
              <a:gd name="connsiteY479" fmla="*/ 4493899 h 5220849"/>
              <a:gd name="connsiteX480" fmla="*/ 5010286 w 5588158"/>
              <a:gd name="connsiteY480" fmla="*/ 4493416 h 5220849"/>
              <a:gd name="connsiteX481" fmla="*/ 5010771 w 5588158"/>
              <a:gd name="connsiteY481" fmla="*/ 4493615 h 5220849"/>
              <a:gd name="connsiteX482" fmla="*/ 5010383 w 5588158"/>
              <a:gd name="connsiteY482" fmla="*/ 4493710 h 5220849"/>
              <a:gd name="connsiteX483" fmla="*/ 5010286 w 5588158"/>
              <a:gd name="connsiteY483" fmla="*/ 4493416 h 5220849"/>
              <a:gd name="connsiteX484" fmla="*/ 5386177 w 5588158"/>
              <a:gd name="connsiteY484" fmla="*/ 4492744 h 5220849"/>
              <a:gd name="connsiteX485" fmla="*/ 5394422 w 5588158"/>
              <a:gd name="connsiteY485" fmla="*/ 4499318 h 5220849"/>
              <a:gd name="connsiteX486" fmla="*/ 5389378 w 5588158"/>
              <a:gd name="connsiteY486" fmla="*/ 4497676 h 5220849"/>
              <a:gd name="connsiteX487" fmla="*/ 5386174 w 5588158"/>
              <a:gd name="connsiteY487" fmla="*/ 4492740 h 5220849"/>
              <a:gd name="connsiteX488" fmla="*/ 5386176 w 5588158"/>
              <a:gd name="connsiteY488" fmla="*/ 4492742 h 5220849"/>
              <a:gd name="connsiteX489" fmla="*/ 5386177 w 5588158"/>
              <a:gd name="connsiteY489" fmla="*/ 4492744 h 5220849"/>
              <a:gd name="connsiteX490" fmla="*/ 5386175 w 5588158"/>
              <a:gd name="connsiteY490" fmla="*/ 4492742 h 5220849"/>
              <a:gd name="connsiteX491" fmla="*/ 5403741 w 5588158"/>
              <a:gd name="connsiteY491" fmla="*/ 4492647 h 5220849"/>
              <a:gd name="connsiteX492" fmla="*/ 5404614 w 5588158"/>
              <a:gd name="connsiteY492" fmla="*/ 4492742 h 5220849"/>
              <a:gd name="connsiteX493" fmla="*/ 5403838 w 5588158"/>
              <a:gd name="connsiteY493" fmla="*/ 4493321 h 5220849"/>
              <a:gd name="connsiteX494" fmla="*/ 5403256 w 5588158"/>
              <a:gd name="connsiteY494" fmla="*/ 4493321 h 5220849"/>
              <a:gd name="connsiteX495" fmla="*/ 5403741 w 5588158"/>
              <a:gd name="connsiteY495" fmla="*/ 4492647 h 5220849"/>
              <a:gd name="connsiteX496" fmla="*/ 5384139 w 5588158"/>
              <a:gd name="connsiteY496" fmla="*/ 4490230 h 5220849"/>
              <a:gd name="connsiteX497" fmla="*/ 5384719 w 5588158"/>
              <a:gd name="connsiteY497" fmla="*/ 4491005 h 5220849"/>
              <a:gd name="connsiteX498" fmla="*/ 5385981 w 5588158"/>
              <a:gd name="connsiteY498" fmla="*/ 4492353 h 5220849"/>
              <a:gd name="connsiteX499" fmla="*/ 5386174 w 5588158"/>
              <a:gd name="connsiteY499" fmla="*/ 4492740 h 5220849"/>
              <a:gd name="connsiteX500" fmla="*/ 5385884 w 5588158"/>
              <a:gd name="connsiteY500" fmla="*/ 4492457 h 5220849"/>
              <a:gd name="connsiteX501" fmla="*/ 5384526 w 5588158"/>
              <a:gd name="connsiteY501" fmla="*/ 4491195 h 5220849"/>
              <a:gd name="connsiteX502" fmla="*/ 5384137 w 5588158"/>
              <a:gd name="connsiteY502" fmla="*/ 4490227 h 5220849"/>
              <a:gd name="connsiteX503" fmla="*/ 5384138 w 5588158"/>
              <a:gd name="connsiteY503" fmla="*/ 4490227 h 5220849"/>
              <a:gd name="connsiteX504" fmla="*/ 5384139 w 5588158"/>
              <a:gd name="connsiteY504" fmla="*/ 4490230 h 5220849"/>
              <a:gd name="connsiteX505" fmla="*/ 5017951 w 5588158"/>
              <a:gd name="connsiteY505" fmla="*/ 4489164 h 5220849"/>
              <a:gd name="connsiteX506" fmla="*/ 5018048 w 5588158"/>
              <a:gd name="connsiteY506" fmla="*/ 4489259 h 5220849"/>
              <a:gd name="connsiteX507" fmla="*/ 5022026 w 5588158"/>
              <a:gd name="connsiteY507" fmla="*/ 4491100 h 5220849"/>
              <a:gd name="connsiteX508" fmla="*/ 5022025 w 5588158"/>
              <a:gd name="connsiteY508" fmla="*/ 4491100 h 5220849"/>
              <a:gd name="connsiteX509" fmla="*/ 5022995 w 5588158"/>
              <a:gd name="connsiteY509" fmla="*/ 4494194 h 5220849"/>
              <a:gd name="connsiteX510" fmla="*/ 5018629 w 5588158"/>
              <a:gd name="connsiteY510" fmla="*/ 4491195 h 5220849"/>
              <a:gd name="connsiteX511" fmla="*/ 5018047 w 5588158"/>
              <a:gd name="connsiteY511" fmla="*/ 4489259 h 5220849"/>
              <a:gd name="connsiteX512" fmla="*/ 5017659 w 5588158"/>
              <a:gd name="connsiteY512" fmla="*/ 4489458 h 5220849"/>
              <a:gd name="connsiteX513" fmla="*/ 5380646 w 5588158"/>
              <a:gd name="connsiteY513" fmla="*/ 4486744 h 5220849"/>
              <a:gd name="connsiteX514" fmla="*/ 5380840 w 5588158"/>
              <a:gd name="connsiteY514" fmla="*/ 4486744 h 5220849"/>
              <a:gd name="connsiteX515" fmla="*/ 5380743 w 5588158"/>
              <a:gd name="connsiteY515" fmla="*/ 4486943 h 5220849"/>
              <a:gd name="connsiteX516" fmla="*/ 5380646 w 5588158"/>
              <a:gd name="connsiteY516" fmla="*/ 4486744 h 5220849"/>
              <a:gd name="connsiteX517" fmla="*/ 5080340 w 5588158"/>
              <a:gd name="connsiteY517" fmla="*/ 4485491 h 5220849"/>
              <a:gd name="connsiteX518" fmla="*/ 5080146 w 5588158"/>
              <a:gd name="connsiteY518" fmla="*/ 4486165 h 5220849"/>
              <a:gd name="connsiteX519" fmla="*/ 5079855 w 5588158"/>
              <a:gd name="connsiteY519" fmla="*/ 4485586 h 5220849"/>
              <a:gd name="connsiteX520" fmla="*/ 5079856 w 5588158"/>
              <a:gd name="connsiteY520" fmla="*/ 4485586 h 5220849"/>
              <a:gd name="connsiteX521" fmla="*/ 5378511 w 5588158"/>
              <a:gd name="connsiteY521" fmla="*/ 4485007 h 5220849"/>
              <a:gd name="connsiteX522" fmla="*/ 5380064 w 5588158"/>
              <a:gd name="connsiteY522" fmla="*/ 4485880 h 5220849"/>
              <a:gd name="connsiteX523" fmla="*/ 5380646 w 5588158"/>
              <a:gd name="connsiteY523" fmla="*/ 4486744 h 5220849"/>
              <a:gd name="connsiteX524" fmla="*/ 5379578 w 5588158"/>
              <a:gd name="connsiteY524" fmla="*/ 4486943 h 5220849"/>
              <a:gd name="connsiteX525" fmla="*/ 5378220 w 5588158"/>
              <a:gd name="connsiteY525" fmla="*/ 4486070 h 5220849"/>
              <a:gd name="connsiteX526" fmla="*/ 5378511 w 5588158"/>
              <a:gd name="connsiteY526" fmla="*/ 4485007 h 5220849"/>
              <a:gd name="connsiteX527" fmla="*/ 5006987 w 5588158"/>
              <a:gd name="connsiteY527" fmla="*/ 4483745 h 5220849"/>
              <a:gd name="connsiteX528" fmla="*/ 5006987 w 5588158"/>
              <a:gd name="connsiteY528" fmla="*/ 4483755 h 5220849"/>
              <a:gd name="connsiteX529" fmla="*/ 5006987 w 5588158"/>
              <a:gd name="connsiteY529" fmla="*/ 4484134 h 5220849"/>
              <a:gd name="connsiteX530" fmla="*/ 5006599 w 5588158"/>
              <a:gd name="connsiteY530" fmla="*/ 4483944 h 5220849"/>
              <a:gd name="connsiteX531" fmla="*/ 5053269 w 5588158"/>
              <a:gd name="connsiteY531" fmla="*/ 4483271 h 5220849"/>
              <a:gd name="connsiteX532" fmla="*/ 5053754 w 5588158"/>
              <a:gd name="connsiteY532" fmla="*/ 4483365 h 5220849"/>
              <a:gd name="connsiteX533" fmla="*/ 5053367 w 5588158"/>
              <a:gd name="connsiteY533" fmla="*/ 4484039 h 5220849"/>
              <a:gd name="connsiteX534" fmla="*/ 5052979 w 5588158"/>
              <a:gd name="connsiteY534" fmla="*/ 4483650 h 5220849"/>
              <a:gd name="connsiteX535" fmla="*/ 5052978 w 5588158"/>
              <a:gd name="connsiteY535" fmla="*/ 4483650 h 5220849"/>
              <a:gd name="connsiteX536" fmla="*/ 5053269 w 5588158"/>
              <a:gd name="connsiteY536" fmla="*/ 4483271 h 5220849"/>
              <a:gd name="connsiteX537" fmla="*/ 5411112 w 5588158"/>
              <a:gd name="connsiteY537" fmla="*/ 4483071 h 5220849"/>
              <a:gd name="connsiteX538" fmla="*/ 5410918 w 5588158"/>
              <a:gd name="connsiteY538" fmla="*/ 4483271 h 5220849"/>
              <a:gd name="connsiteX539" fmla="*/ 5411209 w 5588158"/>
              <a:gd name="connsiteY539" fmla="*/ 4483365 h 5220849"/>
              <a:gd name="connsiteX540" fmla="*/ 5411112 w 5588158"/>
              <a:gd name="connsiteY540" fmla="*/ 4483071 h 5220849"/>
              <a:gd name="connsiteX541" fmla="*/ 5035512 w 5588158"/>
              <a:gd name="connsiteY541" fmla="*/ 4482198 h 5220849"/>
              <a:gd name="connsiteX542" fmla="*/ 5036095 w 5588158"/>
              <a:gd name="connsiteY542" fmla="*/ 4482397 h 5220849"/>
              <a:gd name="connsiteX543" fmla="*/ 5035512 w 5588158"/>
              <a:gd name="connsiteY543" fmla="*/ 4482682 h 5220849"/>
              <a:gd name="connsiteX544" fmla="*/ 5035512 w 5588158"/>
              <a:gd name="connsiteY544" fmla="*/ 4482208 h 5220849"/>
              <a:gd name="connsiteX545" fmla="*/ 5312820 w 5588158"/>
              <a:gd name="connsiteY545" fmla="*/ 4481335 h 5220849"/>
              <a:gd name="connsiteX546" fmla="*/ 5312821 w 5588158"/>
              <a:gd name="connsiteY546" fmla="*/ 4481335 h 5220849"/>
              <a:gd name="connsiteX547" fmla="*/ 5330772 w 5588158"/>
              <a:gd name="connsiteY547" fmla="*/ 4488585 h 5220849"/>
              <a:gd name="connsiteX548" fmla="*/ 5358133 w 5588158"/>
              <a:gd name="connsiteY548" fmla="*/ 4507632 h 5220849"/>
              <a:gd name="connsiteX549" fmla="*/ 5363276 w 5588158"/>
              <a:gd name="connsiteY549" fmla="*/ 4514503 h 5220849"/>
              <a:gd name="connsiteX550" fmla="*/ 5363567 w 5588158"/>
              <a:gd name="connsiteY550" fmla="*/ 4514692 h 5220849"/>
              <a:gd name="connsiteX551" fmla="*/ 5363663 w 5588158"/>
              <a:gd name="connsiteY551" fmla="*/ 4514882 h 5220849"/>
              <a:gd name="connsiteX552" fmla="*/ 5363372 w 5588158"/>
              <a:gd name="connsiteY552" fmla="*/ 4514787 h 5220849"/>
              <a:gd name="connsiteX553" fmla="*/ 5363275 w 5588158"/>
              <a:gd name="connsiteY553" fmla="*/ 4514503 h 5220849"/>
              <a:gd name="connsiteX554" fmla="*/ 5355901 w 5588158"/>
              <a:gd name="connsiteY554" fmla="*/ 4509084 h 5220849"/>
              <a:gd name="connsiteX555" fmla="*/ 5328150 w 5588158"/>
              <a:gd name="connsiteY555" fmla="*/ 4489942 h 5220849"/>
              <a:gd name="connsiteX556" fmla="*/ 5315731 w 5588158"/>
              <a:gd name="connsiteY556" fmla="*/ 4484238 h 5220849"/>
              <a:gd name="connsiteX557" fmla="*/ 5312820 w 5588158"/>
              <a:gd name="connsiteY557" fmla="*/ 4481335 h 5220849"/>
              <a:gd name="connsiteX558" fmla="*/ 5391804 w 5588158"/>
              <a:gd name="connsiteY558" fmla="*/ 4480661 h 5220849"/>
              <a:gd name="connsiteX559" fmla="*/ 5392192 w 5588158"/>
              <a:gd name="connsiteY559" fmla="*/ 4481040 h 5220849"/>
              <a:gd name="connsiteX560" fmla="*/ 5392193 w 5588158"/>
              <a:gd name="connsiteY560" fmla="*/ 4481040 h 5220849"/>
              <a:gd name="connsiteX561" fmla="*/ 5391319 w 5588158"/>
              <a:gd name="connsiteY561" fmla="*/ 4481240 h 5220849"/>
              <a:gd name="connsiteX562" fmla="*/ 5391319 w 5588158"/>
              <a:gd name="connsiteY562" fmla="*/ 4480851 h 5220849"/>
              <a:gd name="connsiteX563" fmla="*/ 5391804 w 5588158"/>
              <a:gd name="connsiteY563" fmla="*/ 4480661 h 5220849"/>
              <a:gd name="connsiteX564" fmla="*/ 5303701 w 5588158"/>
              <a:gd name="connsiteY564" fmla="*/ 4480272 h 5220849"/>
              <a:gd name="connsiteX565" fmla="*/ 5304282 w 5588158"/>
              <a:gd name="connsiteY565" fmla="*/ 4480367 h 5220849"/>
              <a:gd name="connsiteX566" fmla="*/ 5304573 w 5588158"/>
              <a:gd name="connsiteY566" fmla="*/ 4480556 h 5220849"/>
              <a:gd name="connsiteX567" fmla="*/ 5304088 w 5588158"/>
              <a:gd name="connsiteY567" fmla="*/ 4480556 h 5220849"/>
              <a:gd name="connsiteX568" fmla="*/ 5058219 w 5588158"/>
              <a:gd name="connsiteY568" fmla="*/ 4479788 h 5220849"/>
              <a:gd name="connsiteX569" fmla="*/ 5058219 w 5588158"/>
              <a:gd name="connsiteY569" fmla="*/ 4480072 h 5220849"/>
              <a:gd name="connsiteX570" fmla="*/ 5057539 w 5588158"/>
              <a:gd name="connsiteY570" fmla="*/ 4480072 h 5220849"/>
              <a:gd name="connsiteX571" fmla="*/ 5058219 w 5588158"/>
              <a:gd name="connsiteY571" fmla="*/ 4479788 h 5220849"/>
              <a:gd name="connsiteX572" fmla="*/ 5302826 w 5588158"/>
              <a:gd name="connsiteY572" fmla="*/ 4479693 h 5220849"/>
              <a:gd name="connsiteX573" fmla="*/ 5303700 w 5588158"/>
              <a:gd name="connsiteY573" fmla="*/ 4480272 h 5220849"/>
              <a:gd name="connsiteX574" fmla="*/ 5303699 w 5588158"/>
              <a:gd name="connsiteY574" fmla="*/ 4480272 h 5220849"/>
              <a:gd name="connsiteX575" fmla="*/ 5302535 w 5588158"/>
              <a:gd name="connsiteY575" fmla="*/ 4480177 h 5220849"/>
              <a:gd name="connsiteX576" fmla="*/ 5302826 w 5588158"/>
              <a:gd name="connsiteY576" fmla="*/ 4479693 h 5220849"/>
              <a:gd name="connsiteX577" fmla="*/ 5025131 w 5588158"/>
              <a:gd name="connsiteY577" fmla="*/ 4477558 h 5220849"/>
              <a:gd name="connsiteX578" fmla="*/ 5025132 w 5588158"/>
              <a:gd name="connsiteY578" fmla="*/ 4477567 h 5220849"/>
              <a:gd name="connsiteX579" fmla="*/ 5025128 w 5588158"/>
              <a:gd name="connsiteY579" fmla="*/ 4477566 h 5220849"/>
              <a:gd name="connsiteX580" fmla="*/ 5048224 w 5588158"/>
              <a:gd name="connsiteY580" fmla="*/ 4477178 h 5220849"/>
              <a:gd name="connsiteX581" fmla="*/ 5048613 w 5588158"/>
              <a:gd name="connsiteY581" fmla="*/ 4477178 h 5220849"/>
              <a:gd name="connsiteX582" fmla="*/ 5048418 w 5588158"/>
              <a:gd name="connsiteY582" fmla="*/ 4477463 h 5220849"/>
              <a:gd name="connsiteX583" fmla="*/ 5371234 w 5588158"/>
              <a:gd name="connsiteY583" fmla="*/ 4476400 h 5220849"/>
              <a:gd name="connsiteX584" fmla="*/ 5372107 w 5588158"/>
              <a:gd name="connsiteY584" fmla="*/ 4477273 h 5220849"/>
              <a:gd name="connsiteX585" fmla="*/ 5371040 w 5588158"/>
              <a:gd name="connsiteY585" fmla="*/ 4477567 h 5220849"/>
              <a:gd name="connsiteX586" fmla="*/ 5370360 w 5588158"/>
              <a:gd name="connsiteY586" fmla="*/ 4476599 h 5220849"/>
              <a:gd name="connsiteX587" fmla="*/ 5371234 w 5588158"/>
              <a:gd name="connsiteY587" fmla="*/ 4476400 h 5220849"/>
              <a:gd name="connsiteX588" fmla="*/ 5021833 w 5588158"/>
              <a:gd name="connsiteY588" fmla="*/ 4476305 h 5220849"/>
              <a:gd name="connsiteX589" fmla="*/ 5025128 w 5588158"/>
              <a:gd name="connsiteY589" fmla="*/ 4477566 h 5220849"/>
              <a:gd name="connsiteX590" fmla="*/ 5024646 w 5588158"/>
              <a:gd name="connsiteY590" fmla="*/ 4478630 h 5220849"/>
              <a:gd name="connsiteX591" fmla="*/ 5021542 w 5588158"/>
              <a:gd name="connsiteY591" fmla="*/ 4476694 h 5220849"/>
              <a:gd name="connsiteX592" fmla="*/ 5021833 w 5588158"/>
              <a:gd name="connsiteY592" fmla="*/ 4476305 h 5220849"/>
              <a:gd name="connsiteX593" fmla="*/ 5043762 w 5588158"/>
              <a:gd name="connsiteY593" fmla="*/ 4475631 h 5220849"/>
              <a:gd name="connsiteX594" fmla="*/ 5044926 w 5588158"/>
              <a:gd name="connsiteY594" fmla="*/ 4475916 h 5220849"/>
              <a:gd name="connsiteX595" fmla="*/ 5044634 w 5588158"/>
              <a:gd name="connsiteY595" fmla="*/ 4476115 h 5220849"/>
              <a:gd name="connsiteX596" fmla="*/ 5043566 w 5588158"/>
              <a:gd name="connsiteY596" fmla="*/ 4476011 h 5220849"/>
              <a:gd name="connsiteX597" fmla="*/ 5043567 w 5588158"/>
              <a:gd name="connsiteY597" fmla="*/ 4476011 h 5220849"/>
              <a:gd name="connsiteX598" fmla="*/ 5043762 w 5588158"/>
              <a:gd name="connsiteY598" fmla="*/ 4475631 h 5220849"/>
              <a:gd name="connsiteX599" fmla="*/ 4991834 w 5588158"/>
              <a:gd name="connsiteY599" fmla="*/ 4475538 h 5220849"/>
              <a:gd name="connsiteX600" fmla="*/ 4990881 w 5588158"/>
              <a:gd name="connsiteY600" fmla="*/ 4476115 h 5220849"/>
              <a:gd name="connsiteX601" fmla="*/ 4990784 w 5588158"/>
              <a:gd name="connsiteY601" fmla="*/ 4475631 h 5220849"/>
              <a:gd name="connsiteX602" fmla="*/ 4991851 w 5588158"/>
              <a:gd name="connsiteY602" fmla="*/ 4475527 h 5220849"/>
              <a:gd name="connsiteX603" fmla="*/ 4991869 w 5588158"/>
              <a:gd name="connsiteY603" fmla="*/ 4475527 h 5220849"/>
              <a:gd name="connsiteX604" fmla="*/ 4991851 w 5588158"/>
              <a:gd name="connsiteY604" fmla="*/ 4475536 h 5220849"/>
              <a:gd name="connsiteX605" fmla="*/ 4991834 w 5588158"/>
              <a:gd name="connsiteY605" fmla="*/ 4475538 h 5220849"/>
              <a:gd name="connsiteX606" fmla="*/ 4992530 w 5588158"/>
              <a:gd name="connsiteY606" fmla="*/ 4475242 h 5220849"/>
              <a:gd name="connsiteX607" fmla="*/ 4992434 w 5588158"/>
              <a:gd name="connsiteY607" fmla="*/ 4475527 h 5220849"/>
              <a:gd name="connsiteX608" fmla="*/ 4991869 w 5588158"/>
              <a:gd name="connsiteY608" fmla="*/ 4475527 h 5220849"/>
              <a:gd name="connsiteX609" fmla="*/ 4992239 w 5588158"/>
              <a:gd name="connsiteY609" fmla="*/ 4475337 h 5220849"/>
              <a:gd name="connsiteX610" fmla="*/ 4992530 w 5588158"/>
              <a:gd name="connsiteY610" fmla="*/ 4475242 h 5220849"/>
              <a:gd name="connsiteX611" fmla="*/ 5040655 w 5588158"/>
              <a:gd name="connsiteY611" fmla="*/ 4474369 h 5220849"/>
              <a:gd name="connsiteX612" fmla="*/ 5040655 w 5588158"/>
              <a:gd name="connsiteY612" fmla="*/ 4474758 h 5220849"/>
              <a:gd name="connsiteX613" fmla="*/ 5040268 w 5588158"/>
              <a:gd name="connsiteY613" fmla="*/ 4474663 h 5220849"/>
              <a:gd name="connsiteX614" fmla="*/ 5040655 w 5588158"/>
              <a:gd name="connsiteY614" fmla="*/ 4474369 h 5220849"/>
              <a:gd name="connsiteX615" fmla="*/ 5017951 w 5588158"/>
              <a:gd name="connsiteY615" fmla="*/ 4473116 h 5220849"/>
              <a:gd name="connsiteX616" fmla="*/ 5018145 w 5588158"/>
              <a:gd name="connsiteY616" fmla="*/ 4473401 h 5220849"/>
              <a:gd name="connsiteX617" fmla="*/ 5018144 w 5588158"/>
              <a:gd name="connsiteY617" fmla="*/ 4473401 h 5220849"/>
              <a:gd name="connsiteX618" fmla="*/ 5017756 w 5588158"/>
              <a:gd name="connsiteY618" fmla="*/ 4473496 h 5220849"/>
              <a:gd name="connsiteX619" fmla="*/ 5364733 w 5588158"/>
              <a:gd name="connsiteY619" fmla="*/ 4472822 h 5220849"/>
              <a:gd name="connsiteX620" fmla="*/ 5365606 w 5588158"/>
              <a:gd name="connsiteY620" fmla="*/ 4472822 h 5220849"/>
              <a:gd name="connsiteX621" fmla="*/ 5366382 w 5588158"/>
              <a:gd name="connsiteY621" fmla="*/ 4474084 h 5220849"/>
              <a:gd name="connsiteX622" fmla="*/ 5365218 w 5588158"/>
              <a:gd name="connsiteY622" fmla="*/ 4473790 h 5220849"/>
              <a:gd name="connsiteX623" fmla="*/ 5364733 w 5588158"/>
              <a:gd name="connsiteY623" fmla="*/ 4472822 h 5220849"/>
              <a:gd name="connsiteX624" fmla="*/ 5364345 w 5588158"/>
              <a:gd name="connsiteY624" fmla="*/ 4472633 h 5220849"/>
              <a:gd name="connsiteX625" fmla="*/ 5364635 w 5588158"/>
              <a:gd name="connsiteY625" fmla="*/ 4472727 h 5220849"/>
              <a:gd name="connsiteX626" fmla="*/ 5364732 w 5588158"/>
              <a:gd name="connsiteY626" fmla="*/ 4472822 h 5220849"/>
              <a:gd name="connsiteX627" fmla="*/ 5364733 w 5588158"/>
              <a:gd name="connsiteY627" fmla="*/ 4472822 h 5220849"/>
              <a:gd name="connsiteX628" fmla="*/ 5364442 w 5588158"/>
              <a:gd name="connsiteY628" fmla="*/ 4472917 h 5220849"/>
              <a:gd name="connsiteX629" fmla="*/ 5364344 w 5588158"/>
              <a:gd name="connsiteY629" fmla="*/ 4472632 h 5220849"/>
              <a:gd name="connsiteX630" fmla="*/ 5364345 w 5588158"/>
              <a:gd name="connsiteY630" fmla="*/ 4472632 h 5220849"/>
              <a:gd name="connsiteX631" fmla="*/ 5364345 w 5588158"/>
              <a:gd name="connsiteY631" fmla="*/ 4472633 h 5220849"/>
              <a:gd name="connsiteX632" fmla="*/ 5013585 w 5588158"/>
              <a:gd name="connsiteY632" fmla="*/ 4472632 h 5220849"/>
              <a:gd name="connsiteX633" fmla="*/ 5013780 w 5588158"/>
              <a:gd name="connsiteY633" fmla="*/ 4473021 h 5220849"/>
              <a:gd name="connsiteX634" fmla="*/ 5013683 w 5588158"/>
              <a:gd name="connsiteY634" fmla="*/ 4473021 h 5220849"/>
              <a:gd name="connsiteX635" fmla="*/ 5013683 w 5588158"/>
              <a:gd name="connsiteY635" fmla="*/ 4473211 h 5220849"/>
              <a:gd name="connsiteX636" fmla="*/ 5013295 w 5588158"/>
              <a:gd name="connsiteY636" fmla="*/ 4473116 h 5220849"/>
              <a:gd name="connsiteX637" fmla="*/ 5013294 w 5588158"/>
              <a:gd name="connsiteY637" fmla="*/ 4473116 h 5220849"/>
              <a:gd name="connsiteX638" fmla="*/ 5013682 w 5588158"/>
              <a:gd name="connsiteY638" fmla="*/ 4473021 h 5220849"/>
              <a:gd name="connsiteX639" fmla="*/ 4991367 w 5588158"/>
              <a:gd name="connsiteY639" fmla="*/ 4472053 h 5220849"/>
              <a:gd name="connsiteX640" fmla="*/ 4993114 w 5588158"/>
              <a:gd name="connsiteY640" fmla="*/ 4473306 h 5220849"/>
              <a:gd name="connsiteX641" fmla="*/ 4993211 w 5588158"/>
              <a:gd name="connsiteY641" fmla="*/ 4473306 h 5220849"/>
              <a:gd name="connsiteX642" fmla="*/ 4993114 w 5588158"/>
              <a:gd name="connsiteY642" fmla="*/ 4473496 h 5220849"/>
              <a:gd name="connsiteX643" fmla="*/ 4993696 w 5588158"/>
              <a:gd name="connsiteY643" fmla="*/ 4475052 h 5220849"/>
              <a:gd name="connsiteX644" fmla="*/ 4993891 w 5588158"/>
              <a:gd name="connsiteY644" fmla="*/ 4475052 h 5220849"/>
              <a:gd name="connsiteX645" fmla="*/ 4993891 w 5588158"/>
              <a:gd name="connsiteY645" fmla="*/ 4475337 h 5220849"/>
              <a:gd name="connsiteX646" fmla="*/ 4997383 w 5588158"/>
              <a:gd name="connsiteY646" fmla="*/ 4477368 h 5220849"/>
              <a:gd name="connsiteX647" fmla="*/ 4997092 w 5588158"/>
              <a:gd name="connsiteY647" fmla="*/ 4478915 h 5220849"/>
              <a:gd name="connsiteX648" fmla="*/ 4996024 w 5588158"/>
              <a:gd name="connsiteY648" fmla="*/ 4478820 h 5220849"/>
              <a:gd name="connsiteX649" fmla="*/ 4994276 w 5588158"/>
              <a:gd name="connsiteY649" fmla="*/ 4477074 h 5220849"/>
              <a:gd name="connsiteX650" fmla="*/ 4994180 w 5588158"/>
              <a:gd name="connsiteY650" fmla="*/ 4477178 h 5220849"/>
              <a:gd name="connsiteX651" fmla="*/ 4993889 w 5588158"/>
              <a:gd name="connsiteY651" fmla="*/ 4475337 h 5220849"/>
              <a:gd name="connsiteX652" fmla="*/ 4993694 w 5588158"/>
              <a:gd name="connsiteY652" fmla="*/ 4475242 h 5220849"/>
              <a:gd name="connsiteX653" fmla="*/ 4993694 w 5588158"/>
              <a:gd name="connsiteY653" fmla="*/ 4475052 h 5220849"/>
              <a:gd name="connsiteX654" fmla="*/ 4992530 w 5588158"/>
              <a:gd name="connsiteY654" fmla="*/ 4475242 h 5220849"/>
              <a:gd name="connsiteX655" fmla="*/ 4993112 w 5588158"/>
              <a:gd name="connsiteY655" fmla="*/ 4473505 h 5220849"/>
              <a:gd name="connsiteX656" fmla="*/ 4993113 w 5588158"/>
              <a:gd name="connsiteY656" fmla="*/ 4473505 h 5220849"/>
              <a:gd name="connsiteX657" fmla="*/ 4993113 w 5588158"/>
              <a:gd name="connsiteY657" fmla="*/ 4473306 h 5220849"/>
              <a:gd name="connsiteX658" fmla="*/ 4991174 w 5588158"/>
              <a:gd name="connsiteY658" fmla="*/ 4472243 h 5220849"/>
              <a:gd name="connsiteX659" fmla="*/ 4991077 w 5588158"/>
              <a:gd name="connsiteY659" fmla="*/ 4472148 h 5220849"/>
              <a:gd name="connsiteX660" fmla="*/ 5388504 w 5588158"/>
              <a:gd name="connsiteY660" fmla="*/ 4471759 h 5220849"/>
              <a:gd name="connsiteX661" fmla="*/ 5390252 w 5588158"/>
              <a:gd name="connsiteY661" fmla="*/ 4472148 h 5220849"/>
              <a:gd name="connsiteX662" fmla="*/ 5402284 w 5588158"/>
              <a:gd name="connsiteY662" fmla="*/ 4484618 h 5220849"/>
              <a:gd name="connsiteX663" fmla="*/ 5412277 w 5588158"/>
              <a:gd name="connsiteY663" fmla="*/ 4497572 h 5220849"/>
              <a:gd name="connsiteX664" fmla="*/ 5412471 w 5588158"/>
              <a:gd name="connsiteY664" fmla="*/ 4497572 h 5220849"/>
              <a:gd name="connsiteX665" fmla="*/ 5412374 w 5588158"/>
              <a:gd name="connsiteY665" fmla="*/ 4497676 h 5220849"/>
              <a:gd name="connsiteX666" fmla="*/ 5413830 w 5588158"/>
              <a:gd name="connsiteY666" fmla="*/ 4501349 h 5220849"/>
              <a:gd name="connsiteX667" fmla="*/ 5411018 w 5588158"/>
              <a:gd name="connsiteY667" fmla="*/ 4500286 h 5220849"/>
              <a:gd name="connsiteX668" fmla="*/ 5407913 w 5588158"/>
              <a:gd name="connsiteY668" fmla="*/ 4496130 h 5220849"/>
              <a:gd name="connsiteX669" fmla="*/ 5405002 w 5588158"/>
              <a:gd name="connsiteY669" fmla="*/ 4492837 h 5220849"/>
              <a:gd name="connsiteX670" fmla="*/ 5404614 w 5588158"/>
              <a:gd name="connsiteY670" fmla="*/ 4492742 h 5220849"/>
              <a:gd name="connsiteX671" fmla="*/ 5404809 w 5588158"/>
              <a:gd name="connsiteY671" fmla="*/ 4492647 h 5220849"/>
              <a:gd name="connsiteX672" fmla="*/ 5401316 w 5588158"/>
              <a:gd name="connsiteY672" fmla="*/ 4488006 h 5220849"/>
              <a:gd name="connsiteX673" fmla="*/ 5395979 w 5588158"/>
              <a:gd name="connsiteY673" fmla="*/ 4485197 h 5220849"/>
              <a:gd name="connsiteX674" fmla="*/ 5395008 w 5588158"/>
              <a:gd name="connsiteY674" fmla="*/ 4482881 h 5220849"/>
              <a:gd name="connsiteX675" fmla="*/ 5391224 w 5588158"/>
              <a:gd name="connsiteY675" fmla="*/ 4478526 h 5220849"/>
              <a:gd name="connsiteX676" fmla="*/ 5387052 w 5588158"/>
              <a:gd name="connsiteY676" fmla="*/ 4477947 h 5220849"/>
              <a:gd name="connsiteX677" fmla="*/ 5386955 w 5588158"/>
              <a:gd name="connsiteY677" fmla="*/ 4478041 h 5220849"/>
              <a:gd name="connsiteX678" fmla="*/ 5386858 w 5588158"/>
              <a:gd name="connsiteY678" fmla="*/ 4477852 h 5220849"/>
              <a:gd name="connsiteX679" fmla="*/ 5386761 w 5588158"/>
              <a:gd name="connsiteY679" fmla="*/ 4477662 h 5220849"/>
              <a:gd name="connsiteX680" fmla="*/ 5387245 w 5588158"/>
              <a:gd name="connsiteY680" fmla="*/ 4477757 h 5220849"/>
              <a:gd name="connsiteX681" fmla="*/ 5386663 w 5588158"/>
              <a:gd name="connsiteY681" fmla="*/ 4473989 h 5220849"/>
              <a:gd name="connsiteX682" fmla="*/ 5382589 w 5588158"/>
              <a:gd name="connsiteY682" fmla="*/ 4472243 h 5220849"/>
              <a:gd name="connsiteX683" fmla="*/ 5382588 w 5588158"/>
              <a:gd name="connsiteY683" fmla="*/ 4472243 h 5220849"/>
              <a:gd name="connsiteX684" fmla="*/ 5382585 w 5588158"/>
              <a:gd name="connsiteY684" fmla="*/ 4472243 h 5220849"/>
              <a:gd name="connsiteX685" fmla="*/ 5388504 w 5588158"/>
              <a:gd name="connsiteY685" fmla="*/ 4471759 h 5220849"/>
              <a:gd name="connsiteX686" fmla="*/ 4942850 w 5588158"/>
              <a:gd name="connsiteY686" fmla="*/ 4470800 h 5220849"/>
              <a:gd name="connsiteX687" fmla="*/ 4943918 w 5588158"/>
              <a:gd name="connsiteY687" fmla="*/ 4472442 h 5220849"/>
              <a:gd name="connsiteX688" fmla="*/ 4984184 w 5588158"/>
              <a:gd name="connsiteY688" fmla="*/ 4506379 h 5220849"/>
              <a:gd name="connsiteX689" fmla="*/ 5000485 w 5588158"/>
              <a:gd name="connsiteY689" fmla="*/ 4515755 h 5220849"/>
              <a:gd name="connsiteX690" fmla="*/ 5012904 w 5588158"/>
              <a:gd name="connsiteY690" fmla="*/ 4521174 h 5220849"/>
              <a:gd name="connsiteX691" fmla="*/ 4999903 w 5588158"/>
              <a:gd name="connsiteY691" fmla="*/ 4516429 h 5220849"/>
              <a:gd name="connsiteX692" fmla="*/ 4995439 w 5588158"/>
              <a:gd name="connsiteY692" fmla="*/ 4515366 h 5220849"/>
              <a:gd name="connsiteX693" fmla="*/ 4976130 w 5588158"/>
              <a:gd name="connsiteY693" fmla="*/ 4504443 h 5220849"/>
              <a:gd name="connsiteX694" fmla="*/ 4954881 w 5588158"/>
              <a:gd name="connsiteY694" fmla="*/ 4487133 h 5220849"/>
              <a:gd name="connsiteX695" fmla="*/ 4943043 w 5588158"/>
              <a:gd name="connsiteY695" fmla="*/ 4474948 h 5220849"/>
              <a:gd name="connsiteX696" fmla="*/ 5361918 w 5588158"/>
              <a:gd name="connsiteY696" fmla="*/ 4470506 h 5220849"/>
              <a:gd name="connsiteX697" fmla="*/ 5363665 w 5588158"/>
              <a:gd name="connsiteY697" fmla="*/ 4470696 h 5220849"/>
              <a:gd name="connsiteX698" fmla="*/ 5363664 w 5588158"/>
              <a:gd name="connsiteY698" fmla="*/ 4470696 h 5220849"/>
              <a:gd name="connsiteX699" fmla="*/ 5364344 w 5588158"/>
              <a:gd name="connsiteY699" fmla="*/ 4472632 h 5220849"/>
              <a:gd name="connsiteX700" fmla="*/ 5362889 w 5588158"/>
              <a:gd name="connsiteY700" fmla="*/ 4471854 h 5220849"/>
              <a:gd name="connsiteX701" fmla="*/ 5361918 w 5588158"/>
              <a:gd name="connsiteY701" fmla="*/ 4470506 h 5220849"/>
              <a:gd name="connsiteX702" fmla="*/ 5386371 w 5588158"/>
              <a:gd name="connsiteY702" fmla="*/ 4470307 h 5220849"/>
              <a:gd name="connsiteX703" fmla="*/ 5386759 w 5588158"/>
              <a:gd name="connsiteY703" fmla="*/ 4470307 h 5220849"/>
              <a:gd name="connsiteX704" fmla="*/ 5386953 w 5588158"/>
              <a:gd name="connsiteY704" fmla="*/ 4470696 h 5220849"/>
              <a:gd name="connsiteX705" fmla="*/ 5386565 w 5588158"/>
              <a:gd name="connsiteY705" fmla="*/ 4471085 h 5220849"/>
              <a:gd name="connsiteX706" fmla="*/ 5386371 w 5588158"/>
              <a:gd name="connsiteY706" fmla="*/ 4470307 h 5220849"/>
              <a:gd name="connsiteX707" fmla="*/ 5031049 w 5588158"/>
              <a:gd name="connsiteY707" fmla="*/ 4469728 h 5220849"/>
              <a:gd name="connsiteX708" fmla="*/ 5032116 w 5588158"/>
              <a:gd name="connsiteY708" fmla="*/ 4470601 h 5220849"/>
              <a:gd name="connsiteX709" fmla="*/ 5032408 w 5588158"/>
              <a:gd name="connsiteY709" fmla="*/ 4471085 h 5220849"/>
              <a:gd name="connsiteX710" fmla="*/ 5032407 w 5588158"/>
              <a:gd name="connsiteY710" fmla="*/ 4471085 h 5220849"/>
              <a:gd name="connsiteX711" fmla="*/ 5031533 w 5588158"/>
              <a:gd name="connsiteY711" fmla="*/ 4470990 h 5220849"/>
              <a:gd name="connsiteX712" fmla="*/ 5031049 w 5588158"/>
              <a:gd name="connsiteY712" fmla="*/ 4469728 h 5220849"/>
              <a:gd name="connsiteX713" fmla="*/ 5030951 w 5588158"/>
              <a:gd name="connsiteY713" fmla="*/ 4469443 h 5220849"/>
              <a:gd name="connsiteX714" fmla="*/ 5031049 w 5588158"/>
              <a:gd name="connsiteY714" fmla="*/ 4469728 h 5220849"/>
              <a:gd name="connsiteX715" fmla="*/ 5030854 w 5588158"/>
              <a:gd name="connsiteY715" fmla="*/ 4469538 h 5220849"/>
              <a:gd name="connsiteX716" fmla="*/ 5029109 w 5588158"/>
              <a:gd name="connsiteY716" fmla="*/ 4468855 h 5220849"/>
              <a:gd name="connsiteX717" fmla="*/ 5030759 w 5588158"/>
              <a:gd name="connsiteY717" fmla="*/ 4469538 h 5220849"/>
              <a:gd name="connsiteX718" fmla="*/ 5030758 w 5588158"/>
              <a:gd name="connsiteY718" fmla="*/ 4469538 h 5220849"/>
              <a:gd name="connsiteX719" fmla="*/ 5029205 w 5588158"/>
              <a:gd name="connsiteY719" fmla="*/ 4470022 h 5220849"/>
              <a:gd name="connsiteX720" fmla="*/ 5028042 w 5588158"/>
              <a:gd name="connsiteY720" fmla="*/ 4469149 h 5220849"/>
              <a:gd name="connsiteX721" fmla="*/ 5029109 w 5588158"/>
              <a:gd name="connsiteY721" fmla="*/ 4468855 h 5220849"/>
              <a:gd name="connsiteX722" fmla="*/ 5009315 w 5588158"/>
              <a:gd name="connsiteY722" fmla="*/ 4468855 h 5220849"/>
              <a:gd name="connsiteX723" fmla="*/ 5008248 w 5588158"/>
              <a:gd name="connsiteY723" fmla="*/ 4470117 h 5220849"/>
              <a:gd name="connsiteX724" fmla="*/ 5007471 w 5588158"/>
              <a:gd name="connsiteY724" fmla="*/ 4469339 h 5220849"/>
              <a:gd name="connsiteX725" fmla="*/ 5009315 w 5588158"/>
              <a:gd name="connsiteY725" fmla="*/ 4468855 h 5220849"/>
              <a:gd name="connsiteX726" fmla="*/ 5345230 w 5588158"/>
              <a:gd name="connsiteY726" fmla="*/ 4468770 h 5220849"/>
              <a:gd name="connsiteX727" fmla="*/ 5345909 w 5588158"/>
              <a:gd name="connsiteY727" fmla="*/ 4469054 h 5220849"/>
              <a:gd name="connsiteX728" fmla="*/ 5345617 w 5588158"/>
              <a:gd name="connsiteY728" fmla="*/ 4469538 h 5220849"/>
              <a:gd name="connsiteX729" fmla="*/ 5345133 w 5588158"/>
              <a:gd name="connsiteY729" fmla="*/ 4469244 h 5220849"/>
              <a:gd name="connsiteX730" fmla="*/ 5345230 w 5588158"/>
              <a:gd name="connsiteY730" fmla="*/ 4468770 h 5220849"/>
              <a:gd name="connsiteX731" fmla="*/ 5396461 w 5588158"/>
              <a:gd name="connsiteY731" fmla="*/ 4468570 h 5220849"/>
              <a:gd name="connsiteX732" fmla="*/ 5396461 w 5588158"/>
              <a:gd name="connsiteY732" fmla="*/ 4468760 h 5220849"/>
              <a:gd name="connsiteX733" fmla="*/ 5396558 w 5588158"/>
              <a:gd name="connsiteY733" fmla="*/ 4468570 h 5220849"/>
              <a:gd name="connsiteX734" fmla="*/ 4940438 w 5588158"/>
              <a:gd name="connsiteY734" fmla="*/ 4468475 h 5220849"/>
              <a:gd name="connsiteX735" fmla="*/ 4942849 w 5588158"/>
              <a:gd name="connsiteY735" fmla="*/ 4470791 h 5220849"/>
              <a:gd name="connsiteX736" fmla="*/ 4942850 w 5588158"/>
              <a:gd name="connsiteY736" fmla="*/ 4470800 h 5220849"/>
              <a:gd name="connsiteX737" fmla="*/ 4940132 w 5588158"/>
              <a:gd name="connsiteY737" fmla="*/ 4468181 h 5220849"/>
              <a:gd name="connsiteX738" fmla="*/ 4940133 w 5588158"/>
              <a:gd name="connsiteY738" fmla="*/ 4468181 h 5220849"/>
              <a:gd name="connsiteX739" fmla="*/ 4940438 w 5588158"/>
              <a:gd name="connsiteY739" fmla="*/ 4468475 h 5220849"/>
              <a:gd name="connsiteX740" fmla="*/ 5010091 w 5588158"/>
              <a:gd name="connsiteY740" fmla="*/ 4468086 h 5220849"/>
              <a:gd name="connsiteX741" fmla="*/ 5010092 w 5588158"/>
              <a:gd name="connsiteY741" fmla="*/ 4468086 h 5220849"/>
              <a:gd name="connsiteX742" fmla="*/ 5009510 w 5588158"/>
              <a:gd name="connsiteY742" fmla="*/ 4468570 h 5220849"/>
              <a:gd name="connsiteX743" fmla="*/ 5009510 w 5588158"/>
              <a:gd name="connsiteY743" fmla="*/ 4468760 h 5220849"/>
              <a:gd name="connsiteX744" fmla="*/ 5009315 w 5588158"/>
              <a:gd name="connsiteY744" fmla="*/ 4468855 h 5220849"/>
              <a:gd name="connsiteX745" fmla="*/ 5009413 w 5588158"/>
              <a:gd name="connsiteY745" fmla="*/ 4468665 h 5220849"/>
              <a:gd name="connsiteX746" fmla="*/ 5009509 w 5588158"/>
              <a:gd name="connsiteY746" fmla="*/ 4468570 h 5220849"/>
              <a:gd name="connsiteX747" fmla="*/ 5009606 w 5588158"/>
              <a:gd name="connsiteY747" fmla="*/ 4468181 h 5220849"/>
              <a:gd name="connsiteX748" fmla="*/ 5010091 w 5588158"/>
              <a:gd name="connsiteY748" fmla="*/ 4468086 h 5220849"/>
              <a:gd name="connsiteX749" fmla="*/ 4938290 w 5588158"/>
              <a:gd name="connsiteY749" fmla="*/ 4467507 h 5220849"/>
              <a:gd name="connsiteX750" fmla="*/ 4939940 w 5588158"/>
              <a:gd name="connsiteY750" fmla="*/ 4467992 h 5220849"/>
              <a:gd name="connsiteX751" fmla="*/ 4938193 w 5588158"/>
              <a:gd name="connsiteY751" fmla="*/ 4468475 h 5220849"/>
              <a:gd name="connsiteX752" fmla="*/ 4938290 w 5588158"/>
              <a:gd name="connsiteY752" fmla="*/ 4467507 h 5220849"/>
              <a:gd name="connsiteX753" fmla="*/ 5382199 w 5588158"/>
              <a:gd name="connsiteY753" fmla="*/ 4466055 h 5220849"/>
              <a:gd name="connsiteX754" fmla="*/ 5385013 w 5588158"/>
              <a:gd name="connsiteY754" fmla="*/ 4468181 h 5220849"/>
              <a:gd name="connsiteX755" fmla="*/ 5381131 w 5588158"/>
              <a:gd name="connsiteY755" fmla="*/ 4470886 h 5220849"/>
              <a:gd name="connsiteX756" fmla="*/ 5382199 w 5588158"/>
              <a:gd name="connsiteY756" fmla="*/ 4466055 h 5220849"/>
              <a:gd name="connsiteX757" fmla="*/ 5391803 w 5588158"/>
              <a:gd name="connsiteY757" fmla="*/ 4465961 h 5220849"/>
              <a:gd name="connsiteX758" fmla="*/ 5393259 w 5588158"/>
              <a:gd name="connsiteY758" fmla="*/ 4466245 h 5220849"/>
              <a:gd name="connsiteX759" fmla="*/ 5394714 w 5588158"/>
              <a:gd name="connsiteY759" fmla="*/ 4468570 h 5220849"/>
              <a:gd name="connsiteX760" fmla="*/ 5391998 w 5588158"/>
              <a:gd name="connsiteY760" fmla="*/ 4467023 h 5220849"/>
              <a:gd name="connsiteX761" fmla="*/ 5391803 w 5588158"/>
              <a:gd name="connsiteY761" fmla="*/ 4465961 h 5220849"/>
              <a:gd name="connsiteX762" fmla="*/ 5380647 w 5588158"/>
              <a:gd name="connsiteY762" fmla="*/ 4464698 h 5220849"/>
              <a:gd name="connsiteX763" fmla="*/ 5382296 w 5588158"/>
              <a:gd name="connsiteY763" fmla="*/ 4465761 h 5220849"/>
              <a:gd name="connsiteX764" fmla="*/ 5382199 w 5588158"/>
              <a:gd name="connsiteY764" fmla="*/ 4466055 h 5220849"/>
              <a:gd name="connsiteX765" fmla="*/ 5382102 w 5588158"/>
              <a:gd name="connsiteY765" fmla="*/ 4465961 h 5220849"/>
              <a:gd name="connsiteX766" fmla="*/ 5380452 w 5588158"/>
              <a:gd name="connsiteY766" fmla="*/ 4464898 h 5220849"/>
              <a:gd name="connsiteX767" fmla="*/ 5380647 w 5588158"/>
              <a:gd name="connsiteY767" fmla="*/ 4464698 h 5220849"/>
              <a:gd name="connsiteX768" fmla="*/ 5342222 w 5588158"/>
              <a:gd name="connsiteY768" fmla="*/ 4462288 h 5220849"/>
              <a:gd name="connsiteX769" fmla="*/ 5341834 w 5588158"/>
              <a:gd name="connsiteY769" fmla="*/ 4462478 h 5220849"/>
              <a:gd name="connsiteX770" fmla="*/ 5341834 w 5588158"/>
              <a:gd name="connsiteY770" fmla="*/ 4462383 h 5220849"/>
              <a:gd name="connsiteX771" fmla="*/ 5376673 w 5588158"/>
              <a:gd name="connsiteY771" fmla="*/ 4462198 h 5220849"/>
              <a:gd name="connsiteX772" fmla="*/ 5380353 w 5588158"/>
              <a:gd name="connsiteY772" fmla="*/ 4464898 h 5220849"/>
              <a:gd name="connsiteX773" fmla="*/ 5380354 w 5588158"/>
              <a:gd name="connsiteY773" fmla="*/ 4464898 h 5220849"/>
              <a:gd name="connsiteX774" fmla="*/ 5378317 w 5588158"/>
              <a:gd name="connsiteY774" fmla="*/ 4466150 h 5220849"/>
              <a:gd name="connsiteX775" fmla="*/ 5376669 w 5588158"/>
              <a:gd name="connsiteY775" fmla="*/ 4462188 h 5220849"/>
              <a:gd name="connsiteX776" fmla="*/ 5376673 w 5588158"/>
              <a:gd name="connsiteY776" fmla="*/ 4462198 h 5220849"/>
              <a:gd name="connsiteX777" fmla="*/ 5376666 w 5588158"/>
              <a:gd name="connsiteY777" fmla="*/ 4462193 h 5220849"/>
              <a:gd name="connsiteX778" fmla="*/ 5347558 w 5588158"/>
              <a:gd name="connsiteY778" fmla="*/ 4461804 h 5220849"/>
              <a:gd name="connsiteX779" fmla="*/ 5352895 w 5588158"/>
              <a:gd name="connsiteY779" fmla="*/ 4464509 h 5220849"/>
              <a:gd name="connsiteX780" fmla="*/ 5352894 w 5588158"/>
              <a:gd name="connsiteY780" fmla="*/ 4464509 h 5220849"/>
              <a:gd name="connsiteX781" fmla="*/ 5355417 w 5588158"/>
              <a:gd name="connsiteY781" fmla="*/ 4466540 h 5220849"/>
              <a:gd name="connsiteX782" fmla="*/ 5347461 w 5588158"/>
              <a:gd name="connsiteY782" fmla="*/ 4464120 h 5220849"/>
              <a:gd name="connsiteX783" fmla="*/ 5347558 w 5588158"/>
              <a:gd name="connsiteY783" fmla="*/ 4461804 h 5220849"/>
              <a:gd name="connsiteX784" fmla="*/ 5347363 w 5588158"/>
              <a:gd name="connsiteY784" fmla="*/ 4461709 h 5220849"/>
              <a:gd name="connsiteX785" fmla="*/ 5347558 w 5588158"/>
              <a:gd name="connsiteY785" fmla="*/ 4461709 h 5220849"/>
              <a:gd name="connsiteX786" fmla="*/ 5347558 w 5588158"/>
              <a:gd name="connsiteY786" fmla="*/ 4461804 h 5220849"/>
              <a:gd name="connsiteX787" fmla="*/ 5347363 w 5588158"/>
              <a:gd name="connsiteY787" fmla="*/ 4461709 h 5220849"/>
              <a:gd name="connsiteX788" fmla="*/ 5347558 w 5588158"/>
              <a:gd name="connsiteY788" fmla="*/ 4461510 h 5220849"/>
              <a:gd name="connsiteX789" fmla="*/ 5347849 w 5588158"/>
              <a:gd name="connsiteY789" fmla="*/ 4461709 h 5220849"/>
              <a:gd name="connsiteX790" fmla="*/ 5347558 w 5588158"/>
              <a:gd name="connsiteY790" fmla="*/ 4461709 h 5220849"/>
              <a:gd name="connsiteX791" fmla="*/ 5375113 w 5588158"/>
              <a:gd name="connsiteY791" fmla="*/ 4461026 h 5220849"/>
              <a:gd name="connsiteX792" fmla="*/ 5376763 w 5588158"/>
              <a:gd name="connsiteY792" fmla="*/ 4461994 h 5220849"/>
              <a:gd name="connsiteX793" fmla="*/ 5376669 w 5588158"/>
              <a:gd name="connsiteY793" fmla="*/ 4462188 h 5220849"/>
              <a:gd name="connsiteX794" fmla="*/ 5376667 w 5588158"/>
              <a:gd name="connsiteY794" fmla="*/ 4462184 h 5220849"/>
              <a:gd name="connsiteX795" fmla="*/ 5375017 w 5588158"/>
              <a:gd name="connsiteY795" fmla="*/ 4461121 h 5220849"/>
              <a:gd name="connsiteX796" fmla="*/ 5341930 w 5588158"/>
              <a:gd name="connsiteY796" fmla="*/ 4460836 h 5220849"/>
              <a:gd name="connsiteX797" fmla="*/ 5341736 w 5588158"/>
              <a:gd name="connsiteY797" fmla="*/ 4462288 h 5220849"/>
              <a:gd name="connsiteX798" fmla="*/ 5341251 w 5588158"/>
              <a:gd name="connsiteY798" fmla="*/ 4460931 h 5220849"/>
              <a:gd name="connsiteX799" fmla="*/ 5341930 w 5588158"/>
              <a:gd name="connsiteY799" fmla="*/ 4460836 h 5220849"/>
              <a:gd name="connsiteX800" fmla="*/ 5336206 w 5588158"/>
              <a:gd name="connsiteY800" fmla="*/ 4458805 h 5220849"/>
              <a:gd name="connsiteX801" fmla="*/ 5337855 w 5588158"/>
              <a:gd name="connsiteY801" fmla="*/ 4459194 h 5220849"/>
              <a:gd name="connsiteX802" fmla="*/ 5336885 w 5588158"/>
              <a:gd name="connsiteY802" fmla="*/ 4460542 h 5220849"/>
              <a:gd name="connsiteX803" fmla="*/ 5334848 w 5588158"/>
              <a:gd name="connsiteY803" fmla="*/ 4460162 h 5220849"/>
              <a:gd name="connsiteX804" fmla="*/ 5336206 w 5588158"/>
              <a:gd name="connsiteY804" fmla="*/ 4458805 h 5220849"/>
              <a:gd name="connsiteX805" fmla="*/ 5382975 w 5588158"/>
              <a:gd name="connsiteY805" fmla="*/ 4458615 h 5220849"/>
              <a:gd name="connsiteX806" fmla="*/ 5385110 w 5588158"/>
              <a:gd name="connsiteY806" fmla="*/ 4458710 h 5220849"/>
              <a:gd name="connsiteX807" fmla="*/ 5385595 w 5588158"/>
              <a:gd name="connsiteY807" fmla="*/ 4459678 h 5220849"/>
              <a:gd name="connsiteX808" fmla="*/ 5385594 w 5588158"/>
              <a:gd name="connsiteY808" fmla="*/ 4459678 h 5220849"/>
              <a:gd name="connsiteX809" fmla="*/ 5384236 w 5588158"/>
              <a:gd name="connsiteY809" fmla="*/ 4459773 h 5220849"/>
              <a:gd name="connsiteX810" fmla="*/ 5382975 w 5588158"/>
              <a:gd name="connsiteY810" fmla="*/ 4458615 h 5220849"/>
              <a:gd name="connsiteX811" fmla="*/ 5344259 w 5588158"/>
              <a:gd name="connsiteY811" fmla="*/ 4458615 h 5220849"/>
              <a:gd name="connsiteX812" fmla="*/ 5344647 w 5588158"/>
              <a:gd name="connsiteY812" fmla="*/ 4458995 h 5220849"/>
              <a:gd name="connsiteX813" fmla="*/ 5344259 w 5588158"/>
              <a:gd name="connsiteY813" fmla="*/ 4459289 h 5220849"/>
              <a:gd name="connsiteX814" fmla="*/ 5343968 w 5588158"/>
              <a:gd name="connsiteY814" fmla="*/ 4458995 h 5220849"/>
              <a:gd name="connsiteX815" fmla="*/ 5344259 w 5588158"/>
              <a:gd name="connsiteY815" fmla="*/ 4458615 h 5220849"/>
              <a:gd name="connsiteX816" fmla="*/ 4997102 w 5588158"/>
              <a:gd name="connsiteY816" fmla="*/ 4457643 h 5220849"/>
              <a:gd name="connsiteX817" fmla="*/ 5001068 w 5588158"/>
              <a:gd name="connsiteY817" fmla="*/ 4461415 h 5220849"/>
              <a:gd name="connsiteX818" fmla="*/ 5000873 w 5588158"/>
              <a:gd name="connsiteY818" fmla="*/ 4461415 h 5220849"/>
              <a:gd name="connsiteX819" fmla="*/ 5005628 w 5588158"/>
              <a:gd name="connsiteY819" fmla="*/ 4464698 h 5220849"/>
              <a:gd name="connsiteX820" fmla="*/ 5005823 w 5588158"/>
              <a:gd name="connsiteY820" fmla="*/ 4464803 h 5220849"/>
              <a:gd name="connsiteX821" fmla="*/ 5005726 w 5588158"/>
              <a:gd name="connsiteY821" fmla="*/ 4467992 h 5220849"/>
              <a:gd name="connsiteX822" fmla="*/ 5003203 w 5588158"/>
              <a:gd name="connsiteY822" fmla="*/ 4467118 h 5220849"/>
              <a:gd name="connsiteX823" fmla="*/ 5001553 w 5588158"/>
              <a:gd name="connsiteY823" fmla="*/ 4464214 h 5220849"/>
              <a:gd name="connsiteX824" fmla="*/ 4990880 w 5588158"/>
              <a:gd name="connsiteY824" fmla="*/ 4459678 h 5220849"/>
              <a:gd name="connsiteX825" fmla="*/ 4997102 w 5588158"/>
              <a:gd name="connsiteY825" fmla="*/ 4457643 h 5220849"/>
              <a:gd name="connsiteX826" fmla="*/ 5366964 w 5588158"/>
              <a:gd name="connsiteY826" fmla="*/ 4456973 h 5220849"/>
              <a:gd name="connsiteX827" fmla="*/ 5366576 w 5588158"/>
              <a:gd name="connsiteY827" fmla="*/ 4460257 h 5220849"/>
              <a:gd name="connsiteX828" fmla="*/ 5370458 w 5588158"/>
              <a:gd name="connsiteY828" fmla="*/ 4460162 h 5220849"/>
              <a:gd name="connsiteX829" fmla="*/ 5371525 w 5588158"/>
              <a:gd name="connsiteY829" fmla="*/ 4462089 h 5220849"/>
              <a:gd name="connsiteX830" fmla="*/ 5372010 w 5588158"/>
              <a:gd name="connsiteY830" fmla="*/ 4462478 h 5220849"/>
              <a:gd name="connsiteX831" fmla="*/ 5373271 w 5588158"/>
              <a:gd name="connsiteY831" fmla="*/ 4462772 h 5220849"/>
              <a:gd name="connsiteX832" fmla="*/ 5373270 w 5588158"/>
              <a:gd name="connsiteY832" fmla="*/ 4462772 h 5220849"/>
              <a:gd name="connsiteX833" fmla="*/ 5372883 w 5588158"/>
              <a:gd name="connsiteY833" fmla="*/ 4463057 h 5220849"/>
              <a:gd name="connsiteX834" fmla="*/ 5372009 w 5588158"/>
              <a:gd name="connsiteY834" fmla="*/ 4462478 h 5220849"/>
              <a:gd name="connsiteX835" fmla="*/ 5371427 w 5588158"/>
              <a:gd name="connsiteY835" fmla="*/ 4462288 h 5220849"/>
              <a:gd name="connsiteX836" fmla="*/ 5370360 w 5588158"/>
              <a:gd name="connsiteY836" fmla="*/ 4460352 h 5220849"/>
              <a:gd name="connsiteX837" fmla="*/ 5366575 w 5588158"/>
              <a:gd name="connsiteY837" fmla="*/ 4460352 h 5220849"/>
              <a:gd name="connsiteX838" fmla="*/ 5366575 w 5588158"/>
              <a:gd name="connsiteY838" fmla="*/ 4460257 h 5220849"/>
              <a:gd name="connsiteX839" fmla="*/ 5363082 w 5588158"/>
              <a:gd name="connsiteY839" fmla="*/ 4457647 h 5220849"/>
              <a:gd name="connsiteX840" fmla="*/ 5366964 w 5588158"/>
              <a:gd name="connsiteY840" fmla="*/ 4456973 h 5220849"/>
              <a:gd name="connsiteX841" fmla="*/ 5330093 w 5588158"/>
              <a:gd name="connsiteY841" fmla="*/ 4456964 h 5220849"/>
              <a:gd name="connsiteX842" fmla="*/ 5331840 w 5588158"/>
              <a:gd name="connsiteY842" fmla="*/ 4457258 h 5220849"/>
              <a:gd name="connsiteX843" fmla="*/ 5330287 w 5588158"/>
              <a:gd name="connsiteY843" fmla="*/ 4458027 h 5220849"/>
              <a:gd name="connsiteX844" fmla="*/ 5327279 w 5588158"/>
              <a:gd name="connsiteY844" fmla="*/ 4458027 h 5220849"/>
              <a:gd name="connsiteX845" fmla="*/ 5330093 w 5588158"/>
              <a:gd name="connsiteY845" fmla="*/ 4456964 h 5220849"/>
              <a:gd name="connsiteX846" fmla="*/ 5323689 w 5588158"/>
              <a:gd name="connsiteY846" fmla="*/ 4456774 h 5220849"/>
              <a:gd name="connsiteX847" fmla="*/ 5324271 w 5588158"/>
              <a:gd name="connsiteY847" fmla="*/ 4457353 h 5220849"/>
              <a:gd name="connsiteX848" fmla="*/ 5323689 w 5588158"/>
              <a:gd name="connsiteY848" fmla="*/ 4457543 h 5220849"/>
              <a:gd name="connsiteX849" fmla="*/ 5323397 w 5588158"/>
              <a:gd name="connsiteY849" fmla="*/ 4457258 h 5220849"/>
              <a:gd name="connsiteX850" fmla="*/ 5323689 w 5588158"/>
              <a:gd name="connsiteY850" fmla="*/ 4456774 h 5220849"/>
              <a:gd name="connsiteX851" fmla="*/ 5320002 w 5588158"/>
              <a:gd name="connsiteY851" fmla="*/ 4455996 h 5220849"/>
              <a:gd name="connsiteX852" fmla="*/ 5320584 w 5588158"/>
              <a:gd name="connsiteY852" fmla="*/ 4456869 h 5220849"/>
              <a:gd name="connsiteX853" fmla="*/ 5319613 w 5588158"/>
              <a:gd name="connsiteY853" fmla="*/ 4456964 h 5220849"/>
              <a:gd name="connsiteX854" fmla="*/ 5318934 w 5588158"/>
              <a:gd name="connsiteY854" fmla="*/ 4456195 h 5220849"/>
              <a:gd name="connsiteX855" fmla="*/ 5320002 w 5588158"/>
              <a:gd name="connsiteY855" fmla="*/ 4455996 h 5220849"/>
              <a:gd name="connsiteX856" fmla="*/ 5359396 w 5588158"/>
              <a:gd name="connsiteY856" fmla="*/ 4455806 h 5220849"/>
              <a:gd name="connsiteX857" fmla="*/ 5359105 w 5588158"/>
              <a:gd name="connsiteY857" fmla="*/ 4456385 h 5220849"/>
              <a:gd name="connsiteX858" fmla="*/ 5359008 w 5588158"/>
              <a:gd name="connsiteY858" fmla="*/ 4456195 h 5220849"/>
              <a:gd name="connsiteX859" fmla="*/ 5359009 w 5588158"/>
              <a:gd name="connsiteY859" fmla="*/ 4456195 h 5220849"/>
              <a:gd name="connsiteX860" fmla="*/ 5359396 w 5588158"/>
              <a:gd name="connsiteY860" fmla="*/ 4455806 h 5220849"/>
              <a:gd name="connsiteX861" fmla="*/ 5284005 w 5588158"/>
              <a:gd name="connsiteY861" fmla="*/ 4453007 h 5220849"/>
              <a:gd name="connsiteX862" fmla="*/ 5284393 w 5588158"/>
              <a:gd name="connsiteY862" fmla="*/ 4453975 h 5220849"/>
              <a:gd name="connsiteX863" fmla="*/ 5278861 w 5588158"/>
              <a:gd name="connsiteY863" fmla="*/ 4455806 h 5220849"/>
              <a:gd name="connsiteX864" fmla="*/ 5278279 w 5588158"/>
              <a:gd name="connsiteY864" fmla="*/ 4454743 h 5220849"/>
              <a:gd name="connsiteX865" fmla="*/ 5278280 w 5588158"/>
              <a:gd name="connsiteY865" fmla="*/ 4454743 h 5220849"/>
              <a:gd name="connsiteX866" fmla="*/ 5284005 w 5588158"/>
              <a:gd name="connsiteY866" fmla="*/ 4453007 h 5220849"/>
              <a:gd name="connsiteX867" fmla="*/ 5294775 w 5588158"/>
              <a:gd name="connsiteY867" fmla="*/ 4452523 h 5220849"/>
              <a:gd name="connsiteX868" fmla="*/ 5295260 w 5588158"/>
              <a:gd name="connsiteY868" fmla="*/ 4452523 h 5220849"/>
              <a:gd name="connsiteX869" fmla="*/ 5294775 w 5588158"/>
              <a:gd name="connsiteY869" fmla="*/ 4452712 h 5220849"/>
              <a:gd name="connsiteX870" fmla="*/ 4964781 w 5588158"/>
              <a:gd name="connsiteY870" fmla="*/ 4451260 h 5220849"/>
              <a:gd name="connsiteX871" fmla="*/ 4983799 w 5588158"/>
              <a:gd name="connsiteY871" fmla="*/ 4467308 h 5220849"/>
              <a:gd name="connsiteX872" fmla="*/ 4991076 w 5588158"/>
              <a:gd name="connsiteY872" fmla="*/ 4472148 h 5220849"/>
              <a:gd name="connsiteX873" fmla="*/ 4983121 w 5588158"/>
              <a:gd name="connsiteY873" fmla="*/ 4470411 h 5220849"/>
              <a:gd name="connsiteX874" fmla="*/ 4969439 w 5588158"/>
              <a:gd name="connsiteY874" fmla="*/ 4457742 h 5220849"/>
              <a:gd name="connsiteX875" fmla="*/ 4964781 w 5588158"/>
              <a:gd name="connsiteY875" fmla="*/ 4451260 h 5220849"/>
              <a:gd name="connsiteX876" fmla="*/ 5317964 w 5588158"/>
              <a:gd name="connsiteY876" fmla="*/ 4451071 h 5220849"/>
              <a:gd name="connsiteX877" fmla="*/ 5305739 w 5588158"/>
              <a:gd name="connsiteY877" fmla="*/ 4451944 h 5220849"/>
              <a:gd name="connsiteX878" fmla="*/ 5295260 w 5588158"/>
              <a:gd name="connsiteY878" fmla="*/ 4452523 h 5220849"/>
              <a:gd name="connsiteX879" fmla="*/ 5317964 w 5588158"/>
              <a:gd name="connsiteY879" fmla="*/ 4451071 h 5220849"/>
              <a:gd name="connsiteX880" fmla="*/ 5320972 w 5588158"/>
              <a:gd name="connsiteY880" fmla="*/ 4450397 h 5220849"/>
              <a:gd name="connsiteX881" fmla="*/ 5322136 w 5588158"/>
              <a:gd name="connsiteY881" fmla="*/ 4450776 h 5220849"/>
              <a:gd name="connsiteX882" fmla="*/ 5321652 w 5588158"/>
              <a:gd name="connsiteY882" fmla="*/ 4451260 h 5220849"/>
              <a:gd name="connsiteX883" fmla="*/ 5320488 w 5588158"/>
              <a:gd name="connsiteY883" fmla="*/ 4450881 h 5220849"/>
              <a:gd name="connsiteX884" fmla="*/ 5320972 w 5588158"/>
              <a:gd name="connsiteY884" fmla="*/ 4450397 h 5220849"/>
              <a:gd name="connsiteX885" fmla="*/ 4988163 w 5588158"/>
              <a:gd name="connsiteY885" fmla="*/ 4450008 h 5220849"/>
              <a:gd name="connsiteX886" fmla="*/ 4993791 w 5588158"/>
              <a:gd name="connsiteY886" fmla="*/ 4454838 h 5220849"/>
              <a:gd name="connsiteX887" fmla="*/ 4989619 w 5588158"/>
              <a:gd name="connsiteY887" fmla="*/ 4454554 h 5220849"/>
              <a:gd name="connsiteX888" fmla="*/ 4988551 w 5588158"/>
              <a:gd name="connsiteY888" fmla="*/ 4453680 h 5220849"/>
              <a:gd name="connsiteX889" fmla="*/ 4985834 w 5588158"/>
              <a:gd name="connsiteY889" fmla="*/ 4452902 h 5220849"/>
              <a:gd name="connsiteX890" fmla="*/ 4983408 w 5588158"/>
              <a:gd name="connsiteY890" fmla="*/ 4452133 h 5220849"/>
              <a:gd name="connsiteX891" fmla="*/ 4985834 w 5588158"/>
              <a:gd name="connsiteY891" fmla="*/ 4451555 h 5220849"/>
              <a:gd name="connsiteX892" fmla="*/ 4988163 w 5588158"/>
              <a:gd name="connsiteY892" fmla="*/ 4450008 h 5220849"/>
              <a:gd name="connsiteX893" fmla="*/ 5343485 w 5588158"/>
              <a:gd name="connsiteY893" fmla="*/ 4445462 h 5220849"/>
              <a:gd name="connsiteX894" fmla="*/ 5344067 w 5588158"/>
              <a:gd name="connsiteY894" fmla="*/ 4445652 h 5220849"/>
              <a:gd name="connsiteX895" fmla="*/ 5344066 w 5588158"/>
              <a:gd name="connsiteY895" fmla="*/ 4445652 h 5220849"/>
              <a:gd name="connsiteX896" fmla="*/ 5343581 w 5588158"/>
              <a:gd name="connsiteY896" fmla="*/ 4445851 h 5220849"/>
              <a:gd name="connsiteX897" fmla="*/ 4981856 w 5588158"/>
              <a:gd name="connsiteY897" fmla="*/ 4444788 h 5220849"/>
              <a:gd name="connsiteX898" fmla="*/ 4984087 w 5588158"/>
              <a:gd name="connsiteY898" fmla="*/ 4447199 h 5220849"/>
              <a:gd name="connsiteX899" fmla="*/ 4983408 w 5588158"/>
              <a:gd name="connsiteY899" fmla="*/ 4452133 h 5220849"/>
              <a:gd name="connsiteX900" fmla="*/ 4980595 w 5588158"/>
              <a:gd name="connsiteY900" fmla="*/ 4449040 h 5220849"/>
              <a:gd name="connsiteX901" fmla="*/ 4978363 w 5588158"/>
              <a:gd name="connsiteY901" fmla="*/ 4448072 h 5220849"/>
              <a:gd name="connsiteX902" fmla="*/ 4980595 w 5588158"/>
              <a:gd name="connsiteY902" fmla="*/ 4447588 h 5220849"/>
              <a:gd name="connsiteX903" fmla="*/ 4981856 w 5588158"/>
              <a:gd name="connsiteY903" fmla="*/ 4444788 h 5220849"/>
              <a:gd name="connsiteX904" fmla="*/ 5362599 w 5588158"/>
              <a:gd name="connsiteY904" fmla="*/ 4444010 h 5220849"/>
              <a:gd name="connsiteX905" fmla="*/ 5364539 w 5588158"/>
              <a:gd name="connsiteY905" fmla="*/ 4446231 h 5220849"/>
              <a:gd name="connsiteX906" fmla="*/ 5364540 w 5588158"/>
              <a:gd name="connsiteY906" fmla="*/ 4446231 h 5220849"/>
              <a:gd name="connsiteX907" fmla="*/ 5362793 w 5588158"/>
              <a:gd name="connsiteY907" fmla="*/ 4447104 h 5220849"/>
              <a:gd name="connsiteX908" fmla="*/ 5361240 w 5588158"/>
              <a:gd name="connsiteY908" fmla="*/ 4444684 h 5220849"/>
              <a:gd name="connsiteX909" fmla="*/ 5362599 w 5588158"/>
              <a:gd name="connsiteY909" fmla="*/ 4444010 h 5220849"/>
              <a:gd name="connsiteX910" fmla="*/ 4962353 w 5588158"/>
              <a:gd name="connsiteY910" fmla="*/ 4444010 h 5220849"/>
              <a:gd name="connsiteX911" fmla="*/ 4962353 w 5588158"/>
              <a:gd name="connsiteY911" fmla="*/ 4444209 h 5220849"/>
              <a:gd name="connsiteX912" fmla="*/ 4962256 w 5588158"/>
              <a:gd name="connsiteY912" fmla="*/ 4444304 h 5220849"/>
              <a:gd name="connsiteX913" fmla="*/ 4962256 w 5588158"/>
              <a:gd name="connsiteY913" fmla="*/ 4444105 h 5220849"/>
              <a:gd name="connsiteX914" fmla="*/ 4962548 w 5588158"/>
              <a:gd name="connsiteY914" fmla="*/ 4441590 h 5220849"/>
              <a:gd name="connsiteX915" fmla="*/ 4963421 w 5588158"/>
              <a:gd name="connsiteY915" fmla="*/ 4443241 h 5220849"/>
              <a:gd name="connsiteX916" fmla="*/ 4962353 w 5588158"/>
              <a:gd name="connsiteY916" fmla="*/ 4444010 h 5220849"/>
              <a:gd name="connsiteX917" fmla="*/ 4962548 w 5588158"/>
              <a:gd name="connsiteY917" fmla="*/ 4441590 h 5220849"/>
              <a:gd name="connsiteX918" fmla="*/ 4962450 w 5588158"/>
              <a:gd name="connsiteY918" fmla="*/ 4441495 h 5220849"/>
              <a:gd name="connsiteX919" fmla="*/ 4962548 w 5588158"/>
              <a:gd name="connsiteY919" fmla="*/ 4441495 h 5220849"/>
              <a:gd name="connsiteX920" fmla="*/ 4962548 w 5588158"/>
              <a:gd name="connsiteY920" fmla="*/ 4441590 h 5220849"/>
              <a:gd name="connsiteX921" fmla="*/ 5299626 w 5588158"/>
              <a:gd name="connsiteY921" fmla="*/ 4441400 h 5220849"/>
              <a:gd name="connsiteX922" fmla="*/ 5299626 w 5588158"/>
              <a:gd name="connsiteY922" fmla="*/ 4442169 h 5220849"/>
              <a:gd name="connsiteX923" fmla="*/ 5299626 w 5588158"/>
              <a:gd name="connsiteY923" fmla="*/ 4442178 h 5220849"/>
              <a:gd name="connsiteX924" fmla="*/ 5298558 w 5588158"/>
              <a:gd name="connsiteY924" fmla="*/ 4442558 h 5220849"/>
              <a:gd name="connsiteX925" fmla="*/ 5297879 w 5588158"/>
              <a:gd name="connsiteY925" fmla="*/ 4441590 h 5220849"/>
              <a:gd name="connsiteX926" fmla="*/ 5299626 w 5588158"/>
              <a:gd name="connsiteY926" fmla="*/ 4441400 h 5220849"/>
              <a:gd name="connsiteX927" fmla="*/ 5356582 w 5588158"/>
              <a:gd name="connsiteY927" fmla="*/ 4441210 h 5220849"/>
              <a:gd name="connsiteX928" fmla="*/ 5358426 w 5588158"/>
              <a:gd name="connsiteY928" fmla="*/ 4442757 h 5220849"/>
              <a:gd name="connsiteX929" fmla="*/ 5357455 w 5588158"/>
              <a:gd name="connsiteY929" fmla="*/ 4443042 h 5220849"/>
              <a:gd name="connsiteX930" fmla="*/ 5355126 w 5588158"/>
              <a:gd name="connsiteY930" fmla="*/ 4441694 h 5220849"/>
              <a:gd name="connsiteX931" fmla="*/ 5356582 w 5588158"/>
              <a:gd name="connsiteY931" fmla="*/ 4441210 h 5220849"/>
              <a:gd name="connsiteX932" fmla="*/ 5340475 w 5588158"/>
              <a:gd name="connsiteY932" fmla="*/ 4440138 h 5220849"/>
              <a:gd name="connsiteX933" fmla="*/ 5341153 w 5588158"/>
              <a:gd name="connsiteY933" fmla="*/ 4441106 h 5220849"/>
              <a:gd name="connsiteX934" fmla="*/ 5341154 w 5588158"/>
              <a:gd name="connsiteY934" fmla="*/ 4441106 h 5220849"/>
              <a:gd name="connsiteX935" fmla="*/ 5340378 w 5588158"/>
              <a:gd name="connsiteY935" fmla="*/ 4441590 h 5220849"/>
              <a:gd name="connsiteX936" fmla="*/ 5339601 w 5588158"/>
              <a:gd name="connsiteY936" fmla="*/ 4440622 h 5220849"/>
              <a:gd name="connsiteX937" fmla="*/ 5340475 w 5588158"/>
              <a:gd name="connsiteY937" fmla="*/ 4440138 h 5220849"/>
              <a:gd name="connsiteX938" fmla="*/ 5310494 w 5588158"/>
              <a:gd name="connsiteY938" fmla="*/ 4437917 h 5220849"/>
              <a:gd name="connsiteX939" fmla="*/ 5310688 w 5588158"/>
              <a:gd name="connsiteY939" fmla="*/ 4438012 h 5220849"/>
              <a:gd name="connsiteX940" fmla="*/ 5310687 w 5588158"/>
              <a:gd name="connsiteY940" fmla="*/ 4438012 h 5220849"/>
              <a:gd name="connsiteX941" fmla="*/ 5310300 w 5588158"/>
              <a:gd name="connsiteY941" fmla="*/ 4438117 h 5220849"/>
              <a:gd name="connsiteX942" fmla="*/ 5310494 w 5588158"/>
              <a:gd name="connsiteY942" fmla="*/ 4437917 h 5220849"/>
              <a:gd name="connsiteX943" fmla="*/ 5348451 w 5588158"/>
              <a:gd name="connsiteY943" fmla="*/ 4437834 h 5220849"/>
              <a:gd name="connsiteX944" fmla="*/ 5351536 w 5588158"/>
              <a:gd name="connsiteY944" fmla="*/ 4439664 h 5220849"/>
              <a:gd name="connsiteX945" fmla="*/ 5351924 w 5588158"/>
              <a:gd name="connsiteY945" fmla="*/ 4439758 h 5220849"/>
              <a:gd name="connsiteX946" fmla="*/ 5351537 w 5588158"/>
              <a:gd name="connsiteY946" fmla="*/ 4439758 h 5220849"/>
              <a:gd name="connsiteX947" fmla="*/ 5348431 w 5588158"/>
              <a:gd name="connsiteY947" fmla="*/ 4437822 h 5220849"/>
              <a:gd name="connsiteX948" fmla="*/ 5348432 w 5588158"/>
              <a:gd name="connsiteY948" fmla="*/ 4437822 h 5220849"/>
              <a:gd name="connsiteX949" fmla="*/ 5348451 w 5588158"/>
              <a:gd name="connsiteY949" fmla="*/ 4437834 h 5220849"/>
              <a:gd name="connsiteX950" fmla="*/ 5348335 w 5588158"/>
              <a:gd name="connsiteY950" fmla="*/ 4437633 h 5220849"/>
              <a:gd name="connsiteX951" fmla="*/ 5348431 w 5588158"/>
              <a:gd name="connsiteY951" fmla="*/ 4437822 h 5220849"/>
              <a:gd name="connsiteX952" fmla="*/ 5348238 w 5588158"/>
              <a:gd name="connsiteY952" fmla="*/ 4437727 h 5220849"/>
              <a:gd name="connsiteX953" fmla="*/ 5348335 w 5588158"/>
              <a:gd name="connsiteY953" fmla="*/ 4437633 h 5220849"/>
              <a:gd name="connsiteX954" fmla="*/ 5331451 w 5588158"/>
              <a:gd name="connsiteY954" fmla="*/ 4437433 h 5220849"/>
              <a:gd name="connsiteX955" fmla="*/ 5332712 w 5588158"/>
              <a:gd name="connsiteY955" fmla="*/ 4438601 h 5220849"/>
              <a:gd name="connsiteX956" fmla="*/ 5333683 w 5588158"/>
              <a:gd name="connsiteY956" fmla="*/ 4439179 h 5220849"/>
              <a:gd name="connsiteX957" fmla="*/ 5332034 w 5588158"/>
              <a:gd name="connsiteY957" fmla="*/ 4439075 h 5220849"/>
              <a:gd name="connsiteX958" fmla="*/ 5331451 w 5588158"/>
              <a:gd name="connsiteY958" fmla="*/ 4437433 h 5220849"/>
              <a:gd name="connsiteX959" fmla="*/ 5327086 w 5588158"/>
              <a:gd name="connsiteY959" fmla="*/ 4437433 h 5220849"/>
              <a:gd name="connsiteX960" fmla="*/ 5331451 w 5588158"/>
              <a:gd name="connsiteY960" fmla="*/ 4437433 h 5220849"/>
              <a:gd name="connsiteX961" fmla="*/ 5327183 w 5588158"/>
              <a:gd name="connsiteY961" fmla="*/ 4438401 h 5220849"/>
              <a:gd name="connsiteX962" fmla="*/ 5327086 w 5588158"/>
              <a:gd name="connsiteY962" fmla="*/ 4437433 h 5220849"/>
              <a:gd name="connsiteX963" fmla="*/ 5346297 w 5588158"/>
              <a:gd name="connsiteY963" fmla="*/ 4437338 h 5220849"/>
              <a:gd name="connsiteX964" fmla="*/ 5348142 w 5588158"/>
              <a:gd name="connsiteY964" fmla="*/ 4437727 h 5220849"/>
              <a:gd name="connsiteX965" fmla="*/ 5346492 w 5588158"/>
              <a:gd name="connsiteY965" fmla="*/ 4438401 h 5220849"/>
              <a:gd name="connsiteX966" fmla="*/ 5344842 w 5588158"/>
              <a:gd name="connsiteY966" fmla="*/ 4438012 h 5220849"/>
              <a:gd name="connsiteX967" fmla="*/ 5346297 w 5588158"/>
              <a:gd name="connsiteY967" fmla="*/ 4437338 h 5220849"/>
              <a:gd name="connsiteX968" fmla="*/ 4956241 w 5588158"/>
              <a:gd name="connsiteY968" fmla="*/ 4436570 h 5220849"/>
              <a:gd name="connsiteX969" fmla="*/ 4956338 w 5588158"/>
              <a:gd name="connsiteY969" fmla="*/ 4436570 h 5220849"/>
              <a:gd name="connsiteX970" fmla="*/ 4956338 w 5588158"/>
              <a:gd name="connsiteY970" fmla="*/ 4436665 h 5220849"/>
              <a:gd name="connsiteX971" fmla="*/ 4923736 w 5588158"/>
              <a:gd name="connsiteY971" fmla="*/ 4436086 h 5220849"/>
              <a:gd name="connsiteX972" fmla="*/ 4924221 w 5588158"/>
              <a:gd name="connsiteY972" fmla="*/ 4436370 h 5220849"/>
              <a:gd name="connsiteX973" fmla="*/ 4923833 w 5588158"/>
              <a:gd name="connsiteY973" fmla="*/ 4437244 h 5220849"/>
              <a:gd name="connsiteX974" fmla="*/ 4922766 w 5588158"/>
              <a:gd name="connsiteY974" fmla="*/ 4436465 h 5220849"/>
              <a:gd name="connsiteX975" fmla="*/ 4923736 w 5588158"/>
              <a:gd name="connsiteY975" fmla="*/ 4436086 h 5220849"/>
              <a:gd name="connsiteX976" fmla="*/ 5340476 w 5588158"/>
              <a:gd name="connsiteY976" fmla="*/ 4435213 h 5220849"/>
              <a:gd name="connsiteX977" fmla="*/ 5340863 w 5588158"/>
              <a:gd name="connsiteY977" fmla="*/ 4435602 h 5220849"/>
              <a:gd name="connsiteX978" fmla="*/ 5340476 w 5588158"/>
              <a:gd name="connsiteY978" fmla="*/ 4436570 h 5220849"/>
              <a:gd name="connsiteX979" fmla="*/ 5340088 w 5588158"/>
              <a:gd name="connsiteY979" fmla="*/ 4436181 h 5220849"/>
              <a:gd name="connsiteX980" fmla="*/ 5340476 w 5588158"/>
              <a:gd name="connsiteY980" fmla="*/ 4435213 h 5220849"/>
              <a:gd name="connsiteX981" fmla="*/ 4957017 w 5588158"/>
              <a:gd name="connsiteY981" fmla="*/ 4434150 h 5220849"/>
              <a:gd name="connsiteX982" fmla="*/ 4957988 w 5588158"/>
              <a:gd name="connsiteY982" fmla="*/ 4436760 h 5220849"/>
              <a:gd name="connsiteX983" fmla="*/ 4956338 w 5588158"/>
              <a:gd name="connsiteY983" fmla="*/ 4436570 h 5220849"/>
              <a:gd name="connsiteX984" fmla="*/ 4957017 w 5588158"/>
              <a:gd name="connsiteY984" fmla="*/ 4434150 h 5220849"/>
              <a:gd name="connsiteX985" fmla="*/ 4952456 w 5588158"/>
              <a:gd name="connsiteY985" fmla="*/ 4429025 h 5220849"/>
              <a:gd name="connsiteX986" fmla="*/ 4952747 w 5588158"/>
              <a:gd name="connsiteY986" fmla="*/ 4429120 h 5220849"/>
              <a:gd name="connsiteX987" fmla="*/ 4953815 w 5588158"/>
              <a:gd name="connsiteY987" fmla="*/ 4431730 h 5220849"/>
              <a:gd name="connsiteX988" fmla="*/ 4955368 w 5588158"/>
              <a:gd name="connsiteY988" fmla="*/ 4433277 h 5220849"/>
              <a:gd name="connsiteX989" fmla="*/ 4957115 w 5588158"/>
              <a:gd name="connsiteY989" fmla="*/ 4433856 h 5220849"/>
              <a:gd name="connsiteX990" fmla="*/ 4957017 w 5588158"/>
              <a:gd name="connsiteY990" fmla="*/ 4434055 h 5220849"/>
              <a:gd name="connsiteX991" fmla="*/ 4955271 w 5588158"/>
              <a:gd name="connsiteY991" fmla="*/ 4433371 h 5220849"/>
              <a:gd name="connsiteX992" fmla="*/ 4955270 w 5588158"/>
              <a:gd name="connsiteY992" fmla="*/ 4433371 h 5220849"/>
              <a:gd name="connsiteX993" fmla="*/ 4953717 w 5588158"/>
              <a:gd name="connsiteY993" fmla="*/ 4431929 h 5220849"/>
              <a:gd name="connsiteX994" fmla="*/ 4952553 w 5588158"/>
              <a:gd name="connsiteY994" fmla="*/ 4429319 h 5220849"/>
              <a:gd name="connsiteX995" fmla="*/ 4952456 w 5588158"/>
              <a:gd name="connsiteY995" fmla="*/ 4429025 h 5220849"/>
              <a:gd name="connsiteX996" fmla="*/ 4952262 w 5588158"/>
              <a:gd name="connsiteY996" fmla="*/ 4428152 h 5220849"/>
              <a:gd name="connsiteX997" fmla="*/ 4952456 w 5588158"/>
              <a:gd name="connsiteY997" fmla="*/ 4429025 h 5220849"/>
              <a:gd name="connsiteX998" fmla="*/ 4951680 w 5588158"/>
              <a:gd name="connsiteY998" fmla="*/ 4428731 h 5220849"/>
              <a:gd name="connsiteX999" fmla="*/ 4919467 w 5588158"/>
              <a:gd name="connsiteY999" fmla="*/ 4427574 h 5220849"/>
              <a:gd name="connsiteX1000" fmla="*/ 4919758 w 5588158"/>
              <a:gd name="connsiteY1000" fmla="*/ 4427763 h 5220849"/>
              <a:gd name="connsiteX1001" fmla="*/ 4919952 w 5588158"/>
              <a:gd name="connsiteY1001" fmla="*/ 4428437 h 5220849"/>
              <a:gd name="connsiteX1002" fmla="*/ 4919564 w 5588158"/>
              <a:gd name="connsiteY1002" fmla="*/ 4427962 h 5220849"/>
              <a:gd name="connsiteX1003" fmla="*/ 4919466 w 5588158"/>
              <a:gd name="connsiteY1003" fmla="*/ 4427572 h 5220849"/>
              <a:gd name="connsiteX1004" fmla="*/ 4919467 w 5588158"/>
              <a:gd name="connsiteY1004" fmla="*/ 4427573 h 5220849"/>
              <a:gd name="connsiteX1005" fmla="*/ 4919467 w 5588158"/>
              <a:gd name="connsiteY1005" fmla="*/ 4427574 h 5220849"/>
              <a:gd name="connsiteX1006" fmla="*/ 4919466 w 5588158"/>
              <a:gd name="connsiteY1006" fmla="*/ 4427573 h 5220849"/>
              <a:gd name="connsiteX1007" fmla="*/ 4919272 w 5588158"/>
              <a:gd name="connsiteY1007" fmla="*/ 4426216 h 5220849"/>
              <a:gd name="connsiteX1008" fmla="*/ 4919466 w 5588158"/>
              <a:gd name="connsiteY1008" fmla="*/ 4427572 h 5220849"/>
              <a:gd name="connsiteX1009" fmla="*/ 4918594 w 5588158"/>
              <a:gd name="connsiteY1009" fmla="*/ 4426795 h 5220849"/>
              <a:gd name="connsiteX1010" fmla="*/ 4918593 w 5588158"/>
              <a:gd name="connsiteY1010" fmla="*/ 4426795 h 5220849"/>
              <a:gd name="connsiteX1011" fmla="*/ 4919272 w 5588158"/>
              <a:gd name="connsiteY1011" fmla="*/ 4426216 h 5220849"/>
              <a:gd name="connsiteX1012" fmla="*/ 4946829 w 5588158"/>
              <a:gd name="connsiteY1012" fmla="*/ 4421385 h 5220849"/>
              <a:gd name="connsiteX1013" fmla="*/ 4946926 w 5588158"/>
              <a:gd name="connsiteY1013" fmla="*/ 4421575 h 5220849"/>
              <a:gd name="connsiteX1014" fmla="*/ 4949157 w 5588158"/>
              <a:gd name="connsiteY1014" fmla="*/ 4422354 h 5220849"/>
              <a:gd name="connsiteX1015" fmla="*/ 4949545 w 5588158"/>
              <a:gd name="connsiteY1015" fmla="*/ 4425741 h 5220849"/>
              <a:gd name="connsiteX1016" fmla="*/ 4949351 w 5588158"/>
              <a:gd name="connsiteY1016" fmla="*/ 4425741 h 5220849"/>
              <a:gd name="connsiteX1017" fmla="*/ 4948963 w 5588158"/>
              <a:gd name="connsiteY1017" fmla="*/ 4422448 h 5220849"/>
              <a:gd name="connsiteX1018" fmla="*/ 4946731 w 5588158"/>
              <a:gd name="connsiteY1018" fmla="*/ 4421575 h 5220849"/>
              <a:gd name="connsiteX1019" fmla="*/ 4946829 w 5588158"/>
              <a:gd name="connsiteY1019" fmla="*/ 4421385 h 5220849"/>
              <a:gd name="connsiteX1020" fmla="*/ 4917817 w 5588158"/>
              <a:gd name="connsiteY1020" fmla="*/ 4420418 h 5220849"/>
              <a:gd name="connsiteX1021" fmla="*/ 4917913 w 5588158"/>
              <a:gd name="connsiteY1021" fmla="*/ 4422259 h 5220849"/>
              <a:gd name="connsiteX1022" fmla="*/ 4917913 w 5588158"/>
              <a:gd name="connsiteY1022" fmla="*/ 4422837 h 5220849"/>
              <a:gd name="connsiteX1023" fmla="*/ 4917235 w 5588158"/>
              <a:gd name="connsiteY1023" fmla="*/ 4422164 h 5220849"/>
              <a:gd name="connsiteX1024" fmla="*/ 4917817 w 5588158"/>
              <a:gd name="connsiteY1024" fmla="*/ 4420418 h 5220849"/>
              <a:gd name="connsiteX1025" fmla="*/ 4917623 w 5588158"/>
              <a:gd name="connsiteY1025" fmla="*/ 4420323 h 5220849"/>
              <a:gd name="connsiteX1026" fmla="*/ 4917817 w 5588158"/>
              <a:gd name="connsiteY1026" fmla="*/ 4420323 h 5220849"/>
              <a:gd name="connsiteX1027" fmla="*/ 4917817 w 5588158"/>
              <a:gd name="connsiteY1027" fmla="*/ 4420418 h 5220849"/>
              <a:gd name="connsiteX1028" fmla="*/ 4917623 w 5588158"/>
              <a:gd name="connsiteY1028" fmla="*/ 4420323 h 5220849"/>
              <a:gd name="connsiteX1029" fmla="*/ 4916168 w 5588158"/>
              <a:gd name="connsiteY1029" fmla="*/ 4419744 h 5220849"/>
              <a:gd name="connsiteX1030" fmla="*/ 4917623 w 5588158"/>
              <a:gd name="connsiteY1030" fmla="*/ 4420323 h 5220849"/>
              <a:gd name="connsiteX1031" fmla="*/ 4916265 w 5588158"/>
              <a:gd name="connsiteY1031" fmla="*/ 4420712 h 5220849"/>
              <a:gd name="connsiteX1032" fmla="*/ 4916168 w 5588158"/>
              <a:gd name="connsiteY1032" fmla="*/ 4419744 h 5220849"/>
              <a:gd name="connsiteX1033" fmla="*/ 4911025 w 5588158"/>
              <a:gd name="connsiteY1033" fmla="*/ 4407464 h 5220849"/>
              <a:gd name="connsiteX1034" fmla="*/ 4911025 w 5588158"/>
              <a:gd name="connsiteY1034" fmla="*/ 4407653 h 5220849"/>
              <a:gd name="connsiteX1035" fmla="*/ 4915004 w 5588158"/>
              <a:gd name="connsiteY1035" fmla="*/ 4413746 h 5220849"/>
              <a:gd name="connsiteX1036" fmla="*/ 4914906 w 5588158"/>
              <a:gd name="connsiteY1036" fmla="*/ 4414325 h 5220849"/>
              <a:gd name="connsiteX1037" fmla="*/ 4914906 w 5588158"/>
              <a:gd name="connsiteY1037" fmla="*/ 4414809 h 5220849"/>
              <a:gd name="connsiteX1038" fmla="*/ 4914712 w 5588158"/>
              <a:gd name="connsiteY1038" fmla="*/ 4415388 h 5220849"/>
              <a:gd name="connsiteX1039" fmla="*/ 4914809 w 5588158"/>
              <a:gd name="connsiteY1039" fmla="*/ 4414904 h 5220849"/>
              <a:gd name="connsiteX1040" fmla="*/ 4914905 w 5588158"/>
              <a:gd name="connsiteY1040" fmla="*/ 4414325 h 5220849"/>
              <a:gd name="connsiteX1041" fmla="*/ 4914905 w 5588158"/>
              <a:gd name="connsiteY1041" fmla="*/ 4413746 h 5220849"/>
              <a:gd name="connsiteX1042" fmla="*/ 4912092 w 5588158"/>
              <a:gd name="connsiteY1042" fmla="*/ 4410946 h 5220849"/>
              <a:gd name="connsiteX1043" fmla="*/ 4911024 w 5588158"/>
              <a:gd name="connsiteY1043" fmla="*/ 4407653 h 5220849"/>
              <a:gd name="connsiteX1044" fmla="*/ 4910927 w 5588158"/>
              <a:gd name="connsiteY1044" fmla="*/ 4407559 h 5220849"/>
              <a:gd name="connsiteX1045" fmla="*/ 4910928 w 5588158"/>
              <a:gd name="connsiteY1045" fmla="*/ 4407559 h 5220849"/>
              <a:gd name="connsiteX1046" fmla="*/ 4911025 w 5588158"/>
              <a:gd name="connsiteY1046" fmla="*/ 4407464 h 5220849"/>
              <a:gd name="connsiteX1047" fmla="*/ 4945372 w 5588158"/>
              <a:gd name="connsiteY1047" fmla="*/ 4402339 h 5220849"/>
              <a:gd name="connsiteX1048" fmla="*/ 4946925 w 5588158"/>
              <a:gd name="connsiteY1048" fmla="*/ 4402529 h 5220849"/>
              <a:gd name="connsiteX1049" fmla="*/ 4946633 w 5588158"/>
              <a:gd name="connsiteY1049" fmla="*/ 4403307 h 5220849"/>
              <a:gd name="connsiteX1050" fmla="*/ 4945372 w 5588158"/>
              <a:gd name="connsiteY1050" fmla="*/ 4402339 h 5220849"/>
              <a:gd name="connsiteX1051" fmla="*/ 4945760 w 5588158"/>
              <a:gd name="connsiteY1051" fmla="*/ 4401665 h 5220849"/>
              <a:gd name="connsiteX1052" fmla="*/ 4945372 w 5588158"/>
              <a:gd name="connsiteY1052" fmla="*/ 4402339 h 5220849"/>
              <a:gd name="connsiteX1053" fmla="*/ 4945275 w 5588158"/>
              <a:gd name="connsiteY1053" fmla="*/ 4402244 h 5220849"/>
              <a:gd name="connsiteX1054" fmla="*/ 4945760 w 5588158"/>
              <a:gd name="connsiteY1054" fmla="*/ 4401665 h 5220849"/>
              <a:gd name="connsiteX1055" fmla="*/ 4910347 w 5588158"/>
              <a:gd name="connsiteY1055" fmla="*/ 4401276 h 5220849"/>
              <a:gd name="connsiteX1056" fmla="*/ 4910541 w 5588158"/>
              <a:gd name="connsiteY1056" fmla="*/ 4401371 h 5220849"/>
              <a:gd name="connsiteX1057" fmla="*/ 4910444 w 5588158"/>
              <a:gd name="connsiteY1057" fmla="*/ 4401561 h 5220849"/>
              <a:gd name="connsiteX1058" fmla="*/ 4910347 w 5588158"/>
              <a:gd name="connsiteY1058" fmla="*/ 4401276 h 5220849"/>
              <a:gd name="connsiteX1059" fmla="*/ 4946439 w 5588158"/>
              <a:gd name="connsiteY1059" fmla="*/ 4400602 h 5220849"/>
              <a:gd name="connsiteX1060" fmla="*/ 4946536 w 5588158"/>
              <a:gd name="connsiteY1060" fmla="*/ 4400792 h 5220849"/>
              <a:gd name="connsiteX1061" fmla="*/ 4945760 w 5588158"/>
              <a:gd name="connsiteY1061" fmla="*/ 4401665 h 5220849"/>
              <a:gd name="connsiteX1062" fmla="*/ 4946439 w 5588158"/>
              <a:gd name="connsiteY1062" fmla="*/ 4400602 h 5220849"/>
              <a:gd name="connsiteX1063" fmla="*/ 4949837 w 5588158"/>
              <a:gd name="connsiteY1063" fmla="*/ 4399824 h 5220849"/>
              <a:gd name="connsiteX1064" fmla="*/ 4955271 w 5588158"/>
              <a:gd name="connsiteY1064" fmla="*/ 4409494 h 5220849"/>
              <a:gd name="connsiteX1065" fmla="*/ 4970991 w 5588158"/>
              <a:gd name="connsiteY1065" fmla="*/ 4432309 h 5220849"/>
              <a:gd name="connsiteX1066" fmla="*/ 4978171 w 5588158"/>
              <a:gd name="connsiteY1066" fmla="*/ 4440337 h 5220849"/>
              <a:gd name="connsiteX1067" fmla="*/ 4975939 w 5588158"/>
              <a:gd name="connsiteY1067" fmla="*/ 4444105 h 5220849"/>
              <a:gd name="connsiteX1068" fmla="*/ 4975938 w 5588158"/>
              <a:gd name="connsiteY1068" fmla="*/ 4444105 h 5220849"/>
              <a:gd name="connsiteX1069" fmla="*/ 4975938 w 5588158"/>
              <a:gd name="connsiteY1069" fmla="*/ 4447009 h 5220849"/>
              <a:gd name="connsiteX1070" fmla="*/ 4975841 w 5588158"/>
              <a:gd name="connsiteY1070" fmla="*/ 4447009 h 5220849"/>
              <a:gd name="connsiteX1071" fmla="*/ 4975841 w 5588158"/>
              <a:gd name="connsiteY1071" fmla="*/ 4444209 h 5220849"/>
              <a:gd name="connsiteX1072" fmla="*/ 4975938 w 5588158"/>
              <a:gd name="connsiteY1072" fmla="*/ 4442947 h 5220849"/>
              <a:gd name="connsiteX1073" fmla="*/ 4974094 w 5588158"/>
              <a:gd name="connsiteY1073" fmla="*/ 4442852 h 5220849"/>
              <a:gd name="connsiteX1074" fmla="*/ 4973318 w 5588158"/>
              <a:gd name="connsiteY1074" fmla="*/ 4439948 h 5220849"/>
              <a:gd name="connsiteX1075" fmla="*/ 4972444 w 5588158"/>
              <a:gd name="connsiteY1075" fmla="*/ 4438306 h 5220849"/>
              <a:gd name="connsiteX1076" fmla="*/ 4969922 w 5588158"/>
              <a:gd name="connsiteY1076" fmla="*/ 4437822 h 5220849"/>
              <a:gd name="connsiteX1077" fmla="*/ 4968564 w 5588158"/>
              <a:gd name="connsiteY1077" fmla="*/ 4434340 h 5220849"/>
              <a:gd name="connsiteX1078" fmla="*/ 4967108 w 5588158"/>
              <a:gd name="connsiteY1078" fmla="*/ 4434340 h 5220849"/>
              <a:gd name="connsiteX1079" fmla="*/ 4962742 w 5588158"/>
              <a:gd name="connsiteY1079" fmla="*/ 4431246 h 5220849"/>
              <a:gd name="connsiteX1080" fmla="*/ 4964197 w 5588158"/>
              <a:gd name="connsiteY1080" fmla="*/ 4429993 h 5220849"/>
              <a:gd name="connsiteX1081" fmla="*/ 4962160 w 5588158"/>
              <a:gd name="connsiteY1081" fmla="*/ 4429025 h 5220849"/>
              <a:gd name="connsiteX1082" fmla="*/ 4959346 w 5588158"/>
              <a:gd name="connsiteY1082" fmla="*/ 4426605 h 5220849"/>
              <a:gd name="connsiteX1083" fmla="*/ 4956727 w 5588158"/>
              <a:gd name="connsiteY1083" fmla="*/ 4422648 h 5220849"/>
              <a:gd name="connsiteX1084" fmla="*/ 4955951 w 5588158"/>
              <a:gd name="connsiteY1084" fmla="*/ 4420512 h 5220849"/>
              <a:gd name="connsiteX1085" fmla="*/ 4957988 w 5588158"/>
              <a:gd name="connsiteY1085" fmla="*/ 4421291 h 5220849"/>
              <a:gd name="connsiteX1086" fmla="*/ 4960705 w 5588158"/>
              <a:gd name="connsiteY1086" fmla="*/ 4422648 h 5220849"/>
              <a:gd name="connsiteX1087" fmla="*/ 4956630 w 5588158"/>
              <a:gd name="connsiteY1087" fmla="*/ 4417229 h 5220849"/>
              <a:gd name="connsiteX1088" fmla="*/ 4954010 w 5588158"/>
              <a:gd name="connsiteY1088" fmla="*/ 4417713 h 5220849"/>
              <a:gd name="connsiteX1089" fmla="*/ 4949255 w 5588158"/>
              <a:gd name="connsiteY1089" fmla="*/ 4406495 h 5220849"/>
              <a:gd name="connsiteX1090" fmla="*/ 4951390 w 5588158"/>
              <a:gd name="connsiteY1090" fmla="*/ 4408137 h 5220849"/>
              <a:gd name="connsiteX1091" fmla="*/ 4949837 w 5588158"/>
              <a:gd name="connsiteY1091" fmla="*/ 4399824 h 5220849"/>
              <a:gd name="connsiteX1092" fmla="*/ 4909959 w 5588158"/>
              <a:gd name="connsiteY1092" fmla="*/ 4399729 h 5220849"/>
              <a:gd name="connsiteX1093" fmla="*/ 4910347 w 5588158"/>
              <a:gd name="connsiteY1093" fmla="*/ 4401276 h 5220849"/>
              <a:gd name="connsiteX1094" fmla="*/ 4909376 w 5588158"/>
              <a:gd name="connsiteY1094" fmla="*/ 4400498 h 5220849"/>
              <a:gd name="connsiteX1095" fmla="*/ 4909959 w 5588158"/>
              <a:gd name="connsiteY1095" fmla="*/ 4399729 h 5220849"/>
              <a:gd name="connsiteX1096" fmla="*/ 4946147 w 5588158"/>
              <a:gd name="connsiteY1096" fmla="*/ 4398857 h 5220849"/>
              <a:gd name="connsiteX1097" fmla="*/ 4946439 w 5588158"/>
              <a:gd name="connsiteY1097" fmla="*/ 4400602 h 5220849"/>
              <a:gd name="connsiteX1098" fmla="*/ 4945954 w 5588158"/>
              <a:gd name="connsiteY1098" fmla="*/ 4398951 h 5220849"/>
              <a:gd name="connsiteX1099" fmla="*/ 4946147 w 5588158"/>
              <a:gd name="connsiteY1099" fmla="*/ 4398856 h 5220849"/>
              <a:gd name="connsiteX1100" fmla="*/ 4946148 w 5588158"/>
              <a:gd name="connsiteY1100" fmla="*/ 4398856 h 5220849"/>
              <a:gd name="connsiteX1101" fmla="*/ 4946147 w 5588158"/>
              <a:gd name="connsiteY1101" fmla="*/ 4398857 h 5220849"/>
              <a:gd name="connsiteX1102" fmla="*/ 4948963 w 5588158"/>
              <a:gd name="connsiteY1102" fmla="*/ 4397698 h 5220849"/>
              <a:gd name="connsiteX1103" fmla="*/ 4949157 w 5588158"/>
              <a:gd name="connsiteY1103" fmla="*/ 4397698 h 5220849"/>
              <a:gd name="connsiteX1104" fmla="*/ 4949352 w 5588158"/>
              <a:gd name="connsiteY1104" fmla="*/ 4398182 h 5220849"/>
              <a:gd name="connsiteX1105" fmla="*/ 4949351 w 5588158"/>
              <a:gd name="connsiteY1105" fmla="*/ 4398182 h 5220849"/>
              <a:gd name="connsiteX1106" fmla="*/ 4948963 w 5588158"/>
              <a:gd name="connsiteY1106" fmla="*/ 4397698 h 5220849"/>
              <a:gd name="connsiteX1107" fmla="*/ 4908793 w 5588158"/>
              <a:gd name="connsiteY1107" fmla="*/ 4396540 h 5220849"/>
              <a:gd name="connsiteX1108" fmla="*/ 4908697 w 5588158"/>
              <a:gd name="connsiteY1108" fmla="*/ 4397404 h 5220849"/>
              <a:gd name="connsiteX1109" fmla="*/ 4908212 w 5588158"/>
              <a:gd name="connsiteY1109" fmla="*/ 4397119 h 5220849"/>
              <a:gd name="connsiteX1110" fmla="*/ 4908211 w 5588158"/>
              <a:gd name="connsiteY1110" fmla="*/ 4397119 h 5220849"/>
              <a:gd name="connsiteX1111" fmla="*/ 4908308 w 5588158"/>
              <a:gd name="connsiteY1111" fmla="*/ 4396635 h 5220849"/>
              <a:gd name="connsiteX1112" fmla="*/ 4908793 w 5588158"/>
              <a:gd name="connsiteY1112" fmla="*/ 4396540 h 5220849"/>
              <a:gd name="connsiteX1113" fmla="*/ 4944887 w 5588158"/>
              <a:gd name="connsiteY1113" fmla="*/ 4394994 h 5220849"/>
              <a:gd name="connsiteX1114" fmla="*/ 4948574 w 5588158"/>
              <a:gd name="connsiteY1114" fmla="*/ 4397603 h 5220849"/>
              <a:gd name="connsiteX1115" fmla="*/ 4948769 w 5588158"/>
              <a:gd name="connsiteY1115" fmla="*/ 4397508 h 5220849"/>
              <a:gd name="connsiteX1116" fmla="*/ 4948865 w 5588158"/>
              <a:gd name="connsiteY1116" fmla="*/ 4397698 h 5220849"/>
              <a:gd name="connsiteX1117" fmla="*/ 4948573 w 5588158"/>
              <a:gd name="connsiteY1117" fmla="*/ 4397603 h 5220849"/>
              <a:gd name="connsiteX1118" fmla="*/ 4946148 w 5588158"/>
              <a:gd name="connsiteY1118" fmla="*/ 4398856 h 5220849"/>
              <a:gd name="connsiteX1119" fmla="*/ 4946148 w 5588158"/>
              <a:gd name="connsiteY1119" fmla="*/ 4398761 h 5220849"/>
              <a:gd name="connsiteX1120" fmla="*/ 4944887 w 5588158"/>
              <a:gd name="connsiteY1120" fmla="*/ 4394994 h 5220849"/>
              <a:gd name="connsiteX1121" fmla="*/ 4944596 w 5588158"/>
              <a:gd name="connsiteY1121" fmla="*/ 4394699 h 5220849"/>
              <a:gd name="connsiteX1122" fmla="*/ 4944887 w 5588158"/>
              <a:gd name="connsiteY1122" fmla="*/ 4394899 h 5220849"/>
              <a:gd name="connsiteX1123" fmla="*/ 4944887 w 5588158"/>
              <a:gd name="connsiteY1123" fmla="*/ 4394994 h 5220849"/>
              <a:gd name="connsiteX1124" fmla="*/ 4944790 w 5588158"/>
              <a:gd name="connsiteY1124" fmla="*/ 4394994 h 5220849"/>
              <a:gd name="connsiteX1125" fmla="*/ 4944596 w 5588158"/>
              <a:gd name="connsiteY1125" fmla="*/ 4394699 h 5220849"/>
              <a:gd name="connsiteX1126" fmla="*/ 4943528 w 5588158"/>
              <a:gd name="connsiteY1126" fmla="*/ 4393447 h 5220849"/>
              <a:gd name="connsiteX1127" fmla="*/ 4944596 w 5588158"/>
              <a:gd name="connsiteY1127" fmla="*/ 4394699 h 5220849"/>
              <a:gd name="connsiteX1128" fmla="*/ 4943140 w 5588158"/>
              <a:gd name="connsiteY1128" fmla="*/ 4393921 h 5220849"/>
              <a:gd name="connsiteX1129" fmla="*/ 4943528 w 5588158"/>
              <a:gd name="connsiteY1129" fmla="*/ 4393447 h 5220849"/>
              <a:gd name="connsiteX1130" fmla="*/ 4907628 w 5588158"/>
              <a:gd name="connsiteY1130" fmla="*/ 4392479 h 5220849"/>
              <a:gd name="connsiteX1131" fmla="*/ 4908599 w 5588158"/>
              <a:gd name="connsiteY1131" fmla="*/ 4392858 h 5220849"/>
              <a:gd name="connsiteX1132" fmla="*/ 4908696 w 5588158"/>
              <a:gd name="connsiteY1132" fmla="*/ 4394026 h 5220849"/>
              <a:gd name="connsiteX1133" fmla="*/ 4908695 w 5588158"/>
              <a:gd name="connsiteY1133" fmla="*/ 4394026 h 5220849"/>
              <a:gd name="connsiteX1134" fmla="*/ 4907337 w 5588158"/>
              <a:gd name="connsiteY1134" fmla="*/ 4393636 h 5220849"/>
              <a:gd name="connsiteX1135" fmla="*/ 4907628 w 5588158"/>
              <a:gd name="connsiteY1135" fmla="*/ 4392479 h 5220849"/>
              <a:gd name="connsiteX1136" fmla="*/ 4944306 w 5588158"/>
              <a:gd name="connsiteY1136" fmla="*/ 4386092 h 5220849"/>
              <a:gd name="connsiteX1137" fmla="*/ 4946732 w 5588158"/>
              <a:gd name="connsiteY1137" fmla="*/ 4391027 h 5220849"/>
              <a:gd name="connsiteX1138" fmla="*/ 4946731 w 5588158"/>
              <a:gd name="connsiteY1138" fmla="*/ 4391027 h 5220849"/>
              <a:gd name="connsiteX1139" fmla="*/ 4942559 w 5588158"/>
              <a:gd name="connsiteY1139" fmla="*/ 4390249 h 5220849"/>
              <a:gd name="connsiteX1140" fmla="*/ 4942754 w 5588158"/>
              <a:gd name="connsiteY1140" fmla="*/ 4390154 h 5220849"/>
              <a:gd name="connsiteX1141" fmla="*/ 4944598 w 5588158"/>
              <a:gd name="connsiteY1141" fmla="*/ 4388218 h 5220849"/>
              <a:gd name="connsiteX1142" fmla="*/ 4944306 w 5588158"/>
              <a:gd name="connsiteY1142" fmla="*/ 4386092 h 5220849"/>
              <a:gd name="connsiteX1143" fmla="*/ 4928198 w 5588158"/>
              <a:gd name="connsiteY1143" fmla="*/ 4320534 h 5220849"/>
              <a:gd name="connsiteX1144" fmla="*/ 4929750 w 5588158"/>
              <a:gd name="connsiteY1144" fmla="*/ 4330015 h 5220849"/>
              <a:gd name="connsiteX1145" fmla="*/ 4934698 w 5588158"/>
              <a:gd name="connsiteY1145" fmla="*/ 4355638 h 5220849"/>
              <a:gd name="connsiteX1146" fmla="*/ 4941976 w 5588158"/>
              <a:gd name="connsiteY1146" fmla="*/ 4378936 h 5220849"/>
              <a:gd name="connsiteX1147" fmla="*/ 4942170 w 5588158"/>
              <a:gd name="connsiteY1147" fmla="*/ 4378841 h 5220849"/>
              <a:gd name="connsiteX1148" fmla="*/ 4942461 w 5588158"/>
              <a:gd name="connsiteY1148" fmla="*/ 4379999 h 5220849"/>
              <a:gd name="connsiteX1149" fmla="*/ 4941976 w 5588158"/>
              <a:gd name="connsiteY1149" fmla="*/ 4379031 h 5220849"/>
              <a:gd name="connsiteX1150" fmla="*/ 4938774 w 5588158"/>
              <a:gd name="connsiteY1150" fmla="*/ 4378452 h 5220849"/>
              <a:gd name="connsiteX1151" fmla="*/ 4932952 w 5588158"/>
              <a:gd name="connsiteY1151" fmla="*/ 4359510 h 5220849"/>
              <a:gd name="connsiteX1152" fmla="*/ 4926257 w 5588158"/>
              <a:gd name="connsiteY1152" fmla="*/ 4323248 h 5220849"/>
              <a:gd name="connsiteX1153" fmla="*/ 4926258 w 5588158"/>
              <a:gd name="connsiteY1153" fmla="*/ 4323248 h 5220849"/>
              <a:gd name="connsiteX1154" fmla="*/ 4928198 w 5588158"/>
              <a:gd name="connsiteY1154" fmla="*/ 4320534 h 5220849"/>
              <a:gd name="connsiteX1155" fmla="*/ 4923543 w 5588158"/>
              <a:gd name="connsiteY1155" fmla="*/ 4285925 h 5220849"/>
              <a:gd name="connsiteX1156" fmla="*/ 4924997 w 5588158"/>
              <a:gd name="connsiteY1156" fmla="*/ 4286892 h 5220849"/>
              <a:gd name="connsiteX1157" fmla="*/ 4928200 w 5588158"/>
              <a:gd name="connsiteY1157" fmla="*/ 4320439 h 5220849"/>
              <a:gd name="connsiteX1158" fmla="*/ 4925095 w 5588158"/>
              <a:gd name="connsiteY1158" fmla="*/ 4310769 h 5220849"/>
              <a:gd name="connsiteX1159" fmla="*/ 4924998 w 5588158"/>
              <a:gd name="connsiteY1159" fmla="*/ 4309222 h 5220849"/>
              <a:gd name="connsiteX1160" fmla="*/ 4923542 w 5588158"/>
              <a:gd name="connsiteY1160" fmla="*/ 4285924 h 5220849"/>
              <a:gd name="connsiteX1161" fmla="*/ 4923543 w 5588158"/>
              <a:gd name="connsiteY1161" fmla="*/ 4285924 h 5220849"/>
              <a:gd name="connsiteX1162" fmla="*/ 4923543 w 5588158"/>
              <a:gd name="connsiteY1162" fmla="*/ 4285925 h 5220849"/>
              <a:gd name="connsiteX1163" fmla="*/ 4928102 w 5588158"/>
              <a:gd name="connsiteY1163" fmla="*/ 4282925 h 5220849"/>
              <a:gd name="connsiteX1164" fmla="*/ 4928781 w 5588158"/>
              <a:gd name="connsiteY1164" fmla="*/ 4283409 h 5220849"/>
              <a:gd name="connsiteX1165" fmla="*/ 4928490 w 5588158"/>
              <a:gd name="connsiteY1165" fmla="*/ 4284377 h 5220849"/>
              <a:gd name="connsiteX1166" fmla="*/ 4927908 w 5588158"/>
              <a:gd name="connsiteY1166" fmla="*/ 4283504 h 5220849"/>
              <a:gd name="connsiteX1167" fmla="*/ 4928102 w 5588158"/>
              <a:gd name="connsiteY1167" fmla="*/ 4282925 h 5220849"/>
              <a:gd name="connsiteX1168" fmla="*/ 4924027 w 5588158"/>
              <a:gd name="connsiteY1168" fmla="*/ 4278675 h 5220849"/>
              <a:gd name="connsiteX1169" fmla="*/ 4924705 w 5588158"/>
              <a:gd name="connsiteY1169" fmla="*/ 4279831 h 5220849"/>
              <a:gd name="connsiteX1170" fmla="*/ 4924220 w 5588158"/>
              <a:gd name="connsiteY1170" fmla="*/ 4280894 h 5220849"/>
              <a:gd name="connsiteX1171" fmla="*/ 4923735 w 5588158"/>
              <a:gd name="connsiteY1171" fmla="*/ 4279831 h 5220849"/>
              <a:gd name="connsiteX1172" fmla="*/ 4924026 w 5588158"/>
              <a:gd name="connsiteY1172" fmla="*/ 4278673 h 5220849"/>
              <a:gd name="connsiteX1173" fmla="*/ 4924027 w 5588158"/>
              <a:gd name="connsiteY1173" fmla="*/ 4278673 h 5220849"/>
              <a:gd name="connsiteX1174" fmla="*/ 4924027 w 5588158"/>
              <a:gd name="connsiteY1174" fmla="*/ 4278675 h 5220849"/>
              <a:gd name="connsiteX1175" fmla="*/ 5013808 w 5588158"/>
              <a:gd name="connsiteY1175" fmla="*/ 4260754 h 5220849"/>
              <a:gd name="connsiteX1176" fmla="*/ 5013805 w 5588158"/>
              <a:gd name="connsiteY1176" fmla="*/ 4260756 h 5220849"/>
              <a:gd name="connsiteX1177" fmla="*/ 5013803 w 5588158"/>
              <a:gd name="connsiteY1177" fmla="*/ 4260758 h 5220849"/>
              <a:gd name="connsiteX1178" fmla="*/ 5013804 w 5588158"/>
              <a:gd name="connsiteY1178" fmla="*/ 4260756 h 5220849"/>
              <a:gd name="connsiteX1179" fmla="*/ 5006118 w 5588158"/>
              <a:gd name="connsiteY1179" fmla="*/ 4256760 h 5220849"/>
              <a:gd name="connsiteX1180" fmla="*/ 5006032 w 5588158"/>
              <a:gd name="connsiteY1180" fmla="*/ 4256884 h 5220849"/>
              <a:gd name="connsiteX1181" fmla="*/ 5006118 w 5588158"/>
              <a:gd name="connsiteY1181" fmla="*/ 4256770 h 5220849"/>
              <a:gd name="connsiteX1182" fmla="*/ 5006118 w 5588158"/>
              <a:gd name="connsiteY1182" fmla="*/ 4256760 h 5220849"/>
              <a:gd name="connsiteX1183" fmla="*/ 5024778 w 5588158"/>
              <a:gd name="connsiteY1183" fmla="*/ 4251152 h 5220849"/>
              <a:gd name="connsiteX1184" fmla="*/ 5024720 w 5588158"/>
              <a:gd name="connsiteY1184" fmla="*/ 4251209 h 5220849"/>
              <a:gd name="connsiteX1185" fmla="*/ 5024629 w 5588158"/>
              <a:gd name="connsiteY1185" fmla="*/ 4251237 h 5220849"/>
              <a:gd name="connsiteX1186" fmla="*/ 5194698 w 5588158"/>
              <a:gd name="connsiteY1186" fmla="*/ 4246018 h 5220849"/>
              <a:gd name="connsiteX1187" fmla="*/ 5194743 w 5588158"/>
              <a:gd name="connsiteY1187" fmla="*/ 4246634 h 5220849"/>
              <a:gd name="connsiteX1188" fmla="*/ 5194504 w 5588158"/>
              <a:gd name="connsiteY1188" fmla="*/ 4246302 h 5220849"/>
              <a:gd name="connsiteX1189" fmla="*/ 5194698 w 5588158"/>
              <a:gd name="connsiteY1189" fmla="*/ 4246018 h 5220849"/>
              <a:gd name="connsiteX1190" fmla="*/ 5191150 w 5588158"/>
              <a:gd name="connsiteY1190" fmla="*/ 4245145 h 5220849"/>
              <a:gd name="connsiteX1191" fmla="*/ 5191981 w 5588158"/>
              <a:gd name="connsiteY1191" fmla="*/ 4245382 h 5220849"/>
              <a:gd name="connsiteX1192" fmla="*/ 5191283 w 5588158"/>
              <a:gd name="connsiteY1192" fmla="*/ 4245524 h 5220849"/>
              <a:gd name="connsiteX1193" fmla="*/ 5191150 w 5588158"/>
              <a:gd name="connsiteY1193" fmla="*/ 4245145 h 5220849"/>
              <a:gd name="connsiteX1194" fmla="*/ 5183616 w 5588158"/>
              <a:gd name="connsiteY1194" fmla="*/ 4242241 h 5220849"/>
              <a:gd name="connsiteX1195" fmla="*/ 5184680 w 5588158"/>
              <a:gd name="connsiteY1195" fmla="*/ 4242573 h 5220849"/>
              <a:gd name="connsiteX1196" fmla="*/ 5184432 w 5588158"/>
              <a:gd name="connsiteY1196" fmla="*/ 4242943 h 5220849"/>
              <a:gd name="connsiteX1197" fmla="*/ 5183387 w 5588158"/>
              <a:gd name="connsiteY1197" fmla="*/ 4242658 h 5220849"/>
              <a:gd name="connsiteX1198" fmla="*/ 5183616 w 5588158"/>
              <a:gd name="connsiteY1198" fmla="*/ 4242241 h 5220849"/>
              <a:gd name="connsiteX1199" fmla="*/ 4925386 w 5588158"/>
              <a:gd name="connsiteY1199" fmla="*/ 4238834 h 5220849"/>
              <a:gd name="connsiteX1200" fmla="*/ 4925773 w 5588158"/>
              <a:gd name="connsiteY1200" fmla="*/ 4238834 h 5220849"/>
              <a:gd name="connsiteX1201" fmla="*/ 4925774 w 5588158"/>
              <a:gd name="connsiteY1201" fmla="*/ 4238834 h 5220849"/>
              <a:gd name="connsiteX1202" fmla="*/ 4925580 w 5588158"/>
              <a:gd name="connsiteY1202" fmla="*/ 4239223 h 5220849"/>
              <a:gd name="connsiteX1203" fmla="*/ 4925386 w 5588158"/>
              <a:gd name="connsiteY1203" fmla="*/ 4238834 h 5220849"/>
              <a:gd name="connsiteX1204" fmla="*/ 5156700 w 5588158"/>
              <a:gd name="connsiteY1204" fmla="*/ 4227892 h 5220849"/>
              <a:gd name="connsiteX1205" fmla="*/ 5157172 w 5588158"/>
              <a:gd name="connsiteY1205" fmla="*/ 4228195 h 5220849"/>
              <a:gd name="connsiteX1206" fmla="*/ 5156647 w 5588158"/>
              <a:gd name="connsiteY1206" fmla="*/ 4228395 h 5220849"/>
              <a:gd name="connsiteX1207" fmla="*/ 5156192 w 5588158"/>
              <a:gd name="connsiteY1207" fmla="*/ 4228091 h 5220849"/>
              <a:gd name="connsiteX1208" fmla="*/ 5156700 w 5588158"/>
              <a:gd name="connsiteY1208" fmla="*/ 4227892 h 5220849"/>
              <a:gd name="connsiteX1209" fmla="*/ 5064838 w 5588158"/>
              <a:gd name="connsiteY1209" fmla="*/ 4224114 h 5220849"/>
              <a:gd name="connsiteX1210" fmla="*/ 5065192 w 5588158"/>
              <a:gd name="connsiteY1210" fmla="*/ 4224361 h 5220849"/>
              <a:gd name="connsiteX1211" fmla="*/ 5064779 w 5588158"/>
              <a:gd name="connsiteY1211" fmla="*/ 4224485 h 5220849"/>
              <a:gd name="connsiteX1212" fmla="*/ 5137825 w 5588158"/>
              <a:gd name="connsiteY1212" fmla="*/ 4221410 h 5220849"/>
              <a:gd name="connsiteX1213" fmla="*/ 5137763 w 5588158"/>
              <a:gd name="connsiteY1213" fmla="*/ 4221808 h 5220849"/>
              <a:gd name="connsiteX1214" fmla="*/ 5137378 w 5588158"/>
              <a:gd name="connsiteY1214" fmla="*/ 4221543 h 5220849"/>
              <a:gd name="connsiteX1215" fmla="*/ 5046525 w 5588158"/>
              <a:gd name="connsiteY1215" fmla="*/ 4221391 h 5220849"/>
              <a:gd name="connsiteX1216" fmla="*/ 5046629 w 5588158"/>
              <a:gd name="connsiteY1216" fmla="*/ 4221751 h 5220849"/>
              <a:gd name="connsiteX1217" fmla="*/ 5046309 w 5588158"/>
              <a:gd name="connsiteY1217" fmla="*/ 4221695 h 5220849"/>
              <a:gd name="connsiteX1218" fmla="*/ 5114554 w 5588158"/>
              <a:gd name="connsiteY1218" fmla="*/ 4212138 h 5220849"/>
              <a:gd name="connsiteX1219" fmla="*/ 5115049 w 5588158"/>
              <a:gd name="connsiteY1219" fmla="*/ 4212290 h 5220849"/>
              <a:gd name="connsiteX1220" fmla="*/ 5114866 w 5588158"/>
              <a:gd name="connsiteY1220" fmla="*/ 4212679 h 5220849"/>
              <a:gd name="connsiteX1221" fmla="*/ 5114554 w 5588158"/>
              <a:gd name="connsiteY1221" fmla="*/ 4212138 h 5220849"/>
              <a:gd name="connsiteX1222" fmla="*/ 4930625 w 5588158"/>
              <a:gd name="connsiteY1222" fmla="*/ 4194648 h 5220849"/>
              <a:gd name="connsiteX1223" fmla="*/ 4931207 w 5588158"/>
              <a:gd name="connsiteY1223" fmla="*/ 4195910 h 5220849"/>
              <a:gd name="connsiteX1224" fmla="*/ 4929946 w 5588158"/>
              <a:gd name="connsiteY1224" fmla="*/ 4195521 h 5220849"/>
              <a:gd name="connsiteX1225" fmla="*/ 4930625 w 5588158"/>
              <a:gd name="connsiteY1225" fmla="*/ 4194648 h 5220849"/>
              <a:gd name="connsiteX1226" fmla="*/ 5126633 w 5588158"/>
              <a:gd name="connsiteY1226" fmla="*/ 4168389 h 5220849"/>
              <a:gd name="connsiteX1227" fmla="*/ 5126868 w 5588158"/>
              <a:gd name="connsiteY1227" fmla="*/ 4168483 h 5220849"/>
              <a:gd name="connsiteX1228" fmla="*/ 5126869 w 5588158"/>
              <a:gd name="connsiteY1228" fmla="*/ 4168863 h 5220849"/>
              <a:gd name="connsiteX1229" fmla="*/ 5126633 w 5588158"/>
              <a:gd name="connsiteY1229" fmla="*/ 4168389 h 5220849"/>
              <a:gd name="connsiteX1230" fmla="*/ 5083396 w 5588158"/>
              <a:gd name="connsiteY1230" fmla="*/ 4162457 h 5220849"/>
              <a:gd name="connsiteX1231" fmla="*/ 5083727 w 5588158"/>
              <a:gd name="connsiteY1231" fmla="*/ 4166158 h 5220849"/>
              <a:gd name="connsiteX1232" fmla="*/ 5082724 w 5588158"/>
              <a:gd name="connsiteY1232" fmla="*/ 4166101 h 5220849"/>
              <a:gd name="connsiteX1233" fmla="*/ 5083396 w 5588158"/>
              <a:gd name="connsiteY1233" fmla="*/ 4162457 h 5220849"/>
              <a:gd name="connsiteX1234" fmla="*/ 5179304 w 5588158"/>
              <a:gd name="connsiteY1234" fmla="*/ 4148402 h 5220849"/>
              <a:gd name="connsiteX1235" fmla="*/ 5179255 w 5588158"/>
              <a:gd name="connsiteY1235" fmla="*/ 4148511 h 5220849"/>
              <a:gd name="connsiteX1236" fmla="*/ 5179096 w 5588158"/>
              <a:gd name="connsiteY1236" fmla="*/ 4148592 h 5220849"/>
              <a:gd name="connsiteX1237" fmla="*/ 5181843 w 5588158"/>
              <a:gd name="connsiteY1237" fmla="*/ 4147183 h 5220849"/>
              <a:gd name="connsiteX1238" fmla="*/ 5181836 w 5588158"/>
              <a:gd name="connsiteY1238" fmla="*/ 4147188 h 5220849"/>
              <a:gd name="connsiteX1239" fmla="*/ 5181832 w 5588158"/>
              <a:gd name="connsiteY1239" fmla="*/ 4147190 h 5220849"/>
              <a:gd name="connsiteX1240" fmla="*/ 5181833 w 5588158"/>
              <a:gd name="connsiteY1240" fmla="*/ 4147188 h 5220849"/>
              <a:gd name="connsiteX1241" fmla="*/ 5455313 w 5588158"/>
              <a:gd name="connsiteY1241" fmla="*/ 4143373 h 5220849"/>
              <a:gd name="connsiteX1242" fmla="*/ 5455216 w 5588158"/>
              <a:gd name="connsiteY1242" fmla="*/ 4143762 h 5220849"/>
              <a:gd name="connsiteX1243" fmla="*/ 5455119 w 5588158"/>
              <a:gd name="connsiteY1243" fmla="*/ 4143468 h 5220849"/>
              <a:gd name="connsiteX1244" fmla="*/ 5455313 w 5588158"/>
              <a:gd name="connsiteY1244" fmla="*/ 4143373 h 5220849"/>
              <a:gd name="connsiteX1245" fmla="*/ 5189894 w 5588158"/>
              <a:gd name="connsiteY1245" fmla="*/ 4141864 h 5220849"/>
              <a:gd name="connsiteX1246" fmla="*/ 5189852 w 5588158"/>
              <a:gd name="connsiteY1246" fmla="*/ 4141873 h 5220849"/>
              <a:gd name="connsiteX1247" fmla="*/ 5189678 w 5588158"/>
              <a:gd name="connsiteY1247" fmla="*/ 4142044 h 5220849"/>
              <a:gd name="connsiteX1248" fmla="*/ 5189894 w 5588158"/>
              <a:gd name="connsiteY1248" fmla="*/ 4141864 h 5220849"/>
              <a:gd name="connsiteX1249" fmla="*/ 5191207 w 5588158"/>
              <a:gd name="connsiteY1249" fmla="*/ 4140516 h 5220849"/>
              <a:gd name="connsiteX1250" fmla="*/ 5191092 w 5588158"/>
              <a:gd name="connsiteY1250" fmla="*/ 4140631 h 5220849"/>
              <a:gd name="connsiteX1251" fmla="*/ 5190975 w 5588158"/>
              <a:gd name="connsiteY1251" fmla="*/ 4140706 h 5220849"/>
              <a:gd name="connsiteX1252" fmla="*/ 5093508 w 5588158"/>
              <a:gd name="connsiteY1252" fmla="*/ 4134090 h 5220849"/>
              <a:gd name="connsiteX1253" fmla="*/ 5093506 w 5588158"/>
              <a:gd name="connsiteY1253" fmla="*/ 4134101 h 5220849"/>
              <a:gd name="connsiteX1254" fmla="*/ 5093504 w 5588158"/>
              <a:gd name="connsiteY1254" fmla="*/ 4134102 h 5220849"/>
              <a:gd name="connsiteX1255" fmla="*/ 5093506 w 5588158"/>
              <a:gd name="connsiteY1255" fmla="*/ 4134091 h 5220849"/>
              <a:gd name="connsiteX1256" fmla="*/ 5205518 w 5588158"/>
              <a:gd name="connsiteY1256" fmla="*/ 4131336 h 5220849"/>
              <a:gd name="connsiteX1257" fmla="*/ 5205514 w 5588158"/>
              <a:gd name="connsiteY1257" fmla="*/ 4131339 h 5220849"/>
              <a:gd name="connsiteX1258" fmla="*/ 5205508 w 5588158"/>
              <a:gd name="connsiteY1258" fmla="*/ 4131343 h 5220849"/>
              <a:gd name="connsiteX1259" fmla="*/ 5205511 w 5588158"/>
              <a:gd name="connsiteY1259" fmla="*/ 4131339 h 5220849"/>
              <a:gd name="connsiteX1260" fmla="*/ 5188214 w 5588158"/>
              <a:gd name="connsiteY1260" fmla="*/ 4124582 h 5220849"/>
              <a:gd name="connsiteX1261" fmla="*/ 5188149 w 5588158"/>
              <a:gd name="connsiteY1261" fmla="*/ 4124630 h 5220849"/>
              <a:gd name="connsiteX1262" fmla="*/ 5188367 w 5588158"/>
              <a:gd name="connsiteY1262" fmla="*/ 4124743 h 5220849"/>
              <a:gd name="connsiteX1263" fmla="*/ 5188214 w 5588158"/>
              <a:gd name="connsiteY1263" fmla="*/ 4124582 h 5220849"/>
              <a:gd name="connsiteX1264" fmla="*/ 4940134 w 5588158"/>
              <a:gd name="connsiteY1264" fmla="*/ 4086355 h 5220849"/>
              <a:gd name="connsiteX1265" fmla="*/ 4940134 w 5588158"/>
              <a:gd name="connsiteY1265" fmla="*/ 4086356 h 5220849"/>
              <a:gd name="connsiteX1266" fmla="*/ 4940133 w 5588158"/>
              <a:gd name="connsiteY1266" fmla="*/ 4086356 h 5220849"/>
              <a:gd name="connsiteX1267" fmla="*/ 4939843 w 5588158"/>
              <a:gd name="connsiteY1267" fmla="*/ 4085967 h 5220849"/>
              <a:gd name="connsiteX1268" fmla="*/ 4940231 w 5588158"/>
              <a:gd name="connsiteY1268" fmla="*/ 4085967 h 5220849"/>
              <a:gd name="connsiteX1269" fmla="*/ 4940134 w 5588158"/>
              <a:gd name="connsiteY1269" fmla="*/ 4086355 h 5220849"/>
              <a:gd name="connsiteX1270" fmla="*/ 5120857 w 5588158"/>
              <a:gd name="connsiteY1270" fmla="*/ 4077208 h 5220849"/>
              <a:gd name="connsiteX1271" fmla="*/ 5119291 w 5588158"/>
              <a:gd name="connsiteY1271" fmla="*/ 4077853 h 5220849"/>
              <a:gd name="connsiteX1272" fmla="*/ 5113394 w 5588158"/>
              <a:gd name="connsiteY1272" fmla="*/ 4081620 h 5220849"/>
              <a:gd name="connsiteX1273" fmla="*/ 5109415 w 5588158"/>
              <a:gd name="connsiteY1273" fmla="*/ 4091898 h 5220849"/>
              <a:gd name="connsiteX1274" fmla="*/ 5106687 w 5588158"/>
              <a:gd name="connsiteY1274" fmla="*/ 4097194 h 5220849"/>
              <a:gd name="connsiteX1275" fmla="*/ 5102774 w 5588158"/>
              <a:gd name="connsiteY1275" fmla="*/ 4107604 h 5220849"/>
              <a:gd name="connsiteX1276" fmla="*/ 5102116 w 5588158"/>
              <a:gd name="connsiteY1276" fmla="*/ 4113080 h 5220849"/>
              <a:gd name="connsiteX1277" fmla="*/ 5100070 w 5588158"/>
              <a:gd name="connsiteY1277" fmla="*/ 4117038 h 5220849"/>
              <a:gd name="connsiteX1278" fmla="*/ 5097651 w 5588158"/>
              <a:gd name="connsiteY1278" fmla="*/ 4124715 h 5220849"/>
              <a:gd name="connsiteX1279" fmla="*/ 5095196 w 5588158"/>
              <a:gd name="connsiteY1279" fmla="*/ 4132914 h 5220849"/>
              <a:gd name="connsiteX1280" fmla="*/ 5093508 w 5588158"/>
              <a:gd name="connsiteY1280" fmla="*/ 4134090 h 5220849"/>
              <a:gd name="connsiteX1281" fmla="*/ 5093525 w 5588158"/>
              <a:gd name="connsiteY1281" fmla="*/ 4133996 h 5220849"/>
              <a:gd name="connsiteX1282" fmla="*/ 5093330 w 5588158"/>
              <a:gd name="connsiteY1282" fmla="*/ 4134196 h 5220849"/>
              <a:gd name="connsiteX1283" fmla="*/ 5093504 w 5588158"/>
              <a:gd name="connsiteY1283" fmla="*/ 4134102 h 5220849"/>
              <a:gd name="connsiteX1284" fmla="*/ 5092644 w 5588158"/>
              <a:gd name="connsiteY1284" fmla="*/ 4138485 h 5220849"/>
              <a:gd name="connsiteX1285" fmla="*/ 5093126 w 5588158"/>
              <a:gd name="connsiteY1285" fmla="*/ 4138267 h 5220849"/>
              <a:gd name="connsiteX1286" fmla="*/ 5092776 w 5588158"/>
              <a:gd name="connsiteY1286" fmla="*/ 4138590 h 5220849"/>
              <a:gd name="connsiteX1287" fmla="*/ 5091034 w 5588158"/>
              <a:gd name="connsiteY1287" fmla="*/ 4137346 h 5220849"/>
              <a:gd name="connsiteX1288" fmla="*/ 5091226 w 5588158"/>
              <a:gd name="connsiteY1288" fmla="*/ 4138846 h 5220849"/>
              <a:gd name="connsiteX1289" fmla="*/ 5090908 w 5588158"/>
              <a:gd name="connsiteY1289" fmla="*/ 4141826 h 5220849"/>
              <a:gd name="connsiteX1290" fmla="*/ 5091059 w 5588158"/>
              <a:gd name="connsiteY1290" fmla="*/ 4141645 h 5220849"/>
              <a:gd name="connsiteX1291" fmla="*/ 5086126 w 5588158"/>
              <a:gd name="connsiteY1291" fmla="*/ 4154343 h 5220849"/>
              <a:gd name="connsiteX1292" fmla="*/ 5086288 w 5588158"/>
              <a:gd name="connsiteY1292" fmla="*/ 4154220 h 5220849"/>
              <a:gd name="connsiteX1293" fmla="*/ 5085191 w 5588158"/>
              <a:gd name="connsiteY1293" fmla="*/ 4160199 h 5220849"/>
              <a:gd name="connsiteX1294" fmla="*/ 5083427 w 5588158"/>
              <a:gd name="connsiteY1294" fmla="*/ 4162286 h 5220849"/>
              <a:gd name="connsiteX1295" fmla="*/ 5083440 w 5588158"/>
              <a:gd name="connsiteY1295" fmla="*/ 4162211 h 5220849"/>
              <a:gd name="connsiteX1296" fmla="*/ 5079939 w 5588158"/>
              <a:gd name="connsiteY1296" fmla="*/ 4160853 h 5220849"/>
              <a:gd name="connsiteX1297" fmla="*/ 5075925 w 5588158"/>
              <a:gd name="connsiteY1297" fmla="*/ 4149769 h 5220849"/>
              <a:gd name="connsiteX1298" fmla="*/ 5057203 w 5588158"/>
              <a:gd name="connsiteY1298" fmla="*/ 4100781 h 5220849"/>
              <a:gd name="connsiteX1299" fmla="*/ 5051481 w 5588158"/>
              <a:gd name="connsiteY1299" fmla="*/ 4094574 h 5220849"/>
              <a:gd name="connsiteX1300" fmla="*/ 5051366 w 5588158"/>
              <a:gd name="connsiteY1300" fmla="*/ 4098304 h 5220849"/>
              <a:gd name="connsiteX1301" fmla="*/ 5054241 w 5588158"/>
              <a:gd name="connsiteY1301" fmla="*/ 4108354 h 5220849"/>
              <a:gd name="connsiteX1302" fmla="*/ 5061662 w 5588158"/>
              <a:gd name="connsiteY1302" fmla="*/ 4131320 h 5220849"/>
              <a:gd name="connsiteX1303" fmla="*/ 5061606 w 5588158"/>
              <a:gd name="connsiteY1303" fmla="*/ 4131282 h 5220849"/>
              <a:gd name="connsiteX1304" fmla="*/ 5061588 w 5588158"/>
              <a:gd name="connsiteY1304" fmla="*/ 4132877 h 5220849"/>
              <a:gd name="connsiteX1305" fmla="*/ 5061568 w 5588158"/>
              <a:gd name="connsiteY1305" fmla="*/ 4132829 h 5220849"/>
              <a:gd name="connsiteX1306" fmla="*/ 5074984 w 5588158"/>
              <a:gd name="connsiteY1306" fmla="*/ 4178742 h 5220849"/>
              <a:gd name="connsiteX1307" fmla="*/ 5076116 w 5588158"/>
              <a:gd name="connsiteY1307" fmla="*/ 4185148 h 5220849"/>
              <a:gd name="connsiteX1308" fmla="*/ 5074715 w 5588158"/>
              <a:gd name="connsiteY1308" fmla="*/ 4188346 h 5220849"/>
              <a:gd name="connsiteX1309" fmla="*/ 5067630 w 5588158"/>
              <a:gd name="connsiteY1309" fmla="*/ 4187900 h 5220849"/>
              <a:gd name="connsiteX1310" fmla="*/ 5032312 w 5588158"/>
              <a:gd name="connsiteY1310" fmla="*/ 4168085 h 5220849"/>
              <a:gd name="connsiteX1311" fmla="*/ 5012269 w 5588158"/>
              <a:gd name="connsiteY1311" fmla="*/ 4154533 h 5220849"/>
              <a:gd name="connsiteX1312" fmla="*/ 4992340 w 5588158"/>
              <a:gd name="connsiteY1312" fmla="*/ 4140080 h 5220849"/>
              <a:gd name="connsiteX1313" fmla="*/ 4990949 w 5588158"/>
              <a:gd name="connsiteY1313" fmla="*/ 4138751 h 5220849"/>
              <a:gd name="connsiteX1314" fmla="*/ 4989076 w 5588158"/>
              <a:gd name="connsiteY1314" fmla="*/ 4137043 h 5220849"/>
              <a:gd name="connsiteX1315" fmla="*/ 4987687 w 5588158"/>
              <a:gd name="connsiteY1315" fmla="*/ 4139681 h 5220849"/>
              <a:gd name="connsiteX1316" fmla="*/ 4989245 w 5588158"/>
              <a:gd name="connsiteY1316" fmla="*/ 4145128 h 5220849"/>
              <a:gd name="connsiteX1317" fmla="*/ 4996239 w 5588158"/>
              <a:gd name="connsiteY1317" fmla="*/ 4152844 h 5220849"/>
              <a:gd name="connsiteX1318" fmla="*/ 5011918 w 5588158"/>
              <a:gd name="connsiteY1318" fmla="*/ 4165864 h 5220849"/>
              <a:gd name="connsiteX1319" fmla="*/ 5044351 w 5588158"/>
              <a:gd name="connsiteY1319" fmla="*/ 4190586 h 5220849"/>
              <a:gd name="connsiteX1320" fmla="*/ 5060176 w 5588158"/>
              <a:gd name="connsiteY1320" fmla="*/ 4201632 h 5220849"/>
              <a:gd name="connsiteX1321" fmla="*/ 5058347 w 5588158"/>
              <a:gd name="connsiteY1321" fmla="*/ 4203692 h 5220849"/>
              <a:gd name="connsiteX1322" fmla="*/ 5037865 w 5588158"/>
              <a:gd name="connsiteY1322" fmla="*/ 4218003 h 5220849"/>
              <a:gd name="connsiteX1323" fmla="*/ 5022088 w 5588158"/>
              <a:gd name="connsiteY1323" fmla="*/ 4231545 h 5220849"/>
              <a:gd name="connsiteX1324" fmla="*/ 5023380 w 5588158"/>
              <a:gd name="connsiteY1324" fmla="*/ 4232760 h 5220849"/>
              <a:gd name="connsiteX1325" fmla="*/ 5029349 w 5588158"/>
              <a:gd name="connsiteY1325" fmla="*/ 4228831 h 5220849"/>
              <a:gd name="connsiteX1326" fmla="*/ 5036506 w 5588158"/>
              <a:gd name="connsiteY1326" fmla="*/ 4224864 h 5220849"/>
              <a:gd name="connsiteX1327" fmla="*/ 5036460 w 5588158"/>
              <a:gd name="connsiteY1327" fmla="*/ 4225026 h 5220849"/>
              <a:gd name="connsiteX1328" fmla="*/ 5036663 w 5588158"/>
              <a:gd name="connsiteY1328" fmla="*/ 4224779 h 5220849"/>
              <a:gd name="connsiteX1329" fmla="*/ 5036506 w 5588158"/>
              <a:gd name="connsiteY1329" fmla="*/ 4224864 h 5220849"/>
              <a:gd name="connsiteX1330" fmla="*/ 5037603 w 5588158"/>
              <a:gd name="connsiteY1330" fmla="*/ 4222197 h 5220849"/>
              <a:gd name="connsiteX1331" fmla="*/ 5062881 w 5588158"/>
              <a:gd name="connsiteY1331" fmla="*/ 4205267 h 5220849"/>
              <a:gd name="connsiteX1332" fmla="*/ 5063979 w 5588158"/>
              <a:gd name="connsiteY1332" fmla="*/ 4204650 h 5220849"/>
              <a:gd name="connsiteX1333" fmla="*/ 5065687 w 5588158"/>
              <a:gd name="connsiteY1333" fmla="*/ 4205191 h 5220849"/>
              <a:gd name="connsiteX1334" fmla="*/ 5065569 w 5588158"/>
              <a:gd name="connsiteY1334" fmla="*/ 4206254 h 5220849"/>
              <a:gd name="connsiteX1335" fmla="*/ 5059107 w 5588158"/>
              <a:gd name="connsiteY1335" fmla="*/ 4211056 h 5220849"/>
              <a:gd name="connsiteX1336" fmla="*/ 5058555 w 5588158"/>
              <a:gd name="connsiteY1336" fmla="*/ 4211379 h 5220849"/>
              <a:gd name="connsiteX1337" fmla="*/ 5055119 w 5588158"/>
              <a:gd name="connsiteY1337" fmla="*/ 4215687 h 5220849"/>
              <a:gd name="connsiteX1338" fmla="*/ 5050412 w 5588158"/>
              <a:gd name="connsiteY1338" fmla="*/ 4217538 h 5220849"/>
              <a:gd name="connsiteX1339" fmla="*/ 5050500 w 5588158"/>
              <a:gd name="connsiteY1339" fmla="*/ 4217519 h 5220849"/>
              <a:gd name="connsiteX1340" fmla="*/ 5039242 w 5588158"/>
              <a:gd name="connsiteY1340" fmla="*/ 4224988 h 5220849"/>
              <a:gd name="connsiteX1341" fmla="*/ 5039231 w 5588158"/>
              <a:gd name="connsiteY1341" fmla="*/ 4224826 h 5220849"/>
              <a:gd name="connsiteX1342" fmla="*/ 5039225 w 5588158"/>
              <a:gd name="connsiteY1342" fmla="*/ 4226231 h 5220849"/>
              <a:gd name="connsiteX1343" fmla="*/ 5037899 w 5588158"/>
              <a:gd name="connsiteY1343" fmla="*/ 4227550 h 5220849"/>
              <a:gd name="connsiteX1344" fmla="*/ 5036435 w 5588158"/>
              <a:gd name="connsiteY1344" fmla="*/ 4227540 h 5220849"/>
              <a:gd name="connsiteX1345" fmla="*/ 5036613 w 5588158"/>
              <a:gd name="connsiteY1345" fmla="*/ 4227683 h 5220849"/>
              <a:gd name="connsiteX1346" fmla="*/ 5034271 w 5588158"/>
              <a:gd name="connsiteY1346" fmla="*/ 4227787 h 5220849"/>
              <a:gd name="connsiteX1347" fmla="*/ 5030063 w 5588158"/>
              <a:gd name="connsiteY1347" fmla="*/ 4231488 h 5220849"/>
              <a:gd name="connsiteX1348" fmla="*/ 5029860 w 5588158"/>
              <a:gd name="connsiteY1348" fmla="*/ 4231365 h 5220849"/>
              <a:gd name="connsiteX1349" fmla="*/ 5029971 w 5588158"/>
              <a:gd name="connsiteY1349" fmla="*/ 4232883 h 5220849"/>
              <a:gd name="connsiteX1350" fmla="*/ 5024673 w 5588158"/>
              <a:gd name="connsiteY1350" fmla="*/ 4236898 h 5220849"/>
              <a:gd name="connsiteX1351" fmla="*/ 5023430 w 5588158"/>
              <a:gd name="connsiteY1351" fmla="*/ 4238169 h 5220849"/>
              <a:gd name="connsiteX1352" fmla="*/ 5019343 w 5588158"/>
              <a:gd name="connsiteY1352" fmla="*/ 4242231 h 5220849"/>
              <a:gd name="connsiteX1353" fmla="*/ 5006119 w 5588158"/>
              <a:gd name="connsiteY1353" fmla="*/ 4256779 h 5220849"/>
              <a:gd name="connsiteX1354" fmla="*/ 5010108 w 5588158"/>
              <a:gd name="connsiteY1354" fmla="*/ 4264220 h 5220849"/>
              <a:gd name="connsiteX1355" fmla="*/ 5013500 w 5588158"/>
              <a:gd name="connsiteY1355" fmla="*/ 4260965 h 5220849"/>
              <a:gd name="connsiteX1356" fmla="*/ 5013803 w 5588158"/>
              <a:gd name="connsiteY1356" fmla="*/ 4260758 h 5220849"/>
              <a:gd name="connsiteX1357" fmla="*/ 5013491 w 5588158"/>
              <a:gd name="connsiteY1357" fmla="*/ 4261088 h 5220849"/>
              <a:gd name="connsiteX1358" fmla="*/ 5013891 w 5588158"/>
              <a:gd name="connsiteY1358" fmla="*/ 4260699 h 5220849"/>
              <a:gd name="connsiteX1359" fmla="*/ 5013808 w 5588158"/>
              <a:gd name="connsiteY1359" fmla="*/ 4260754 h 5220849"/>
              <a:gd name="connsiteX1360" fmla="*/ 5024627 w 5588158"/>
              <a:gd name="connsiteY1360" fmla="*/ 4251237 h 5220849"/>
              <a:gd name="connsiteX1361" fmla="*/ 5024629 w 5588158"/>
              <a:gd name="connsiteY1361" fmla="*/ 4251237 h 5220849"/>
              <a:gd name="connsiteX1362" fmla="*/ 5024628 w 5588158"/>
              <a:gd name="connsiteY1362" fmla="*/ 4251237 h 5220849"/>
              <a:gd name="connsiteX1363" fmla="*/ 5024546 w 5588158"/>
              <a:gd name="connsiteY1363" fmla="*/ 4251380 h 5220849"/>
              <a:gd name="connsiteX1364" fmla="*/ 5024720 w 5588158"/>
              <a:gd name="connsiteY1364" fmla="*/ 4251209 h 5220849"/>
              <a:gd name="connsiteX1365" fmla="*/ 5028767 w 5588158"/>
              <a:gd name="connsiteY1365" fmla="*/ 4249994 h 5220849"/>
              <a:gd name="connsiteX1366" fmla="*/ 5028613 w 5588158"/>
              <a:gd name="connsiteY1366" fmla="*/ 4249852 h 5220849"/>
              <a:gd name="connsiteX1367" fmla="*/ 5028612 w 5588158"/>
              <a:gd name="connsiteY1367" fmla="*/ 4249852 h 5220849"/>
              <a:gd name="connsiteX1368" fmla="*/ 5033316 w 5588158"/>
              <a:gd name="connsiteY1368" fmla="*/ 4244680 h 5220849"/>
              <a:gd name="connsiteX1369" fmla="*/ 5047841 w 5588158"/>
              <a:gd name="connsiteY1369" fmla="*/ 4234715 h 5220849"/>
              <a:gd name="connsiteX1370" fmla="*/ 5062054 w 5588158"/>
              <a:gd name="connsiteY1370" fmla="*/ 4225614 h 5220849"/>
              <a:gd name="connsiteX1371" fmla="*/ 5064815 w 5588158"/>
              <a:gd name="connsiteY1371" fmla="*/ 4229685 h 5220849"/>
              <a:gd name="connsiteX1372" fmla="*/ 5062717 w 5588158"/>
              <a:gd name="connsiteY1372" fmla="*/ 4237069 h 5220849"/>
              <a:gd name="connsiteX1373" fmla="*/ 5061224 w 5588158"/>
              <a:gd name="connsiteY1373" fmla="*/ 4242497 h 5220849"/>
              <a:gd name="connsiteX1374" fmla="*/ 5057683 w 5588158"/>
              <a:gd name="connsiteY1374" fmla="*/ 4259095 h 5220849"/>
              <a:gd name="connsiteX1375" fmla="*/ 5057512 w 5588158"/>
              <a:gd name="connsiteY1375" fmla="*/ 4258943 h 5220849"/>
              <a:gd name="connsiteX1376" fmla="*/ 5058322 w 5588158"/>
              <a:gd name="connsiteY1376" fmla="*/ 4261202 h 5220849"/>
              <a:gd name="connsiteX1377" fmla="*/ 5054818 w 5588158"/>
              <a:gd name="connsiteY1377" fmla="*/ 4269980 h 5220849"/>
              <a:gd name="connsiteX1378" fmla="*/ 5051090 w 5588158"/>
              <a:gd name="connsiteY1378" fmla="*/ 4289871 h 5220849"/>
              <a:gd name="connsiteX1379" fmla="*/ 5050782 w 5588158"/>
              <a:gd name="connsiteY1379" fmla="*/ 4306659 h 5220849"/>
              <a:gd name="connsiteX1380" fmla="*/ 5056625 w 5588158"/>
              <a:gd name="connsiteY1380" fmla="*/ 4311566 h 5220849"/>
              <a:gd name="connsiteX1381" fmla="*/ 5059905 w 5588158"/>
              <a:gd name="connsiteY1381" fmla="*/ 4307884 h 5220849"/>
              <a:gd name="connsiteX1382" fmla="*/ 5060508 w 5588158"/>
              <a:gd name="connsiteY1382" fmla="*/ 4306014 h 5220849"/>
              <a:gd name="connsiteX1383" fmla="*/ 5065510 w 5588158"/>
              <a:gd name="connsiteY1383" fmla="*/ 4288391 h 5220849"/>
              <a:gd name="connsiteX1384" fmla="*/ 5071340 w 5588158"/>
              <a:gd name="connsiteY1384" fmla="*/ 4265482 h 5220849"/>
              <a:gd name="connsiteX1385" fmla="*/ 5082974 w 5588158"/>
              <a:gd name="connsiteY1385" fmla="*/ 4228613 h 5220849"/>
              <a:gd name="connsiteX1386" fmla="*/ 5086606 w 5588158"/>
              <a:gd name="connsiteY1386" fmla="*/ 4217671 h 5220849"/>
              <a:gd name="connsiteX1387" fmla="*/ 5092149 w 5588158"/>
              <a:gd name="connsiteY1387" fmla="*/ 4234383 h 5220849"/>
              <a:gd name="connsiteX1388" fmla="*/ 5106096 w 5588158"/>
              <a:gd name="connsiteY1388" fmla="*/ 4273976 h 5220849"/>
              <a:gd name="connsiteX1389" fmla="*/ 5123714 w 5588158"/>
              <a:gd name="connsiteY1389" fmla="*/ 4290688 h 5220849"/>
              <a:gd name="connsiteX1390" fmla="*/ 5124584 w 5588158"/>
              <a:gd name="connsiteY1390" fmla="*/ 4284453 h 5220849"/>
              <a:gd name="connsiteX1391" fmla="*/ 5120987 w 5588158"/>
              <a:gd name="connsiteY1391" fmla="*/ 4281160 h 5220849"/>
              <a:gd name="connsiteX1392" fmla="*/ 5118240 w 5588158"/>
              <a:gd name="connsiteY1392" fmla="*/ 4276718 h 5220849"/>
              <a:gd name="connsiteX1393" fmla="*/ 5114758 w 5588158"/>
              <a:gd name="connsiteY1393" fmla="*/ 4268215 h 5220849"/>
              <a:gd name="connsiteX1394" fmla="*/ 5101691 w 5588158"/>
              <a:gd name="connsiteY1394" fmla="*/ 4228300 h 5220849"/>
              <a:gd name="connsiteX1395" fmla="*/ 5100371 w 5588158"/>
              <a:gd name="connsiteY1395" fmla="*/ 4221353 h 5220849"/>
              <a:gd name="connsiteX1396" fmla="*/ 5201784 w 5588158"/>
              <a:gd name="connsiteY1396" fmla="*/ 4257814 h 5220849"/>
              <a:gd name="connsiteX1397" fmla="*/ 5199850 w 5588158"/>
              <a:gd name="connsiteY1397" fmla="*/ 4249586 h 5220849"/>
              <a:gd name="connsiteX1398" fmla="*/ 5194858 w 5588158"/>
              <a:gd name="connsiteY1398" fmla="*/ 4245790 h 5220849"/>
              <a:gd name="connsiteX1399" fmla="*/ 5194859 w 5588158"/>
              <a:gd name="connsiteY1399" fmla="*/ 4245790 h 5220849"/>
              <a:gd name="connsiteX1400" fmla="*/ 5188304 w 5588158"/>
              <a:gd name="connsiteY1400" fmla="*/ 4238245 h 5220849"/>
              <a:gd name="connsiteX1401" fmla="*/ 5166175 w 5588158"/>
              <a:gd name="connsiteY1401" fmla="*/ 4229040 h 5220849"/>
              <a:gd name="connsiteX1402" fmla="*/ 5145362 w 5588158"/>
              <a:gd name="connsiteY1402" fmla="*/ 4221002 h 5220849"/>
              <a:gd name="connsiteX1403" fmla="*/ 5107481 w 5588158"/>
              <a:gd name="connsiteY1403" fmla="*/ 4206102 h 5220849"/>
              <a:gd name="connsiteX1404" fmla="*/ 5099220 w 5588158"/>
              <a:gd name="connsiteY1404" fmla="*/ 4201338 h 5220849"/>
              <a:gd name="connsiteX1405" fmla="*/ 5102428 w 5588158"/>
              <a:gd name="connsiteY1405" fmla="*/ 4198690 h 5220849"/>
              <a:gd name="connsiteX1406" fmla="*/ 5133791 w 5588158"/>
              <a:gd name="connsiteY1406" fmla="*/ 4178334 h 5220849"/>
              <a:gd name="connsiteX1407" fmla="*/ 5150925 w 5588158"/>
              <a:gd name="connsiteY1407" fmla="*/ 4167478 h 5220849"/>
              <a:gd name="connsiteX1408" fmla="*/ 5150772 w 5588158"/>
              <a:gd name="connsiteY1408" fmla="*/ 4167402 h 5220849"/>
              <a:gd name="connsiteX1409" fmla="*/ 5166802 w 5588158"/>
              <a:gd name="connsiteY1409" fmla="*/ 4156412 h 5220849"/>
              <a:gd name="connsiteX1410" fmla="*/ 5175205 w 5588158"/>
              <a:gd name="connsiteY1410" fmla="*/ 4152891 h 5220849"/>
              <a:gd name="connsiteX1411" fmla="*/ 5177812 w 5588158"/>
              <a:gd name="connsiteY1411" fmla="*/ 4151136 h 5220849"/>
              <a:gd name="connsiteX1412" fmla="*/ 5177986 w 5588158"/>
              <a:gd name="connsiteY1412" fmla="*/ 4151316 h 5220849"/>
              <a:gd name="connsiteX1413" fmla="*/ 5179255 w 5588158"/>
              <a:gd name="connsiteY1413" fmla="*/ 4148511 h 5220849"/>
              <a:gd name="connsiteX1414" fmla="*/ 5181832 w 5588158"/>
              <a:gd name="connsiteY1414" fmla="*/ 4147190 h 5220849"/>
              <a:gd name="connsiteX1415" fmla="*/ 5181761 w 5588158"/>
              <a:gd name="connsiteY1415" fmla="*/ 4147311 h 5220849"/>
              <a:gd name="connsiteX1416" fmla="*/ 5181975 w 5588158"/>
              <a:gd name="connsiteY1416" fmla="*/ 4147121 h 5220849"/>
              <a:gd name="connsiteX1417" fmla="*/ 5181843 w 5588158"/>
              <a:gd name="connsiteY1417" fmla="*/ 4147183 h 5220849"/>
              <a:gd name="connsiteX1418" fmla="*/ 5189855 w 5588158"/>
              <a:gd name="connsiteY1418" fmla="*/ 4141864 h 5220849"/>
              <a:gd name="connsiteX1419" fmla="*/ 5191092 w 5588158"/>
              <a:gd name="connsiteY1419" fmla="*/ 4140631 h 5220849"/>
              <a:gd name="connsiteX1420" fmla="*/ 5205508 w 5588158"/>
              <a:gd name="connsiteY1420" fmla="*/ 4131343 h 5220849"/>
              <a:gd name="connsiteX1421" fmla="*/ 5205363 w 5588158"/>
              <a:gd name="connsiteY1421" fmla="*/ 4131519 h 5220849"/>
              <a:gd name="connsiteX1422" fmla="*/ 5205578 w 5588158"/>
              <a:gd name="connsiteY1422" fmla="*/ 4131311 h 5220849"/>
              <a:gd name="connsiteX1423" fmla="*/ 5205518 w 5588158"/>
              <a:gd name="connsiteY1423" fmla="*/ 4131336 h 5220849"/>
              <a:gd name="connsiteX1424" fmla="*/ 5215904 w 5588158"/>
              <a:gd name="connsiteY1424" fmla="*/ 4124051 h 5220849"/>
              <a:gd name="connsiteX1425" fmla="*/ 5212031 w 5588158"/>
              <a:gd name="connsiteY1425" fmla="*/ 4120606 h 5220849"/>
              <a:gd name="connsiteX1426" fmla="*/ 5212137 w 5588158"/>
              <a:gd name="connsiteY1426" fmla="*/ 4120777 h 5220849"/>
              <a:gd name="connsiteX1427" fmla="*/ 5204936 w 5588158"/>
              <a:gd name="connsiteY1427" fmla="*/ 4120122 h 5220849"/>
              <a:gd name="connsiteX1428" fmla="*/ 5195269 w 5588158"/>
              <a:gd name="connsiteY1428" fmla="*/ 4125398 h 5220849"/>
              <a:gd name="connsiteX1429" fmla="*/ 5177746 w 5588158"/>
              <a:gd name="connsiteY1429" fmla="*/ 4136331 h 5220849"/>
              <a:gd name="connsiteX1430" fmla="*/ 5160154 w 5588158"/>
              <a:gd name="connsiteY1430" fmla="*/ 4148070 h 5220849"/>
              <a:gd name="connsiteX1431" fmla="*/ 5160077 w 5588158"/>
              <a:gd name="connsiteY1431" fmla="*/ 4147994 h 5220849"/>
              <a:gd name="connsiteX1432" fmla="*/ 5152766 w 5588158"/>
              <a:gd name="connsiteY1432" fmla="*/ 4152633 h 5220849"/>
              <a:gd name="connsiteX1433" fmla="*/ 5152806 w 5588158"/>
              <a:gd name="connsiteY1433" fmla="*/ 4152607 h 5220849"/>
              <a:gd name="connsiteX1434" fmla="*/ 5152613 w 5588158"/>
              <a:gd name="connsiteY1434" fmla="*/ 4152730 h 5220849"/>
              <a:gd name="connsiteX1435" fmla="*/ 5152766 w 5588158"/>
              <a:gd name="connsiteY1435" fmla="*/ 4152633 h 5220849"/>
              <a:gd name="connsiteX1436" fmla="*/ 5141936 w 5588158"/>
              <a:gd name="connsiteY1436" fmla="*/ 4159648 h 5220849"/>
              <a:gd name="connsiteX1437" fmla="*/ 5141870 w 5588158"/>
              <a:gd name="connsiteY1437" fmla="*/ 4159506 h 5220849"/>
              <a:gd name="connsiteX1438" fmla="*/ 5140022 w 5588158"/>
              <a:gd name="connsiteY1438" fmla="*/ 4161290 h 5220849"/>
              <a:gd name="connsiteX1439" fmla="*/ 5130367 w 5588158"/>
              <a:gd name="connsiteY1439" fmla="*/ 4167098 h 5220849"/>
              <a:gd name="connsiteX1440" fmla="*/ 5128967 w 5588158"/>
              <a:gd name="connsiteY1440" fmla="*/ 4167088 h 5220849"/>
              <a:gd name="connsiteX1441" fmla="*/ 5126542 w 5588158"/>
              <a:gd name="connsiteY1441" fmla="*/ 4168189 h 5220849"/>
              <a:gd name="connsiteX1442" fmla="*/ 5126515 w 5588158"/>
              <a:gd name="connsiteY1442" fmla="*/ 4168132 h 5220849"/>
              <a:gd name="connsiteX1443" fmla="*/ 5122978 w 5588158"/>
              <a:gd name="connsiteY1443" fmla="*/ 4171198 h 5220849"/>
              <a:gd name="connsiteX1444" fmla="*/ 5119764 w 5588158"/>
              <a:gd name="connsiteY1444" fmla="*/ 4173703 h 5220849"/>
              <a:gd name="connsiteX1445" fmla="*/ 5119914 w 5588158"/>
              <a:gd name="connsiteY1445" fmla="*/ 4173523 h 5220849"/>
              <a:gd name="connsiteX1446" fmla="*/ 5118340 w 5588158"/>
              <a:gd name="connsiteY1446" fmla="*/ 4173532 h 5220849"/>
              <a:gd name="connsiteX1447" fmla="*/ 5118427 w 5588158"/>
              <a:gd name="connsiteY1447" fmla="*/ 4173675 h 5220849"/>
              <a:gd name="connsiteX1448" fmla="*/ 5108567 w 5588158"/>
              <a:gd name="connsiteY1448" fmla="*/ 4178942 h 5220849"/>
              <a:gd name="connsiteX1449" fmla="*/ 5108136 w 5588158"/>
              <a:gd name="connsiteY1449" fmla="*/ 4180052 h 5220849"/>
              <a:gd name="connsiteX1450" fmla="*/ 5107942 w 5588158"/>
              <a:gd name="connsiteY1450" fmla="*/ 4180308 h 5220849"/>
              <a:gd name="connsiteX1451" fmla="*/ 5107975 w 5588158"/>
              <a:gd name="connsiteY1451" fmla="*/ 4179910 h 5220849"/>
              <a:gd name="connsiteX1452" fmla="*/ 5105244 w 5588158"/>
              <a:gd name="connsiteY1452" fmla="*/ 4182918 h 5220849"/>
              <a:gd name="connsiteX1453" fmla="*/ 5105371 w 5588158"/>
              <a:gd name="connsiteY1453" fmla="*/ 4182766 h 5220849"/>
              <a:gd name="connsiteX1454" fmla="*/ 5103783 w 5588158"/>
              <a:gd name="connsiteY1454" fmla="*/ 4182757 h 5220849"/>
              <a:gd name="connsiteX1455" fmla="*/ 5103905 w 5588158"/>
              <a:gd name="connsiteY1455" fmla="*/ 4182927 h 5220849"/>
              <a:gd name="connsiteX1456" fmla="*/ 5101345 w 5588158"/>
              <a:gd name="connsiteY1456" fmla="*/ 4184256 h 5220849"/>
              <a:gd name="connsiteX1457" fmla="*/ 5095875 w 5588158"/>
              <a:gd name="connsiteY1457" fmla="*/ 4188887 h 5220849"/>
              <a:gd name="connsiteX1458" fmla="*/ 5095977 w 5588158"/>
              <a:gd name="connsiteY1458" fmla="*/ 4189381 h 5220849"/>
              <a:gd name="connsiteX1459" fmla="*/ 5095733 w 5588158"/>
              <a:gd name="connsiteY1459" fmla="*/ 4189058 h 5220849"/>
              <a:gd name="connsiteX1460" fmla="*/ 5101019 w 5588158"/>
              <a:gd name="connsiteY1460" fmla="*/ 4180935 h 5220849"/>
              <a:gd name="connsiteX1461" fmla="*/ 5120838 w 5588158"/>
              <a:gd name="connsiteY1461" fmla="*/ 4168303 h 5220849"/>
              <a:gd name="connsiteX1462" fmla="*/ 5140393 w 5588158"/>
              <a:gd name="connsiteY1462" fmla="*/ 4155254 h 5220849"/>
              <a:gd name="connsiteX1463" fmla="*/ 5174919 w 5588158"/>
              <a:gd name="connsiteY1463" fmla="*/ 4133968 h 5220849"/>
              <a:gd name="connsiteX1464" fmla="*/ 5188154 w 5588158"/>
              <a:gd name="connsiteY1464" fmla="*/ 4124620 h 5220849"/>
              <a:gd name="connsiteX1465" fmla="*/ 5183546 w 5588158"/>
              <a:gd name="connsiteY1465" fmla="*/ 4124952 h 5220849"/>
              <a:gd name="connsiteX1466" fmla="*/ 5179395 w 5588158"/>
              <a:gd name="connsiteY1466" fmla="*/ 4128122 h 5220849"/>
              <a:gd name="connsiteX1467" fmla="*/ 5158531 w 5588158"/>
              <a:gd name="connsiteY1467" fmla="*/ 4140070 h 5220849"/>
              <a:gd name="connsiteX1468" fmla="*/ 5109721 w 5588158"/>
              <a:gd name="connsiteY1468" fmla="*/ 4171435 h 5220849"/>
              <a:gd name="connsiteX1469" fmla="*/ 5098193 w 5588158"/>
              <a:gd name="connsiteY1469" fmla="*/ 4178429 h 5220849"/>
              <a:gd name="connsiteX1470" fmla="*/ 5100217 w 5588158"/>
              <a:gd name="connsiteY1470" fmla="*/ 4171795 h 5220849"/>
              <a:gd name="connsiteX1471" fmla="*/ 5115109 w 5588158"/>
              <a:gd name="connsiteY1471" fmla="*/ 4128577 h 5220849"/>
              <a:gd name="connsiteX1472" fmla="*/ 5129093 w 5588158"/>
              <a:gd name="connsiteY1472" fmla="*/ 4088036 h 5220849"/>
              <a:gd name="connsiteX1473" fmla="*/ 5127508 w 5588158"/>
              <a:gd name="connsiteY1473" fmla="*/ 4080804 h 5220849"/>
              <a:gd name="connsiteX1474" fmla="*/ 5123076 w 5588158"/>
              <a:gd name="connsiteY1474" fmla="*/ 4078925 h 5220849"/>
              <a:gd name="connsiteX1475" fmla="*/ 5120857 w 5588158"/>
              <a:gd name="connsiteY1475" fmla="*/ 4077208 h 5220849"/>
              <a:gd name="connsiteX1476" fmla="*/ 4946731 w 5588158"/>
              <a:gd name="connsiteY1476" fmla="*/ 4070308 h 5220849"/>
              <a:gd name="connsiteX1477" fmla="*/ 4944208 w 5588158"/>
              <a:gd name="connsiteY1477" fmla="*/ 4075917 h 5220849"/>
              <a:gd name="connsiteX1478" fmla="*/ 4944500 w 5588158"/>
              <a:gd name="connsiteY1478" fmla="*/ 4071267 h 5220849"/>
              <a:gd name="connsiteX1479" fmla="*/ 4946731 w 5588158"/>
              <a:gd name="connsiteY1479" fmla="*/ 4070308 h 5220849"/>
              <a:gd name="connsiteX1480" fmla="*/ 4948866 w 5588158"/>
              <a:gd name="connsiteY1480" fmla="*/ 4065760 h 5220849"/>
              <a:gd name="connsiteX1481" fmla="*/ 4949157 w 5588158"/>
              <a:gd name="connsiteY1481" fmla="*/ 4066630 h 5220849"/>
              <a:gd name="connsiteX1482" fmla="*/ 4948090 w 5588158"/>
              <a:gd name="connsiteY1482" fmla="*/ 4066920 h 5220849"/>
              <a:gd name="connsiteX1483" fmla="*/ 4948381 w 5588158"/>
              <a:gd name="connsiteY1483" fmla="*/ 4065953 h 5220849"/>
              <a:gd name="connsiteX1484" fmla="*/ 4948866 w 5588158"/>
              <a:gd name="connsiteY1484" fmla="*/ 4065760 h 5220849"/>
              <a:gd name="connsiteX1485" fmla="*/ 4951100 w 5588158"/>
              <a:gd name="connsiteY1485" fmla="*/ 4060346 h 5220849"/>
              <a:gd name="connsiteX1486" fmla="*/ 4951487 w 5588158"/>
              <a:gd name="connsiteY1486" fmla="*/ 4061313 h 5220849"/>
              <a:gd name="connsiteX1487" fmla="*/ 4950517 w 5588158"/>
              <a:gd name="connsiteY1487" fmla="*/ 4061893 h 5220849"/>
              <a:gd name="connsiteX1488" fmla="*/ 4950225 w 5588158"/>
              <a:gd name="connsiteY1488" fmla="*/ 4060829 h 5220849"/>
              <a:gd name="connsiteX1489" fmla="*/ 4950226 w 5588158"/>
              <a:gd name="connsiteY1489" fmla="*/ 4060829 h 5220849"/>
              <a:gd name="connsiteX1490" fmla="*/ 4951100 w 5588158"/>
              <a:gd name="connsiteY1490" fmla="*/ 4060346 h 5220849"/>
              <a:gd name="connsiteX1491" fmla="*/ 4951292 w 5588158"/>
              <a:gd name="connsiteY1491" fmla="*/ 4055704 h 5220849"/>
              <a:gd name="connsiteX1492" fmla="*/ 4951389 w 5588158"/>
              <a:gd name="connsiteY1492" fmla="*/ 4055704 h 5220849"/>
              <a:gd name="connsiteX1493" fmla="*/ 4953039 w 5588158"/>
              <a:gd name="connsiteY1493" fmla="*/ 4057445 h 5220849"/>
              <a:gd name="connsiteX1494" fmla="*/ 4953136 w 5588158"/>
              <a:gd name="connsiteY1494" fmla="*/ 4058605 h 5220849"/>
              <a:gd name="connsiteX1495" fmla="*/ 4951778 w 5588158"/>
              <a:gd name="connsiteY1495" fmla="*/ 4057929 h 5220849"/>
              <a:gd name="connsiteX1496" fmla="*/ 4951777 w 5588158"/>
              <a:gd name="connsiteY1496" fmla="*/ 4057928 h 5220849"/>
              <a:gd name="connsiteX1497" fmla="*/ 4951292 w 5588158"/>
              <a:gd name="connsiteY1497" fmla="*/ 4055704 h 5220849"/>
              <a:gd name="connsiteX1498" fmla="*/ 4955950 w 5588158"/>
              <a:gd name="connsiteY1498" fmla="*/ 4046615 h 5220849"/>
              <a:gd name="connsiteX1499" fmla="*/ 4955755 w 5588158"/>
              <a:gd name="connsiteY1499" fmla="*/ 4054157 h 5220849"/>
              <a:gd name="connsiteX1500" fmla="*/ 4951389 w 5588158"/>
              <a:gd name="connsiteY1500" fmla="*/ 4055704 h 5220849"/>
              <a:gd name="connsiteX1501" fmla="*/ 4951389 w 5588158"/>
              <a:gd name="connsiteY1501" fmla="*/ 4055607 h 5220849"/>
              <a:gd name="connsiteX1502" fmla="*/ 4955076 w 5588158"/>
              <a:gd name="connsiteY1502" fmla="*/ 4047389 h 5220849"/>
              <a:gd name="connsiteX1503" fmla="*/ 4966041 w 5588158"/>
              <a:gd name="connsiteY1503" fmla="*/ 4032112 h 5220849"/>
              <a:gd name="connsiteX1504" fmla="*/ 4962160 w 5588158"/>
              <a:gd name="connsiteY1504" fmla="*/ 4040524 h 5220849"/>
              <a:gd name="connsiteX1505" fmla="*/ 4959346 w 5588158"/>
              <a:gd name="connsiteY1505" fmla="*/ 4044295 h 5220849"/>
              <a:gd name="connsiteX1506" fmla="*/ 4966041 w 5588158"/>
              <a:gd name="connsiteY1506" fmla="*/ 4032112 h 5220849"/>
              <a:gd name="connsiteX1507" fmla="*/ 4991850 w 5588158"/>
              <a:gd name="connsiteY1507" fmla="*/ 4013161 h 5220849"/>
              <a:gd name="connsiteX1508" fmla="*/ 4991754 w 5588158"/>
              <a:gd name="connsiteY1508" fmla="*/ 4014225 h 5220849"/>
              <a:gd name="connsiteX1509" fmla="*/ 4991463 w 5588158"/>
              <a:gd name="connsiteY1509" fmla="*/ 4013451 h 5220849"/>
              <a:gd name="connsiteX1510" fmla="*/ 4991850 w 5588158"/>
              <a:gd name="connsiteY1510" fmla="*/ 4013161 h 5220849"/>
              <a:gd name="connsiteX1511" fmla="*/ 4982634 w 5588158"/>
              <a:gd name="connsiteY1511" fmla="*/ 4002429 h 5220849"/>
              <a:gd name="connsiteX1512" fmla="*/ 4982149 w 5588158"/>
              <a:gd name="connsiteY1512" fmla="*/ 4003590 h 5220849"/>
              <a:gd name="connsiteX1513" fmla="*/ 4982149 w 5588158"/>
              <a:gd name="connsiteY1513" fmla="*/ 4004170 h 5220849"/>
              <a:gd name="connsiteX1514" fmla="*/ 4980210 w 5588158"/>
              <a:gd name="connsiteY1514" fmla="*/ 4005040 h 5220849"/>
              <a:gd name="connsiteX1515" fmla="*/ 4980113 w 5588158"/>
              <a:gd name="connsiteY1515" fmla="*/ 4005331 h 5220849"/>
              <a:gd name="connsiteX1516" fmla="*/ 4978075 w 5588158"/>
              <a:gd name="connsiteY1516" fmla="*/ 4010261 h 5220849"/>
              <a:gd name="connsiteX1517" fmla="*/ 4977978 w 5588158"/>
              <a:gd name="connsiteY1517" fmla="*/ 4010454 h 5220849"/>
              <a:gd name="connsiteX1518" fmla="*/ 4975941 w 5588158"/>
              <a:gd name="connsiteY1518" fmla="*/ 4011325 h 5220849"/>
              <a:gd name="connsiteX1519" fmla="*/ 4975844 w 5588158"/>
              <a:gd name="connsiteY1519" fmla="*/ 4011615 h 5220849"/>
              <a:gd name="connsiteX1520" fmla="*/ 4976231 w 5588158"/>
              <a:gd name="connsiteY1520" fmla="*/ 4013065 h 5220849"/>
              <a:gd name="connsiteX1521" fmla="*/ 4975552 w 5588158"/>
              <a:gd name="connsiteY1521" fmla="*/ 4013645 h 5220849"/>
              <a:gd name="connsiteX1522" fmla="*/ 4975358 w 5588158"/>
              <a:gd name="connsiteY1522" fmla="*/ 4013162 h 5220849"/>
              <a:gd name="connsiteX1523" fmla="*/ 4975359 w 5588158"/>
              <a:gd name="connsiteY1523" fmla="*/ 4013161 h 5220849"/>
              <a:gd name="connsiteX1524" fmla="*/ 4975357 w 5588158"/>
              <a:gd name="connsiteY1524" fmla="*/ 4013161 h 5220849"/>
              <a:gd name="connsiteX1525" fmla="*/ 4975842 w 5588158"/>
              <a:gd name="connsiteY1525" fmla="*/ 4011614 h 5220849"/>
              <a:gd name="connsiteX1526" fmla="*/ 4975745 w 5588158"/>
              <a:gd name="connsiteY1526" fmla="*/ 4011227 h 5220849"/>
              <a:gd name="connsiteX1527" fmla="*/ 4977879 w 5588158"/>
              <a:gd name="connsiteY1527" fmla="*/ 4010357 h 5220849"/>
              <a:gd name="connsiteX1528" fmla="*/ 4978073 w 5588158"/>
              <a:gd name="connsiteY1528" fmla="*/ 4010260 h 5220849"/>
              <a:gd name="connsiteX1529" fmla="*/ 4980111 w 5588158"/>
              <a:gd name="connsiteY1529" fmla="*/ 4005330 h 5220849"/>
              <a:gd name="connsiteX1530" fmla="*/ 4980014 w 5588158"/>
              <a:gd name="connsiteY1530" fmla="*/ 4004847 h 5220849"/>
              <a:gd name="connsiteX1531" fmla="*/ 4981954 w 5588158"/>
              <a:gd name="connsiteY1531" fmla="*/ 4003976 h 5220849"/>
              <a:gd name="connsiteX1532" fmla="*/ 4982148 w 5588158"/>
              <a:gd name="connsiteY1532" fmla="*/ 4003589 h 5220849"/>
              <a:gd name="connsiteX1533" fmla="*/ 4982052 w 5588158"/>
              <a:gd name="connsiteY1533" fmla="*/ 4002525 h 5220849"/>
              <a:gd name="connsiteX1534" fmla="*/ 4982634 w 5588158"/>
              <a:gd name="connsiteY1534" fmla="*/ 4002429 h 5220849"/>
              <a:gd name="connsiteX1535" fmla="*/ 5537013 w 5588158"/>
              <a:gd name="connsiteY1535" fmla="*/ 3973101 h 5220849"/>
              <a:gd name="connsiteX1536" fmla="*/ 5537400 w 5588158"/>
              <a:gd name="connsiteY1536" fmla="*/ 3974455 h 5220849"/>
              <a:gd name="connsiteX1537" fmla="*/ 5536333 w 5588158"/>
              <a:gd name="connsiteY1537" fmla="*/ 3973778 h 5220849"/>
              <a:gd name="connsiteX1538" fmla="*/ 5536334 w 5588158"/>
              <a:gd name="connsiteY1538" fmla="*/ 3973778 h 5220849"/>
              <a:gd name="connsiteX1539" fmla="*/ 5048613 w 5588158"/>
              <a:gd name="connsiteY1539" fmla="*/ 3922369 h 5220849"/>
              <a:gd name="connsiteX1540" fmla="*/ 5049097 w 5588158"/>
              <a:gd name="connsiteY1540" fmla="*/ 3922563 h 5220849"/>
              <a:gd name="connsiteX1541" fmla="*/ 5048903 w 5588158"/>
              <a:gd name="connsiteY1541" fmla="*/ 3922950 h 5220849"/>
              <a:gd name="connsiteX1542" fmla="*/ 5048903 w 5588158"/>
              <a:gd name="connsiteY1542" fmla="*/ 3922949 h 5220849"/>
              <a:gd name="connsiteX1543" fmla="*/ 5048418 w 5588158"/>
              <a:gd name="connsiteY1543" fmla="*/ 3923142 h 5220849"/>
              <a:gd name="connsiteX1544" fmla="*/ 5048613 w 5588158"/>
              <a:gd name="connsiteY1544" fmla="*/ 3922369 h 5220849"/>
              <a:gd name="connsiteX1545" fmla="*/ 5045508 w 5588158"/>
              <a:gd name="connsiteY1545" fmla="*/ 3920241 h 5220849"/>
              <a:gd name="connsiteX1546" fmla="*/ 5045605 w 5588158"/>
              <a:gd name="connsiteY1546" fmla="*/ 3920532 h 5220849"/>
              <a:gd name="connsiteX1547" fmla="*/ 5045410 w 5588158"/>
              <a:gd name="connsiteY1547" fmla="*/ 3920725 h 5220849"/>
              <a:gd name="connsiteX1548" fmla="*/ 5045410 w 5588158"/>
              <a:gd name="connsiteY1548" fmla="*/ 3921112 h 5220849"/>
              <a:gd name="connsiteX1549" fmla="*/ 5044926 w 5588158"/>
              <a:gd name="connsiteY1549" fmla="*/ 3921209 h 5220849"/>
              <a:gd name="connsiteX1550" fmla="*/ 5044828 w 5588158"/>
              <a:gd name="connsiteY1550" fmla="*/ 3921403 h 5220849"/>
              <a:gd name="connsiteX1551" fmla="*/ 5044827 w 5588158"/>
              <a:gd name="connsiteY1551" fmla="*/ 3921402 h 5220849"/>
              <a:gd name="connsiteX1552" fmla="*/ 5044440 w 5588158"/>
              <a:gd name="connsiteY1552" fmla="*/ 3921402 h 5220849"/>
              <a:gd name="connsiteX1553" fmla="*/ 5044925 w 5588158"/>
              <a:gd name="connsiteY1553" fmla="*/ 3921208 h 5220849"/>
              <a:gd name="connsiteX1554" fmla="*/ 5045216 w 5588158"/>
              <a:gd name="connsiteY1554" fmla="*/ 3920918 h 5220849"/>
              <a:gd name="connsiteX1555" fmla="*/ 5045410 w 5588158"/>
              <a:gd name="connsiteY1555" fmla="*/ 3920724 h 5220849"/>
              <a:gd name="connsiteX1556" fmla="*/ 5045508 w 5588158"/>
              <a:gd name="connsiteY1556" fmla="*/ 3920241 h 5220849"/>
              <a:gd name="connsiteX1557" fmla="*/ 5050359 w 5588158"/>
              <a:gd name="connsiteY1557" fmla="*/ 3919855 h 5220849"/>
              <a:gd name="connsiteX1558" fmla="*/ 5050164 w 5588158"/>
              <a:gd name="connsiteY1558" fmla="*/ 3920049 h 5220849"/>
              <a:gd name="connsiteX1559" fmla="*/ 5049777 w 5588158"/>
              <a:gd name="connsiteY1559" fmla="*/ 3919952 h 5220849"/>
              <a:gd name="connsiteX1560" fmla="*/ 5050359 w 5588158"/>
              <a:gd name="connsiteY1560" fmla="*/ 3919855 h 5220849"/>
              <a:gd name="connsiteX1561" fmla="*/ 5334804 w 5588158"/>
              <a:gd name="connsiteY1561" fmla="*/ 3914798 h 5220849"/>
              <a:gd name="connsiteX1562" fmla="*/ 5334900 w 5588158"/>
              <a:gd name="connsiteY1562" fmla="*/ 3915281 h 5220849"/>
              <a:gd name="connsiteX1563" fmla="*/ 5334900 w 5588158"/>
              <a:gd name="connsiteY1563" fmla="*/ 3915282 h 5220849"/>
              <a:gd name="connsiteX1564" fmla="*/ 5334609 w 5588158"/>
              <a:gd name="connsiteY1564" fmla="*/ 3915185 h 5220849"/>
              <a:gd name="connsiteX1565" fmla="*/ 5334511 w 5588158"/>
              <a:gd name="connsiteY1565" fmla="*/ 3911510 h 5220849"/>
              <a:gd name="connsiteX1566" fmla="*/ 5334803 w 5588158"/>
              <a:gd name="connsiteY1566" fmla="*/ 3911993 h 5220849"/>
              <a:gd name="connsiteX1567" fmla="*/ 5334318 w 5588158"/>
              <a:gd name="connsiteY1567" fmla="*/ 3912284 h 5220849"/>
              <a:gd name="connsiteX1568" fmla="*/ 5333930 w 5588158"/>
              <a:gd name="connsiteY1568" fmla="*/ 3911607 h 5220849"/>
              <a:gd name="connsiteX1569" fmla="*/ 5333929 w 5588158"/>
              <a:gd name="connsiteY1569" fmla="*/ 3911607 h 5220849"/>
              <a:gd name="connsiteX1570" fmla="*/ 5334511 w 5588158"/>
              <a:gd name="connsiteY1570" fmla="*/ 3911510 h 5220849"/>
              <a:gd name="connsiteX1571" fmla="*/ 5052007 w 5588158"/>
              <a:gd name="connsiteY1571" fmla="*/ 3910380 h 5220849"/>
              <a:gd name="connsiteX1572" fmla="*/ 5052687 w 5588158"/>
              <a:gd name="connsiteY1572" fmla="*/ 3910960 h 5220849"/>
              <a:gd name="connsiteX1573" fmla="*/ 5051910 w 5588158"/>
              <a:gd name="connsiteY1573" fmla="*/ 3911250 h 5220849"/>
              <a:gd name="connsiteX1574" fmla="*/ 5052007 w 5588158"/>
              <a:gd name="connsiteY1574" fmla="*/ 3910380 h 5220849"/>
              <a:gd name="connsiteX1575" fmla="*/ 5335289 w 5588158"/>
              <a:gd name="connsiteY1575" fmla="*/ 3906287 h 5220849"/>
              <a:gd name="connsiteX1576" fmla="*/ 5333542 w 5588158"/>
              <a:gd name="connsiteY1576" fmla="*/ 3908028 h 5220849"/>
              <a:gd name="connsiteX1577" fmla="*/ 5333250 w 5588158"/>
              <a:gd name="connsiteY1577" fmla="*/ 3908415 h 5220849"/>
              <a:gd name="connsiteX1578" fmla="*/ 5333444 w 5588158"/>
              <a:gd name="connsiteY1578" fmla="*/ 3907932 h 5220849"/>
              <a:gd name="connsiteX1579" fmla="*/ 5330049 w 5588158"/>
              <a:gd name="connsiteY1579" fmla="*/ 3908415 h 5220849"/>
              <a:gd name="connsiteX1580" fmla="*/ 5328496 w 5588158"/>
              <a:gd name="connsiteY1580" fmla="*/ 3908608 h 5220849"/>
              <a:gd name="connsiteX1581" fmla="*/ 5329564 w 5588158"/>
              <a:gd name="connsiteY1581" fmla="*/ 3919436 h 5220849"/>
              <a:gd name="connsiteX1582" fmla="*/ 5329563 w 5588158"/>
              <a:gd name="connsiteY1582" fmla="*/ 3919434 h 5220849"/>
              <a:gd name="connsiteX1583" fmla="*/ 5329562 w 5588158"/>
              <a:gd name="connsiteY1583" fmla="*/ 3919434 h 5220849"/>
              <a:gd name="connsiteX1584" fmla="*/ 5329564 w 5588158"/>
              <a:gd name="connsiteY1584" fmla="*/ 3919437 h 5220849"/>
              <a:gd name="connsiteX1585" fmla="*/ 5329564 w 5588158"/>
              <a:gd name="connsiteY1585" fmla="*/ 3919436 h 5220849"/>
              <a:gd name="connsiteX1586" fmla="*/ 5339848 w 5588158"/>
              <a:gd name="connsiteY1586" fmla="*/ 3942833 h 5220849"/>
              <a:gd name="connsiteX1587" fmla="*/ 5353820 w 5588158"/>
              <a:gd name="connsiteY1587" fmla="*/ 3966522 h 5220849"/>
              <a:gd name="connsiteX1588" fmla="*/ 5388751 w 5588158"/>
              <a:gd name="connsiteY1588" fmla="*/ 4017188 h 5220849"/>
              <a:gd name="connsiteX1589" fmla="*/ 5416307 w 5588158"/>
              <a:gd name="connsiteY1589" fmla="*/ 4048902 h 5220849"/>
              <a:gd name="connsiteX1590" fmla="*/ 5435811 w 5588158"/>
              <a:gd name="connsiteY1590" fmla="*/ 4062150 h 5220849"/>
              <a:gd name="connsiteX1591" fmla="*/ 5448812 w 5588158"/>
              <a:gd name="connsiteY1591" fmla="*/ 4064954 h 5220849"/>
              <a:gd name="connsiteX1592" fmla="*/ 5446386 w 5588158"/>
              <a:gd name="connsiteY1592" fmla="*/ 4059153 h 5220849"/>
              <a:gd name="connsiteX1593" fmla="*/ 5451820 w 5588158"/>
              <a:gd name="connsiteY1593" fmla="*/ 4057606 h 5220849"/>
              <a:gd name="connsiteX1594" fmla="*/ 5443185 w 5588158"/>
              <a:gd name="connsiteY1594" fmla="*/ 4051128 h 5220849"/>
              <a:gd name="connsiteX1595" fmla="*/ 5438624 w 5588158"/>
              <a:gd name="connsiteY1595" fmla="*/ 4046970 h 5220849"/>
              <a:gd name="connsiteX1596" fmla="*/ 5435034 w 5588158"/>
              <a:gd name="connsiteY1596" fmla="*/ 4042522 h 5220849"/>
              <a:gd name="connsiteX1597" fmla="*/ 5429213 w 5588158"/>
              <a:gd name="connsiteY1597" fmla="*/ 4038461 h 5220849"/>
              <a:gd name="connsiteX1598" fmla="*/ 5419412 w 5588158"/>
              <a:gd name="connsiteY1598" fmla="*/ 4026955 h 5220849"/>
              <a:gd name="connsiteX1599" fmla="*/ 5384967 w 5588158"/>
              <a:gd name="connsiteY1599" fmla="*/ 3977450 h 5220849"/>
              <a:gd name="connsiteX1600" fmla="*/ 5356052 w 5588158"/>
              <a:gd name="connsiteY1600" fmla="*/ 3932779 h 5220849"/>
              <a:gd name="connsiteX1601" fmla="*/ 5347610 w 5588158"/>
              <a:gd name="connsiteY1601" fmla="*/ 3917501 h 5220849"/>
              <a:gd name="connsiteX1602" fmla="*/ 5345475 w 5588158"/>
              <a:gd name="connsiteY1602" fmla="*/ 3915278 h 5220849"/>
              <a:gd name="connsiteX1603" fmla="*/ 5341206 w 5588158"/>
              <a:gd name="connsiteY1603" fmla="*/ 3913828 h 5220849"/>
              <a:gd name="connsiteX1604" fmla="*/ 5337908 w 5588158"/>
              <a:gd name="connsiteY1604" fmla="*/ 3909380 h 5220849"/>
              <a:gd name="connsiteX1605" fmla="*/ 5335289 w 5588158"/>
              <a:gd name="connsiteY1605" fmla="*/ 3906287 h 5220849"/>
              <a:gd name="connsiteX1606" fmla="*/ 5415628 w 5588158"/>
              <a:gd name="connsiteY1606" fmla="*/ 3802153 h 5220849"/>
              <a:gd name="connsiteX1607" fmla="*/ 5418054 w 5588158"/>
              <a:gd name="connsiteY1607" fmla="*/ 3810468 h 5220849"/>
              <a:gd name="connsiteX1608" fmla="*/ 5418053 w 5588158"/>
              <a:gd name="connsiteY1608" fmla="*/ 3810466 h 5220849"/>
              <a:gd name="connsiteX1609" fmla="*/ 5419314 w 5588158"/>
              <a:gd name="connsiteY1609" fmla="*/ 3817331 h 5220849"/>
              <a:gd name="connsiteX1610" fmla="*/ 5427465 w 5588158"/>
              <a:gd name="connsiteY1610" fmla="*/ 3829998 h 5220849"/>
              <a:gd name="connsiteX1611" fmla="*/ 5439400 w 5588158"/>
              <a:gd name="connsiteY1611" fmla="*/ 3847983 h 5220849"/>
              <a:gd name="connsiteX1612" fmla="*/ 5461135 w 5588158"/>
              <a:gd name="connsiteY1612" fmla="*/ 3880567 h 5220849"/>
              <a:gd name="connsiteX1613" fmla="*/ 5487429 w 5588158"/>
              <a:gd name="connsiteY1613" fmla="*/ 3918179 h 5220849"/>
              <a:gd name="connsiteX1614" fmla="*/ 5522166 w 5588158"/>
              <a:gd name="connsiteY1614" fmla="*/ 3963430 h 5220849"/>
              <a:gd name="connsiteX1615" fmla="*/ 5537302 w 5588158"/>
              <a:gd name="connsiteY1615" fmla="*/ 3976870 h 5220849"/>
              <a:gd name="connsiteX1616" fmla="*/ 5539922 w 5588158"/>
              <a:gd name="connsiteY1616" fmla="*/ 3977160 h 5220849"/>
              <a:gd name="connsiteX1617" fmla="*/ 5540116 w 5588158"/>
              <a:gd name="connsiteY1617" fmla="*/ 3977354 h 5220849"/>
              <a:gd name="connsiteX1618" fmla="*/ 5548364 w 5588158"/>
              <a:gd name="connsiteY1618" fmla="*/ 3981511 h 5220849"/>
              <a:gd name="connsiteX1619" fmla="*/ 5547200 w 5588158"/>
              <a:gd name="connsiteY1619" fmla="*/ 3976580 h 5220849"/>
              <a:gd name="connsiteX1620" fmla="*/ 5544289 w 5588158"/>
              <a:gd name="connsiteY1620" fmla="*/ 3969136 h 5220849"/>
              <a:gd name="connsiteX1621" fmla="*/ 5516247 w 5588158"/>
              <a:gd name="connsiteY1621" fmla="*/ 3933554 h 5220849"/>
              <a:gd name="connsiteX1622" fmla="*/ 5489661 w 5588158"/>
              <a:gd name="connsiteY1622" fmla="*/ 3895168 h 5220849"/>
              <a:gd name="connsiteX1623" fmla="*/ 5462202 w 5588158"/>
              <a:gd name="connsiteY1623" fmla="*/ 3855139 h 5220849"/>
              <a:gd name="connsiteX1624" fmla="*/ 5435615 w 5588158"/>
              <a:gd name="connsiteY1624" fmla="*/ 3816850 h 5220849"/>
              <a:gd name="connsiteX1625" fmla="*/ 5429891 w 5588158"/>
              <a:gd name="connsiteY1625" fmla="*/ 3814240 h 5220849"/>
              <a:gd name="connsiteX1626" fmla="*/ 5427853 w 5588158"/>
              <a:gd name="connsiteY1626" fmla="*/ 3813176 h 5220849"/>
              <a:gd name="connsiteX1627" fmla="*/ 5423681 w 5588158"/>
              <a:gd name="connsiteY1627" fmla="*/ 3808148 h 5220849"/>
              <a:gd name="connsiteX1628" fmla="*/ 5415628 w 5588158"/>
              <a:gd name="connsiteY1628" fmla="*/ 3802153 h 5220849"/>
              <a:gd name="connsiteX1629" fmla="*/ 2872669 w 5588158"/>
              <a:gd name="connsiteY1629" fmla="*/ 1058 h 5220849"/>
              <a:gd name="connsiteX1630" fmla="*/ 3384289 w 5588158"/>
              <a:gd name="connsiteY1630" fmla="*/ 78983 h 5220849"/>
              <a:gd name="connsiteX1631" fmla="*/ 3643144 w 5588158"/>
              <a:gd name="connsiteY1631" fmla="*/ 175167 h 5220849"/>
              <a:gd name="connsiteX1632" fmla="*/ 4728324 w 5588158"/>
              <a:gd name="connsiteY1632" fmla="*/ 1284888 h 5220849"/>
              <a:gd name="connsiteX1633" fmla="*/ 5343281 w 5588158"/>
              <a:gd name="connsiteY1633" fmla="*/ 2637124 h 5220849"/>
              <a:gd name="connsiteX1634" fmla="*/ 5588158 w 5588158"/>
              <a:gd name="connsiteY1634" fmla="*/ 3677112 h 5220849"/>
              <a:gd name="connsiteX1635" fmla="*/ 5587065 w 5588158"/>
              <a:gd name="connsiteY1635" fmla="*/ 3815428 h 5220849"/>
              <a:gd name="connsiteX1636" fmla="*/ 5584264 w 5588158"/>
              <a:gd name="connsiteY1636" fmla="*/ 3815109 h 5220849"/>
              <a:gd name="connsiteX1637" fmla="*/ 5583294 w 5588158"/>
              <a:gd name="connsiteY1637" fmla="*/ 3818493 h 5220849"/>
              <a:gd name="connsiteX1638" fmla="*/ 5586970 w 5588158"/>
              <a:gd name="connsiteY1638" fmla="*/ 3827357 h 5220849"/>
              <a:gd name="connsiteX1639" fmla="*/ 5586081 w 5588158"/>
              <a:gd name="connsiteY1639" fmla="*/ 3939847 h 5220849"/>
              <a:gd name="connsiteX1640" fmla="*/ 5564886 w 5588158"/>
              <a:gd name="connsiteY1640" fmla="*/ 4123984 h 5220849"/>
              <a:gd name="connsiteX1641" fmla="*/ 5557582 w 5588158"/>
              <a:gd name="connsiteY1641" fmla="*/ 4113982 h 5220849"/>
              <a:gd name="connsiteX1642" fmla="*/ 5531966 w 5588158"/>
              <a:gd name="connsiteY1642" fmla="*/ 4079172 h 5220849"/>
              <a:gd name="connsiteX1643" fmla="*/ 5507806 w 5588158"/>
              <a:gd name="connsiteY1643" fmla="*/ 4044072 h 5220849"/>
              <a:gd name="connsiteX1644" fmla="*/ 5507806 w 5588158"/>
              <a:gd name="connsiteY1644" fmla="*/ 4044070 h 5220849"/>
              <a:gd name="connsiteX1645" fmla="*/ 5507805 w 5588158"/>
              <a:gd name="connsiteY1645" fmla="*/ 4044071 h 5220849"/>
              <a:gd name="connsiteX1646" fmla="*/ 5499170 w 5588158"/>
              <a:gd name="connsiteY1646" fmla="*/ 4035272 h 5220849"/>
              <a:gd name="connsiteX1647" fmla="*/ 5494415 w 5588158"/>
              <a:gd name="connsiteY1647" fmla="*/ 4030921 h 5220849"/>
              <a:gd name="connsiteX1648" fmla="*/ 5490436 w 5588158"/>
              <a:gd name="connsiteY1648" fmla="*/ 4027536 h 5220849"/>
              <a:gd name="connsiteX1649" fmla="*/ 5488981 w 5588158"/>
              <a:gd name="connsiteY1649" fmla="*/ 4032758 h 5220849"/>
              <a:gd name="connsiteX1650" fmla="*/ 5492474 w 5588158"/>
              <a:gd name="connsiteY1650" fmla="*/ 4044845 h 5220849"/>
              <a:gd name="connsiteX1651" fmla="*/ 5510522 w 5588158"/>
              <a:gd name="connsiteY1651" fmla="*/ 4072985 h 5220849"/>
              <a:gd name="connsiteX1652" fmla="*/ 5540503 w 5588158"/>
              <a:gd name="connsiteY1652" fmla="*/ 4114466 h 5220849"/>
              <a:gd name="connsiteX1653" fmla="*/ 5562648 w 5588158"/>
              <a:gd name="connsiteY1653" fmla="*/ 4143432 h 5220849"/>
              <a:gd name="connsiteX1654" fmla="*/ 5555704 w 5588158"/>
              <a:gd name="connsiteY1654" fmla="*/ 4203759 h 5220849"/>
              <a:gd name="connsiteX1655" fmla="*/ 5548578 w 5588158"/>
              <a:gd name="connsiteY1655" fmla="*/ 4235158 h 5220849"/>
              <a:gd name="connsiteX1656" fmla="*/ 5515957 w 5588158"/>
              <a:gd name="connsiteY1656" fmla="*/ 4196356 h 5220849"/>
              <a:gd name="connsiteX1657" fmla="*/ 5477242 w 5588158"/>
              <a:gd name="connsiteY1657" fmla="*/ 4152749 h 5220849"/>
              <a:gd name="connsiteX1658" fmla="*/ 5458030 w 5588158"/>
              <a:gd name="connsiteY1658" fmla="*/ 4135638 h 5220849"/>
              <a:gd name="connsiteX1659" fmla="*/ 5453081 w 5588158"/>
              <a:gd name="connsiteY1659" fmla="*/ 4137859 h 5220849"/>
              <a:gd name="connsiteX1660" fmla="*/ 5452887 w 5588158"/>
              <a:gd name="connsiteY1660" fmla="*/ 4137764 h 5220849"/>
              <a:gd name="connsiteX1661" fmla="*/ 5455701 w 5588158"/>
              <a:gd name="connsiteY1661" fmla="*/ 4141342 h 5220849"/>
              <a:gd name="connsiteX1662" fmla="*/ 5452984 w 5588158"/>
              <a:gd name="connsiteY1662" fmla="*/ 4140668 h 5220849"/>
              <a:gd name="connsiteX1663" fmla="*/ 5452984 w 5588158"/>
              <a:gd name="connsiteY1663" fmla="*/ 4147045 h 5220849"/>
              <a:gd name="connsiteX1664" fmla="*/ 5455798 w 5588158"/>
              <a:gd name="connsiteY1664" fmla="*/ 4152758 h 5220849"/>
              <a:gd name="connsiteX1665" fmla="*/ 5458127 w 5588158"/>
              <a:gd name="connsiteY1665" fmla="*/ 4158652 h 5220849"/>
              <a:gd name="connsiteX1666" fmla="*/ 5462008 w 5588158"/>
              <a:gd name="connsiteY1666" fmla="*/ 4164650 h 5220849"/>
              <a:gd name="connsiteX1667" fmla="*/ 5484712 w 5588158"/>
              <a:gd name="connsiteY1667" fmla="*/ 4198396 h 5220849"/>
              <a:gd name="connsiteX1668" fmla="*/ 5516149 w 5588158"/>
              <a:gd name="connsiteY1668" fmla="*/ 4236006 h 5220849"/>
              <a:gd name="connsiteX1669" fmla="*/ 5542900 w 5588158"/>
              <a:gd name="connsiteY1669" fmla="*/ 4260179 h 5220849"/>
              <a:gd name="connsiteX1670" fmla="*/ 5495536 w 5588158"/>
              <a:gd name="connsiteY1670" fmla="*/ 4468889 h 5220849"/>
              <a:gd name="connsiteX1671" fmla="*/ 5467788 w 5588158"/>
              <a:gd name="connsiteY1671" fmla="*/ 4549720 h 5220849"/>
              <a:gd name="connsiteX1672" fmla="*/ 5460693 w 5588158"/>
              <a:gd name="connsiteY1672" fmla="*/ 4543893 h 5220849"/>
              <a:gd name="connsiteX1673" fmla="*/ 5444101 w 5588158"/>
              <a:gd name="connsiteY1673" fmla="*/ 4525046 h 5220849"/>
              <a:gd name="connsiteX1674" fmla="*/ 5432943 w 5588158"/>
              <a:gd name="connsiteY1674" fmla="*/ 4510156 h 5220849"/>
              <a:gd name="connsiteX1675" fmla="*/ 5413149 w 5588158"/>
              <a:gd name="connsiteY1675" fmla="*/ 4484438 h 5220849"/>
              <a:gd name="connsiteX1676" fmla="*/ 5411208 w 5588158"/>
              <a:gd name="connsiteY1676" fmla="*/ 4483375 h 5220849"/>
              <a:gd name="connsiteX1677" fmla="*/ 5411985 w 5588158"/>
              <a:gd name="connsiteY1677" fmla="*/ 4488205 h 5220849"/>
              <a:gd name="connsiteX1678" fmla="*/ 5406939 w 5588158"/>
              <a:gd name="connsiteY1678" fmla="*/ 4481819 h 5220849"/>
              <a:gd name="connsiteX1679" fmla="*/ 5399274 w 5588158"/>
              <a:gd name="connsiteY1679" fmla="*/ 4474084 h 5220849"/>
              <a:gd name="connsiteX1680" fmla="*/ 5397721 w 5588158"/>
              <a:gd name="connsiteY1680" fmla="*/ 4471190 h 5220849"/>
              <a:gd name="connsiteX1681" fmla="*/ 5396557 w 5588158"/>
              <a:gd name="connsiteY1681" fmla="*/ 4470127 h 5220849"/>
              <a:gd name="connsiteX1682" fmla="*/ 5395199 w 5588158"/>
              <a:gd name="connsiteY1682" fmla="*/ 4468865 h 5220849"/>
              <a:gd name="connsiteX1683" fmla="*/ 5396460 w 5588158"/>
              <a:gd name="connsiteY1683" fmla="*/ 4468570 h 5220849"/>
              <a:gd name="connsiteX1684" fmla="*/ 5395975 w 5588158"/>
              <a:gd name="connsiteY1684" fmla="*/ 4466255 h 5220849"/>
              <a:gd name="connsiteX1685" fmla="*/ 5381809 w 5588158"/>
              <a:gd name="connsiteY1685" fmla="*/ 4454069 h 5220849"/>
              <a:gd name="connsiteX1686" fmla="*/ 5380741 w 5588158"/>
              <a:gd name="connsiteY1686" fmla="*/ 4454164 h 5220849"/>
              <a:gd name="connsiteX1687" fmla="*/ 5381711 w 5588158"/>
              <a:gd name="connsiteY1687" fmla="*/ 4456005 h 5220849"/>
              <a:gd name="connsiteX1688" fmla="*/ 5382682 w 5588158"/>
              <a:gd name="connsiteY1688" fmla="*/ 4458425 h 5220849"/>
              <a:gd name="connsiteX1689" fmla="*/ 5377248 w 5588158"/>
              <a:gd name="connsiteY1689" fmla="*/ 4455332 h 5220849"/>
              <a:gd name="connsiteX1690" fmla="*/ 5371814 w 5588158"/>
              <a:gd name="connsiteY1690" fmla="*/ 4451754 h 5220849"/>
              <a:gd name="connsiteX1691" fmla="*/ 5366866 w 5588158"/>
              <a:gd name="connsiteY1691" fmla="*/ 4447398 h 5220849"/>
              <a:gd name="connsiteX1692" fmla="*/ 5372493 w 5588158"/>
              <a:gd name="connsiteY1692" fmla="*/ 4448755 h 5220849"/>
              <a:gd name="connsiteX1693" fmla="*/ 5364245 w 5588158"/>
              <a:gd name="connsiteY1693" fmla="*/ 4442368 h 5220849"/>
              <a:gd name="connsiteX1694" fmla="*/ 5344452 w 5588158"/>
              <a:gd name="connsiteY1694" fmla="*/ 4434150 h 5220849"/>
              <a:gd name="connsiteX1695" fmla="*/ 5318739 w 5588158"/>
              <a:gd name="connsiteY1695" fmla="*/ 4430382 h 5220849"/>
              <a:gd name="connsiteX1696" fmla="*/ 5284294 w 5588158"/>
              <a:gd name="connsiteY1696" fmla="*/ 4437538 h 5220849"/>
              <a:gd name="connsiteX1697" fmla="*/ 5262269 w 5588158"/>
              <a:gd name="connsiteY1697" fmla="*/ 4448850 h 5220849"/>
              <a:gd name="connsiteX1698" fmla="*/ 5246065 w 5588158"/>
              <a:gd name="connsiteY1698" fmla="*/ 4458900 h 5220849"/>
              <a:gd name="connsiteX1699" fmla="*/ 5241796 w 5588158"/>
              <a:gd name="connsiteY1699" fmla="*/ 4462003 h 5220849"/>
              <a:gd name="connsiteX1700" fmla="*/ 5217539 w 5588158"/>
              <a:gd name="connsiteY1700" fmla="*/ 4477083 h 5220849"/>
              <a:gd name="connsiteX1701" fmla="*/ 5215792 w 5588158"/>
              <a:gd name="connsiteY1701" fmla="*/ 4478051 h 5220849"/>
              <a:gd name="connsiteX1702" fmla="*/ 5188429 w 5588158"/>
              <a:gd name="connsiteY1702" fmla="*/ 4489847 h 5220849"/>
              <a:gd name="connsiteX1703" fmla="*/ 5165336 w 5588158"/>
              <a:gd name="connsiteY1703" fmla="*/ 4493615 h 5220849"/>
              <a:gd name="connsiteX1704" fmla="*/ 5148356 w 5588158"/>
              <a:gd name="connsiteY1704" fmla="*/ 4493131 h 5220849"/>
              <a:gd name="connsiteX1705" fmla="*/ 5130891 w 5588158"/>
              <a:gd name="connsiteY1705" fmla="*/ 4491299 h 5220849"/>
              <a:gd name="connsiteX1706" fmla="*/ 5113328 w 5588158"/>
              <a:gd name="connsiteY1706" fmla="*/ 4489553 h 5220849"/>
              <a:gd name="connsiteX1707" fmla="*/ 5098580 w 5588158"/>
              <a:gd name="connsiteY1707" fmla="*/ 4486459 h 5220849"/>
              <a:gd name="connsiteX1708" fmla="*/ 5077913 w 5588158"/>
              <a:gd name="connsiteY1708" fmla="*/ 4481913 h 5220849"/>
              <a:gd name="connsiteX1709" fmla="*/ 5049193 w 5588158"/>
              <a:gd name="connsiteY1709" fmla="*/ 4473695 h 5220849"/>
              <a:gd name="connsiteX1710" fmla="*/ 5022607 w 5588158"/>
              <a:gd name="connsiteY1710" fmla="*/ 4463351 h 5220849"/>
              <a:gd name="connsiteX1711" fmla="*/ 5019987 w 5588158"/>
              <a:gd name="connsiteY1711" fmla="*/ 4463446 h 5220849"/>
              <a:gd name="connsiteX1712" fmla="*/ 5017561 w 5588158"/>
              <a:gd name="connsiteY1712" fmla="*/ 4464518 h 5220849"/>
              <a:gd name="connsiteX1713" fmla="*/ 5012030 w 5588158"/>
              <a:gd name="connsiteY1713" fmla="*/ 4460836 h 5220849"/>
              <a:gd name="connsiteX1714" fmla="*/ 5009313 w 5588158"/>
              <a:gd name="connsiteY1714" fmla="*/ 4459384 h 5220849"/>
              <a:gd name="connsiteX1715" fmla="*/ 5009411 w 5588158"/>
              <a:gd name="connsiteY1715" fmla="*/ 4459583 h 5220849"/>
              <a:gd name="connsiteX1716" fmla="*/ 4998252 w 5588158"/>
              <a:gd name="connsiteY1716" fmla="*/ 4452428 h 5220849"/>
              <a:gd name="connsiteX1717" fmla="*/ 4996408 w 5588158"/>
              <a:gd name="connsiteY1717" fmla="*/ 4449239 h 5220849"/>
              <a:gd name="connsiteX1718" fmla="*/ 4991071 w 5588158"/>
              <a:gd name="connsiteY1718" fmla="*/ 4446145 h 5220849"/>
              <a:gd name="connsiteX1719" fmla="*/ 4972441 w 5588158"/>
              <a:gd name="connsiteY1719" fmla="*/ 4425931 h 5220849"/>
              <a:gd name="connsiteX1720" fmla="*/ 4958373 w 5588158"/>
              <a:gd name="connsiteY1720" fmla="*/ 4402918 h 5220849"/>
              <a:gd name="connsiteX1721" fmla="*/ 4955656 w 5588158"/>
              <a:gd name="connsiteY1721" fmla="*/ 4398571 h 5220849"/>
              <a:gd name="connsiteX1722" fmla="*/ 4949835 w 5588158"/>
              <a:gd name="connsiteY1722" fmla="*/ 4383292 h 5220849"/>
              <a:gd name="connsiteX1723" fmla="*/ 4945663 w 5588158"/>
              <a:gd name="connsiteY1723" fmla="*/ 4372075 h 5220849"/>
              <a:gd name="connsiteX1724" fmla="*/ 4944595 w 5588158"/>
              <a:gd name="connsiteY1724" fmla="*/ 4368307 h 5220849"/>
              <a:gd name="connsiteX1725" fmla="*/ 4940520 w 5588158"/>
              <a:gd name="connsiteY1725" fmla="*/ 4356217 h 5220849"/>
              <a:gd name="connsiteX1726" fmla="*/ 4941296 w 5588158"/>
              <a:gd name="connsiteY1726" fmla="*/ 4352260 h 5220849"/>
              <a:gd name="connsiteX1727" fmla="*/ 4938870 w 5588158"/>
              <a:gd name="connsiteY1727" fmla="*/ 4347999 h 5220849"/>
              <a:gd name="connsiteX1728" fmla="*/ 4939162 w 5588158"/>
              <a:gd name="connsiteY1728" fmla="*/ 4347999 h 5220849"/>
              <a:gd name="connsiteX1729" fmla="*/ 4939356 w 5588158"/>
              <a:gd name="connsiteY1729" fmla="*/ 4347609 h 5220849"/>
              <a:gd name="connsiteX1730" fmla="*/ 4939453 w 5588158"/>
              <a:gd name="connsiteY1730" fmla="*/ 4347714 h 5220849"/>
              <a:gd name="connsiteX1731" fmla="*/ 4939550 w 5588158"/>
              <a:gd name="connsiteY1731" fmla="*/ 4346072 h 5220849"/>
              <a:gd name="connsiteX1732" fmla="*/ 4939356 w 5588158"/>
              <a:gd name="connsiteY1732" fmla="*/ 4346072 h 5220849"/>
              <a:gd name="connsiteX1733" fmla="*/ 4931497 w 5588158"/>
              <a:gd name="connsiteY1733" fmla="*/ 4294626 h 5220849"/>
              <a:gd name="connsiteX1734" fmla="*/ 4930139 w 5588158"/>
              <a:gd name="connsiteY1734" fmla="*/ 4275769 h 5220849"/>
              <a:gd name="connsiteX1735" fmla="*/ 4927907 w 5588158"/>
              <a:gd name="connsiteY1735" fmla="*/ 4273938 h 5220849"/>
              <a:gd name="connsiteX1736" fmla="*/ 4927228 w 5588158"/>
              <a:gd name="connsiteY1736" fmla="*/ 4272296 h 5220849"/>
              <a:gd name="connsiteX1737" fmla="*/ 4927422 w 5588158"/>
              <a:gd name="connsiteY1737" fmla="*/ 4245894 h 5220849"/>
              <a:gd name="connsiteX1738" fmla="*/ 4928683 w 5588158"/>
              <a:gd name="connsiteY1738" fmla="*/ 4242222 h 5220849"/>
              <a:gd name="connsiteX1739" fmla="*/ 4928489 w 5588158"/>
              <a:gd name="connsiteY1739" fmla="*/ 4242412 h 5220849"/>
              <a:gd name="connsiteX1740" fmla="*/ 4928392 w 5588158"/>
              <a:gd name="connsiteY1740" fmla="*/ 4240381 h 5220849"/>
              <a:gd name="connsiteX1741" fmla="*/ 4928683 w 5588158"/>
              <a:gd name="connsiteY1741" fmla="*/ 4240191 h 5220849"/>
              <a:gd name="connsiteX1742" fmla="*/ 4927616 w 5588158"/>
              <a:gd name="connsiteY1742" fmla="*/ 4239128 h 5220849"/>
              <a:gd name="connsiteX1743" fmla="*/ 4928392 w 5588158"/>
              <a:gd name="connsiteY1743" fmla="*/ 4223659 h 5220849"/>
              <a:gd name="connsiteX1744" fmla="*/ 4929556 w 5588158"/>
              <a:gd name="connsiteY1744" fmla="*/ 4213315 h 5220849"/>
              <a:gd name="connsiteX1745" fmla="*/ 4930720 w 5588158"/>
              <a:gd name="connsiteY1745" fmla="*/ 4202582 h 5220849"/>
              <a:gd name="connsiteX1746" fmla="*/ 4931788 w 5588158"/>
              <a:gd name="connsiteY1746" fmla="*/ 4200446 h 5220849"/>
              <a:gd name="connsiteX1747" fmla="*/ 4931496 w 5588158"/>
              <a:gd name="connsiteY1747" fmla="*/ 4196005 h 5220849"/>
              <a:gd name="connsiteX1748" fmla="*/ 4931399 w 5588158"/>
              <a:gd name="connsiteY1748" fmla="*/ 4196005 h 5220849"/>
              <a:gd name="connsiteX1749" fmla="*/ 4933339 w 5588158"/>
              <a:gd name="connsiteY1749" fmla="*/ 4186724 h 5220849"/>
              <a:gd name="connsiteX1750" fmla="*/ 4935183 w 5588158"/>
              <a:gd name="connsiteY1750" fmla="*/ 4172897 h 5220849"/>
              <a:gd name="connsiteX1751" fmla="*/ 4935183 w 5588158"/>
              <a:gd name="connsiteY1751" fmla="*/ 4172792 h 5220849"/>
              <a:gd name="connsiteX1752" fmla="*/ 4937609 w 5588158"/>
              <a:gd name="connsiteY1752" fmla="*/ 4164963 h 5220849"/>
              <a:gd name="connsiteX1753" fmla="*/ 4941296 w 5588158"/>
              <a:gd name="connsiteY1753" fmla="*/ 4147178 h 5220849"/>
              <a:gd name="connsiteX1754" fmla="*/ 4941102 w 5588158"/>
              <a:gd name="connsiteY1754" fmla="*/ 4147178 h 5220849"/>
              <a:gd name="connsiteX1755" fmla="*/ 4954201 w 5588158"/>
              <a:gd name="connsiteY1755" fmla="*/ 4100278 h 5220849"/>
              <a:gd name="connsiteX1756" fmla="*/ 4966039 w 5588158"/>
              <a:gd name="connsiteY1756" fmla="*/ 4068562 h 5220849"/>
              <a:gd name="connsiteX1757" fmla="*/ 4977488 w 5588158"/>
              <a:gd name="connsiteY1757" fmla="*/ 4042749 h 5220849"/>
              <a:gd name="connsiteX1758" fmla="*/ 4978167 w 5588158"/>
              <a:gd name="connsiteY1758" fmla="*/ 4039075 h 5220849"/>
              <a:gd name="connsiteX1759" fmla="*/ 4979914 w 5588158"/>
              <a:gd name="connsiteY1759" fmla="*/ 4037528 h 5220849"/>
              <a:gd name="connsiteX1760" fmla="*/ 4991946 w 5588158"/>
              <a:gd name="connsiteY1760" fmla="*/ 4014612 h 5220849"/>
              <a:gd name="connsiteX1761" fmla="*/ 4991848 w 5588158"/>
              <a:gd name="connsiteY1761" fmla="*/ 4014515 h 5220849"/>
              <a:gd name="connsiteX1762" fmla="*/ 5002425 w 5588158"/>
              <a:gd name="connsiteY1762" fmla="*/ 3997594 h 5220849"/>
              <a:gd name="connsiteX1763" fmla="*/ 5022608 w 5588158"/>
              <a:gd name="connsiteY1763" fmla="*/ 3967041 h 5220849"/>
              <a:gd name="connsiteX1764" fmla="*/ 5040267 w 5588158"/>
              <a:gd name="connsiteY1764" fmla="*/ 3942771 h 5220849"/>
              <a:gd name="connsiteX1765" fmla="*/ 5052105 w 5588158"/>
              <a:gd name="connsiteY1765" fmla="*/ 3927881 h 5220849"/>
              <a:gd name="connsiteX1766" fmla="*/ 5055113 w 5588158"/>
              <a:gd name="connsiteY1766" fmla="*/ 3921789 h 5220849"/>
              <a:gd name="connsiteX1767" fmla="*/ 5053268 w 5588158"/>
              <a:gd name="connsiteY1767" fmla="*/ 3920725 h 5220849"/>
              <a:gd name="connsiteX1768" fmla="*/ 5050842 w 5588158"/>
              <a:gd name="connsiteY1768" fmla="*/ 3919661 h 5220849"/>
              <a:gd name="connsiteX1769" fmla="*/ 5058411 w 5588158"/>
              <a:gd name="connsiteY1769" fmla="*/ 3907382 h 5220849"/>
              <a:gd name="connsiteX1770" fmla="*/ 5052977 w 5588158"/>
              <a:gd name="connsiteY1770" fmla="*/ 3908156 h 5220849"/>
              <a:gd name="connsiteX1771" fmla="*/ 5051909 w 5588158"/>
              <a:gd name="connsiteY1771" fmla="*/ 3909993 h 5220849"/>
              <a:gd name="connsiteX1772" fmla="*/ 5048125 w 5588158"/>
              <a:gd name="connsiteY1772" fmla="*/ 3911154 h 5220849"/>
              <a:gd name="connsiteX1773" fmla="*/ 5048319 w 5588158"/>
              <a:gd name="connsiteY1773" fmla="*/ 3911347 h 5220849"/>
              <a:gd name="connsiteX1774" fmla="*/ 5045021 w 5588158"/>
              <a:gd name="connsiteY1774" fmla="*/ 3915311 h 5220849"/>
              <a:gd name="connsiteX1775" fmla="*/ 5039393 w 5588158"/>
              <a:gd name="connsiteY1775" fmla="*/ 3921403 h 5220849"/>
              <a:gd name="connsiteX1776" fmla="*/ 5031243 w 5588158"/>
              <a:gd name="connsiteY1776" fmla="*/ 3930684 h 5220849"/>
              <a:gd name="connsiteX1777" fmla="*/ 5001940 w 5588158"/>
              <a:gd name="connsiteY1777" fmla="*/ 3969457 h 5220849"/>
              <a:gd name="connsiteX1778" fmla="*/ 4971085 w 5588158"/>
              <a:gd name="connsiteY1778" fmla="*/ 4016739 h 5220849"/>
              <a:gd name="connsiteX1779" fmla="*/ 4969921 w 5588158"/>
              <a:gd name="connsiteY1779" fmla="*/ 4020896 h 5220849"/>
              <a:gd name="connsiteX1780" fmla="*/ 4970794 w 5588158"/>
              <a:gd name="connsiteY1780" fmla="*/ 4020606 h 5220849"/>
              <a:gd name="connsiteX1781" fmla="*/ 4968078 w 5588158"/>
              <a:gd name="connsiteY1781" fmla="*/ 4027568 h 5220849"/>
              <a:gd name="connsiteX1782" fmla="*/ 4967204 w 5588158"/>
              <a:gd name="connsiteY1782" fmla="*/ 4024957 h 5220849"/>
              <a:gd name="connsiteX1783" fmla="*/ 4964585 w 5588158"/>
              <a:gd name="connsiteY1783" fmla="*/ 4028341 h 5220849"/>
              <a:gd name="connsiteX1784" fmla="*/ 4954882 w 5588158"/>
              <a:gd name="connsiteY1784" fmla="*/ 4047486 h 5220849"/>
              <a:gd name="connsiteX1785" fmla="*/ 4954882 w 5588158"/>
              <a:gd name="connsiteY1785" fmla="*/ 4047582 h 5220849"/>
              <a:gd name="connsiteX1786" fmla="*/ 4954106 w 5588158"/>
              <a:gd name="connsiteY1786" fmla="*/ 4048259 h 5220849"/>
              <a:gd name="connsiteX1787" fmla="*/ 4944402 w 5588158"/>
              <a:gd name="connsiteY1787" fmla="*/ 4071267 h 5220849"/>
              <a:gd name="connsiteX1788" fmla="*/ 4938096 w 5588158"/>
              <a:gd name="connsiteY1788" fmla="*/ 4085872 h 5220849"/>
              <a:gd name="connsiteX1789" fmla="*/ 4931692 w 5588158"/>
              <a:gd name="connsiteY1789" fmla="*/ 4106371 h 5220849"/>
              <a:gd name="connsiteX1790" fmla="*/ 4931498 w 5588158"/>
              <a:gd name="connsiteY1790" fmla="*/ 4106276 h 5220849"/>
              <a:gd name="connsiteX1791" fmla="*/ 4931498 w 5588158"/>
              <a:gd name="connsiteY1791" fmla="*/ 4107918 h 5220849"/>
              <a:gd name="connsiteX1792" fmla="*/ 4931692 w 5588158"/>
              <a:gd name="connsiteY1792" fmla="*/ 4107823 h 5220849"/>
              <a:gd name="connsiteX1793" fmla="*/ 4922863 w 5588158"/>
              <a:gd name="connsiteY1793" fmla="*/ 4133731 h 5220849"/>
              <a:gd name="connsiteX1794" fmla="*/ 4911414 w 5588158"/>
              <a:gd name="connsiteY1794" fmla="*/ 4178695 h 5220849"/>
              <a:gd name="connsiteX1795" fmla="*/ 4902390 w 5588158"/>
              <a:gd name="connsiteY1795" fmla="*/ 4229552 h 5220849"/>
              <a:gd name="connsiteX1796" fmla="*/ 4897635 w 5588158"/>
              <a:gd name="connsiteY1796" fmla="*/ 4263973 h 5220849"/>
              <a:gd name="connsiteX1797" fmla="*/ 4895597 w 5588158"/>
              <a:gd name="connsiteY1797" fmla="*/ 4287471 h 5220849"/>
              <a:gd name="connsiteX1798" fmla="*/ 4896471 w 5588158"/>
              <a:gd name="connsiteY1798" fmla="*/ 4340938 h 5220849"/>
              <a:gd name="connsiteX1799" fmla="*/ 4896465 w 5588158"/>
              <a:gd name="connsiteY1799" fmla="*/ 4340947 h 5220849"/>
              <a:gd name="connsiteX1800" fmla="*/ 4901220 w 5588158"/>
              <a:gd name="connsiteY1800" fmla="*/ 4375273 h 5220849"/>
              <a:gd name="connsiteX1801" fmla="*/ 4905199 w 5588158"/>
              <a:gd name="connsiteY1801" fmla="*/ 4394519 h 5220849"/>
              <a:gd name="connsiteX1802" fmla="*/ 4914999 w 5588158"/>
              <a:gd name="connsiteY1802" fmla="*/ 4424878 h 5220849"/>
              <a:gd name="connsiteX1803" fmla="*/ 4923731 w 5588158"/>
              <a:gd name="connsiteY1803" fmla="*/ 4443630 h 5220849"/>
              <a:gd name="connsiteX1804" fmla="*/ 4924508 w 5588158"/>
              <a:gd name="connsiteY1804" fmla="*/ 4449049 h 5220849"/>
              <a:gd name="connsiteX1805" fmla="*/ 4926836 w 5588158"/>
              <a:gd name="connsiteY1805" fmla="*/ 4456594 h 5220849"/>
              <a:gd name="connsiteX1806" fmla="*/ 4936733 w 5588158"/>
              <a:gd name="connsiteY1806" fmla="*/ 4470127 h 5220849"/>
              <a:gd name="connsiteX1807" fmla="*/ 4936637 w 5588158"/>
              <a:gd name="connsiteY1807" fmla="*/ 4470222 h 5220849"/>
              <a:gd name="connsiteX1808" fmla="*/ 4946146 w 5588158"/>
              <a:gd name="connsiteY1808" fmla="*/ 4482407 h 5220849"/>
              <a:gd name="connsiteX1809" fmla="*/ 4986801 w 5588158"/>
              <a:gd name="connsiteY1809" fmla="*/ 4513829 h 5220849"/>
              <a:gd name="connsiteX1810" fmla="*/ 5021926 w 5588158"/>
              <a:gd name="connsiteY1810" fmla="*/ 4527656 h 5220849"/>
              <a:gd name="connsiteX1811" fmla="*/ 5045211 w 5588158"/>
              <a:gd name="connsiteY1811" fmla="*/ 4534043 h 5220849"/>
              <a:gd name="connsiteX1812" fmla="*/ 5070051 w 5588158"/>
              <a:gd name="connsiteY1812" fmla="*/ 4539556 h 5220849"/>
              <a:gd name="connsiteX1813" fmla="*/ 5078395 w 5588158"/>
              <a:gd name="connsiteY1813" fmla="*/ 4540999 h 5220849"/>
              <a:gd name="connsiteX1814" fmla="*/ 5087613 w 5588158"/>
              <a:gd name="connsiteY1814" fmla="*/ 4540031 h 5220849"/>
              <a:gd name="connsiteX1815" fmla="*/ 5090135 w 5588158"/>
              <a:gd name="connsiteY1815" fmla="*/ 4540135 h 5220849"/>
              <a:gd name="connsiteX1816" fmla="*/ 5090232 w 5588158"/>
              <a:gd name="connsiteY1816" fmla="*/ 4542356 h 5220849"/>
              <a:gd name="connsiteX1817" fmla="*/ 5101876 w 5588158"/>
              <a:gd name="connsiteY1817" fmla="*/ 4542261 h 5220849"/>
              <a:gd name="connsiteX1818" fmla="*/ 5101778 w 5588158"/>
              <a:gd name="connsiteY1818" fmla="*/ 4542451 h 5220849"/>
              <a:gd name="connsiteX1819" fmla="*/ 5103331 w 5588158"/>
              <a:gd name="connsiteY1819" fmla="*/ 4542451 h 5220849"/>
              <a:gd name="connsiteX1820" fmla="*/ 5104495 w 5588158"/>
              <a:gd name="connsiteY1820" fmla="*/ 4545260 h 5220849"/>
              <a:gd name="connsiteX1821" fmla="*/ 5104786 w 5588158"/>
              <a:gd name="connsiteY1821" fmla="*/ 4545061 h 5220849"/>
              <a:gd name="connsiteX1822" fmla="*/ 5110414 w 5588158"/>
              <a:gd name="connsiteY1822" fmla="*/ 4542745 h 5220849"/>
              <a:gd name="connsiteX1823" fmla="*/ 5115556 w 5588158"/>
              <a:gd name="connsiteY1823" fmla="*/ 4546124 h 5220849"/>
              <a:gd name="connsiteX1824" fmla="*/ 5127200 w 5588158"/>
              <a:gd name="connsiteY1824" fmla="*/ 4544188 h 5220849"/>
              <a:gd name="connsiteX1825" fmla="*/ 5128267 w 5588158"/>
              <a:gd name="connsiteY1825" fmla="*/ 4546228 h 5220849"/>
              <a:gd name="connsiteX1826" fmla="*/ 5129431 w 5588158"/>
              <a:gd name="connsiteY1826" fmla="*/ 4547091 h 5220849"/>
              <a:gd name="connsiteX1827" fmla="*/ 5148643 w 5588158"/>
              <a:gd name="connsiteY1827" fmla="*/ 4543903 h 5220849"/>
              <a:gd name="connsiteX1828" fmla="*/ 5175617 w 5588158"/>
              <a:gd name="connsiteY1828" fmla="*/ 4535874 h 5220849"/>
              <a:gd name="connsiteX1829" fmla="*/ 5206182 w 5588158"/>
              <a:gd name="connsiteY1829" fmla="*/ 4521373 h 5220849"/>
              <a:gd name="connsiteX1830" fmla="*/ 5221901 w 5588158"/>
              <a:gd name="connsiteY1830" fmla="*/ 4511902 h 5220849"/>
              <a:gd name="connsiteX1831" fmla="*/ 5240142 w 5588158"/>
              <a:gd name="connsiteY1831" fmla="*/ 4499233 h 5220849"/>
              <a:gd name="connsiteX1832" fmla="*/ 5275461 w 5588158"/>
              <a:gd name="connsiteY1832" fmla="*/ 4482796 h 5220849"/>
              <a:gd name="connsiteX1833" fmla="*/ 5309615 w 5588158"/>
              <a:gd name="connsiteY1833" fmla="*/ 4484827 h 5220849"/>
              <a:gd name="connsiteX1834" fmla="*/ 5344254 w 5588158"/>
              <a:gd name="connsiteY1834" fmla="*/ 4502906 h 5220849"/>
              <a:gd name="connsiteX1835" fmla="*/ 5361332 w 5588158"/>
              <a:gd name="connsiteY1835" fmla="*/ 4518185 h 5220849"/>
              <a:gd name="connsiteX1836" fmla="*/ 5381708 w 5588158"/>
              <a:gd name="connsiteY1836" fmla="*/ 4540904 h 5220849"/>
              <a:gd name="connsiteX1837" fmla="*/ 5397912 w 5588158"/>
              <a:gd name="connsiteY1837" fmla="*/ 4562371 h 5220849"/>
              <a:gd name="connsiteX1838" fmla="*/ 5409167 w 5588158"/>
              <a:gd name="connsiteY1838" fmla="*/ 4576777 h 5220849"/>
              <a:gd name="connsiteX1839" fmla="*/ 5418288 w 5588158"/>
              <a:gd name="connsiteY1839" fmla="*/ 4587804 h 5220849"/>
              <a:gd name="connsiteX1840" fmla="*/ 5446076 w 5588158"/>
              <a:gd name="connsiteY1840" fmla="*/ 4612970 h 5220849"/>
              <a:gd name="connsiteX1841" fmla="*/ 5404089 w 5588158"/>
              <a:gd name="connsiteY1841" fmla="*/ 4735278 h 5220849"/>
              <a:gd name="connsiteX1842" fmla="*/ 5183120 w 5588158"/>
              <a:gd name="connsiteY1842" fmla="*/ 5148689 h 5220849"/>
              <a:gd name="connsiteX1843" fmla="*/ 5129165 w 5588158"/>
              <a:gd name="connsiteY1843" fmla="*/ 5220849 h 5220849"/>
              <a:gd name="connsiteX1844" fmla="*/ 535707 w 5588158"/>
              <a:gd name="connsiteY1844" fmla="*/ 5220849 h 5220849"/>
              <a:gd name="connsiteX1845" fmla="*/ 515233 w 5588158"/>
              <a:gd name="connsiteY1845" fmla="*/ 5193246 h 5220849"/>
              <a:gd name="connsiteX1846" fmla="*/ 231057 w 5588158"/>
              <a:gd name="connsiteY1846" fmla="*/ 4673241 h 5220849"/>
              <a:gd name="connsiteX1847" fmla="*/ 201773 w 5588158"/>
              <a:gd name="connsiteY1847" fmla="*/ 4589699 h 5220849"/>
              <a:gd name="connsiteX1848" fmla="*/ 215161 w 5588158"/>
              <a:gd name="connsiteY1848" fmla="*/ 4585158 h 5220849"/>
              <a:gd name="connsiteX1849" fmla="*/ 269325 w 5588158"/>
              <a:gd name="connsiteY1849" fmla="*/ 4555334 h 5220849"/>
              <a:gd name="connsiteX1850" fmla="*/ 350111 w 5588158"/>
              <a:gd name="connsiteY1850" fmla="*/ 4417721 h 5220849"/>
              <a:gd name="connsiteX1851" fmla="*/ 344141 w 5588158"/>
              <a:gd name="connsiteY1851" fmla="*/ 4354976 h 5220849"/>
              <a:gd name="connsiteX1852" fmla="*/ 290633 w 5588158"/>
              <a:gd name="connsiteY1852" fmla="*/ 4300445 h 5220849"/>
              <a:gd name="connsiteX1853" fmla="*/ 256899 w 5588158"/>
              <a:gd name="connsiteY1853" fmla="*/ 4293268 h 5220849"/>
              <a:gd name="connsiteX1854" fmla="*/ 187948 w 5588158"/>
              <a:gd name="connsiteY1854" fmla="*/ 4296771 h 5220849"/>
              <a:gd name="connsiteX1855" fmla="*/ 113655 w 5588158"/>
              <a:gd name="connsiteY1855" fmla="*/ 4309757 h 5220849"/>
              <a:gd name="connsiteX1856" fmla="*/ 64028 w 5588158"/>
              <a:gd name="connsiteY1856" fmla="*/ 4089925 h 5220849"/>
              <a:gd name="connsiteX1857" fmla="*/ 43673 w 5588158"/>
              <a:gd name="connsiteY1857" fmla="*/ 3943948 h 5220849"/>
              <a:gd name="connsiteX1858" fmla="*/ 212681 w 5588158"/>
              <a:gd name="connsiteY1858" fmla="*/ 3867124 h 5220849"/>
              <a:gd name="connsiteX1859" fmla="*/ 343025 w 5588158"/>
              <a:gd name="connsiteY1859" fmla="*/ 3790510 h 5220849"/>
              <a:gd name="connsiteX1860" fmla="*/ 434584 w 5588158"/>
              <a:gd name="connsiteY1860" fmla="*/ 3701116 h 5220849"/>
              <a:gd name="connsiteX1861" fmla="*/ 522915 w 5588158"/>
              <a:gd name="connsiteY1861" fmla="*/ 3559094 h 5220849"/>
              <a:gd name="connsiteX1862" fmla="*/ 562934 w 5588158"/>
              <a:gd name="connsiteY1862" fmla="*/ 3439103 h 5220849"/>
              <a:gd name="connsiteX1863" fmla="*/ 560664 w 5588158"/>
              <a:gd name="connsiteY1863" fmla="*/ 3373340 h 5220849"/>
              <a:gd name="connsiteX1864" fmla="*/ 472215 w 5588158"/>
              <a:gd name="connsiteY1864" fmla="*/ 3263793 h 5220849"/>
              <a:gd name="connsiteX1865" fmla="*/ 410743 w 5588158"/>
              <a:gd name="connsiteY1865" fmla="*/ 3239440 h 5220849"/>
              <a:gd name="connsiteX1866" fmla="*/ 332161 w 5588158"/>
              <a:gd name="connsiteY1866" fmla="*/ 3233339 h 5220849"/>
              <a:gd name="connsiteX1867" fmla="*/ 265743 w 5588158"/>
              <a:gd name="connsiteY1867" fmla="*/ 3251879 h 5220849"/>
              <a:gd name="connsiteX1868" fmla="*/ 89711 w 5588158"/>
              <a:gd name="connsiteY1868" fmla="*/ 3365651 h 5220849"/>
              <a:gd name="connsiteX1869" fmla="*/ 3125 w 5588158"/>
              <a:gd name="connsiteY1869" fmla="*/ 3456766 h 5220849"/>
              <a:gd name="connsiteX1870" fmla="*/ 0 w 5588158"/>
              <a:gd name="connsiteY1870" fmla="*/ 3281497 h 5220849"/>
              <a:gd name="connsiteX1871" fmla="*/ 11229 w 5588158"/>
              <a:gd name="connsiteY1871" fmla="*/ 3040936 h 5220849"/>
              <a:gd name="connsiteX1872" fmla="*/ 56172 w 5588158"/>
              <a:gd name="connsiteY1872" fmla="*/ 3005088 h 5220849"/>
              <a:gd name="connsiteX1873" fmla="*/ 178750 w 5588158"/>
              <a:gd name="connsiteY1873" fmla="*/ 2923735 h 5220849"/>
              <a:gd name="connsiteX1874" fmla="*/ 349494 w 5588158"/>
              <a:gd name="connsiteY1874" fmla="*/ 2821441 h 5220849"/>
              <a:gd name="connsiteX1875" fmla="*/ 534999 w 5588158"/>
              <a:gd name="connsiteY1875" fmla="*/ 2696788 h 5220849"/>
              <a:gd name="connsiteX1876" fmla="*/ 609093 w 5588158"/>
              <a:gd name="connsiteY1876" fmla="*/ 2630487 h 5220849"/>
              <a:gd name="connsiteX1877" fmla="*/ 692543 w 5588158"/>
              <a:gd name="connsiteY1877" fmla="*/ 2456769 h 5220849"/>
              <a:gd name="connsiteX1878" fmla="*/ 690116 w 5588158"/>
              <a:gd name="connsiteY1878" fmla="*/ 2376336 h 5220849"/>
              <a:gd name="connsiteX1879" fmla="*/ 660187 w 5588158"/>
              <a:gd name="connsiteY1879" fmla="*/ 2293946 h 5220849"/>
              <a:gd name="connsiteX1880" fmla="*/ 639416 w 5588158"/>
              <a:gd name="connsiteY1880" fmla="*/ 2264572 h 5220849"/>
              <a:gd name="connsiteX1881" fmla="*/ 568130 w 5588158"/>
              <a:gd name="connsiteY1881" fmla="*/ 2236592 h 5220849"/>
              <a:gd name="connsiteX1882" fmla="*/ 530354 w 5588158"/>
              <a:gd name="connsiteY1882" fmla="*/ 2245425 h 5220849"/>
              <a:gd name="connsiteX1883" fmla="*/ 441656 w 5588158"/>
              <a:gd name="connsiteY1883" fmla="*/ 2283494 h 5220849"/>
              <a:gd name="connsiteX1884" fmla="*/ 241088 w 5588158"/>
              <a:gd name="connsiteY1884" fmla="*/ 2407821 h 5220849"/>
              <a:gd name="connsiteX1885" fmla="*/ 106007 w 5588158"/>
              <a:gd name="connsiteY1885" fmla="*/ 2535756 h 5220849"/>
              <a:gd name="connsiteX1886" fmla="*/ 75725 w 5588158"/>
              <a:gd name="connsiteY1886" fmla="*/ 2568672 h 5220849"/>
              <a:gd name="connsiteX1887" fmla="*/ 91284 w 5588158"/>
              <a:gd name="connsiteY1887" fmla="*/ 2483918 h 5220849"/>
              <a:gd name="connsiteX1888" fmla="*/ 245417 w 5588158"/>
              <a:gd name="connsiteY1888" fmla="*/ 1959296 h 5220849"/>
              <a:gd name="connsiteX1889" fmla="*/ 1154739 w 5588158"/>
              <a:gd name="connsiteY1889" fmla="*/ 721337 h 5220849"/>
              <a:gd name="connsiteX1890" fmla="*/ 2091460 w 5588158"/>
              <a:gd name="connsiteY1890" fmla="*/ 180142 h 5220849"/>
              <a:gd name="connsiteX1891" fmla="*/ 2872669 w 5588158"/>
              <a:gd name="connsiteY1891" fmla="*/ 1058 h 522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Lst>
            <a:rect l="l" t="t" r="r" b="b"/>
            <a:pathLst>
              <a:path w="5588158" h="5220849">
                <a:moveTo>
                  <a:pt x="5420520" y="4584805"/>
                </a:moveTo>
                <a:cubicBezTo>
                  <a:pt x="5422849" y="4587026"/>
                  <a:pt x="5425274" y="4589541"/>
                  <a:pt x="5427797" y="4591667"/>
                </a:cubicBezTo>
                <a:lnTo>
                  <a:pt x="5447683" y="4608288"/>
                </a:lnTo>
                <a:lnTo>
                  <a:pt x="5446964" y="4610382"/>
                </a:lnTo>
                <a:lnTo>
                  <a:pt x="5426827" y="4593698"/>
                </a:lnTo>
                <a:cubicBezTo>
                  <a:pt x="5424304" y="4591183"/>
                  <a:pt x="5421296" y="4588668"/>
                  <a:pt x="5420520" y="4584805"/>
                </a:cubicBezTo>
                <a:close/>
                <a:moveTo>
                  <a:pt x="5455164" y="4573768"/>
                </a:moveTo>
                <a:cubicBezTo>
                  <a:pt x="5455552" y="4574157"/>
                  <a:pt x="5456037" y="4574452"/>
                  <a:pt x="5456329" y="4574831"/>
                </a:cubicBezTo>
                <a:cubicBezTo>
                  <a:pt x="5456425" y="4575125"/>
                  <a:pt x="5456135" y="4575704"/>
                  <a:pt x="5456038" y="4576188"/>
                </a:cubicBezTo>
                <a:cubicBezTo>
                  <a:pt x="5455746" y="4575989"/>
                  <a:pt x="5455067" y="4575894"/>
                  <a:pt x="5455067" y="4575799"/>
                </a:cubicBezTo>
                <a:cubicBezTo>
                  <a:pt x="5454970" y="4575125"/>
                  <a:pt x="5455067" y="4574442"/>
                  <a:pt x="5455164" y="4573768"/>
                </a:cubicBezTo>
                <a:close/>
                <a:moveTo>
                  <a:pt x="5401312" y="4562940"/>
                </a:moveTo>
                <a:cubicBezTo>
                  <a:pt x="5402088" y="4563329"/>
                  <a:pt x="5402865" y="4563519"/>
                  <a:pt x="5403544" y="4564003"/>
                </a:cubicBezTo>
                <a:cubicBezTo>
                  <a:pt x="5403931" y="4564202"/>
                  <a:pt x="5404029" y="4564677"/>
                  <a:pt x="5404320" y="4565066"/>
                </a:cubicBezTo>
                <a:cubicBezTo>
                  <a:pt x="5403835" y="4564971"/>
                  <a:pt x="5403252" y="4565066"/>
                  <a:pt x="5402865" y="4564781"/>
                </a:cubicBezTo>
                <a:cubicBezTo>
                  <a:pt x="5402283" y="4564202"/>
                  <a:pt x="5401894" y="4563614"/>
                  <a:pt x="5401312" y="4562940"/>
                </a:cubicBezTo>
                <a:close/>
                <a:moveTo>
                  <a:pt x="5459723" y="4562162"/>
                </a:moveTo>
                <a:lnTo>
                  <a:pt x="5459723" y="4562750"/>
                </a:lnTo>
                <a:cubicBezTo>
                  <a:pt x="5459723" y="4562750"/>
                  <a:pt x="5459626" y="4562646"/>
                  <a:pt x="5459626" y="4562551"/>
                </a:cubicBezTo>
                <a:cubicBezTo>
                  <a:pt x="5459626" y="4562551"/>
                  <a:pt x="5459723" y="4562162"/>
                  <a:pt x="5459723" y="4562162"/>
                </a:cubicBezTo>
                <a:close/>
                <a:moveTo>
                  <a:pt x="5401118" y="4561004"/>
                </a:moveTo>
                <a:cubicBezTo>
                  <a:pt x="5401118" y="4561583"/>
                  <a:pt x="5401214" y="4562266"/>
                  <a:pt x="5401312" y="4562940"/>
                </a:cubicBezTo>
                <a:lnTo>
                  <a:pt x="5401215" y="4562845"/>
                </a:lnTo>
                <a:cubicBezTo>
                  <a:pt x="5401120" y="4562361"/>
                  <a:pt x="5400924" y="4561782"/>
                  <a:pt x="5400827" y="4561298"/>
                </a:cubicBezTo>
                <a:lnTo>
                  <a:pt x="5400826" y="4561298"/>
                </a:lnTo>
                <a:cubicBezTo>
                  <a:pt x="5400826" y="4561203"/>
                  <a:pt x="5401021" y="4561099"/>
                  <a:pt x="5401118" y="4561004"/>
                </a:cubicBezTo>
                <a:close/>
                <a:moveTo>
                  <a:pt x="5459337" y="4557626"/>
                </a:moveTo>
                <a:cubicBezTo>
                  <a:pt x="5460890" y="4556069"/>
                  <a:pt x="5461958" y="4557236"/>
                  <a:pt x="5463122" y="4558204"/>
                </a:cubicBezTo>
                <a:lnTo>
                  <a:pt x="5464477" y="4559365"/>
                </a:lnTo>
                <a:lnTo>
                  <a:pt x="5463169" y="4563178"/>
                </a:lnTo>
                <a:lnTo>
                  <a:pt x="5459723" y="4562750"/>
                </a:lnTo>
                <a:cubicBezTo>
                  <a:pt x="5460694" y="4562551"/>
                  <a:pt x="5461663" y="4562456"/>
                  <a:pt x="5462634" y="4562361"/>
                </a:cubicBezTo>
                <a:lnTo>
                  <a:pt x="5462635" y="4562361"/>
                </a:lnTo>
                <a:lnTo>
                  <a:pt x="5462636" y="4562361"/>
                </a:lnTo>
                <a:cubicBezTo>
                  <a:pt x="5461569" y="4560719"/>
                  <a:pt x="5460501" y="4559267"/>
                  <a:pt x="5459337" y="4557626"/>
                </a:cubicBezTo>
                <a:close/>
                <a:moveTo>
                  <a:pt x="5434302" y="4551239"/>
                </a:moveTo>
                <a:lnTo>
                  <a:pt x="5434303" y="4551239"/>
                </a:lnTo>
                <a:cubicBezTo>
                  <a:pt x="5437407" y="4554532"/>
                  <a:pt x="5440222" y="4557521"/>
                  <a:pt x="5442841" y="4560624"/>
                </a:cubicBezTo>
                <a:cubicBezTo>
                  <a:pt x="5443520" y="4561298"/>
                  <a:pt x="5443520" y="4562361"/>
                  <a:pt x="5443714" y="4563329"/>
                </a:cubicBezTo>
                <a:cubicBezTo>
                  <a:pt x="5443779" y="4563329"/>
                  <a:pt x="5443844" y="4563358"/>
                  <a:pt x="5443909" y="4563424"/>
                </a:cubicBezTo>
                <a:cubicBezTo>
                  <a:pt x="5444685" y="4563718"/>
                  <a:pt x="5445461" y="4564098"/>
                  <a:pt x="5446238" y="4564392"/>
                </a:cubicBezTo>
                <a:cubicBezTo>
                  <a:pt x="5449148" y="4567486"/>
                  <a:pt x="5451962" y="4570485"/>
                  <a:pt x="5454873" y="4573578"/>
                </a:cubicBezTo>
                <a:cubicBezTo>
                  <a:pt x="5454970" y="4573578"/>
                  <a:pt x="5455067" y="4573474"/>
                  <a:pt x="5455164" y="4573474"/>
                </a:cubicBezTo>
                <a:lnTo>
                  <a:pt x="5455164" y="4573768"/>
                </a:lnTo>
                <a:cubicBezTo>
                  <a:pt x="5455067" y="4573768"/>
                  <a:pt x="5455067" y="4573673"/>
                  <a:pt x="5454969" y="4573673"/>
                </a:cubicBezTo>
                <a:lnTo>
                  <a:pt x="5454872" y="4573578"/>
                </a:lnTo>
                <a:cubicBezTo>
                  <a:pt x="5454290" y="4573768"/>
                  <a:pt x="5453611" y="4574157"/>
                  <a:pt x="5453319" y="4573958"/>
                </a:cubicBezTo>
                <a:cubicBezTo>
                  <a:pt x="5450894" y="4572032"/>
                  <a:pt x="5448371" y="4570096"/>
                  <a:pt x="5446139" y="4567865"/>
                </a:cubicBezTo>
                <a:cubicBezTo>
                  <a:pt x="5445655" y="4567287"/>
                  <a:pt x="5446237" y="4565550"/>
                  <a:pt x="5446237" y="4564392"/>
                </a:cubicBezTo>
                <a:cubicBezTo>
                  <a:pt x="5445460" y="4564098"/>
                  <a:pt x="5444587" y="4563813"/>
                  <a:pt x="5443811" y="4563519"/>
                </a:cubicBezTo>
                <a:cubicBezTo>
                  <a:pt x="5443811" y="4563452"/>
                  <a:pt x="5443778" y="4563386"/>
                  <a:pt x="5443713" y="4563329"/>
                </a:cubicBezTo>
                <a:cubicBezTo>
                  <a:pt x="5437795" y="4558688"/>
                  <a:pt x="5435952" y="4556458"/>
                  <a:pt x="5434302" y="4551239"/>
                </a:cubicBezTo>
                <a:close/>
                <a:moveTo>
                  <a:pt x="5464384" y="4551144"/>
                </a:moveTo>
                <a:lnTo>
                  <a:pt x="5466602" y="4553178"/>
                </a:lnTo>
                <a:lnTo>
                  <a:pt x="5466027" y="4554850"/>
                </a:lnTo>
                <a:close/>
                <a:moveTo>
                  <a:pt x="5394230" y="4550565"/>
                </a:moveTo>
                <a:cubicBezTo>
                  <a:pt x="5394326" y="4550565"/>
                  <a:pt x="5394424" y="4550755"/>
                  <a:pt x="5394618" y="4550954"/>
                </a:cubicBezTo>
                <a:cubicBezTo>
                  <a:pt x="5394326" y="4551144"/>
                  <a:pt x="5394036" y="4551334"/>
                  <a:pt x="5393744" y="4551428"/>
                </a:cubicBezTo>
                <a:cubicBezTo>
                  <a:pt x="5393550" y="4551428"/>
                  <a:pt x="5393357" y="4551049"/>
                  <a:pt x="5393162" y="4550755"/>
                </a:cubicBezTo>
                <a:cubicBezTo>
                  <a:pt x="5393551" y="4550660"/>
                  <a:pt x="5393842" y="4550565"/>
                  <a:pt x="5394230" y="4550565"/>
                </a:cubicBezTo>
                <a:close/>
                <a:moveTo>
                  <a:pt x="5431488" y="4547376"/>
                </a:moveTo>
                <a:cubicBezTo>
                  <a:pt x="5431488" y="4547860"/>
                  <a:pt x="5431584" y="4548439"/>
                  <a:pt x="5431584" y="4548923"/>
                </a:cubicBezTo>
                <a:cubicBezTo>
                  <a:pt x="5431390" y="4548819"/>
                  <a:pt x="5431197" y="4548724"/>
                  <a:pt x="5431002" y="4548724"/>
                </a:cubicBezTo>
                <a:lnTo>
                  <a:pt x="5431003" y="4548724"/>
                </a:lnTo>
                <a:cubicBezTo>
                  <a:pt x="5431197" y="4548240"/>
                  <a:pt x="5431294" y="4547860"/>
                  <a:pt x="5431488" y="4547376"/>
                </a:cubicBezTo>
                <a:close/>
                <a:moveTo>
                  <a:pt x="5431393" y="4547082"/>
                </a:moveTo>
                <a:lnTo>
                  <a:pt x="5431586" y="4547082"/>
                </a:lnTo>
                <a:lnTo>
                  <a:pt x="5431490" y="4547177"/>
                </a:lnTo>
                <a:cubicBezTo>
                  <a:pt x="5431490" y="4547177"/>
                  <a:pt x="5431393" y="4547177"/>
                  <a:pt x="5431393" y="4547082"/>
                </a:cubicBezTo>
                <a:close/>
                <a:moveTo>
                  <a:pt x="5391221" y="4546987"/>
                </a:moveTo>
                <a:cubicBezTo>
                  <a:pt x="5391415" y="4546987"/>
                  <a:pt x="5391512" y="4547082"/>
                  <a:pt x="5391706" y="4547082"/>
                </a:cubicBezTo>
                <a:cubicBezTo>
                  <a:pt x="5391609" y="4547376"/>
                  <a:pt x="5391512" y="4547566"/>
                  <a:pt x="5391415" y="4547756"/>
                </a:cubicBezTo>
                <a:lnTo>
                  <a:pt x="5391027" y="4547376"/>
                </a:lnTo>
                <a:cubicBezTo>
                  <a:pt x="5391124" y="4547272"/>
                  <a:pt x="5391124" y="4546987"/>
                  <a:pt x="5391221" y="4546987"/>
                </a:cubicBezTo>
                <a:close/>
                <a:moveTo>
                  <a:pt x="5427803" y="4545535"/>
                </a:moveTo>
                <a:cubicBezTo>
                  <a:pt x="5428676" y="4546797"/>
                  <a:pt x="5429743" y="4547756"/>
                  <a:pt x="5431393" y="4547082"/>
                </a:cubicBezTo>
                <a:lnTo>
                  <a:pt x="5431392" y="4547082"/>
                </a:lnTo>
                <a:lnTo>
                  <a:pt x="5427803" y="4545536"/>
                </a:lnTo>
                <a:close/>
                <a:moveTo>
                  <a:pt x="5134288" y="4544472"/>
                </a:moveTo>
                <a:cubicBezTo>
                  <a:pt x="5134192" y="4544567"/>
                  <a:pt x="5133998" y="4544757"/>
                  <a:pt x="5133900" y="4544757"/>
                </a:cubicBezTo>
                <a:cubicBezTo>
                  <a:pt x="5133706" y="4544757"/>
                  <a:pt x="5133513" y="4544662"/>
                  <a:pt x="5133318" y="4544567"/>
                </a:cubicBezTo>
                <a:cubicBezTo>
                  <a:pt x="5133706" y="4544567"/>
                  <a:pt x="5133997" y="4544472"/>
                  <a:pt x="5134288" y="4544472"/>
                </a:cubicBezTo>
                <a:close/>
                <a:moveTo>
                  <a:pt x="5455843" y="4543893"/>
                </a:moveTo>
                <a:cubicBezTo>
                  <a:pt x="5456425" y="4544283"/>
                  <a:pt x="5456910" y="4544662"/>
                  <a:pt x="5457492" y="4545051"/>
                </a:cubicBezTo>
                <a:cubicBezTo>
                  <a:pt x="5457492" y="4545146"/>
                  <a:pt x="5457589" y="4545250"/>
                  <a:pt x="5457687" y="4545345"/>
                </a:cubicBezTo>
                <a:cubicBezTo>
                  <a:pt x="5459724" y="4546693"/>
                  <a:pt x="5461761" y="4547955"/>
                  <a:pt x="5460403" y="4550850"/>
                </a:cubicBezTo>
                <a:lnTo>
                  <a:pt x="5460402" y="4550850"/>
                </a:lnTo>
                <a:cubicBezTo>
                  <a:pt x="5459433" y="4548923"/>
                  <a:pt x="5458559" y="4547177"/>
                  <a:pt x="5457686" y="4545345"/>
                </a:cubicBezTo>
                <a:cubicBezTo>
                  <a:pt x="5457590" y="4545345"/>
                  <a:pt x="5457395" y="4545241"/>
                  <a:pt x="5457298" y="4545146"/>
                </a:cubicBezTo>
                <a:cubicBezTo>
                  <a:pt x="5456716" y="4544757"/>
                  <a:pt x="5456230" y="4544377"/>
                  <a:pt x="5455648" y="4543988"/>
                </a:cubicBezTo>
                <a:cubicBezTo>
                  <a:pt x="5455745" y="4543988"/>
                  <a:pt x="5455843" y="4543893"/>
                  <a:pt x="5455843" y="4543893"/>
                </a:cubicBezTo>
                <a:close/>
                <a:moveTo>
                  <a:pt x="5444685" y="4543412"/>
                </a:moveTo>
                <a:lnTo>
                  <a:pt x="5444976" y="4545051"/>
                </a:lnTo>
                <a:cubicBezTo>
                  <a:pt x="5444782" y="4544956"/>
                  <a:pt x="5444491" y="4544861"/>
                  <a:pt x="5444491" y="4544861"/>
                </a:cubicBezTo>
                <a:close/>
                <a:moveTo>
                  <a:pt x="5444684" y="4543405"/>
                </a:moveTo>
                <a:lnTo>
                  <a:pt x="5444685" y="4543409"/>
                </a:lnTo>
                <a:lnTo>
                  <a:pt x="5444685" y="4543412"/>
                </a:lnTo>
                <a:lnTo>
                  <a:pt x="5444684" y="4543409"/>
                </a:lnTo>
                <a:close/>
                <a:moveTo>
                  <a:pt x="5110615" y="4542736"/>
                </a:moveTo>
                <a:lnTo>
                  <a:pt x="5112943" y="4543020"/>
                </a:lnTo>
                <a:cubicBezTo>
                  <a:pt x="5113136" y="4543020"/>
                  <a:pt x="5113233" y="4543220"/>
                  <a:pt x="5113427" y="4543314"/>
                </a:cubicBezTo>
                <a:cubicBezTo>
                  <a:pt x="5113136" y="4543599"/>
                  <a:pt x="5112748" y="4544083"/>
                  <a:pt x="5112554" y="4543988"/>
                </a:cubicBezTo>
                <a:close/>
                <a:moveTo>
                  <a:pt x="5094313" y="4541663"/>
                </a:moveTo>
                <a:cubicBezTo>
                  <a:pt x="5094409" y="4541568"/>
                  <a:pt x="5094603" y="4541663"/>
                  <a:pt x="5094797" y="4541663"/>
                </a:cubicBezTo>
                <a:cubicBezTo>
                  <a:pt x="5094701" y="4541768"/>
                  <a:pt x="5094604" y="4541957"/>
                  <a:pt x="5094410" y="4541957"/>
                </a:cubicBezTo>
                <a:cubicBezTo>
                  <a:pt x="5094314" y="4542052"/>
                  <a:pt x="5094119" y="4541957"/>
                  <a:pt x="5093925" y="4541862"/>
                </a:cubicBezTo>
                <a:cubicBezTo>
                  <a:pt x="5094021" y="4541862"/>
                  <a:pt x="5094118" y="4541663"/>
                  <a:pt x="5094313" y="4541663"/>
                </a:cubicBezTo>
                <a:close/>
                <a:moveTo>
                  <a:pt x="5426056" y="4540894"/>
                </a:moveTo>
                <a:lnTo>
                  <a:pt x="5426152" y="4540894"/>
                </a:lnTo>
                <a:cubicBezTo>
                  <a:pt x="5426734" y="4542441"/>
                  <a:pt x="5427220" y="4543893"/>
                  <a:pt x="5427802" y="4545440"/>
                </a:cubicBezTo>
                <a:lnTo>
                  <a:pt x="5427802" y="4545535"/>
                </a:lnTo>
                <a:lnTo>
                  <a:pt x="5427803" y="4545536"/>
                </a:lnTo>
                <a:lnTo>
                  <a:pt x="5427609" y="4545630"/>
                </a:lnTo>
                <a:cubicBezTo>
                  <a:pt x="5427124" y="4543988"/>
                  <a:pt x="5426541" y="4542441"/>
                  <a:pt x="5426056" y="4540894"/>
                </a:cubicBezTo>
                <a:close/>
                <a:moveTo>
                  <a:pt x="5426051" y="4540891"/>
                </a:moveTo>
                <a:lnTo>
                  <a:pt x="5426056" y="4540894"/>
                </a:lnTo>
                <a:lnTo>
                  <a:pt x="5426055" y="4540894"/>
                </a:lnTo>
                <a:close/>
                <a:moveTo>
                  <a:pt x="5424116" y="4539443"/>
                </a:moveTo>
                <a:lnTo>
                  <a:pt x="5424405" y="4539632"/>
                </a:lnTo>
                <a:lnTo>
                  <a:pt x="5426051" y="4540891"/>
                </a:lnTo>
                <a:lnTo>
                  <a:pt x="5424309" y="4539832"/>
                </a:lnTo>
                <a:close/>
                <a:moveTo>
                  <a:pt x="5424114" y="4539442"/>
                </a:moveTo>
                <a:lnTo>
                  <a:pt x="5424115" y="4539442"/>
                </a:lnTo>
                <a:lnTo>
                  <a:pt x="5424116" y="4539443"/>
                </a:lnTo>
                <a:close/>
                <a:moveTo>
                  <a:pt x="5451476" y="4537706"/>
                </a:moveTo>
                <a:cubicBezTo>
                  <a:pt x="5451573" y="4537706"/>
                  <a:pt x="5451767" y="4537990"/>
                  <a:pt x="5451961" y="4538085"/>
                </a:cubicBezTo>
                <a:lnTo>
                  <a:pt x="5451962" y="4538085"/>
                </a:lnTo>
                <a:cubicBezTo>
                  <a:pt x="5451672" y="4538285"/>
                  <a:pt x="5451477" y="4538475"/>
                  <a:pt x="5451283" y="4538674"/>
                </a:cubicBezTo>
                <a:cubicBezTo>
                  <a:pt x="5451186" y="4538475"/>
                  <a:pt x="5451089" y="4538285"/>
                  <a:pt x="5451089" y="4538085"/>
                </a:cubicBezTo>
                <a:cubicBezTo>
                  <a:pt x="5451185" y="4537990"/>
                  <a:pt x="5451282" y="4537706"/>
                  <a:pt x="5451476" y="4537706"/>
                </a:cubicBezTo>
                <a:close/>
                <a:moveTo>
                  <a:pt x="5077624" y="4537706"/>
                </a:moveTo>
                <a:cubicBezTo>
                  <a:pt x="5078109" y="4538085"/>
                  <a:pt x="5078400" y="4538864"/>
                  <a:pt x="5078788" y="4539537"/>
                </a:cubicBezTo>
                <a:cubicBezTo>
                  <a:pt x="5078206" y="4539632"/>
                  <a:pt x="5077623" y="4540021"/>
                  <a:pt x="5077138" y="4539832"/>
                </a:cubicBezTo>
                <a:cubicBezTo>
                  <a:pt x="5076653" y="4539737"/>
                  <a:pt x="5076362" y="4538959"/>
                  <a:pt x="5075780" y="4538285"/>
                </a:cubicBezTo>
                <a:cubicBezTo>
                  <a:pt x="5076556" y="4537990"/>
                  <a:pt x="5077332" y="4537507"/>
                  <a:pt x="5077624" y="4537706"/>
                </a:cubicBezTo>
                <a:close/>
                <a:moveTo>
                  <a:pt x="5422076" y="4536254"/>
                </a:moveTo>
                <a:cubicBezTo>
                  <a:pt x="5422270" y="4536254"/>
                  <a:pt x="5422367" y="4536444"/>
                  <a:pt x="5422464" y="4536538"/>
                </a:cubicBezTo>
                <a:lnTo>
                  <a:pt x="5421689" y="4536833"/>
                </a:lnTo>
                <a:lnTo>
                  <a:pt x="5421592" y="4536349"/>
                </a:lnTo>
                <a:cubicBezTo>
                  <a:pt x="5421785" y="4536349"/>
                  <a:pt x="5421979" y="4536159"/>
                  <a:pt x="5422076" y="4536254"/>
                </a:cubicBezTo>
                <a:close/>
                <a:moveTo>
                  <a:pt x="5066369" y="4536159"/>
                </a:moveTo>
                <a:cubicBezTo>
                  <a:pt x="5067145" y="4536159"/>
                  <a:pt x="5067922" y="4536254"/>
                  <a:pt x="5069086" y="4536349"/>
                </a:cubicBezTo>
                <a:cubicBezTo>
                  <a:pt x="5068407" y="4536643"/>
                  <a:pt x="5068019" y="4537023"/>
                  <a:pt x="5067727" y="4536928"/>
                </a:cubicBezTo>
                <a:cubicBezTo>
                  <a:pt x="5067243" y="4536738"/>
                  <a:pt x="5066854" y="4536349"/>
                  <a:pt x="5066369" y="4536159"/>
                </a:cubicBezTo>
                <a:close/>
                <a:moveTo>
                  <a:pt x="5448663" y="4535001"/>
                </a:moveTo>
                <a:lnTo>
                  <a:pt x="5448760" y="4535381"/>
                </a:lnTo>
                <a:lnTo>
                  <a:pt x="5448759" y="4535381"/>
                </a:lnTo>
                <a:lnTo>
                  <a:pt x="5448371" y="4535191"/>
                </a:lnTo>
                <a:close/>
                <a:moveTo>
                  <a:pt x="5059383" y="4534802"/>
                </a:moveTo>
                <a:cubicBezTo>
                  <a:pt x="5059770" y="4534802"/>
                  <a:pt x="5060159" y="4534802"/>
                  <a:pt x="5060547" y="4534897"/>
                </a:cubicBezTo>
                <a:lnTo>
                  <a:pt x="5060255" y="4535476"/>
                </a:lnTo>
                <a:lnTo>
                  <a:pt x="5059188" y="4535191"/>
                </a:lnTo>
                <a:cubicBezTo>
                  <a:pt x="5059188" y="4535096"/>
                  <a:pt x="5059285" y="4534802"/>
                  <a:pt x="5059383" y="4534802"/>
                </a:cubicBezTo>
                <a:close/>
                <a:moveTo>
                  <a:pt x="5055308" y="4533350"/>
                </a:moveTo>
                <a:cubicBezTo>
                  <a:pt x="5055599" y="4533350"/>
                  <a:pt x="5055988" y="4533739"/>
                  <a:pt x="5056376" y="4533929"/>
                </a:cubicBezTo>
                <a:cubicBezTo>
                  <a:pt x="5055987" y="4534128"/>
                  <a:pt x="5055695" y="4534413"/>
                  <a:pt x="5055308" y="4534413"/>
                </a:cubicBezTo>
                <a:cubicBezTo>
                  <a:pt x="5055016" y="4534413"/>
                  <a:pt x="5054628" y="4534128"/>
                  <a:pt x="5054240" y="4533929"/>
                </a:cubicBezTo>
                <a:cubicBezTo>
                  <a:pt x="5054629" y="4533739"/>
                  <a:pt x="5054919" y="4533350"/>
                  <a:pt x="5055308" y="4533350"/>
                </a:cubicBezTo>
                <a:close/>
                <a:moveTo>
                  <a:pt x="5050457" y="4532002"/>
                </a:moveTo>
                <a:cubicBezTo>
                  <a:pt x="5050845" y="4532097"/>
                  <a:pt x="5051039" y="4532676"/>
                  <a:pt x="5051330" y="4533065"/>
                </a:cubicBezTo>
                <a:cubicBezTo>
                  <a:pt x="5050942" y="4533255"/>
                  <a:pt x="5050651" y="4533644"/>
                  <a:pt x="5050262" y="4533644"/>
                </a:cubicBezTo>
                <a:cubicBezTo>
                  <a:pt x="5049874" y="4533549"/>
                  <a:pt x="5049486" y="4533160"/>
                  <a:pt x="5048613" y="4532676"/>
                </a:cubicBezTo>
                <a:cubicBezTo>
                  <a:pt x="5049583" y="4532287"/>
                  <a:pt x="5050068" y="4531898"/>
                  <a:pt x="5050457" y="4532002"/>
                </a:cubicBezTo>
                <a:close/>
                <a:moveTo>
                  <a:pt x="5419360" y="4531034"/>
                </a:moveTo>
                <a:lnTo>
                  <a:pt x="5419456" y="4531034"/>
                </a:lnTo>
                <a:lnTo>
                  <a:pt x="5419457" y="4531034"/>
                </a:lnTo>
                <a:cubicBezTo>
                  <a:pt x="5419651" y="4531803"/>
                  <a:pt x="5419942" y="4532486"/>
                  <a:pt x="5420039" y="4533255"/>
                </a:cubicBezTo>
                <a:cubicBezTo>
                  <a:pt x="5420135" y="4533350"/>
                  <a:pt x="5419845" y="4533644"/>
                  <a:pt x="5419748" y="4533834"/>
                </a:cubicBezTo>
                <a:cubicBezTo>
                  <a:pt x="5419554" y="4533739"/>
                  <a:pt x="5419457" y="4533549"/>
                  <a:pt x="5419360" y="4533350"/>
                </a:cubicBezTo>
                <a:close/>
                <a:moveTo>
                  <a:pt x="5378414" y="4530835"/>
                </a:moveTo>
                <a:cubicBezTo>
                  <a:pt x="5379190" y="4531423"/>
                  <a:pt x="5379966" y="4532002"/>
                  <a:pt x="5380646" y="4532676"/>
                </a:cubicBezTo>
                <a:cubicBezTo>
                  <a:pt x="5380937" y="4533065"/>
                  <a:pt x="5380840" y="4533644"/>
                  <a:pt x="5380937" y="4534223"/>
                </a:cubicBezTo>
                <a:cubicBezTo>
                  <a:pt x="5380355" y="4533929"/>
                  <a:pt x="5379579" y="4533834"/>
                  <a:pt x="5379287" y="4533445"/>
                </a:cubicBezTo>
                <a:cubicBezTo>
                  <a:pt x="5378899" y="4532676"/>
                  <a:pt x="5378705" y="4531803"/>
                  <a:pt x="5378414" y="4530835"/>
                </a:cubicBezTo>
                <a:close/>
                <a:moveTo>
                  <a:pt x="5445169" y="4530455"/>
                </a:moveTo>
                <a:cubicBezTo>
                  <a:pt x="5445266" y="4530455"/>
                  <a:pt x="5445363" y="4530550"/>
                  <a:pt x="5445460" y="4530550"/>
                </a:cubicBezTo>
                <a:cubicBezTo>
                  <a:pt x="5445558" y="4530835"/>
                  <a:pt x="5445655" y="4531129"/>
                  <a:pt x="5445752" y="4531414"/>
                </a:cubicBezTo>
                <a:lnTo>
                  <a:pt x="5445751" y="4531414"/>
                </a:lnTo>
                <a:lnTo>
                  <a:pt x="5445266" y="4530645"/>
                </a:lnTo>
                <a:cubicBezTo>
                  <a:pt x="5445266" y="4530579"/>
                  <a:pt x="5445234" y="4530512"/>
                  <a:pt x="5445169" y="4530455"/>
                </a:cubicBezTo>
                <a:close/>
                <a:moveTo>
                  <a:pt x="5444975" y="4529582"/>
                </a:moveTo>
                <a:cubicBezTo>
                  <a:pt x="5445072" y="4529867"/>
                  <a:pt x="5445169" y="4530161"/>
                  <a:pt x="5445169" y="4530455"/>
                </a:cubicBezTo>
                <a:cubicBezTo>
                  <a:pt x="5444877" y="4530351"/>
                  <a:pt x="5444587" y="4530256"/>
                  <a:pt x="5444393" y="4530161"/>
                </a:cubicBezTo>
                <a:close/>
                <a:moveTo>
                  <a:pt x="5376085" y="4529393"/>
                </a:moveTo>
                <a:cubicBezTo>
                  <a:pt x="5376182" y="4529393"/>
                  <a:pt x="5376279" y="4529393"/>
                  <a:pt x="5376279" y="4529487"/>
                </a:cubicBezTo>
                <a:cubicBezTo>
                  <a:pt x="5376958" y="4529772"/>
                  <a:pt x="5377638" y="4530161"/>
                  <a:pt x="5378317" y="4530455"/>
                </a:cubicBezTo>
                <a:cubicBezTo>
                  <a:pt x="5378317" y="4530550"/>
                  <a:pt x="5378414" y="4530740"/>
                  <a:pt x="5378414" y="4530835"/>
                </a:cubicBezTo>
                <a:cubicBezTo>
                  <a:pt x="5378317" y="4530835"/>
                  <a:pt x="5378220" y="4530740"/>
                  <a:pt x="5378122" y="4530645"/>
                </a:cubicBezTo>
                <a:cubicBezTo>
                  <a:pt x="5377443" y="4530256"/>
                  <a:pt x="5376764" y="4529971"/>
                  <a:pt x="5376085" y="4529582"/>
                </a:cubicBezTo>
                <a:close/>
                <a:moveTo>
                  <a:pt x="5433332" y="4528519"/>
                </a:moveTo>
                <a:cubicBezTo>
                  <a:pt x="5434593" y="4529003"/>
                  <a:pt x="5436146" y="4529288"/>
                  <a:pt x="5436923" y="4530161"/>
                </a:cubicBezTo>
                <a:cubicBezTo>
                  <a:pt x="5439640" y="4533255"/>
                  <a:pt x="5441677" y="4537023"/>
                  <a:pt x="5444782" y="4539632"/>
                </a:cubicBezTo>
                <a:cubicBezTo>
                  <a:pt x="5449828" y="4543893"/>
                  <a:pt x="5453030" y="4549597"/>
                  <a:pt x="5457978" y="4553659"/>
                </a:cubicBezTo>
                <a:cubicBezTo>
                  <a:pt x="5459336" y="4554817"/>
                  <a:pt x="5459724" y="4555974"/>
                  <a:pt x="5459336" y="4557521"/>
                </a:cubicBezTo>
                <a:cubicBezTo>
                  <a:pt x="5457298" y="4555974"/>
                  <a:pt x="5455261" y="4554427"/>
                  <a:pt x="5453223" y="4552880"/>
                </a:cubicBezTo>
                <a:cubicBezTo>
                  <a:pt x="5452932" y="4553175"/>
                  <a:pt x="5452641" y="4553365"/>
                  <a:pt x="5452350" y="4553659"/>
                </a:cubicBezTo>
                <a:cubicBezTo>
                  <a:pt x="5452641" y="4553365"/>
                  <a:pt x="5452835" y="4553080"/>
                  <a:pt x="5453126" y="4552786"/>
                </a:cubicBezTo>
                <a:cubicBezTo>
                  <a:pt x="5449827" y="4550081"/>
                  <a:pt x="5447207" y="4546503"/>
                  <a:pt x="5444684" y="4543115"/>
                </a:cubicBezTo>
                <a:lnTo>
                  <a:pt x="5444684" y="4543405"/>
                </a:lnTo>
                <a:lnTo>
                  <a:pt x="5444588" y="4543020"/>
                </a:lnTo>
                <a:cubicBezTo>
                  <a:pt x="5441677" y="4540211"/>
                  <a:pt x="5438863" y="4537412"/>
                  <a:pt x="5435953" y="4534612"/>
                </a:cubicBezTo>
                <a:cubicBezTo>
                  <a:pt x="5436050" y="4534128"/>
                  <a:pt x="5436147" y="4533644"/>
                  <a:pt x="5436244" y="4533160"/>
                </a:cubicBezTo>
                <a:cubicBezTo>
                  <a:pt x="5435274" y="4531993"/>
                  <a:pt x="5434401" y="4530835"/>
                  <a:pt x="5433527" y="4529677"/>
                </a:cubicBezTo>
                <a:lnTo>
                  <a:pt x="5433236" y="4529677"/>
                </a:lnTo>
                <a:cubicBezTo>
                  <a:pt x="5433331" y="4529677"/>
                  <a:pt x="5433527" y="4529582"/>
                  <a:pt x="5433624" y="4529487"/>
                </a:cubicBezTo>
                <a:cubicBezTo>
                  <a:pt x="5433527" y="4529193"/>
                  <a:pt x="5433429" y="4528804"/>
                  <a:pt x="5433332" y="4528519"/>
                </a:cubicBezTo>
                <a:close/>
                <a:moveTo>
                  <a:pt x="5029594" y="4526583"/>
                </a:moveTo>
                <a:cubicBezTo>
                  <a:pt x="5030565" y="4526783"/>
                  <a:pt x="5031534" y="4526878"/>
                  <a:pt x="5032408" y="4527162"/>
                </a:cubicBezTo>
                <a:cubicBezTo>
                  <a:pt x="5032796" y="4527257"/>
                  <a:pt x="5032990" y="4527741"/>
                  <a:pt x="5033281" y="4528035"/>
                </a:cubicBezTo>
                <a:cubicBezTo>
                  <a:pt x="5032894" y="4528225"/>
                  <a:pt x="5032214" y="4528804"/>
                  <a:pt x="5032020" y="4528614"/>
                </a:cubicBezTo>
                <a:cubicBezTo>
                  <a:pt x="5031147" y="4528035"/>
                  <a:pt x="5030370" y="4527352"/>
                  <a:pt x="5029594" y="4526583"/>
                </a:cubicBezTo>
                <a:close/>
                <a:moveTo>
                  <a:pt x="5414315" y="4525521"/>
                </a:moveTo>
                <a:cubicBezTo>
                  <a:pt x="5414508" y="4525615"/>
                  <a:pt x="5414702" y="4525710"/>
                  <a:pt x="5414702" y="4525910"/>
                </a:cubicBezTo>
                <a:cubicBezTo>
                  <a:pt x="5414702" y="4526004"/>
                  <a:pt x="5414508" y="4526099"/>
                  <a:pt x="5414411" y="4526289"/>
                </a:cubicBezTo>
                <a:cubicBezTo>
                  <a:pt x="5414315" y="4526194"/>
                  <a:pt x="5414023" y="4526099"/>
                  <a:pt x="5414023" y="4525910"/>
                </a:cubicBezTo>
                <a:cubicBezTo>
                  <a:pt x="5414023" y="4525815"/>
                  <a:pt x="5414217" y="4525615"/>
                  <a:pt x="5414315" y="4525521"/>
                </a:cubicBezTo>
                <a:close/>
                <a:moveTo>
                  <a:pt x="5026197" y="4525426"/>
                </a:moveTo>
                <a:cubicBezTo>
                  <a:pt x="5027168" y="4525615"/>
                  <a:pt x="5028138" y="4525815"/>
                  <a:pt x="5029011" y="4526099"/>
                </a:cubicBezTo>
                <a:cubicBezTo>
                  <a:pt x="5029205" y="4526099"/>
                  <a:pt x="5029205" y="4526289"/>
                  <a:pt x="5029303" y="4526489"/>
                </a:cubicBezTo>
                <a:lnTo>
                  <a:pt x="5029400" y="4526489"/>
                </a:lnTo>
                <a:cubicBezTo>
                  <a:pt x="5029465" y="4526555"/>
                  <a:pt x="5029528" y="4526583"/>
                  <a:pt x="5029594" y="4526583"/>
                </a:cubicBezTo>
                <a:lnTo>
                  <a:pt x="5029303" y="4526583"/>
                </a:lnTo>
                <a:cubicBezTo>
                  <a:pt x="5029109" y="4526583"/>
                  <a:pt x="5029012" y="4526678"/>
                  <a:pt x="5028818" y="4526678"/>
                </a:cubicBezTo>
                <a:cubicBezTo>
                  <a:pt x="5027847" y="4526583"/>
                  <a:pt x="5026878" y="4526489"/>
                  <a:pt x="5025907" y="4526394"/>
                </a:cubicBezTo>
                <a:lnTo>
                  <a:pt x="5025906" y="4526394"/>
                </a:lnTo>
                <a:cubicBezTo>
                  <a:pt x="5026003" y="4526099"/>
                  <a:pt x="5026197" y="4525426"/>
                  <a:pt x="5026197" y="4525426"/>
                </a:cubicBezTo>
                <a:close/>
                <a:moveTo>
                  <a:pt x="5439736" y="4523879"/>
                </a:moveTo>
                <a:cubicBezTo>
                  <a:pt x="5439832" y="4523879"/>
                  <a:pt x="5440026" y="4523974"/>
                  <a:pt x="5440124" y="4524069"/>
                </a:cubicBezTo>
                <a:cubicBezTo>
                  <a:pt x="5439931" y="4524258"/>
                  <a:pt x="5439834" y="4524458"/>
                  <a:pt x="5439640" y="4524647"/>
                </a:cubicBezTo>
                <a:cubicBezTo>
                  <a:pt x="5439543" y="4524458"/>
                  <a:pt x="5439445" y="4524258"/>
                  <a:pt x="5439348" y="4524163"/>
                </a:cubicBezTo>
                <a:cubicBezTo>
                  <a:pt x="5439443" y="4524069"/>
                  <a:pt x="5439640" y="4523879"/>
                  <a:pt x="5439736" y="4523879"/>
                </a:cubicBezTo>
                <a:close/>
                <a:moveTo>
                  <a:pt x="5371135" y="4522522"/>
                </a:moveTo>
                <a:cubicBezTo>
                  <a:pt x="5371232" y="4522626"/>
                  <a:pt x="5371329" y="4522626"/>
                  <a:pt x="5371426" y="4522626"/>
                </a:cubicBezTo>
                <a:cubicBezTo>
                  <a:pt x="5372009" y="4523006"/>
                  <a:pt x="5372591" y="4523300"/>
                  <a:pt x="5373173" y="4523689"/>
                </a:cubicBezTo>
                <a:cubicBezTo>
                  <a:pt x="5373173" y="4523784"/>
                  <a:pt x="5373076" y="4523879"/>
                  <a:pt x="5373076" y="4523974"/>
                </a:cubicBezTo>
                <a:lnTo>
                  <a:pt x="5372979" y="4523879"/>
                </a:lnTo>
                <a:cubicBezTo>
                  <a:pt x="5372396" y="4523490"/>
                  <a:pt x="5371814" y="4523110"/>
                  <a:pt x="5371232" y="4522721"/>
                </a:cubicBezTo>
                <a:cubicBezTo>
                  <a:pt x="5371232" y="4522626"/>
                  <a:pt x="5371135" y="4522626"/>
                  <a:pt x="5371135" y="4522522"/>
                </a:cubicBezTo>
                <a:close/>
                <a:moveTo>
                  <a:pt x="5013584" y="4521459"/>
                </a:moveTo>
                <a:lnTo>
                  <a:pt x="5013585" y="4521459"/>
                </a:lnTo>
                <a:cubicBezTo>
                  <a:pt x="5015235" y="4521848"/>
                  <a:pt x="5016981" y="4522237"/>
                  <a:pt x="5018631" y="4522911"/>
                </a:cubicBezTo>
                <a:cubicBezTo>
                  <a:pt x="5019018" y="4523101"/>
                  <a:pt x="5019018" y="4524069"/>
                  <a:pt x="5019116" y="4524647"/>
                </a:cubicBezTo>
                <a:cubicBezTo>
                  <a:pt x="5017368" y="4523395"/>
                  <a:pt x="5014361" y="4524163"/>
                  <a:pt x="5013584" y="4521459"/>
                </a:cubicBezTo>
                <a:close/>
                <a:moveTo>
                  <a:pt x="5409658" y="4519428"/>
                </a:moveTo>
                <a:cubicBezTo>
                  <a:pt x="5409658" y="4519428"/>
                  <a:pt x="5410143" y="4519428"/>
                  <a:pt x="5410143" y="4519428"/>
                </a:cubicBezTo>
                <a:lnTo>
                  <a:pt x="5410143" y="4519817"/>
                </a:lnTo>
                <a:cubicBezTo>
                  <a:pt x="5410078" y="4519751"/>
                  <a:pt x="5410045" y="4519684"/>
                  <a:pt x="5410045" y="4519618"/>
                </a:cubicBezTo>
                <a:cubicBezTo>
                  <a:pt x="5409852" y="4519523"/>
                  <a:pt x="5409755" y="4519428"/>
                  <a:pt x="5409658" y="4519428"/>
                </a:cubicBezTo>
                <a:close/>
                <a:moveTo>
                  <a:pt x="5409075" y="4519143"/>
                </a:moveTo>
                <a:lnTo>
                  <a:pt x="5409658" y="4519428"/>
                </a:lnTo>
                <a:lnTo>
                  <a:pt x="5408688" y="4519428"/>
                </a:lnTo>
                <a:lnTo>
                  <a:pt x="5408687" y="4519428"/>
                </a:lnTo>
                <a:cubicBezTo>
                  <a:pt x="5408881" y="4519333"/>
                  <a:pt x="5408978" y="4519143"/>
                  <a:pt x="5409075" y="4519143"/>
                </a:cubicBezTo>
                <a:close/>
                <a:moveTo>
                  <a:pt x="5365604" y="4517691"/>
                </a:moveTo>
                <a:cubicBezTo>
                  <a:pt x="5365604" y="4517786"/>
                  <a:pt x="5365701" y="4517786"/>
                  <a:pt x="5365701" y="4517881"/>
                </a:cubicBezTo>
                <a:cubicBezTo>
                  <a:pt x="5365636" y="4517947"/>
                  <a:pt x="5365571" y="4517985"/>
                  <a:pt x="5365507" y="4517985"/>
                </a:cubicBezTo>
                <a:cubicBezTo>
                  <a:pt x="5365507" y="4517881"/>
                  <a:pt x="5365604" y="4517786"/>
                  <a:pt x="5365604" y="4517691"/>
                </a:cubicBezTo>
                <a:close/>
                <a:moveTo>
                  <a:pt x="5368127" y="4517501"/>
                </a:moveTo>
                <a:cubicBezTo>
                  <a:pt x="5369291" y="4519048"/>
                  <a:pt x="5370164" y="4520880"/>
                  <a:pt x="5371135" y="4522522"/>
                </a:cubicBezTo>
                <a:cubicBezTo>
                  <a:pt x="5368127" y="4522332"/>
                  <a:pt x="5367351" y="4519532"/>
                  <a:pt x="5365701" y="4517881"/>
                </a:cubicBezTo>
                <a:cubicBezTo>
                  <a:pt x="5366574" y="4517691"/>
                  <a:pt x="5367835" y="4517207"/>
                  <a:pt x="5368127" y="4517501"/>
                </a:cubicBezTo>
                <a:close/>
                <a:moveTo>
                  <a:pt x="5113427" y="4516334"/>
                </a:moveTo>
                <a:cubicBezTo>
                  <a:pt x="5113816" y="4516533"/>
                  <a:pt x="5114107" y="4516628"/>
                  <a:pt x="5114398" y="4516818"/>
                </a:cubicBezTo>
                <a:cubicBezTo>
                  <a:pt x="5114107" y="4516913"/>
                  <a:pt x="5113913" y="4517112"/>
                  <a:pt x="5113622" y="4517207"/>
                </a:cubicBezTo>
                <a:lnTo>
                  <a:pt x="5113621" y="4517207"/>
                </a:lnTo>
                <a:cubicBezTo>
                  <a:pt x="5113427" y="4517302"/>
                  <a:pt x="5113233" y="4517112"/>
                  <a:pt x="5113136" y="4517112"/>
                </a:cubicBezTo>
                <a:cubicBezTo>
                  <a:pt x="5113233" y="4516818"/>
                  <a:pt x="5113330" y="4516628"/>
                  <a:pt x="5113427" y="4516334"/>
                </a:cubicBezTo>
                <a:close/>
                <a:moveTo>
                  <a:pt x="5418971" y="4515755"/>
                </a:moveTo>
                <a:cubicBezTo>
                  <a:pt x="5419069" y="4515755"/>
                  <a:pt x="5419069" y="4515850"/>
                  <a:pt x="5419166" y="4515945"/>
                </a:cubicBezTo>
                <a:cubicBezTo>
                  <a:pt x="5419069" y="4515945"/>
                  <a:pt x="5418971" y="4516040"/>
                  <a:pt x="5418874" y="4516040"/>
                </a:cubicBezTo>
                <a:cubicBezTo>
                  <a:pt x="5418874" y="4515945"/>
                  <a:pt x="5418971" y="4515850"/>
                  <a:pt x="5418971" y="4515755"/>
                </a:cubicBezTo>
                <a:close/>
                <a:moveTo>
                  <a:pt x="5105473" y="4515092"/>
                </a:moveTo>
                <a:lnTo>
                  <a:pt x="5105762" y="4516334"/>
                </a:lnTo>
                <a:cubicBezTo>
                  <a:pt x="5105857" y="4516429"/>
                  <a:pt x="5106052" y="4516524"/>
                  <a:pt x="5106149" y="4516524"/>
                </a:cubicBezTo>
                <a:cubicBezTo>
                  <a:pt x="5106441" y="4516628"/>
                  <a:pt x="5106828" y="4516628"/>
                  <a:pt x="5107120" y="4516628"/>
                </a:cubicBezTo>
                <a:cubicBezTo>
                  <a:pt x="5107025" y="4516723"/>
                  <a:pt x="5106829" y="4516913"/>
                  <a:pt x="5106732" y="4516913"/>
                </a:cubicBezTo>
                <a:cubicBezTo>
                  <a:pt x="5106538" y="4516818"/>
                  <a:pt x="5106345" y="4516723"/>
                  <a:pt x="5106150" y="4516533"/>
                </a:cubicBezTo>
                <a:lnTo>
                  <a:pt x="5105666" y="4516533"/>
                </a:lnTo>
                <a:close/>
                <a:moveTo>
                  <a:pt x="5105469" y="4515070"/>
                </a:moveTo>
                <a:lnTo>
                  <a:pt x="5105471" y="4515081"/>
                </a:lnTo>
                <a:lnTo>
                  <a:pt x="5105473" y="4515092"/>
                </a:lnTo>
                <a:lnTo>
                  <a:pt x="5105470" y="4515081"/>
                </a:lnTo>
                <a:close/>
                <a:moveTo>
                  <a:pt x="5105277" y="4514018"/>
                </a:moveTo>
                <a:lnTo>
                  <a:pt x="5105374" y="4514018"/>
                </a:lnTo>
                <a:lnTo>
                  <a:pt x="5105469" y="4515070"/>
                </a:lnTo>
                <a:close/>
                <a:moveTo>
                  <a:pt x="5105373" y="4514009"/>
                </a:moveTo>
                <a:lnTo>
                  <a:pt x="5105374" y="4514009"/>
                </a:lnTo>
                <a:lnTo>
                  <a:pt x="5105374" y="4514018"/>
                </a:lnTo>
                <a:close/>
                <a:moveTo>
                  <a:pt x="5105374" y="4513914"/>
                </a:moveTo>
                <a:lnTo>
                  <a:pt x="5105567" y="4513914"/>
                </a:lnTo>
                <a:lnTo>
                  <a:pt x="5105374" y="4514009"/>
                </a:lnTo>
                <a:close/>
                <a:moveTo>
                  <a:pt x="5091401" y="4513819"/>
                </a:moveTo>
                <a:cubicBezTo>
                  <a:pt x="5091595" y="4513914"/>
                  <a:pt x="5091789" y="4514113"/>
                  <a:pt x="5091983" y="4514208"/>
                </a:cubicBezTo>
                <a:cubicBezTo>
                  <a:pt x="5091789" y="4514303"/>
                  <a:pt x="5091595" y="4514303"/>
                  <a:pt x="5091498" y="4514398"/>
                </a:cubicBezTo>
                <a:cubicBezTo>
                  <a:pt x="5091305" y="4514303"/>
                  <a:pt x="5091110" y="4514208"/>
                  <a:pt x="5091013" y="4514113"/>
                </a:cubicBezTo>
                <a:cubicBezTo>
                  <a:pt x="5091109" y="4514018"/>
                  <a:pt x="5091304" y="4513819"/>
                  <a:pt x="5091401" y="4513819"/>
                </a:cubicBezTo>
                <a:close/>
                <a:moveTo>
                  <a:pt x="5106732" y="4513629"/>
                </a:moveTo>
                <a:cubicBezTo>
                  <a:pt x="5106635" y="4513724"/>
                  <a:pt x="5106538" y="4514009"/>
                  <a:pt x="5106441" y="4514009"/>
                </a:cubicBezTo>
                <a:cubicBezTo>
                  <a:pt x="5106247" y="4514009"/>
                  <a:pt x="5105858" y="4514009"/>
                  <a:pt x="5105567" y="4513914"/>
                </a:cubicBezTo>
                <a:lnTo>
                  <a:pt x="5105568" y="4513914"/>
                </a:lnTo>
                <a:cubicBezTo>
                  <a:pt x="5105956" y="4513819"/>
                  <a:pt x="5106345" y="4513724"/>
                  <a:pt x="5106732" y="4513629"/>
                </a:cubicBezTo>
                <a:close/>
                <a:moveTo>
                  <a:pt x="5143991" y="4512756"/>
                </a:moveTo>
                <a:cubicBezTo>
                  <a:pt x="5150589" y="4512566"/>
                  <a:pt x="5157090" y="4511788"/>
                  <a:pt x="5164367" y="4512756"/>
                </a:cubicBezTo>
                <a:cubicBezTo>
                  <a:pt x="5158934" y="4514977"/>
                  <a:pt x="5150298" y="4515176"/>
                  <a:pt x="5143215" y="4513525"/>
                </a:cubicBezTo>
                <a:cubicBezTo>
                  <a:pt x="5143506" y="4513240"/>
                  <a:pt x="5143700" y="4512756"/>
                  <a:pt x="5143991" y="4512756"/>
                </a:cubicBezTo>
                <a:close/>
                <a:moveTo>
                  <a:pt x="5086745" y="4512377"/>
                </a:moveTo>
                <a:cubicBezTo>
                  <a:pt x="5087037" y="4512462"/>
                  <a:pt x="5087424" y="4512661"/>
                  <a:pt x="5087716" y="4512756"/>
                </a:cubicBezTo>
                <a:cubicBezTo>
                  <a:pt x="5087620" y="4512956"/>
                  <a:pt x="5087425" y="4513145"/>
                  <a:pt x="5087328" y="4513145"/>
                </a:cubicBezTo>
                <a:cubicBezTo>
                  <a:pt x="5086939" y="4513145"/>
                  <a:pt x="5086649" y="4512956"/>
                  <a:pt x="5086357" y="4512851"/>
                </a:cubicBezTo>
                <a:cubicBezTo>
                  <a:pt x="5086453" y="4512661"/>
                  <a:pt x="5086648" y="4512377"/>
                  <a:pt x="5086745" y="4512377"/>
                </a:cubicBezTo>
                <a:close/>
                <a:moveTo>
                  <a:pt x="5138364" y="4512272"/>
                </a:moveTo>
                <a:cubicBezTo>
                  <a:pt x="5139140" y="4512272"/>
                  <a:pt x="5143118" y="4513525"/>
                  <a:pt x="5143215" y="4513525"/>
                </a:cubicBezTo>
                <a:lnTo>
                  <a:pt x="5143215" y="4513629"/>
                </a:lnTo>
                <a:cubicBezTo>
                  <a:pt x="5142342" y="4513819"/>
                  <a:pt x="5133706" y="4513430"/>
                  <a:pt x="5130116" y="4513145"/>
                </a:cubicBezTo>
                <a:cubicBezTo>
                  <a:pt x="5132930" y="4512177"/>
                  <a:pt x="5135647" y="4511978"/>
                  <a:pt x="5138364" y="4512272"/>
                </a:cubicBezTo>
                <a:close/>
                <a:moveTo>
                  <a:pt x="5079952" y="4510725"/>
                </a:moveTo>
                <a:lnTo>
                  <a:pt x="5079953" y="4510725"/>
                </a:lnTo>
                <a:cubicBezTo>
                  <a:pt x="5080146" y="4510820"/>
                  <a:pt x="5080340" y="4510820"/>
                  <a:pt x="5080340" y="4510925"/>
                </a:cubicBezTo>
                <a:cubicBezTo>
                  <a:pt x="5080340" y="4511114"/>
                  <a:pt x="5080340" y="4511209"/>
                  <a:pt x="5080243" y="4511599"/>
                </a:cubicBezTo>
                <a:cubicBezTo>
                  <a:pt x="5080146" y="4511209"/>
                  <a:pt x="5080049" y="4511020"/>
                  <a:pt x="5079952" y="4510725"/>
                </a:cubicBezTo>
                <a:close/>
                <a:moveTo>
                  <a:pt x="5172616" y="4509757"/>
                </a:moveTo>
                <a:lnTo>
                  <a:pt x="5173003" y="4510147"/>
                </a:lnTo>
                <a:cubicBezTo>
                  <a:pt x="5172906" y="4510336"/>
                  <a:pt x="5172809" y="4510536"/>
                  <a:pt x="5172712" y="4510536"/>
                </a:cubicBezTo>
                <a:cubicBezTo>
                  <a:pt x="5172519" y="4510536"/>
                  <a:pt x="5172421" y="4510336"/>
                  <a:pt x="5172227" y="4510241"/>
                </a:cubicBezTo>
                <a:lnTo>
                  <a:pt x="5172228" y="4510241"/>
                </a:lnTo>
                <a:cubicBezTo>
                  <a:pt x="5172421" y="4510052"/>
                  <a:pt x="5172519" y="4509957"/>
                  <a:pt x="5172616" y="4509757"/>
                </a:cubicBezTo>
                <a:close/>
                <a:moveTo>
                  <a:pt x="5086939" y="4508799"/>
                </a:moveTo>
                <a:lnTo>
                  <a:pt x="5086842" y="4509179"/>
                </a:lnTo>
                <a:lnTo>
                  <a:pt x="5086648" y="4508894"/>
                </a:lnTo>
                <a:close/>
                <a:moveTo>
                  <a:pt x="5065205" y="4508505"/>
                </a:moveTo>
                <a:cubicBezTo>
                  <a:pt x="5065205" y="4508600"/>
                  <a:pt x="5065108" y="4508600"/>
                  <a:pt x="5065108" y="4508695"/>
                </a:cubicBezTo>
                <a:cubicBezTo>
                  <a:pt x="5065043" y="4508638"/>
                  <a:pt x="5064979" y="4508600"/>
                  <a:pt x="5064914" y="4508600"/>
                </a:cubicBezTo>
                <a:cubicBezTo>
                  <a:pt x="5065011" y="4508600"/>
                  <a:pt x="5065108" y="4508505"/>
                  <a:pt x="5065205" y="4508505"/>
                </a:cubicBezTo>
                <a:close/>
                <a:moveTo>
                  <a:pt x="5415479" y="4506379"/>
                </a:moveTo>
                <a:lnTo>
                  <a:pt x="5415480" y="4506379"/>
                </a:lnTo>
                <a:cubicBezTo>
                  <a:pt x="5417323" y="4505022"/>
                  <a:pt x="5418681" y="4505990"/>
                  <a:pt x="5419749" y="4507537"/>
                </a:cubicBezTo>
                <a:cubicBezTo>
                  <a:pt x="5423921" y="4512956"/>
                  <a:pt x="5427996" y="4518460"/>
                  <a:pt x="5432071" y="4523974"/>
                </a:cubicBezTo>
                <a:cubicBezTo>
                  <a:pt x="5434011" y="4525037"/>
                  <a:pt x="5433721" y="4526489"/>
                  <a:pt x="5433139" y="4528130"/>
                </a:cubicBezTo>
                <a:lnTo>
                  <a:pt x="5433236" y="4528225"/>
                </a:lnTo>
                <a:cubicBezTo>
                  <a:pt x="5433236" y="4528320"/>
                  <a:pt x="5433332" y="4528415"/>
                  <a:pt x="5433332" y="4528519"/>
                </a:cubicBezTo>
                <a:cubicBezTo>
                  <a:pt x="5433236" y="4528519"/>
                  <a:pt x="5433138" y="4528415"/>
                  <a:pt x="5433041" y="4528415"/>
                </a:cubicBezTo>
                <a:cubicBezTo>
                  <a:pt x="5433041" y="4528320"/>
                  <a:pt x="5433138" y="4528225"/>
                  <a:pt x="5433138" y="4528130"/>
                </a:cubicBezTo>
                <a:cubicBezTo>
                  <a:pt x="5432362" y="4527162"/>
                  <a:pt x="5431682" y="4526194"/>
                  <a:pt x="5430906" y="4525226"/>
                </a:cubicBezTo>
                <a:cubicBezTo>
                  <a:pt x="5429064" y="4525521"/>
                  <a:pt x="5428092" y="4524552"/>
                  <a:pt x="5427413" y="4523006"/>
                </a:cubicBezTo>
                <a:cubicBezTo>
                  <a:pt x="5424600" y="4516628"/>
                  <a:pt x="5420039" y="4511504"/>
                  <a:pt x="5415479" y="4506379"/>
                </a:cubicBezTo>
                <a:close/>
                <a:moveTo>
                  <a:pt x="5075684" y="4505990"/>
                </a:moveTo>
                <a:cubicBezTo>
                  <a:pt x="5075780" y="4505990"/>
                  <a:pt x="5075974" y="4506085"/>
                  <a:pt x="5076071" y="4506180"/>
                </a:cubicBezTo>
                <a:lnTo>
                  <a:pt x="5075780" y="4506474"/>
                </a:lnTo>
                <a:cubicBezTo>
                  <a:pt x="5075587" y="4506379"/>
                  <a:pt x="5075489" y="4506379"/>
                  <a:pt x="5075295" y="4506284"/>
                </a:cubicBezTo>
                <a:lnTo>
                  <a:pt x="5075296" y="4506284"/>
                </a:lnTo>
                <a:cubicBezTo>
                  <a:pt x="5075392" y="4506180"/>
                  <a:pt x="5075489" y="4506085"/>
                  <a:pt x="5075684" y="4505990"/>
                </a:cubicBezTo>
                <a:close/>
                <a:moveTo>
                  <a:pt x="5064816" y="4505895"/>
                </a:moveTo>
                <a:cubicBezTo>
                  <a:pt x="5065204" y="4506284"/>
                  <a:pt x="5065786" y="4506474"/>
                  <a:pt x="5065786" y="4506958"/>
                </a:cubicBezTo>
                <a:cubicBezTo>
                  <a:pt x="5065786" y="4507442"/>
                  <a:pt x="5065496" y="4507926"/>
                  <a:pt x="5065301" y="4508410"/>
                </a:cubicBezTo>
                <a:cubicBezTo>
                  <a:pt x="5065010" y="4507821"/>
                  <a:pt x="5064622" y="4507442"/>
                  <a:pt x="5064428" y="4506863"/>
                </a:cubicBezTo>
                <a:cubicBezTo>
                  <a:pt x="5064331" y="4506569"/>
                  <a:pt x="5064718" y="4506180"/>
                  <a:pt x="5064816" y="4505895"/>
                </a:cubicBezTo>
                <a:close/>
                <a:moveTo>
                  <a:pt x="5424987" y="4503959"/>
                </a:moveTo>
                <a:cubicBezTo>
                  <a:pt x="5425085" y="4504253"/>
                  <a:pt x="5425085" y="4504633"/>
                  <a:pt x="5425182" y="4505022"/>
                </a:cubicBezTo>
                <a:cubicBezTo>
                  <a:pt x="5425279" y="4505117"/>
                  <a:pt x="5425279" y="4505316"/>
                  <a:pt x="5425376" y="4505411"/>
                </a:cubicBezTo>
                <a:lnTo>
                  <a:pt x="5426831" y="4507148"/>
                </a:lnTo>
                <a:cubicBezTo>
                  <a:pt x="5427413" y="4507442"/>
                  <a:pt x="5427899" y="4507821"/>
                  <a:pt x="5428481" y="4508116"/>
                </a:cubicBezTo>
                <a:lnTo>
                  <a:pt x="5428481" y="4508410"/>
                </a:lnTo>
                <a:cubicBezTo>
                  <a:pt x="5428772" y="4508600"/>
                  <a:pt x="5429064" y="4508894"/>
                  <a:pt x="5429064" y="4509084"/>
                </a:cubicBezTo>
                <a:lnTo>
                  <a:pt x="5429063" y="4509084"/>
                </a:lnTo>
                <a:cubicBezTo>
                  <a:pt x="5429158" y="4509473"/>
                  <a:pt x="5428869" y="4509862"/>
                  <a:pt x="5428772" y="4510241"/>
                </a:cubicBezTo>
                <a:cubicBezTo>
                  <a:pt x="5428675" y="4509957"/>
                  <a:pt x="5428481" y="4509568"/>
                  <a:pt x="5428384" y="4509273"/>
                </a:cubicBezTo>
                <a:cubicBezTo>
                  <a:pt x="5428384" y="4508989"/>
                  <a:pt x="5428384" y="4508695"/>
                  <a:pt x="5428480" y="4508410"/>
                </a:cubicBezTo>
                <a:cubicBezTo>
                  <a:pt x="5428415" y="4508343"/>
                  <a:pt x="5428352" y="4508277"/>
                  <a:pt x="5428286" y="4508211"/>
                </a:cubicBezTo>
                <a:cubicBezTo>
                  <a:pt x="5427801" y="4507926"/>
                  <a:pt x="5427218" y="4507632"/>
                  <a:pt x="5426733" y="4507347"/>
                </a:cubicBezTo>
                <a:cubicBezTo>
                  <a:pt x="5426248" y="4506759"/>
                  <a:pt x="5425763" y="4506180"/>
                  <a:pt x="5425278" y="4505506"/>
                </a:cubicBezTo>
                <a:cubicBezTo>
                  <a:pt x="5425278" y="4505316"/>
                  <a:pt x="5425181" y="4505212"/>
                  <a:pt x="5425181" y="4505022"/>
                </a:cubicBezTo>
                <a:cubicBezTo>
                  <a:pt x="5424987" y="4504832"/>
                  <a:pt x="5424890" y="4504633"/>
                  <a:pt x="5424793" y="4504348"/>
                </a:cubicBezTo>
                <a:cubicBezTo>
                  <a:pt x="5424696" y="4504253"/>
                  <a:pt x="5424889" y="4504054"/>
                  <a:pt x="5424987" y="4503959"/>
                </a:cubicBezTo>
                <a:close/>
                <a:moveTo>
                  <a:pt x="5396072" y="4503380"/>
                </a:moveTo>
                <a:cubicBezTo>
                  <a:pt x="5395879" y="4503475"/>
                  <a:pt x="5395782" y="4503665"/>
                  <a:pt x="5395685" y="4503665"/>
                </a:cubicBezTo>
                <a:cubicBezTo>
                  <a:pt x="5395490" y="4503570"/>
                  <a:pt x="5395200" y="4503570"/>
                  <a:pt x="5394908" y="4503475"/>
                </a:cubicBezTo>
                <a:cubicBezTo>
                  <a:pt x="5395296" y="4503475"/>
                  <a:pt x="5395685" y="4503475"/>
                  <a:pt x="5396072" y="4503380"/>
                </a:cubicBezTo>
                <a:close/>
                <a:moveTo>
                  <a:pt x="5077333" y="4502127"/>
                </a:moveTo>
                <a:lnTo>
                  <a:pt x="5077333" y="4502412"/>
                </a:lnTo>
                <a:cubicBezTo>
                  <a:pt x="5077139" y="4502317"/>
                  <a:pt x="5076946" y="4502317"/>
                  <a:pt x="5076750" y="4502222"/>
                </a:cubicBezTo>
                <a:cubicBezTo>
                  <a:pt x="5076945" y="4502222"/>
                  <a:pt x="5077138" y="4502127"/>
                  <a:pt x="5077333" y="4502127"/>
                </a:cubicBezTo>
                <a:close/>
                <a:moveTo>
                  <a:pt x="5413927" y="4501634"/>
                </a:moveTo>
                <a:cubicBezTo>
                  <a:pt x="5415675" y="4502507"/>
                  <a:pt x="5416159" y="4504054"/>
                  <a:pt x="5415480" y="4506284"/>
                </a:cubicBezTo>
                <a:cubicBezTo>
                  <a:pt x="5415188" y="4505601"/>
                  <a:pt x="5414994" y="4504633"/>
                  <a:pt x="5414412" y="4504538"/>
                </a:cubicBezTo>
                <a:cubicBezTo>
                  <a:pt x="5412180" y="4503665"/>
                  <a:pt x="5412763" y="4502706"/>
                  <a:pt x="5413927" y="4501634"/>
                </a:cubicBezTo>
                <a:close/>
                <a:moveTo>
                  <a:pt x="5413831" y="4501350"/>
                </a:moveTo>
                <a:lnTo>
                  <a:pt x="5414024" y="4501444"/>
                </a:lnTo>
                <a:cubicBezTo>
                  <a:pt x="5413959" y="4501511"/>
                  <a:pt x="5413927" y="4501577"/>
                  <a:pt x="5413927" y="4501634"/>
                </a:cubicBezTo>
                <a:cubicBezTo>
                  <a:pt x="5413927" y="4501539"/>
                  <a:pt x="5413831" y="4501539"/>
                  <a:pt x="5413831" y="4501539"/>
                </a:cubicBezTo>
                <a:close/>
                <a:moveTo>
                  <a:pt x="5413830" y="4501349"/>
                </a:moveTo>
                <a:lnTo>
                  <a:pt x="5413831" y="4501349"/>
                </a:lnTo>
                <a:lnTo>
                  <a:pt x="5413831" y="4501350"/>
                </a:lnTo>
                <a:close/>
                <a:moveTo>
                  <a:pt x="5422951" y="4500865"/>
                </a:moveTo>
                <a:lnTo>
                  <a:pt x="5422951" y="4501254"/>
                </a:lnTo>
                <a:lnTo>
                  <a:pt x="5422466" y="4501055"/>
                </a:lnTo>
                <a:cubicBezTo>
                  <a:pt x="5422466" y="4501055"/>
                  <a:pt x="5422951" y="4500865"/>
                  <a:pt x="5422951" y="4500865"/>
                </a:cubicBezTo>
                <a:close/>
                <a:moveTo>
                  <a:pt x="5150396" y="4500865"/>
                </a:moveTo>
                <a:lnTo>
                  <a:pt x="5150397" y="4500865"/>
                </a:lnTo>
                <a:lnTo>
                  <a:pt x="5150203" y="4501349"/>
                </a:lnTo>
                <a:lnTo>
                  <a:pt x="5150008" y="4500960"/>
                </a:lnTo>
                <a:close/>
                <a:moveTo>
                  <a:pt x="5136908" y="4500675"/>
                </a:moveTo>
                <a:lnTo>
                  <a:pt x="5140014" y="4500675"/>
                </a:lnTo>
                <a:cubicBezTo>
                  <a:pt x="5140401" y="4500675"/>
                  <a:pt x="5140790" y="4500770"/>
                  <a:pt x="5141178" y="4500865"/>
                </a:cubicBezTo>
                <a:cubicBezTo>
                  <a:pt x="5140790" y="4500960"/>
                  <a:pt x="5140401" y="4501150"/>
                  <a:pt x="5140014" y="4501150"/>
                </a:cubicBezTo>
                <a:lnTo>
                  <a:pt x="5136908" y="4501150"/>
                </a:lnTo>
                <a:cubicBezTo>
                  <a:pt x="5136908" y="4501150"/>
                  <a:pt x="5136908" y="4500675"/>
                  <a:pt x="5136908" y="4500675"/>
                </a:cubicBezTo>
                <a:close/>
                <a:moveTo>
                  <a:pt x="5411017" y="4500287"/>
                </a:moveTo>
                <a:lnTo>
                  <a:pt x="5410629" y="4501150"/>
                </a:lnTo>
                <a:cubicBezTo>
                  <a:pt x="5410435" y="4501055"/>
                  <a:pt x="5410242" y="4500865"/>
                  <a:pt x="5410047" y="4500675"/>
                </a:cubicBezTo>
                <a:close/>
                <a:moveTo>
                  <a:pt x="5411017" y="4500286"/>
                </a:moveTo>
                <a:lnTo>
                  <a:pt x="5411018" y="4500286"/>
                </a:lnTo>
                <a:lnTo>
                  <a:pt x="5411017" y="4500287"/>
                </a:lnTo>
                <a:close/>
                <a:moveTo>
                  <a:pt x="5127011" y="4499508"/>
                </a:moveTo>
                <a:lnTo>
                  <a:pt x="5127496" y="4499613"/>
                </a:lnTo>
                <a:lnTo>
                  <a:pt x="5127011" y="4499897"/>
                </a:lnTo>
                <a:close/>
                <a:moveTo>
                  <a:pt x="5394424" y="4499341"/>
                </a:moveTo>
                <a:lnTo>
                  <a:pt x="5394617" y="4503475"/>
                </a:lnTo>
                <a:lnTo>
                  <a:pt x="5394908" y="4503475"/>
                </a:lnTo>
                <a:cubicBezTo>
                  <a:pt x="5394715" y="4503475"/>
                  <a:pt x="5394618" y="4503570"/>
                  <a:pt x="5394424" y="4503570"/>
                </a:cubicBezTo>
                <a:close/>
                <a:moveTo>
                  <a:pt x="5066853" y="4499320"/>
                </a:moveTo>
                <a:lnTo>
                  <a:pt x="5067046" y="4499802"/>
                </a:lnTo>
                <a:cubicBezTo>
                  <a:pt x="5066853" y="4499802"/>
                  <a:pt x="5066659" y="4499897"/>
                  <a:pt x="5066562" y="4499992"/>
                </a:cubicBezTo>
                <a:close/>
                <a:moveTo>
                  <a:pt x="5394423" y="4499318"/>
                </a:moveTo>
                <a:lnTo>
                  <a:pt x="5394424" y="4499318"/>
                </a:lnTo>
                <a:lnTo>
                  <a:pt x="5394424" y="4499341"/>
                </a:lnTo>
                <a:close/>
                <a:moveTo>
                  <a:pt x="5066852" y="4499318"/>
                </a:moveTo>
                <a:lnTo>
                  <a:pt x="5066853" y="4499318"/>
                </a:lnTo>
                <a:lnTo>
                  <a:pt x="5066853" y="4499320"/>
                </a:lnTo>
                <a:close/>
                <a:moveTo>
                  <a:pt x="5042305" y="4499318"/>
                </a:moveTo>
                <a:cubicBezTo>
                  <a:pt x="5042694" y="4499318"/>
                  <a:pt x="5042984" y="4499613"/>
                  <a:pt x="5043276" y="4499802"/>
                </a:cubicBezTo>
                <a:cubicBezTo>
                  <a:pt x="5042984" y="4499992"/>
                  <a:pt x="5042597" y="4500286"/>
                  <a:pt x="5042305" y="4500286"/>
                </a:cubicBezTo>
                <a:cubicBezTo>
                  <a:pt x="5042014" y="4500286"/>
                  <a:pt x="5041723" y="4499992"/>
                  <a:pt x="5041432" y="4499802"/>
                </a:cubicBezTo>
                <a:cubicBezTo>
                  <a:pt x="5041723" y="4499613"/>
                  <a:pt x="5042014" y="4499318"/>
                  <a:pt x="5042305" y="4499318"/>
                </a:cubicBezTo>
                <a:close/>
                <a:moveTo>
                  <a:pt x="5117794" y="4498161"/>
                </a:moveTo>
                <a:cubicBezTo>
                  <a:pt x="5117697" y="4498350"/>
                  <a:pt x="5117697" y="4498540"/>
                  <a:pt x="5117599" y="4498540"/>
                </a:cubicBezTo>
                <a:cubicBezTo>
                  <a:pt x="5117502" y="4498540"/>
                  <a:pt x="5117309" y="4498445"/>
                  <a:pt x="5117017" y="4498350"/>
                </a:cubicBezTo>
                <a:cubicBezTo>
                  <a:pt x="5117405" y="4498255"/>
                  <a:pt x="5117599" y="4498255"/>
                  <a:pt x="5117794" y="4498161"/>
                </a:cubicBezTo>
                <a:close/>
                <a:moveTo>
                  <a:pt x="5412763" y="4497193"/>
                </a:moveTo>
                <a:cubicBezTo>
                  <a:pt x="5412763" y="4497193"/>
                  <a:pt x="5412763" y="4497572"/>
                  <a:pt x="5412763" y="4497572"/>
                </a:cubicBezTo>
                <a:lnTo>
                  <a:pt x="5412471" y="4497572"/>
                </a:lnTo>
                <a:cubicBezTo>
                  <a:pt x="5412666" y="4497477"/>
                  <a:pt x="5412666" y="4497287"/>
                  <a:pt x="5412763" y="4497193"/>
                </a:cubicBezTo>
                <a:close/>
                <a:moveTo>
                  <a:pt x="5032894" y="4496414"/>
                </a:moveTo>
                <a:cubicBezTo>
                  <a:pt x="5034446" y="4496898"/>
                  <a:pt x="5035902" y="4497382"/>
                  <a:pt x="5037357" y="4497866"/>
                </a:cubicBezTo>
                <a:cubicBezTo>
                  <a:pt x="5037261" y="4498255"/>
                  <a:pt x="5037163" y="4498540"/>
                  <a:pt x="5037066" y="4498834"/>
                </a:cubicBezTo>
                <a:cubicBezTo>
                  <a:pt x="5035610" y="4498350"/>
                  <a:pt x="5034058" y="4497866"/>
                  <a:pt x="5032602" y="4497382"/>
                </a:cubicBezTo>
                <a:cubicBezTo>
                  <a:pt x="5032699" y="4497098"/>
                  <a:pt x="5032796" y="4496709"/>
                  <a:pt x="5032894" y="4496414"/>
                </a:cubicBezTo>
                <a:close/>
                <a:moveTo>
                  <a:pt x="5419846" y="4495930"/>
                </a:moveTo>
                <a:cubicBezTo>
                  <a:pt x="5419942" y="4496225"/>
                  <a:pt x="5420039" y="4496509"/>
                  <a:pt x="5420233" y="4496898"/>
                </a:cubicBezTo>
                <a:cubicBezTo>
                  <a:pt x="5420330" y="4497287"/>
                  <a:pt x="5420524" y="4497676"/>
                  <a:pt x="5420621" y="4497961"/>
                </a:cubicBezTo>
                <a:lnTo>
                  <a:pt x="5419750" y="4497961"/>
                </a:lnTo>
                <a:cubicBezTo>
                  <a:pt x="5419555" y="4497771"/>
                  <a:pt x="5419458" y="4497287"/>
                  <a:pt x="5419458" y="4496898"/>
                </a:cubicBezTo>
                <a:cubicBezTo>
                  <a:pt x="5419458" y="4496509"/>
                  <a:pt x="5419651" y="4496319"/>
                  <a:pt x="5419846" y="4495930"/>
                </a:cubicBezTo>
                <a:close/>
                <a:moveTo>
                  <a:pt x="5419749" y="4495835"/>
                </a:moveTo>
                <a:lnTo>
                  <a:pt x="5419846" y="4495835"/>
                </a:lnTo>
                <a:lnTo>
                  <a:pt x="5419846" y="4495930"/>
                </a:lnTo>
                <a:cubicBezTo>
                  <a:pt x="5419749" y="4495930"/>
                  <a:pt x="5419749" y="4495835"/>
                  <a:pt x="5419749" y="4495835"/>
                </a:cubicBezTo>
                <a:close/>
                <a:moveTo>
                  <a:pt x="5417129" y="4495446"/>
                </a:moveTo>
                <a:cubicBezTo>
                  <a:pt x="5418099" y="4495541"/>
                  <a:pt x="5418875" y="4495741"/>
                  <a:pt x="5419749" y="4495835"/>
                </a:cubicBezTo>
                <a:cubicBezTo>
                  <a:pt x="5418876" y="4495741"/>
                  <a:pt x="5417906" y="4495646"/>
                  <a:pt x="5417032" y="4495646"/>
                </a:cubicBezTo>
                <a:cubicBezTo>
                  <a:pt x="5417032" y="4495579"/>
                  <a:pt x="5417064" y="4495513"/>
                  <a:pt x="5417129" y="4495446"/>
                </a:cubicBezTo>
                <a:close/>
                <a:moveTo>
                  <a:pt x="5103143" y="4494962"/>
                </a:moveTo>
                <a:cubicBezTo>
                  <a:pt x="5103531" y="4495162"/>
                  <a:pt x="5104114" y="4495446"/>
                  <a:pt x="5104599" y="4495741"/>
                </a:cubicBezTo>
                <a:cubicBezTo>
                  <a:pt x="5104210" y="4495930"/>
                  <a:pt x="5103822" y="4496319"/>
                  <a:pt x="5103531" y="4496319"/>
                </a:cubicBezTo>
                <a:cubicBezTo>
                  <a:pt x="5102948" y="4496225"/>
                  <a:pt x="5102366" y="4495835"/>
                  <a:pt x="5101784" y="4495646"/>
                </a:cubicBezTo>
                <a:lnTo>
                  <a:pt x="5101785" y="4495646"/>
                </a:lnTo>
                <a:cubicBezTo>
                  <a:pt x="5102173" y="4495446"/>
                  <a:pt x="5102561" y="4495257"/>
                  <a:pt x="5103143" y="4494962"/>
                </a:cubicBezTo>
                <a:close/>
                <a:moveTo>
                  <a:pt x="5025811" y="4494004"/>
                </a:moveTo>
                <a:cubicBezTo>
                  <a:pt x="5025811" y="4494004"/>
                  <a:pt x="5025811" y="4494289"/>
                  <a:pt x="5025811" y="4494289"/>
                </a:cubicBezTo>
                <a:lnTo>
                  <a:pt x="5023094" y="4494289"/>
                </a:lnTo>
                <a:cubicBezTo>
                  <a:pt x="5024064" y="4494194"/>
                  <a:pt x="5024840" y="4494099"/>
                  <a:pt x="5025811" y="4494004"/>
                </a:cubicBezTo>
                <a:close/>
                <a:moveTo>
                  <a:pt x="5010772" y="4493899"/>
                </a:moveTo>
                <a:lnTo>
                  <a:pt x="5011741" y="4493899"/>
                </a:lnTo>
                <a:cubicBezTo>
                  <a:pt x="5012129" y="4493899"/>
                  <a:pt x="5012614" y="4494004"/>
                  <a:pt x="5013002" y="4494004"/>
                </a:cubicBezTo>
                <a:cubicBezTo>
                  <a:pt x="5013002" y="4494004"/>
                  <a:pt x="5013002" y="4494289"/>
                  <a:pt x="5013099" y="4494478"/>
                </a:cubicBezTo>
                <a:lnTo>
                  <a:pt x="5013101" y="4494488"/>
                </a:lnTo>
                <a:cubicBezTo>
                  <a:pt x="5012519" y="4494383"/>
                  <a:pt x="5011936" y="4494383"/>
                  <a:pt x="5011451" y="4494194"/>
                </a:cubicBezTo>
                <a:cubicBezTo>
                  <a:pt x="5011257" y="4494099"/>
                  <a:pt x="5010966" y="4494004"/>
                  <a:pt x="5010772" y="4493899"/>
                </a:cubicBezTo>
                <a:close/>
                <a:moveTo>
                  <a:pt x="5010383" y="4493805"/>
                </a:moveTo>
                <a:cubicBezTo>
                  <a:pt x="5010479" y="4493805"/>
                  <a:pt x="5010674" y="4493899"/>
                  <a:pt x="5010771" y="4493899"/>
                </a:cubicBezTo>
                <a:lnTo>
                  <a:pt x="5010480" y="4493899"/>
                </a:lnTo>
                <a:close/>
                <a:moveTo>
                  <a:pt x="5010286" y="4493416"/>
                </a:moveTo>
                <a:cubicBezTo>
                  <a:pt x="5010479" y="4493416"/>
                  <a:pt x="5010576" y="4493520"/>
                  <a:pt x="5010771" y="4493615"/>
                </a:cubicBezTo>
                <a:cubicBezTo>
                  <a:pt x="5010577" y="4493615"/>
                  <a:pt x="5010480" y="4493710"/>
                  <a:pt x="5010383" y="4493710"/>
                </a:cubicBezTo>
                <a:cubicBezTo>
                  <a:pt x="5010383" y="4493615"/>
                  <a:pt x="5010383" y="4493520"/>
                  <a:pt x="5010286" y="4493416"/>
                </a:cubicBezTo>
                <a:close/>
                <a:moveTo>
                  <a:pt x="5386177" y="4492744"/>
                </a:moveTo>
                <a:lnTo>
                  <a:pt x="5394422" y="4499318"/>
                </a:lnTo>
                <a:lnTo>
                  <a:pt x="5389378" y="4497676"/>
                </a:lnTo>
                <a:close/>
                <a:moveTo>
                  <a:pt x="5386174" y="4492740"/>
                </a:moveTo>
                <a:lnTo>
                  <a:pt x="5386176" y="4492742"/>
                </a:lnTo>
                <a:lnTo>
                  <a:pt x="5386177" y="4492744"/>
                </a:lnTo>
                <a:lnTo>
                  <a:pt x="5386175" y="4492742"/>
                </a:lnTo>
                <a:close/>
                <a:moveTo>
                  <a:pt x="5403741" y="4492647"/>
                </a:moveTo>
                <a:cubicBezTo>
                  <a:pt x="5404032" y="4492552"/>
                  <a:pt x="5404323" y="4492647"/>
                  <a:pt x="5404614" y="4492742"/>
                </a:cubicBezTo>
                <a:cubicBezTo>
                  <a:pt x="5404323" y="4493036"/>
                  <a:pt x="5404032" y="4493131"/>
                  <a:pt x="5403838" y="4493321"/>
                </a:cubicBezTo>
                <a:cubicBezTo>
                  <a:pt x="5403644" y="4493416"/>
                  <a:pt x="5403450" y="4493321"/>
                  <a:pt x="5403256" y="4493321"/>
                </a:cubicBezTo>
                <a:cubicBezTo>
                  <a:pt x="5403449" y="4493036"/>
                  <a:pt x="5403547" y="4492647"/>
                  <a:pt x="5403741" y="4492647"/>
                </a:cubicBezTo>
                <a:close/>
                <a:moveTo>
                  <a:pt x="5384139" y="4490230"/>
                </a:moveTo>
                <a:lnTo>
                  <a:pt x="5384719" y="4491005"/>
                </a:lnTo>
                <a:cubicBezTo>
                  <a:pt x="5385107" y="4491489"/>
                  <a:pt x="5385592" y="4491878"/>
                  <a:pt x="5385981" y="4492353"/>
                </a:cubicBezTo>
                <a:lnTo>
                  <a:pt x="5386174" y="4492740"/>
                </a:lnTo>
                <a:lnTo>
                  <a:pt x="5385884" y="4492457"/>
                </a:lnTo>
                <a:cubicBezTo>
                  <a:pt x="5385400" y="4492068"/>
                  <a:pt x="5385011" y="4491584"/>
                  <a:pt x="5384526" y="4491195"/>
                </a:cubicBezTo>
                <a:close/>
                <a:moveTo>
                  <a:pt x="5384137" y="4490227"/>
                </a:moveTo>
                <a:lnTo>
                  <a:pt x="5384138" y="4490227"/>
                </a:lnTo>
                <a:lnTo>
                  <a:pt x="5384139" y="4490230"/>
                </a:lnTo>
                <a:close/>
                <a:moveTo>
                  <a:pt x="5017951" y="4489164"/>
                </a:moveTo>
                <a:cubicBezTo>
                  <a:pt x="5017951" y="4489164"/>
                  <a:pt x="5018048" y="4489164"/>
                  <a:pt x="5018048" y="4489259"/>
                </a:cubicBezTo>
                <a:cubicBezTo>
                  <a:pt x="5019407" y="4489838"/>
                  <a:pt x="5020571" y="4490616"/>
                  <a:pt x="5022026" y="4491100"/>
                </a:cubicBezTo>
                <a:lnTo>
                  <a:pt x="5022025" y="4491100"/>
                </a:lnTo>
                <a:cubicBezTo>
                  <a:pt x="5023869" y="4491774"/>
                  <a:pt x="5023287" y="4492931"/>
                  <a:pt x="5022995" y="4494194"/>
                </a:cubicBezTo>
                <a:cubicBezTo>
                  <a:pt x="5021443" y="4493321"/>
                  <a:pt x="5019987" y="4492353"/>
                  <a:pt x="5018629" y="4491195"/>
                </a:cubicBezTo>
                <a:cubicBezTo>
                  <a:pt x="5018144" y="4490901"/>
                  <a:pt x="5018241" y="4489942"/>
                  <a:pt x="5018047" y="4489259"/>
                </a:cubicBezTo>
                <a:lnTo>
                  <a:pt x="5017659" y="4489458"/>
                </a:lnTo>
                <a:close/>
                <a:moveTo>
                  <a:pt x="5380646" y="4486744"/>
                </a:moveTo>
                <a:lnTo>
                  <a:pt x="5380840" y="4486744"/>
                </a:lnTo>
                <a:cubicBezTo>
                  <a:pt x="5380840" y="4486744"/>
                  <a:pt x="5380743" y="4486848"/>
                  <a:pt x="5380743" y="4486943"/>
                </a:cubicBezTo>
                <a:cubicBezTo>
                  <a:pt x="5380678" y="4486877"/>
                  <a:pt x="5380646" y="4486810"/>
                  <a:pt x="5380646" y="4486744"/>
                </a:cubicBezTo>
                <a:close/>
                <a:moveTo>
                  <a:pt x="5080340" y="4485491"/>
                </a:moveTo>
                <a:lnTo>
                  <a:pt x="5080146" y="4486165"/>
                </a:lnTo>
                <a:lnTo>
                  <a:pt x="5079855" y="4485586"/>
                </a:lnTo>
                <a:lnTo>
                  <a:pt x="5079856" y="4485586"/>
                </a:lnTo>
                <a:close/>
                <a:moveTo>
                  <a:pt x="5378511" y="4485007"/>
                </a:moveTo>
                <a:cubicBezTo>
                  <a:pt x="5378996" y="4485301"/>
                  <a:pt x="5379579" y="4485491"/>
                  <a:pt x="5380064" y="4485880"/>
                </a:cubicBezTo>
                <a:cubicBezTo>
                  <a:pt x="5380258" y="4486070"/>
                  <a:pt x="5380451" y="4486364"/>
                  <a:pt x="5380646" y="4486744"/>
                </a:cubicBezTo>
                <a:cubicBezTo>
                  <a:pt x="5380354" y="4486943"/>
                  <a:pt x="5379869" y="4487038"/>
                  <a:pt x="5379578" y="4486943"/>
                </a:cubicBezTo>
                <a:cubicBezTo>
                  <a:pt x="5379093" y="4486744"/>
                  <a:pt x="5378607" y="4486459"/>
                  <a:pt x="5378220" y="4486070"/>
                </a:cubicBezTo>
                <a:cubicBezTo>
                  <a:pt x="5378124" y="4485880"/>
                  <a:pt x="5378414" y="4485301"/>
                  <a:pt x="5378511" y="4485007"/>
                </a:cubicBezTo>
                <a:close/>
                <a:moveTo>
                  <a:pt x="5006987" y="4483745"/>
                </a:moveTo>
                <a:lnTo>
                  <a:pt x="5006987" y="4483755"/>
                </a:lnTo>
                <a:lnTo>
                  <a:pt x="5006987" y="4484134"/>
                </a:lnTo>
                <a:lnTo>
                  <a:pt x="5006599" y="4483944"/>
                </a:lnTo>
                <a:close/>
                <a:moveTo>
                  <a:pt x="5053269" y="4483271"/>
                </a:moveTo>
                <a:cubicBezTo>
                  <a:pt x="5053366" y="4483166"/>
                  <a:pt x="5053657" y="4483271"/>
                  <a:pt x="5053754" y="4483365"/>
                </a:cubicBezTo>
                <a:cubicBezTo>
                  <a:pt x="5053659" y="4483555"/>
                  <a:pt x="5053561" y="4483849"/>
                  <a:pt x="5053367" y="4484039"/>
                </a:cubicBezTo>
                <a:cubicBezTo>
                  <a:pt x="5053270" y="4483944"/>
                  <a:pt x="5053173" y="4483849"/>
                  <a:pt x="5052979" y="4483650"/>
                </a:cubicBezTo>
                <a:lnTo>
                  <a:pt x="5052978" y="4483650"/>
                </a:lnTo>
                <a:cubicBezTo>
                  <a:pt x="5053075" y="4483555"/>
                  <a:pt x="5053173" y="4483365"/>
                  <a:pt x="5053269" y="4483271"/>
                </a:cubicBezTo>
                <a:close/>
                <a:moveTo>
                  <a:pt x="5411112" y="4483071"/>
                </a:moveTo>
                <a:lnTo>
                  <a:pt x="5410918" y="4483271"/>
                </a:lnTo>
                <a:cubicBezTo>
                  <a:pt x="5411015" y="4483271"/>
                  <a:pt x="5411112" y="4483365"/>
                  <a:pt x="5411209" y="4483365"/>
                </a:cubicBezTo>
                <a:cubicBezTo>
                  <a:pt x="5411112" y="4483271"/>
                  <a:pt x="5411112" y="4483166"/>
                  <a:pt x="5411112" y="4483071"/>
                </a:cubicBezTo>
                <a:close/>
                <a:moveTo>
                  <a:pt x="5035512" y="4482198"/>
                </a:moveTo>
                <a:lnTo>
                  <a:pt x="5036095" y="4482397"/>
                </a:lnTo>
                <a:cubicBezTo>
                  <a:pt x="5036095" y="4482397"/>
                  <a:pt x="5035512" y="4482682"/>
                  <a:pt x="5035512" y="4482682"/>
                </a:cubicBezTo>
                <a:lnTo>
                  <a:pt x="5035512" y="4482208"/>
                </a:lnTo>
                <a:close/>
                <a:moveTo>
                  <a:pt x="5312820" y="4481335"/>
                </a:moveTo>
                <a:lnTo>
                  <a:pt x="5312821" y="4481335"/>
                </a:lnTo>
                <a:cubicBezTo>
                  <a:pt x="5318837" y="4483660"/>
                  <a:pt x="5324950" y="4485880"/>
                  <a:pt x="5330772" y="4488585"/>
                </a:cubicBezTo>
                <a:cubicBezTo>
                  <a:pt x="5340960" y="4493425"/>
                  <a:pt x="5349788" y="4500286"/>
                  <a:pt x="5358133" y="4507632"/>
                </a:cubicBezTo>
                <a:cubicBezTo>
                  <a:pt x="5360268" y="4509473"/>
                  <a:pt x="5362694" y="4511409"/>
                  <a:pt x="5363276" y="4514503"/>
                </a:cubicBezTo>
                <a:cubicBezTo>
                  <a:pt x="5363373" y="4514597"/>
                  <a:pt x="5363470" y="4514597"/>
                  <a:pt x="5363567" y="4514692"/>
                </a:cubicBezTo>
                <a:cubicBezTo>
                  <a:pt x="5363567" y="4514787"/>
                  <a:pt x="5363663" y="4514787"/>
                  <a:pt x="5363663" y="4514882"/>
                </a:cubicBezTo>
                <a:cubicBezTo>
                  <a:pt x="5363567" y="4514882"/>
                  <a:pt x="5363469" y="4514787"/>
                  <a:pt x="5363372" y="4514787"/>
                </a:cubicBezTo>
                <a:cubicBezTo>
                  <a:pt x="5363372" y="4514692"/>
                  <a:pt x="5363372" y="4514597"/>
                  <a:pt x="5363275" y="4514503"/>
                </a:cubicBezTo>
                <a:cubicBezTo>
                  <a:pt x="5360752" y="4512756"/>
                  <a:pt x="5358035" y="4511209"/>
                  <a:pt x="5355901" y="4509084"/>
                </a:cubicBezTo>
                <a:cubicBezTo>
                  <a:pt x="5347944" y="4500865"/>
                  <a:pt x="5338144" y="4495257"/>
                  <a:pt x="5328150" y="4489942"/>
                </a:cubicBezTo>
                <a:cubicBezTo>
                  <a:pt x="5324173" y="4487816"/>
                  <a:pt x="5319806" y="4486269"/>
                  <a:pt x="5315731" y="4484238"/>
                </a:cubicBezTo>
                <a:cubicBezTo>
                  <a:pt x="5314470" y="4483660"/>
                  <a:pt x="5313792" y="4482303"/>
                  <a:pt x="5312820" y="4481335"/>
                </a:cubicBezTo>
                <a:close/>
                <a:moveTo>
                  <a:pt x="5391804" y="4480661"/>
                </a:moveTo>
                <a:cubicBezTo>
                  <a:pt x="5391900" y="4480661"/>
                  <a:pt x="5391998" y="4480851"/>
                  <a:pt x="5392192" y="4481040"/>
                </a:cubicBezTo>
                <a:lnTo>
                  <a:pt x="5392193" y="4481040"/>
                </a:lnTo>
                <a:cubicBezTo>
                  <a:pt x="5391901" y="4481145"/>
                  <a:pt x="5391611" y="4481240"/>
                  <a:pt x="5391319" y="4481240"/>
                </a:cubicBezTo>
                <a:lnTo>
                  <a:pt x="5391319" y="4480851"/>
                </a:lnTo>
                <a:cubicBezTo>
                  <a:pt x="5391416" y="4480756"/>
                  <a:pt x="5391610" y="4480661"/>
                  <a:pt x="5391804" y="4480661"/>
                </a:cubicBezTo>
                <a:close/>
                <a:moveTo>
                  <a:pt x="5303701" y="4480272"/>
                </a:moveTo>
                <a:lnTo>
                  <a:pt x="5304282" y="4480367"/>
                </a:lnTo>
                <a:cubicBezTo>
                  <a:pt x="5304379" y="4480461"/>
                  <a:pt x="5304476" y="4480556"/>
                  <a:pt x="5304573" y="4480556"/>
                </a:cubicBezTo>
                <a:lnTo>
                  <a:pt x="5304088" y="4480556"/>
                </a:lnTo>
                <a:close/>
                <a:moveTo>
                  <a:pt x="5058219" y="4479788"/>
                </a:moveTo>
                <a:lnTo>
                  <a:pt x="5058219" y="4480072"/>
                </a:lnTo>
                <a:lnTo>
                  <a:pt x="5057539" y="4480072"/>
                </a:lnTo>
                <a:cubicBezTo>
                  <a:pt x="5057734" y="4479978"/>
                  <a:pt x="5058024" y="4479883"/>
                  <a:pt x="5058219" y="4479788"/>
                </a:cubicBezTo>
                <a:close/>
                <a:moveTo>
                  <a:pt x="5302826" y="4479693"/>
                </a:moveTo>
                <a:cubicBezTo>
                  <a:pt x="5303118" y="4479883"/>
                  <a:pt x="5303408" y="4480072"/>
                  <a:pt x="5303700" y="4480272"/>
                </a:cubicBezTo>
                <a:lnTo>
                  <a:pt x="5303699" y="4480272"/>
                </a:lnTo>
                <a:cubicBezTo>
                  <a:pt x="5303311" y="4480272"/>
                  <a:pt x="5302923" y="4480272"/>
                  <a:pt x="5302535" y="4480177"/>
                </a:cubicBezTo>
                <a:cubicBezTo>
                  <a:pt x="5302632" y="4479978"/>
                  <a:pt x="5302729" y="4479788"/>
                  <a:pt x="5302826" y="4479693"/>
                </a:cubicBezTo>
                <a:close/>
                <a:moveTo>
                  <a:pt x="5025131" y="4477558"/>
                </a:moveTo>
                <a:lnTo>
                  <a:pt x="5025132" y="4477567"/>
                </a:lnTo>
                <a:lnTo>
                  <a:pt x="5025128" y="4477566"/>
                </a:lnTo>
                <a:close/>
                <a:moveTo>
                  <a:pt x="5048224" y="4477178"/>
                </a:moveTo>
                <a:lnTo>
                  <a:pt x="5048613" y="4477178"/>
                </a:lnTo>
                <a:lnTo>
                  <a:pt x="5048418" y="4477463"/>
                </a:lnTo>
                <a:close/>
                <a:moveTo>
                  <a:pt x="5371234" y="4476400"/>
                </a:moveTo>
                <a:cubicBezTo>
                  <a:pt x="5371623" y="4476599"/>
                  <a:pt x="5371816" y="4476979"/>
                  <a:pt x="5372107" y="4477273"/>
                </a:cubicBezTo>
                <a:cubicBezTo>
                  <a:pt x="5371719" y="4477368"/>
                  <a:pt x="5371330" y="4477662"/>
                  <a:pt x="5371040" y="4477567"/>
                </a:cubicBezTo>
                <a:cubicBezTo>
                  <a:pt x="5370749" y="4477463"/>
                  <a:pt x="5370555" y="4476979"/>
                  <a:pt x="5370360" y="4476599"/>
                </a:cubicBezTo>
                <a:cubicBezTo>
                  <a:pt x="5370652" y="4476495"/>
                  <a:pt x="5371040" y="4476305"/>
                  <a:pt x="5371234" y="4476400"/>
                </a:cubicBezTo>
                <a:close/>
                <a:moveTo>
                  <a:pt x="5021833" y="4476305"/>
                </a:moveTo>
                <a:lnTo>
                  <a:pt x="5025128" y="4477566"/>
                </a:lnTo>
                <a:lnTo>
                  <a:pt x="5024646" y="4478630"/>
                </a:lnTo>
                <a:cubicBezTo>
                  <a:pt x="5023675" y="4477947"/>
                  <a:pt x="5022608" y="4477368"/>
                  <a:pt x="5021542" y="4476694"/>
                </a:cubicBezTo>
                <a:cubicBezTo>
                  <a:pt x="5021638" y="4476599"/>
                  <a:pt x="5021736" y="4476400"/>
                  <a:pt x="5021833" y="4476305"/>
                </a:cubicBezTo>
                <a:close/>
                <a:moveTo>
                  <a:pt x="5043762" y="4475631"/>
                </a:moveTo>
                <a:cubicBezTo>
                  <a:pt x="5044149" y="4475726"/>
                  <a:pt x="5044538" y="4475821"/>
                  <a:pt x="5044926" y="4475916"/>
                </a:cubicBezTo>
                <a:cubicBezTo>
                  <a:pt x="5044828" y="4476011"/>
                  <a:pt x="5044731" y="4476115"/>
                  <a:pt x="5044634" y="4476115"/>
                </a:cubicBezTo>
                <a:cubicBezTo>
                  <a:pt x="5044245" y="4476115"/>
                  <a:pt x="5043955" y="4476115"/>
                  <a:pt x="5043566" y="4476011"/>
                </a:cubicBezTo>
                <a:lnTo>
                  <a:pt x="5043567" y="4476011"/>
                </a:lnTo>
                <a:cubicBezTo>
                  <a:pt x="5043664" y="4475916"/>
                  <a:pt x="5043762" y="4475631"/>
                  <a:pt x="5043762" y="4475631"/>
                </a:cubicBezTo>
                <a:close/>
                <a:moveTo>
                  <a:pt x="4991834" y="4475538"/>
                </a:moveTo>
                <a:lnTo>
                  <a:pt x="4990881" y="4476115"/>
                </a:lnTo>
                <a:cubicBezTo>
                  <a:pt x="4990881" y="4476011"/>
                  <a:pt x="4990784" y="4475821"/>
                  <a:pt x="4990784" y="4475631"/>
                </a:cubicBezTo>
                <a:close/>
                <a:moveTo>
                  <a:pt x="4991851" y="4475527"/>
                </a:moveTo>
                <a:lnTo>
                  <a:pt x="4991869" y="4475527"/>
                </a:lnTo>
                <a:lnTo>
                  <a:pt x="4991851" y="4475536"/>
                </a:lnTo>
                <a:lnTo>
                  <a:pt x="4991834" y="4475538"/>
                </a:lnTo>
                <a:close/>
                <a:moveTo>
                  <a:pt x="4992530" y="4475242"/>
                </a:moveTo>
                <a:cubicBezTo>
                  <a:pt x="4992530" y="4475337"/>
                  <a:pt x="4992434" y="4475432"/>
                  <a:pt x="4992434" y="4475527"/>
                </a:cubicBezTo>
                <a:lnTo>
                  <a:pt x="4991869" y="4475527"/>
                </a:lnTo>
                <a:lnTo>
                  <a:pt x="4992239" y="4475337"/>
                </a:lnTo>
                <a:cubicBezTo>
                  <a:pt x="4992336" y="4475337"/>
                  <a:pt x="4992433" y="4475337"/>
                  <a:pt x="4992530" y="4475242"/>
                </a:cubicBezTo>
                <a:close/>
                <a:moveTo>
                  <a:pt x="5040655" y="4474369"/>
                </a:moveTo>
                <a:lnTo>
                  <a:pt x="5040655" y="4474758"/>
                </a:lnTo>
                <a:lnTo>
                  <a:pt x="5040268" y="4474663"/>
                </a:lnTo>
                <a:cubicBezTo>
                  <a:pt x="5040268" y="4474663"/>
                  <a:pt x="5040655" y="4474369"/>
                  <a:pt x="5040655" y="4474369"/>
                </a:cubicBezTo>
                <a:close/>
                <a:moveTo>
                  <a:pt x="5017951" y="4473116"/>
                </a:moveTo>
                <a:lnTo>
                  <a:pt x="5018145" y="4473401"/>
                </a:lnTo>
                <a:lnTo>
                  <a:pt x="5018144" y="4473401"/>
                </a:lnTo>
                <a:lnTo>
                  <a:pt x="5017756" y="4473496"/>
                </a:lnTo>
                <a:close/>
                <a:moveTo>
                  <a:pt x="5364733" y="4472822"/>
                </a:moveTo>
                <a:lnTo>
                  <a:pt x="5365606" y="4472822"/>
                </a:lnTo>
                <a:cubicBezTo>
                  <a:pt x="5365993" y="4473116"/>
                  <a:pt x="5366090" y="4473600"/>
                  <a:pt x="5366382" y="4474084"/>
                </a:cubicBezTo>
                <a:cubicBezTo>
                  <a:pt x="5365994" y="4473989"/>
                  <a:pt x="5365509" y="4473989"/>
                  <a:pt x="5365218" y="4473790"/>
                </a:cubicBezTo>
                <a:cubicBezTo>
                  <a:pt x="5364927" y="4473496"/>
                  <a:pt x="5364830" y="4473211"/>
                  <a:pt x="5364733" y="4472822"/>
                </a:cubicBezTo>
                <a:close/>
                <a:moveTo>
                  <a:pt x="5364345" y="4472633"/>
                </a:moveTo>
                <a:lnTo>
                  <a:pt x="5364635" y="4472727"/>
                </a:lnTo>
                <a:lnTo>
                  <a:pt x="5364732" y="4472822"/>
                </a:lnTo>
                <a:lnTo>
                  <a:pt x="5364733" y="4472822"/>
                </a:lnTo>
                <a:cubicBezTo>
                  <a:pt x="5364636" y="4472917"/>
                  <a:pt x="5364539" y="4472917"/>
                  <a:pt x="5364442" y="4472917"/>
                </a:cubicBezTo>
                <a:close/>
                <a:moveTo>
                  <a:pt x="5364344" y="4472632"/>
                </a:moveTo>
                <a:lnTo>
                  <a:pt x="5364345" y="4472632"/>
                </a:lnTo>
                <a:lnTo>
                  <a:pt x="5364345" y="4472633"/>
                </a:lnTo>
                <a:close/>
                <a:moveTo>
                  <a:pt x="5013585" y="4472632"/>
                </a:moveTo>
                <a:lnTo>
                  <a:pt x="5013780" y="4473021"/>
                </a:lnTo>
                <a:lnTo>
                  <a:pt x="5013683" y="4473021"/>
                </a:lnTo>
                <a:lnTo>
                  <a:pt x="5013683" y="4473211"/>
                </a:lnTo>
                <a:lnTo>
                  <a:pt x="5013295" y="4473116"/>
                </a:lnTo>
                <a:lnTo>
                  <a:pt x="5013294" y="4473116"/>
                </a:lnTo>
                <a:lnTo>
                  <a:pt x="5013682" y="4473021"/>
                </a:lnTo>
                <a:close/>
                <a:moveTo>
                  <a:pt x="4991367" y="4472053"/>
                </a:moveTo>
                <a:cubicBezTo>
                  <a:pt x="4991950" y="4472537"/>
                  <a:pt x="4992435" y="4472917"/>
                  <a:pt x="4993114" y="4473306"/>
                </a:cubicBezTo>
                <a:lnTo>
                  <a:pt x="4993211" y="4473306"/>
                </a:lnTo>
                <a:cubicBezTo>
                  <a:pt x="4993211" y="4473401"/>
                  <a:pt x="4993114" y="4473401"/>
                  <a:pt x="4993114" y="4473496"/>
                </a:cubicBezTo>
                <a:cubicBezTo>
                  <a:pt x="4993309" y="4474084"/>
                  <a:pt x="4993502" y="4474464"/>
                  <a:pt x="4993696" y="4475052"/>
                </a:cubicBezTo>
                <a:lnTo>
                  <a:pt x="4993891" y="4475052"/>
                </a:lnTo>
                <a:lnTo>
                  <a:pt x="4993891" y="4475337"/>
                </a:lnTo>
                <a:cubicBezTo>
                  <a:pt x="4995055" y="4476011"/>
                  <a:pt x="4996316" y="4476599"/>
                  <a:pt x="4997383" y="4477368"/>
                </a:cubicBezTo>
                <a:cubicBezTo>
                  <a:pt x="4997577" y="4477567"/>
                  <a:pt x="4997287" y="4478431"/>
                  <a:pt x="4997092" y="4478915"/>
                </a:cubicBezTo>
                <a:cubicBezTo>
                  <a:pt x="4997092" y="4479009"/>
                  <a:pt x="4996316" y="4479009"/>
                  <a:pt x="4996024" y="4478820"/>
                </a:cubicBezTo>
                <a:cubicBezTo>
                  <a:pt x="4995344" y="4478336"/>
                  <a:pt x="4994859" y="4477662"/>
                  <a:pt x="4994276" y="4477074"/>
                </a:cubicBezTo>
                <a:cubicBezTo>
                  <a:pt x="4994276" y="4477178"/>
                  <a:pt x="4994180" y="4477178"/>
                  <a:pt x="4994180" y="4477178"/>
                </a:cubicBezTo>
                <a:cubicBezTo>
                  <a:pt x="4994083" y="4476599"/>
                  <a:pt x="4993986" y="4475916"/>
                  <a:pt x="4993889" y="4475337"/>
                </a:cubicBezTo>
                <a:cubicBezTo>
                  <a:pt x="4993792" y="4475337"/>
                  <a:pt x="4993792" y="4475242"/>
                  <a:pt x="4993694" y="4475242"/>
                </a:cubicBezTo>
                <a:lnTo>
                  <a:pt x="4993694" y="4475052"/>
                </a:lnTo>
                <a:cubicBezTo>
                  <a:pt x="4993404" y="4475147"/>
                  <a:pt x="4992918" y="4475242"/>
                  <a:pt x="4992530" y="4475242"/>
                </a:cubicBezTo>
                <a:cubicBezTo>
                  <a:pt x="4992725" y="4474663"/>
                  <a:pt x="4992918" y="4474084"/>
                  <a:pt x="4993112" y="4473505"/>
                </a:cubicBezTo>
                <a:lnTo>
                  <a:pt x="4993113" y="4473505"/>
                </a:lnTo>
                <a:lnTo>
                  <a:pt x="4993113" y="4473306"/>
                </a:lnTo>
                <a:cubicBezTo>
                  <a:pt x="4992531" y="4473021"/>
                  <a:pt x="4991852" y="4472632"/>
                  <a:pt x="4991174" y="4472243"/>
                </a:cubicBezTo>
                <a:lnTo>
                  <a:pt x="4991077" y="4472148"/>
                </a:lnTo>
                <a:close/>
                <a:moveTo>
                  <a:pt x="5388504" y="4471759"/>
                </a:moveTo>
                <a:cubicBezTo>
                  <a:pt x="5389087" y="4471759"/>
                  <a:pt x="5389959" y="4471759"/>
                  <a:pt x="5390252" y="4472148"/>
                </a:cubicBezTo>
                <a:cubicBezTo>
                  <a:pt x="5393551" y="4476979"/>
                  <a:pt x="5398402" y="4480367"/>
                  <a:pt x="5402284" y="4484618"/>
                </a:cubicBezTo>
                <a:cubicBezTo>
                  <a:pt x="5405874" y="4488585"/>
                  <a:pt x="5408979" y="4493226"/>
                  <a:pt x="5412277" y="4497572"/>
                </a:cubicBezTo>
                <a:lnTo>
                  <a:pt x="5412471" y="4497572"/>
                </a:lnTo>
                <a:lnTo>
                  <a:pt x="5412374" y="4497676"/>
                </a:lnTo>
                <a:lnTo>
                  <a:pt x="5413830" y="4501349"/>
                </a:lnTo>
                <a:lnTo>
                  <a:pt x="5411018" y="4500286"/>
                </a:lnTo>
                <a:cubicBezTo>
                  <a:pt x="5410242" y="4498834"/>
                  <a:pt x="5407525" y="4498929"/>
                  <a:pt x="5407913" y="4496130"/>
                </a:cubicBezTo>
                <a:cubicBezTo>
                  <a:pt x="5408107" y="4495162"/>
                  <a:pt x="5406070" y="4493909"/>
                  <a:pt x="5405002" y="4492837"/>
                </a:cubicBezTo>
                <a:cubicBezTo>
                  <a:pt x="5404906" y="4492837"/>
                  <a:pt x="5404711" y="4492742"/>
                  <a:pt x="5404614" y="4492742"/>
                </a:cubicBezTo>
                <a:cubicBezTo>
                  <a:pt x="5404614" y="4492742"/>
                  <a:pt x="5404711" y="4492742"/>
                  <a:pt x="5404809" y="4492647"/>
                </a:cubicBezTo>
                <a:cubicBezTo>
                  <a:pt x="5404032" y="4490806"/>
                  <a:pt x="5401024" y="4491290"/>
                  <a:pt x="5401316" y="4488006"/>
                </a:cubicBezTo>
                <a:cubicBezTo>
                  <a:pt x="5401606" y="4484428"/>
                  <a:pt x="5397144" y="4487427"/>
                  <a:pt x="5395979" y="4485197"/>
                </a:cubicBezTo>
                <a:cubicBezTo>
                  <a:pt x="5395590" y="4484428"/>
                  <a:pt x="5394911" y="4483555"/>
                  <a:pt x="5395008" y="4482881"/>
                </a:cubicBezTo>
                <a:cubicBezTo>
                  <a:pt x="5395493" y="4479883"/>
                  <a:pt x="5393164" y="4479209"/>
                  <a:pt x="5391224" y="4478526"/>
                </a:cubicBezTo>
                <a:cubicBezTo>
                  <a:pt x="5389866" y="4478051"/>
                  <a:pt x="5388410" y="4478146"/>
                  <a:pt x="5387052" y="4477947"/>
                </a:cubicBezTo>
                <a:lnTo>
                  <a:pt x="5386955" y="4478041"/>
                </a:lnTo>
                <a:cubicBezTo>
                  <a:pt x="5386890" y="4477985"/>
                  <a:pt x="5386858" y="4477918"/>
                  <a:pt x="5386858" y="4477852"/>
                </a:cubicBezTo>
                <a:cubicBezTo>
                  <a:pt x="5386858" y="4477785"/>
                  <a:pt x="5386825" y="4477719"/>
                  <a:pt x="5386761" y="4477662"/>
                </a:cubicBezTo>
                <a:cubicBezTo>
                  <a:pt x="5386954" y="4477662"/>
                  <a:pt x="5387051" y="4477757"/>
                  <a:pt x="5387245" y="4477757"/>
                </a:cubicBezTo>
                <a:cubicBezTo>
                  <a:pt x="5389574" y="4475242"/>
                  <a:pt x="5389380" y="4474948"/>
                  <a:pt x="5386663" y="4473989"/>
                </a:cubicBezTo>
                <a:cubicBezTo>
                  <a:pt x="5385597" y="4473600"/>
                  <a:pt x="5384529" y="4473116"/>
                  <a:pt x="5382589" y="4472243"/>
                </a:cubicBezTo>
                <a:lnTo>
                  <a:pt x="5382588" y="4472243"/>
                </a:lnTo>
                <a:lnTo>
                  <a:pt x="5382585" y="4472243"/>
                </a:lnTo>
                <a:cubicBezTo>
                  <a:pt x="5385301" y="4472053"/>
                  <a:pt x="5386951" y="4471854"/>
                  <a:pt x="5388504" y="4471759"/>
                </a:cubicBezTo>
                <a:close/>
                <a:moveTo>
                  <a:pt x="4942850" y="4470800"/>
                </a:moveTo>
                <a:cubicBezTo>
                  <a:pt x="4943141" y="4471379"/>
                  <a:pt x="4943433" y="4471958"/>
                  <a:pt x="4943918" y="4472442"/>
                </a:cubicBezTo>
                <a:cubicBezTo>
                  <a:pt x="4955270" y="4486175"/>
                  <a:pt x="4968950" y="4497193"/>
                  <a:pt x="4984184" y="4506379"/>
                </a:cubicBezTo>
                <a:cubicBezTo>
                  <a:pt x="4989521" y="4509663"/>
                  <a:pt x="4995051" y="4512661"/>
                  <a:pt x="5000485" y="4515755"/>
                </a:cubicBezTo>
                <a:cubicBezTo>
                  <a:pt x="5004560" y="4517492"/>
                  <a:pt x="5008732" y="4519333"/>
                  <a:pt x="5012904" y="4521174"/>
                </a:cubicBezTo>
                <a:cubicBezTo>
                  <a:pt x="5008053" y="4521269"/>
                  <a:pt x="5003687" y="4519523"/>
                  <a:pt x="4999903" y="4516429"/>
                </a:cubicBezTo>
                <a:cubicBezTo>
                  <a:pt x="4998447" y="4516049"/>
                  <a:pt x="4996798" y="4516049"/>
                  <a:pt x="4995439" y="4515366"/>
                </a:cubicBezTo>
                <a:cubicBezTo>
                  <a:pt x="4988939" y="4511893"/>
                  <a:pt x="4982438" y="4508315"/>
                  <a:pt x="4976130" y="4504443"/>
                </a:cubicBezTo>
                <a:cubicBezTo>
                  <a:pt x="4968271" y="4499613"/>
                  <a:pt x="4961480" y="4493416"/>
                  <a:pt x="4954881" y="4487133"/>
                </a:cubicBezTo>
                <a:cubicBezTo>
                  <a:pt x="4950806" y="4483166"/>
                  <a:pt x="4947022" y="4479009"/>
                  <a:pt x="4943043" y="4474948"/>
                </a:cubicBezTo>
                <a:close/>
                <a:moveTo>
                  <a:pt x="5361918" y="4470506"/>
                </a:moveTo>
                <a:cubicBezTo>
                  <a:pt x="5362501" y="4470601"/>
                  <a:pt x="5363374" y="4470411"/>
                  <a:pt x="5363665" y="4470696"/>
                </a:cubicBezTo>
                <a:lnTo>
                  <a:pt x="5363664" y="4470696"/>
                </a:lnTo>
                <a:lnTo>
                  <a:pt x="5364344" y="4472632"/>
                </a:lnTo>
                <a:lnTo>
                  <a:pt x="5362889" y="4471854"/>
                </a:lnTo>
                <a:cubicBezTo>
                  <a:pt x="5362500" y="4471569"/>
                  <a:pt x="5362210" y="4470990"/>
                  <a:pt x="5361918" y="4470506"/>
                </a:cubicBezTo>
                <a:close/>
                <a:moveTo>
                  <a:pt x="5386371" y="4470307"/>
                </a:moveTo>
                <a:lnTo>
                  <a:pt x="5386759" y="4470307"/>
                </a:lnTo>
                <a:cubicBezTo>
                  <a:pt x="5386856" y="4470411"/>
                  <a:pt x="5386953" y="4470601"/>
                  <a:pt x="5386953" y="4470696"/>
                </a:cubicBezTo>
                <a:cubicBezTo>
                  <a:pt x="5386857" y="4470895"/>
                  <a:pt x="5386760" y="4470990"/>
                  <a:pt x="5386565" y="4471085"/>
                </a:cubicBezTo>
                <a:cubicBezTo>
                  <a:pt x="5386468" y="4470895"/>
                  <a:pt x="5386468" y="4470601"/>
                  <a:pt x="5386371" y="4470307"/>
                </a:cubicBezTo>
                <a:close/>
                <a:moveTo>
                  <a:pt x="5031049" y="4469728"/>
                </a:moveTo>
                <a:cubicBezTo>
                  <a:pt x="5031437" y="4470022"/>
                  <a:pt x="5031825" y="4470307"/>
                  <a:pt x="5032116" y="4470601"/>
                </a:cubicBezTo>
                <a:cubicBezTo>
                  <a:pt x="5032213" y="4470696"/>
                  <a:pt x="5032311" y="4470886"/>
                  <a:pt x="5032408" y="4471085"/>
                </a:cubicBezTo>
                <a:lnTo>
                  <a:pt x="5032407" y="4471085"/>
                </a:lnTo>
                <a:cubicBezTo>
                  <a:pt x="5032115" y="4471085"/>
                  <a:pt x="5031631" y="4471180"/>
                  <a:pt x="5031533" y="4470990"/>
                </a:cubicBezTo>
                <a:cubicBezTo>
                  <a:pt x="5031340" y="4470601"/>
                  <a:pt x="5031146" y="4470117"/>
                  <a:pt x="5031049" y="4469728"/>
                </a:cubicBezTo>
                <a:close/>
                <a:moveTo>
                  <a:pt x="5030951" y="4469443"/>
                </a:moveTo>
                <a:cubicBezTo>
                  <a:pt x="5030951" y="4469538"/>
                  <a:pt x="5031049" y="4469633"/>
                  <a:pt x="5031049" y="4469728"/>
                </a:cubicBezTo>
                <a:lnTo>
                  <a:pt x="5030854" y="4469538"/>
                </a:lnTo>
                <a:close/>
                <a:moveTo>
                  <a:pt x="5029109" y="4468855"/>
                </a:moveTo>
                <a:cubicBezTo>
                  <a:pt x="5029691" y="4469054"/>
                  <a:pt x="5030177" y="4469339"/>
                  <a:pt x="5030759" y="4469538"/>
                </a:cubicBezTo>
                <a:lnTo>
                  <a:pt x="5030758" y="4469538"/>
                </a:lnTo>
                <a:cubicBezTo>
                  <a:pt x="5030273" y="4469728"/>
                  <a:pt x="5029690" y="4470022"/>
                  <a:pt x="5029205" y="4470022"/>
                </a:cubicBezTo>
                <a:cubicBezTo>
                  <a:pt x="5028818" y="4470022"/>
                  <a:pt x="5028429" y="4469443"/>
                  <a:pt x="5028042" y="4469149"/>
                </a:cubicBezTo>
                <a:cubicBezTo>
                  <a:pt x="5028430" y="4469054"/>
                  <a:pt x="5028818" y="4468855"/>
                  <a:pt x="5029109" y="4468855"/>
                </a:cubicBezTo>
                <a:close/>
                <a:moveTo>
                  <a:pt x="5009315" y="4468855"/>
                </a:moveTo>
                <a:cubicBezTo>
                  <a:pt x="5008927" y="4469244"/>
                  <a:pt x="5008539" y="4469728"/>
                  <a:pt x="5008248" y="4470117"/>
                </a:cubicBezTo>
                <a:cubicBezTo>
                  <a:pt x="5008053" y="4469823"/>
                  <a:pt x="5007763" y="4469633"/>
                  <a:pt x="5007471" y="4469339"/>
                </a:cubicBezTo>
                <a:cubicBezTo>
                  <a:pt x="5008054" y="4469149"/>
                  <a:pt x="5008733" y="4468959"/>
                  <a:pt x="5009315" y="4468855"/>
                </a:cubicBezTo>
                <a:close/>
                <a:moveTo>
                  <a:pt x="5345230" y="4468770"/>
                </a:moveTo>
                <a:cubicBezTo>
                  <a:pt x="5345520" y="4468865"/>
                  <a:pt x="5345715" y="4468959"/>
                  <a:pt x="5345909" y="4469054"/>
                </a:cubicBezTo>
                <a:cubicBezTo>
                  <a:pt x="5345812" y="4469244"/>
                  <a:pt x="5345715" y="4469349"/>
                  <a:pt x="5345617" y="4469538"/>
                </a:cubicBezTo>
                <a:cubicBezTo>
                  <a:pt x="5345424" y="4469443"/>
                  <a:pt x="5345230" y="4469349"/>
                  <a:pt x="5345133" y="4469244"/>
                </a:cubicBezTo>
                <a:cubicBezTo>
                  <a:pt x="5345133" y="4469149"/>
                  <a:pt x="5345230" y="4468959"/>
                  <a:pt x="5345230" y="4468770"/>
                </a:cubicBezTo>
                <a:close/>
                <a:moveTo>
                  <a:pt x="5396461" y="4468570"/>
                </a:moveTo>
                <a:lnTo>
                  <a:pt x="5396461" y="4468760"/>
                </a:lnTo>
                <a:cubicBezTo>
                  <a:pt x="5396461" y="4468760"/>
                  <a:pt x="5396558" y="4468570"/>
                  <a:pt x="5396558" y="4468570"/>
                </a:cubicBezTo>
                <a:close/>
                <a:moveTo>
                  <a:pt x="4940438" y="4468475"/>
                </a:moveTo>
                <a:lnTo>
                  <a:pt x="4942849" y="4470791"/>
                </a:lnTo>
                <a:lnTo>
                  <a:pt x="4942850" y="4470800"/>
                </a:lnTo>
                <a:close/>
                <a:moveTo>
                  <a:pt x="4940132" y="4468181"/>
                </a:moveTo>
                <a:lnTo>
                  <a:pt x="4940133" y="4468181"/>
                </a:lnTo>
                <a:lnTo>
                  <a:pt x="4940438" y="4468475"/>
                </a:lnTo>
                <a:close/>
                <a:moveTo>
                  <a:pt x="5010091" y="4468086"/>
                </a:moveTo>
                <a:lnTo>
                  <a:pt x="5010092" y="4468086"/>
                </a:lnTo>
                <a:cubicBezTo>
                  <a:pt x="5009897" y="4468276"/>
                  <a:pt x="5009704" y="4468371"/>
                  <a:pt x="5009510" y="4468570"/>
                </a:cubicBezTo>
                <a:lnTo>
                  <a:pt x="5009510" y="4468760"/>
                </a:lnTo>
                <a:cubicBezTo>
                  <a:pt x="5009446" y="4468760"/>
                  <a:pt x="5009381" y="4468798"/>
                  <a:pt x="5009315" y="4468855"/>
                </a:cubicBezTo>
                <a:cubicBezTo>
                  <a:pt x="5009315" y="4468798"/>
                  <a:pt x="5009348" y="4468732"/>
                  <a:pt x="5009413" y="4468665"/>
                </a:cubicBezTo>
                <a:lnTo>
                  <a:pt x="5009509" y="4468570"/>
                </a:lnTo>
                <a:cubicBezTo>
                  <a:pt x="5009509" y="4468475"/>
                  <a:pt x="5009510" y="4468276"/>
                  <a:pt x="5009606" y="4468181"/>
                </a:cubicBezTo>
                <a:cubicBezTo>
                  <a:pt x="5009702" y="4468086"/>
                  <a:pt x="5009896" y="4468086"/>
                  <a:pt x="5010091" y="4468086"/>
                </a:cubicBezTo>
                <a:close/>
                <a:moveTo>
                  <a:pt x="4938290" y="4467507"/>
                </a:moveTo>
                <a:cubicBezTo>
                  <a:pt x="4938872" y="4467602"/>
                  <a:pt x="4939358" y="4467792"/>
                  <a:pt x="4939940" y="4467992"/>
                </a:cubicBezTo>
                <a:cubicBezTo>
                  <a:pt x="4939357" y="4468086"/>
                  <a:pt x="4938872" y="4468276"/>
                  <a:pt x="4938193" y="4468475"/>
                </a:cubicBezTo>
                <a:cubicBezTo>
                  <a:pt x="4938290" y="4468181"/>
                  <a:pt x="4938290" y="4467792"/>
                  <a:pt x="4938290" y="4467507"/>
                </a:cubicBezTo>
                <a:close/>
                <a:moveTo>
                  <a:pt x="5382199" y="4466055"/>
                </a:moveTo>
                <a:cubicBezTo>
                  <a:pt x="5383170" y="4466729"/>
                  <a:pt x="5384042" y="4467413"/>
                  <a:pt x="5385013" y="4468181"/>
                </a:cubicBezTo>
                <a:cubicBezTo>
                  <a:pt x="5383945" y="4468959"/>
                  <a:pt x="5382878" y="4469728"/>
                  <a:pt x="5381131" y="4470886"/>
                </a:cubicBezTo>
                <a:cubicBezTo>
                  <a:pt x="5381617" y="4468855"/>
                  <a:pt x="5381908" y="4467413"/>
                  <a:pt x="5382199" y="4466055"/>
                </a:cubicBezTo>
                <a:close/>
                <a:moveTo>
                  <a:pt x="5391803" y="4465961"/>
                </a:moveTo>
                <a:cubicBezTo>
                  <a:pt x="5392288" y="4466055"/>
                  <a:pt x="5392967" y="4465961"/>
                  <a:pt x="5393259" y="4466245"/>
                </a:cubicBezTo>
                <a:cubicBezTo>
                  <a:pt x="5393841" y="4466929"/>
                  <a:pt x="5394229" y="4467792"/>
                  <a:pt x="5394714" y="4468570"/>
                </a:cubicBezTo>
                <a:cubicBezTo>
                  <a:pt x="5393842" y="4468086"/>
                  <a:pt x="5392871" y="4467602"/>
                  <a:pt x="5391998" y="4467023"/>
                </a:cubicBezTo>
                <a:cubicBezTo>
                  <a:pt x="5391706" y="4466929"/>
                  <a:pt x="5391803" y="4466340"/>
                  <a:pt x="5391803" y="4465961"/>
                </a:cubicBezTo>
                <a:close/>
                <a:moveTo>
                  <a:pt x="5380647" y="4464698"/>
                </a:moveTo>
                <a:cubicBezTo>
                  <a:pt x="5381229" y="4465088"/>
                  <a:pt x="5381714" y="4465477"/>
                  <a:pt x="5382296" y="4465761"/>
                </a:cubicBezTo>
                <a:cubicBezTo>
                  <a:pt x="5382296" y="4465866"/>
                  <a:pt x="5382199" y="4465961"/>
                  <a:pt x="5382199" y="4466055"/>
                </a:cubicBezTo>
                <a:lnTo>
                  <a:pt x="5382102" y="4465961"/>
                </a:lnTo>
                <a:cubicBezTo>
                  <a:pt x="5381520" y="4465571"/>
                  <a:pt x="5381034" y="4465182"/>
                  <a:pt x="5380452" y="4464898"/>
                </a:cubicBezTo>
                <a:cubicBezTo>
                  <a:pt x="5380549" y="4464803"/>
                  <a:pt x="5380549" y="4464698"/>
                  <a:pt x="5380647" y="4464698"/>
                </a:cubicBezTo>
                <a:close/>
                <a:moveTo>
                  <a:pt x="5342222" y="4462288"/>
                </a:moveTo>
                <a:cubicBezTo>
                  <a:pt x="5342222" y="4462288"/>
                  <a:pt x="5341834" y="4462478"/>
                  <a:pt x="5341834" y="4462478"/>
                </a:cubicBezTo>
                <a:lnTo>
                  <a:pt x="5341834" y="4462383"/>
                </a:lnTo>
                <a:close/>
                <a:moveTo>
                  <a:pt x="5376673" y="4462198"/>
                </a:moveTo>
                <a:lnTo>
                  <a:pt x="5380353" y="4464898"/>
                </a:lnTo>
                <a:lnTo>
                  <a:pt x="5380354" y="4464898"/>
                </a:lnTo>
                <a:cubicBezTo>
                  <a:pt x="5379675" y="4465277"/>
                  <a:pt x="5378996" y="4465761"/>
                  <a:pt x="5378317" y="4466150"/>
                </a:cubicBezTo>
                <a:close/>
                <a:moveTo>
                  <a:pt x="5376669" y="4462188"/>
                </a:moveTo>
                <a:lnTo>
                  <a:pt x="5376673" y="4462198"/>
                </a:lnTo>
                <a:lnTo>
                  <a:pt x="5376666" y="4462193"/>
                </a:lnTo>
                <a:close/>
                <a:moveTo>
                  <a:pt x="5347558" y="4461804"/>
                </a:moveTo>
                <a:cubicBezTo>
                  <a:pt x="5349305" y="4462677"/>
                  <a:pt x="5351245" y="4463446"/>
                  <a:pt x="5352895" y="4464509"/>
                </a:cubicBezTo>
                <a:lnTo>
                  <a:pt x="5352894" y="4464509"/>
                </a:lnTo>
                <a:cubicBezTo>
                  <a:pt x="5353864" y="4464993"/>
                  <a:pt x="5354543" y="4465866"/>
                  <a:pt x="5355417" y="4466540"/>
                </a:cubicBezTo>
                <a:cubicBezTo>
                  <a:pt x="5352312" y="4466445"/>
                  <a:pt x="5349789" y="4465477"/>
                  <a:pt x="5347461" y="4464120"/>
                </a:cubicBezTo>
                <a:cubicBezTo>
                  <a:pt x="5347170" y="4463930"/>
                  <a:pt x="5347461" y="4462772"/>
                  <a:pt x="5347558" y="4461804"/>
                </a:cubicBezTo>
                <a:close/>
                <a:moveTo>
                  <a:pt x="5347363" y="4461709"/>
                </a:moveTo>
                <a:lnTo>
                  <a:pt x="5347558" y="4461709"/>
                </a:lnTo>
                <a:lnTo>
                  <a:pt x="5347558" y="4461804"/>
                </a:lnTo>
                <a:cubicBezTo>
                  <a:pt x="5347461" y="4461804"/>
                  <a:pt x="5347461" y="4461709"/>
                  <a:pt x="5347363" y="4461709"/>
                </a:cubicBezTo>
                <a:close/>
                <a:moveTo>
                  <a:pt x="5347558" y="4461510"/>
                </a:moveTo>
                <a:cubicBezTo>
                  <a:pt x="5347655" y="4461605"/>
                  <a:pt x="5347752" y="4461605"/>
                  <a:pt x="5347849" y="4461709"/>
                </a:cubicBezTo>
                <a:lnTo>
                  <a:pt x="5347558" y="4461709"/>
                </a:lnTo>
                <a:close/>
                <a:moveTo>
                  <a:pt x="5375113" y="4461026"/>
                </a:moveTo>
                <a:cubicBezTo>
                  <a:pt x="5375697" y="4461320"/>
                  <a:pt x="5376279" y="4461699"/>
                  <a:pt x="5376763" y="4461994"/>
                </a:cubicBezTo>
                <a:lnTo>
                  <a:pt x="5376669" y="4462188"/>
                </a:lnTo>
                <a:lnTo>
                  <a:pt x="5376667" y="4462184"/>
                </a:lnTo>
                <a:cubicBezTo>
                  <a:pt x="5376085" y="4461804"/>
                  <a:pt x="5375502" y="4461510"/>
                  <a:pt x="5375017" y="4461121"/>
                </a:cubicBezTo>
                <a:close/>
                <a:moveTo>
                  <a:pt x="5341930" y="4460836"/>
                </a:moveTo>
                <a:cubicBezTo>
                  <a:pt x="5341833" y="4461320"/>
                  <a:pt x="5341736" y="4461709"/>
                  <a:pt x="5341736" y="4462288"/>
                </a:cubicBezTo>
                <a:cubicBezTo>
                  <a:pt x="5341640" y="4461899"/>
                  <a:pt x="5341445" y="4461320"/>
                  <a:pt x="5341251" y="4460931"/>
                </a:cubicBezTo>
                <a:cubicBezTo>
                  <a:pt x="5341542" y="4460836"/>
                  <a:pt x="5341736" y="4460836"/>
                  <a:pt x="5341930" y="4460836"/>
                </a:cubicBezTo>
                <a:close/>
                <a:moveTo>
                  <a:pt x="5336206" y="4458805"/>
                </a:moveTo>
                <a:cubicBezTo>
                  <a:pt x="5336692" y="4458710"/>
                  <a:pt x="5337274" y="4459099"/>
                  <a:pt x="5337855" y="4459194"/>
                </a:cubicBezTo>
                <a:cubicBezTo>
                  <a:pt x="5337564" y="4459678"/>
                  <a:pt x="5337274" y="4460352"/>
                  <a:pt x="5336885" y="4460542"/>
                </a:cubicBezTo>
                <a:cubicBezTo>
                  <a:pt x="5336400" y="4460741"/>
                  <a:pt x="5335818" y="4460352"/>
                  <a:pt x="5334848" y="4460162"/>
                </a:cubicBezTo>
                <a:cubicBezTo>
                  <a:pt x="5335527" y="4459574"/>
                  <a:pt x="5335818" y="4458900"/>
                  <a:pt x="5336206" y="4458805"/>
                </a:cubicBezTo>
                <a:close/>
                <a:moveTo>
                  <a:pt x="5382975" y="4458615"/>
                </a:moveTo>
                <a:cubicBezTo>
                  <a:pt x="5383654" y="4458615"/>
                  <a:pt x="5384431" y="4458615"/>
                  <a:pt x="5385110" y="4458710"/>
                </a:cubicBezTo>
                <a:cubicBezTo>
                  <a:pt x="5385303" y="4458710"/>
                  <a:pt x="5385400" y="4459384"/>
                  <a:pt x="5385595" y="4459678"/>
                </a:cubicBezTo>
                <a:lnTo>
                  <a:pt x="5385594" y="4459678"/>
                </a:lnTo>
                <a:cubicBezTo>
                  <a:pt x="5385109" y="4459678"/>
                  <a:pt x="5384623" y="4459868"/>
                  <a:pt x="5384236" y="4459773"/>
                </a:cubicBezTo>
                <a:cubicBezTo>
                  <a:pt x="5383751" y="4459479"/>
                  <a:pt x="5383459" y="4458995"/>
                  <a:pt x="5382975" y="4458615"/>
                </a:cubicBezTo>
                <a:close/>
                <a:moveTo>
                  <a:pt x="5344259" y="4458615"/>
                </a:moveTo>
                <a:cubicBezTo>
                  <a:pt x="5344355" y="4458710"/>
                  <a:pt x="5344647" y="4458805"/>
                  <a:pt x="5344647" y="4458995"/>
                </a:cubicBezTo>
                <a:cubicBezTo>
                  <a:pt x="5344647" y="4459099"/>
                  <a:pt x="5344356" y="4459194"/>
                  <a:pt x="5344259" y="4459289"/>
                </a:cubicBezTo>
                <a:cubicBezTo>
                  <a:pt x="5344163" y="4459194"/>
                  <a:pt x="5343968" y="4459099"/>
                  <a:pt x="5343968" y="4458995"/>
                </a:cubicBezTo>
                <a:cubicBezTo>
                  <a:pt x="5343968" y="4458805"/>
                  <a:pt x="5344162" y="4458710"/>
                  <a:pt x="5344259" y="4458615"/>
                </a:cubicBezTo>
                <a:close/>
                <a:moveTo>
                  <a:pt x="4997102" y="4457643"/>
                </a:moveTo>
                <a:cubicBezTo>
                  <a:pt x="4998133" y="4457788"/>
                  <a:pt x="4998788" y="4458900"/>
                  <a:pt x="5001068" y="4461415"/>
                </a:cubicBezTo>
                <a:lnTo>
                  <a:pt x="5000873" y="4461415"/>
                </a:lnTo>
                <a:cubicBezTo>
                  <a:pt x="5002426" y="4462573"/>
                  <a:pt x="5004076" y="4463541"/>
                  <a:pt x="5005628" y="4464698"/>
                </a:cubicBezTo>
                <a:lnTo>
                  <a:pt x="5005823" y="4464803"/>
                </a:lnTo>
                <a:cubicBezTo>
                  <a:pt x="5008249" y="4465771"/>
                  <a:pt x="5006696" y="4467023"/>
                  <a:pt x="5005726" y="4467992"/>
                </a:cubicBezTo>
                <a:cubicBezTo>
                  <a:pt x="5004659" y="4468959"/>
                  <a:pt x="5003688" y="4468381"/>
                  <a:pt x="5003203" y="4467118"/>
                </a:cubicBezTo>
                <a:cubicBezTo>
                  <a:pt x="5002815" y="4466055"/>
                  <a:pt x="5003494" y="4463930"/>
                  <a:pt x="5001553" y="4464214"/>
                </a:cubicBezTo>
                <a:cubicBezTo>
                  <a:pt x="4996896" y="4465088"/>
                  <a:pt x="4995052" y="4460931"/>
                  <a:pt x="4990880" y="4459678"/>
                </a:cubicBezTo>
                <a:cubicBezTo>
                  <a:pt x="4994664" y="4458321"/>
                  <a:pt x="4996071" y="4457498"/>
                  <a:pt x="4997102" y="4457643"/>
                </a:cubicBezTo>
                <a:close/>
                <a:moveTo>
                  <a:pt x="5366964" y="4456973"/>
                </a:moveTo>
                <a:cubicBezTo>
                  <a:pt x="5366868" y="4458036"/>
                  <a:pt x="5366673" y="4459099"/>
                  <a:pt x="5366576" y="4460257"/>
                </a:cubicBezTo>
                <a:cubicBezTo>
                  <a:pt x="5367934" y="4460257"/>
                  <a:pt x="5369197" y="4460257"/>
                  <a:pt x="5370458" y="4460162"/>
                </a:cubicBezTo>
                <a:cubicBezTo>
                  <a:pt x="5370846" y="4460836"/>
                  <a:pt x="5371234" y="4461415"/>
                  <a:pt x="5371525" y="4462089"/>
                </a:cubicBezTo>
                <a:cubicBezTo>
                  <a:pt x="5371719" y="4462193"/>
                  <a:pt x="5371913" y="4462288"/>
                  <a:pt x="5372010" y="4462478"/>
                </a:cubicBezTo>
                <a:cubicBezTo>
                  <a:pt x="5372398" y="4462478"/>
                  <a:pt x="5372883" y="4462677"/>
                  <a:pt x="5373271" y="4462772"/>
                </a:cubicBezTo>
                <a:lnTo>
                  <a:pt x="5373270" y="4462772"/>
                </a:lnTo>
                <a:cubicBezTo>
                  <a:pt x="5373174" y="4462867"/>
                  <a:pt x="5372980" y="4463057"/>
                  <a:pt x="5372883" y="4463057"/>
                </a:cubicBezTo>
                <a:cubicBezTo>
                  <a:pt x="5372591" y="4462867"/>
                  <a:pt x="5372301" y="4462677"/>
                  <a:pt x="5372009" y="4462478"/>
                </a:cubicBezTo>
                <a:cubicBezTo>
                  <a:pt x="5371815" y="4462383"/>
                  <a:pt x="5371622" y="4462288"/>
                  <a:pt x="5371427" y="4462288"/>
                </a:cubicBezTo>
                <a:cubicBezTo>
                  <a:pt x="5371039" y="4461614"/>
                  <a:pt x="5370651" y="4461026"/>
                  <a:pt x="5370360" y="4460352"/>
                </a:cubicBezTo>
                <a:lnTo>
                  <a:pt x="5366575" y="4460352"/>
                </a:lnTo>
                <a:lnTo>
                  <a:pt x="5366575" y="4460257"/>
                </a:lnTo>
                <a:cubicBezTo>
                  <a:pt x="5365410" y="4459384"/>
                  <a:pt x="5364344" y="4458511"/>
                  <a:pt x="5363082" y="4457647"/>
                </a:cubicBezTo>
                <a:cubicBezTo>
                  <a:pt x="5364345" y="4457448"/>
                  <a:pt x="5365606" y="4457163"/>
                  <a:pt x="5366964" y="4456973"/>
                </a:cubicBezTo>
                <a:close/>
                <a:moveTo>
                  <a:pt x="5330093" y="4456964"/>
                </a:moveTo>
                <a:cubicBezTo>
                  <a:pt x="5330676" y="4456964"/>
                  <a:pt x="5331258" y="4457163"/>
                  <a:pt x="5331840" y="4457258"/>
                </a:cubicBezTo>
                <a:cubicBezTo>
                  <a:pt x="5331355" y="4457543"/>
                  <a:pt x="5330869" y="4457932"/>
                  <a:pt x="5330287" y="4458027"/>
                </a:cubicBezTo>
                <a:cubicBezTo>
                  <a:pt x="5329802" y="4458122"/>
                  <a:pt x="5329219" y="4458027"/>
                  <a:pt x="5327279" y="4458027"/>
                </a:cubicBezTo>
                <a:cubicBezTo>
                  <a:pt x="5329025" y="4457353"/>
                  <a:pt x="5329608" y="4457059"/>
                  <a:pt x="5330093" y="4456964"/>
                </a:cubicBezTo>
                <a:close/>
                <a:moveTo>
                  <a:pt x="5323689" y="4456774"/>
                </a:moveTo>
                <a:lnTo>
                  <a:pt x="5324271" y="4457353"/>
                </a:lnTo>
                <a:cubicBezTo>
                  <a:pt x="5324077" y="4457448"/>
                  <a:pt x="5323883" y="4457543"/>
                  <a:pt x="5323689" y="4457543"/>
                </a:cubicBezTo>
                <a:cubicBezTo>
                  <a:pt x="5323592" y="4457543"/>
                  <a:pt x="5323495" y="4457353"/>
                  <a:pt x="5323397" y="4457258"/>
                </a:cubicBezTo>
                <a:cubicBezTo>
                  <a:pt x="5323495" y="4457068"/>
                  <a:pt x="5323592" y="4456964"/>
                  <a:pt x="5323689" y="4456774"/>
                </a:cubicBezTo>
                <a:close/>
                <a:moveTo>
                  <a:pt x="5320002" y="4455996"/>
                </a:moveTo>
                <a:cubicBezTo>
                  <a:pt x="5320196" y="4456100"/>
                  <a:pt x="5320389" y="4456584"/>
                  <a:pt x="5320584" y="4456869"/>
                </a:cubicBezTo>
                <a:cubicBezTo>
                  <a:pt x="5320292" y="4456869"/>
                  <a:pt x="5319906" y="4457163"/>
                  <a:pt x="5319613" y="4456964"/>
                </a:cubicBezTo>
                <a:cubicBezTo>
                  <a:pt x="5319323" y="4456869"/>
                  <a:pt x="5319128" y="4456480"/>
                  <a:pt x="5318934" y="4456195"/>
                </a:cubicBezTo>
                <a:cubicBezTo>
                  <a:pt x="5319323" y="4456100"/>
                  <a:pt x="5319710" y="4455901"/>
                  <a:pt x="5320002" y="4455996"/>
                </a:cubicBezTo>
                <a:close/>
                <a:moveTo>
                  <a:pt x="5359396" y="4455806"/>
                </a:moveTo>
                <a:cubicBezTo>
                  <a:pt x="5359300" y="4455901"/>
                  <a:pt x="5359202" y="4456100"/>
                  <a:pt x="5359105" y="4456385"/>
                </a:cubicBezTo>
                <a:cubicBezTo>
                  <a:pt x="5359040" y="4456319"/>
                  <a:pt x="5359008" y="4456262"/>
                  <a:pt x="5359008" y="4456195"/>
                </a:cubicBezTo>
                <a:lnTo>
                  <a:pt x="5359009" y="4456195"/>
                </a:lnTo>
                <a:cubicBezTo>
                  <a:pt x="5359105" y="4456100"/>
                  <a:pt x="5359202" y="4455901"/>
                  <a:pt x="5359396" y="4455806"/>
                </a:cubicBezTo>
                <a:close/>
                <a:moveTo>
                  <a:pt x="5284005" y="4453007"/>
                </a:moveTo>
                <a:cubicBezTo>
                  <a:pt x="5284101" y="4453291"/>
                  <a:pt x="5284198" y="4453680"/>
                  <a:pt x="5284393" y="4453975"/>
                </a:cubicBezTo>
                <a:cubicBezTo>
                  <a:pt x="5282549" y="4454554"/>
                  <a:pt x="5280705" y="4455227"/>
                  <a:pt x="5278861" y="4455806"/>
                </a:cubicBezTo>
                <a:lnTo>
                  <a:pt x="5278279" y="4454743"/>
                </a:lnTo>
                <a:lnTo>
                  <a:pt x="5278280" y="4454743"/>
                </a:lnTo>
                <a:cubicBezTo>
                  <a:pt x="5280221" y="4454164"/>
                  <a:pt x="5282161" y="4453585"/>
                  <a:pt x="5284005" y="4453007"/>
                </a:cubicBezTo>
                <a:close/>
                <a:moveTo>
                  <a:pt x="5294775" y="4452523"/>
                </a:moveTo>
                <a:lnTo>
                  <a:pt x="5295260" y="4452523"/>
                </a:lnTo>
                <a:cubicBezTo>
                  <a:pt x="5295066" y="4452523"/>
                  <a:pt x="5294969" y="4452617"/>
                  <a:pt x="5294775" y="4452712"/>
                </a:cubicBezTo>
                <a:close/>
                <a:moveTo>
                  <a:pt x="4964781" y="4451260"/>
                </a:moveTo>
                <a:cubicBezTo>
                  <a:pt x="4971573" y="4456290"/>
                  <a:pt x="4977880" y="4461605"/>
                  <a:pt x="4983799" y="4467308"/>
                </a:cubicBezTo>
                <a:lnTo>
                  <a:pt x="4991076" y="4472148"/>
                </a:lnTo>
                <a:lnTo>
                  <a:pt x="4983121" y="4470411"/>
                </a:lnTo>
                <a:cubicBezTo>
                  <a:pt x="4978463" y="4466350"/>
                  <a:pt x="4973805" y="4462089"/>
                  <a:pt x="4969439" y="4457742"/>
                </a:cubicBezTo>
                <a:cubicBezTo>
                  <a:pt x="4967595" y="4455901"/>
                  <a:pt x="4966335" y="4453386"/>
                  <a:pt x="4964781" y="4451260"/>
                </a:cubicBezTo>
                <a:close/>
                <a:moveTo>
                  <a:pt x="5317964" y="4451071"/>
                </a:moveTo>
                <a:cubicBezTo>
                  <a:pt x="5313501" y="4451460"/>
                  <a:pt x="5309621" y="4451744"/>
                  <a:pt x="5305739" y="4451944"/>
                </a:cubicBezTo>
                <a:cubicBezTo>
                  <a:pt x="5302246" y="4452228"/>
                  <a:pt x="5298655" y="4452323"/>
                  <a:pt x="5295260" y="4452523"/>
                </a:cubicBezTo>
                <a:cubicBezTo>
                  <a:pt x="5302731" y="4448556"/>
                  <a:pt x="5311172" y="4447882"/>
                  <a:pt x="5317964" y="4451071"/>
                </a:cubicBezTo>
                <a:close/>
                <a:moveTo>
                  <a:pt x="5320972" y="4450397"/>
                </a:moveTo>
                <a:cubicBezTo>
                  <a:pt x="5321360" y="4450492"/>
                  <a:pt x="5321749" y="4450587"/>
                  <a:pt x="5322136" y="4450776"/>
                </a:cubicBezTo>
                <a:lnTo>
                  <a:pt x="5321652" y="4451260"/>
                </a:lnTo>
                <a:cubicBezTo>
                  <a:pt x="5321264" y="4451165"/>
                  <a:pt x="5320875" y="4450976"/>
                  <a:pt x="5320488" y="4450881"/>
                </a:cubicBezTo>
                <a:cubicBezTo>
                  <a:pt x="5320681" y="4450682"/>
                  <a:pt x="5320875" y="4450397"/>
                  <a:pt x="5320972" y="4450397"/>
                </a:cubicBezTo>
                <a:close/>
                <a:moveTo>
                  <a:pt x="4988163" y="4450008"/>
                </a:moveTo>
                <a:cubicBezTo>
                  <a:pt x="4990102" y="4451555"/>
                  <a:pt x="4991947" y="4453291"/>
                  <a:pt x="4993791" y="4454838"/>
                </a:cubicBezTo>
                <a:cubicBezTo>
                  <a:pt x="4992045" y="4455417"/>
                  <a:pt x="4990783" y="4455028"/>
                  <a:pt x="4989619" y="4454554"/>
                </a:cubicBezTo>
                <a:cubicBezTo>
                  <a:pt x="4989230" y="4454354"/>
                  <a:pt x="4988842" y="4453965"/>
                  <a:pt x="4988551" y="4453680"/>
                </a:cubicBezTo>
                <a:cubicBezTo>
                  <a:pt x="4986708" y="4456679"/>
                  <a:pt x="4986611" y="4453491"/>
                  <a:pt x="4985834" y="4452902"/>
                </a:cubicBezTo>
                <a:cubicBezTo>
                  <a:pt x="4985058" y="4452712"/>
                  <a:pt x="4984282" y="4452428"/>
                  <a:pt x="4983408" y="4452133"/>
                </a:cubicBezTo>
                <a:cubicBezTo>
                  <a:pt x="4984185" y="4451944"/>
                  <a:pt x="4985058" y="4451744"/>
                  <a:pt x="4985834" y="4451555"/>
                </a:cubicBezTo>
                <a:cubicBezTo>
                  <a:pt x="4986416" y="4450776"/>
                  <a:pt x="4986126" y="4448366"/>
                  <a:pt x="4988163" y="4450008"/>
                </a:cubicBezTo>
                <a:close/>
                <a:moveTo>
                  <a:pt x="5343485" y="4445462"/>
                </a:moveTo>
                <a:lnTo>
                  <a:pt x="5344067" y="4445652"/>
                </a:lnTo>
                <a:lnTo>
                  <a:pt x="5344066" y="4445652"/>
                </a:lnTo>
                <a:lnTo>
                  <a:pt x="5343581" y="4445851"/>
                </a:lnTo>
                <a:close/>
                <a:moveTo>
                  <a:pt x="4981856" y="4444788"/>
                </a:moveTo>
                <a:cubicBezTo>
                  <a:pt x="4982729" y="4444883"/>
                  <a:pt x="4983990" y="4446335"/>
                  <a:pt x="4984087" y="4447199"/>
                </a:cubicBezTo>
                <a:cubicBezTo>
                  <a:pt x="4984282" y="4448746"/>
                  <a:pt x="4983700" y="4450492"/>
                  <a:pt x="4983408" y="4452133"/>
                </a:cubicBezTo>
                <a:cubicBezTo>
                  <a:pt x="4982438" y="4451071"/>
                  <a:pt x="4981469" y="4450008"/>
                  <a:pt x="4980595" y="4449040"/>
                </a:cubicBezTo>
                <a:cubicBezTo>
                  <a:pt x="4979818" y="4448651"/>
                  <a:pt x="4979139" y="4448366"/>
                  <a:pt x="4978363" y="4448072"/>
                </a:cubicBezTo>
                <a:cubicBezTo>
                  <a:pt x="4979139" y="4447882"/>
                  <a:pt x="4979818" y="4447683"/>
                  <a:pt x="4980595" y="4447588"/>
                </a:cubicBezTo>
                <a:cubicBezTo>
                  <a:pt x="4980982" y="4446525"/>
                  <a:pt x="4979818" y="4444589"/>
                  <a:pt x="4981856" y="4444788"/>
                </a:cubicBezTo>
                <a:close/>
                <a:moveTo>
                  <a:pt x="5362599" y="4444010"/>
                </a:moveTo>
                <a:cubicBezTo>
                  <a:pt x="5363375" y="4444589"/>
                  <a:pt x="5363957" y="4445462"/>
                  <a:pt x="5364539" y="4446231"/>
                </a:cubicBezTo>
                <a:lnTo>
                  <a:pt x="5364540" y="4446231"/>
                </a:lnTo>
                <a:cubicBezTo>
                  <a:pt x="5364248" y="4446335"/>
                  <a:pt x="5363957" y="4446525"/>
                  <a:pt x="5362793" y="4447104"/>
                </a:cubicBezTo>
                <a:cubicBezTo>
                  <a:pt x="5362405" y="4446430"/>
                  <a:pt x="5361822" y="4445557"/>
                  <a:pt x="5361240" y="4444684"/>
                </a:cubicBezTo>
                <a:cubicBezTo>
                  <a:pt x="5361725" y="4444494"/>
                  <a:pt x="5362501" y="4443820"/>
                  <a:pt x="5362599" y="4444010"/>
                </a:cubicBezTo>
                <a:close/>
                <a:moveTo>
                  <a:pt x="4962353" y="4444010"/>
                </a:moveTo>
                <a:lnTo>
                  <a:pt x="4962353" y="4444209"/>
                </a:lnTo>
                <a:lnTo>
                  <a:pt x="4962256" y="4444304"/>
                </a:lnTo>
                <a:lnTo>
                  <a:pt x="4962256" y="4444105"/>
                </a:lnTo>
                <a:close/>
                <a:moveTo>
                  <a:pt x="4962548" y="4441590"/>
                </a:moveTo>
                <a:cubicBezTo>
                  <a:pt x="4962839" y="4442169"/>
                  <a:pt x="4963227" y="4442653"/>
                  <a:pt x="4963421" y="4443241"/>
                </a:cubicBezTo>
                <a:cubicBezTo>
                  <a:pt x="4963032" y="4443431"/>
                  <a:pt x="4962645" y="4443716"/>
                  <a:pt x="4962353" y="4444010"/>
                </a:cubicBezTo>
                <a:cubicBezTo>
                  <a:pt x="4962450" y="4443241"/>
                  <a:pt x="4962548" y="4442463"/>
                  <a:pt x="4962548" y="4441590"/>
                </a:cubicBezTo>
                <a:close/>
                <a:moveTo>
                  <a:pt x="4962450" y="4441495"/>
                </a:moveTo>
                <a:lnTo>
                  <a:pt x="4962548" y="4441495"/>
                </a:lnTo>
                <a:lnTo>
                  <a:pt x="4962548" y="4441590"/>
                </a:lnTo>
                <a:close/>
                <a:moveTo>
                  <a:pt x="5299626" y="4441400"/>
                </a:moveTo>
                <a:cubicBezTo>
                  <a:pt x="5299626" y="4441694"/>
                  <a:pt x="5299820" y="4442074"/>
                  <a:pt x="5299626" y="4442169"/>
                </a:cubicBezTo>
                <a:lnTo>
                  <a:pt x="5299626" y="4442178"/>
                </a:lnTo>
                <a:cubicBezTo>
                  <a:pt x="5299334" y="4442368"/>
                  <a:pt x="5298946" y="4442558"/>
                  <a:pt x="5298558" y="4442558"/>
                </a:cubicBezTo>
                <a:cubicBezTo>
                  <a:pt x="5298364" y="4442463"/>
                  <a:pt x="5298171" y="4441979"/>
                  <a:pt x="5297879" y="4441590"/>
                </a:cubicBezTo>
                <a:cubicBezTo>
                  <a:pt x="5298559" y="4441495"/>
                  <a:pt x="5299044" y="4441495"/>
                  <a:pt x="5299626" y="4441400"/>
                </a:cubicBezTo>
                <a:close/>
                <a:moveTo>
                  <a:pt x="5356582" y="4441210"/>
                </a:moveTo>
                <a:cubicBezTo>
                  <a:pt x="5357262" y="4441590"/>
                  <a:pt x="5357844" y="4442178"/>
                  <a:pt x="5358426" y="4442757"/>
                </a:cubicBezTo>
                <a:cubicBezTo>
                  <a:pt x="5358134" y="4442852"/>
                  <a:pt x="5357649" y="4443137"/>
                  <a:pt x="5357455" y="4443042"/>
                </a:cubicBezTo>
                <a:cubicBezTo>
                  <a:pt x="5356679" y="4442757"/>
                  <a:pt x="5356000" y="4442273"/>
                  <a:pt x="5355126" y="4441694"/>
                </a:cubicBezTo>
                <a:cubicBezTo>
                  <a:pt x="5355805" y="4441400"/>
                  <a:pt x="5356387" y="4441011"/>
                  <a:pt x="5356582" y="4441210"/>
                </a:cubicBezTo>
                <a:close/>
                <a:moveTo>
                  <a:pt x="5340475" y="4440138"/>
                </a:moveTo>
                <a:cubicBezTo>
                  <a:pt x="5340766" y="4440432"/>
                  <a:pt x="5340863" y="4440821"/>
                  <a:pt x="5341153" y="4441106"/>
                </a:cubicBezTo>
                <a:lnTo>
                  <a:pt x="5341154" y="4441106"/>
                </a:lnTo>
                <a:cubicBezTo>
                  <a:pt x="5340863" y="4441305"/>
                  <a:pt x="5340378" y="4441590"/>
                  <a:pt x="5340378" y="4441590"/>
                </a:cubicBezTo>
                <a:cubicBezTo>
                  <a:pt x="5340086" y="4441305"/>
                  <a:pt x="5339893" y="4440916"/>
                  <a:pt x="5339601" y="4440622"/>
                </a:cubicBezTo>
                <a:cubicBezTo>
                  <a:pt x="5339893" y="4440432"/>
                  <a:pt x="5340281" y="4440138"/>
                  <a:pt x="5340475" y="4440138"/>
                </a:cubicBezTo>
                <a:close/>
                <a:moveTo>
                  <a:pt x="5310494" y="4437917"/>
                </a:moveTo>
                <a:cubicBezTo>
                  <a:pt x="5310591" y="4438012"/>
                  <a:pt x="5310688" y="4438012"/>
                  <a:pt x="5310688" y="4438012"/>
                </a:cubicBezTo>
                <a:lnTo>
                  <a:pt x="5310687" y="4438012"/>
                </a:lnTo>
                <a:cubicBezTo>
                  <a:pt x="5310591" y="4438012"/>
                  <a:pt x="5310494" y="4438117"/>
                  <a:pt x="5310300" y="4438117"/>
                </a:cubicBezTo>
                <a:cubicBezTo>
                  <a:pt x="5310397" y="4438012"/>
                  <a:pt x="5310494" y="4438012"/>
                  <a:pt x="5310494" y="4437917"/>
                </a:cubicBezTo>
                <a:close/>
                <a:moveTo>
                  <a:pt x="5348451" y="4437834"/>
                </a:moveTo>
                <a:lnTo>
                  <a:pt x="5351536" y="4439664"/>
                </a:lnTo>
                <a:cubicBezTo>
                  <a:pt x="5351632" y="4439664"/>
                  <a:pt x="5351827" y="4439758"/>
                  <a:pt x="5351924" y="4439758"/>
                </a:cubicBezTo>
                <a:lnTo>
                  <a:pt x="5351537" y="4439758"/>
                </a:lnTo>
                <a:close/>
                <a:moveTo>
                  <a:pt x="5348431" y="4437822"/>
                </a:moveTo>
                <a:lnTo>
                  <a:pt x="5348432" y="4437822"/>
                </a:lnTo>
                <a:lnTo>
                  <a:pt x="5348451" y="4437834"/>
                </a:lnTo>
                <a:close/>
                <a:moveTo>
                  <a:pt x="5348335" y="4437633"/>
                </a:moveTo>
                <a:lnTo>
                  <a:pt x="5348431" y="4437822"/>
                </a:lnTo>
                <a:lnTo>
                  <a:pt x="5348238" y="4437727"/>
                </a:lnTo>
                <a:cubicBezTo>
                  <a:pt x="5348238" y="4437633"/>
                  <a:pt x="5348335" y="4437633"/>
                  <a:pt x="5348335" y="4437633"/>
                </a:cubicBezTo>
                <a:close/>
                <a:moveTo>
                  <a:pt x="5331451" y="4437433"/>
                </a:moveTo>
                <a:cubicBezTo>
                  <a:pt x="5331839" y="4437822"/>
                  <a:pt x="5332227" y="4438212"/>
                  <a:pt x="5332712" y="4438601"/>
                </a:cubicBezTo>
                <a:lnTo>
                  <a:pt x="5333683" y="4439179"/>
                </a:lnTo>
                <a:lnTo>
                  <a:pt x="5332034" y="4439075"/>
                </a:lnTo>
                <a:cubicBezTo>
                  <a:pt x="5331646" y="4438790"/>
                  <a:pt x="5331646" y="4438012"/>
                  <a:pt x="5331451" y="4437433"/>
                </a:cubicBezTo>
                <a:close/>
                <a:moveTo>
                  <a:pt x="5327086" y="4437433"/>
                </a:moveTo>
                <a:lnTo>
                  <a:pt x="5331451" y="4437433"/>
                </a:lnTo>
                <a:cubicBezTo>
                  <a:pt x="5329995" y="4437822"/>
                  <a:pt x="5328637" y="4438117"/>
                  <a:pt x="5327183" y="4438401"/>
                </a:cubicBezTo>
                <a:cubicBezTo>
                  <a:pt x="5327183" y="4438117"/>
                  <a:pt x="5327086" y="4437822"/>
                  <a:pt x="5327086" y="4437433"/>
                </a:cubicBezTo>
                <a:close/>
                <a:moveTo>
                  <a:pt x="5346297" y="4437338"/>
                </a:moveTo>
                <a:cubicBezTo>
                  <a:pt x="5346880" y="4437338"/>
                  <a:pt x="5347462" y="4437633"/>
                  <a:pt x="5348142" y="4437727"/>
                </a:cubicBezTo>
                <a:cubicBezTo>
                  <a:pt x="5347656" y="4438012"/>
                  <a:pt x="5347074" y="4438306"/>
                  <a:pt x="5346492" y="4438401"/>
                </a:cubicBezTo>
                <a:cubicBezTo>
                  <a:pt x="5346006" y="4438496"/>
                  <a:pt x="5345424" y="4438117"/>
                  <a:pt x="5344842" y="4438012"/>
                </a:cubicBezTo>
                <a:cubicBezTo>
                  <a:pt x="5345327" y="4437727"/>
                  <a:pt x="5345813" y="4437433"/>
                  <a:pt x="5346297" y="4437338"/>
                </a:cubicBezTo>
                <a:close/>
                <a:moveTo>
                  <a:pt x="4956241" y="4436570"/>
                </a:moveTo>
                <a:lnTo>
                  <a:pt x="4956338" y="4436570"/>
                </a:lnTo>
                <a:lnTo>
                  <a:pt x="4956338" y="4436665"/>
                </a:lnTo>
                <a:close/>
                <a:moveTo>
                  <a:pt x="4923736" y="4436086"/>
                </a:moveTo>
                <a:cubicBezTo>
                  <a:pt x="4923832" y="4436086"/>
                  <a:pt x="4924027" y="4436275"/>
                  <a:pt x="4924221" y="4436370"/>
                </a:cubicBezTo>
                <a:cubicBezTo>
                  <a:pt x="4924125" y="4436665"/>
                  <a:pt x="4923930" y="4436949"/>
                  <a:pt x="4923833" y="4437244"/>
                </a:cubicBezTo>
                <a:cubicBezTo>
                  <a:pt x="4923445" y="4436949"/>
                  <a:pt x="4923153" y="4436760"/>
                  <a:pt x="4922766" y="4436465"/>
                </a:cubicBezTo>
                <a:cubicBezTo>
                  <a:pt x="4923154" y="4436370"/>
                  <a:pt x="4923347" y="4436181"/>
                  <a:pt x="4923736" y="4436086"/>
                </a:cubicBezTo>
                <a:close/>
                <a:moveTo>
                  <a:pt x="5340476" y="4435213"/>
                </a:moveTo>
                <a:cubicBezTo>
                  <a:pt x="5340571" y="4435402"/>
                  <a:pt x="5340863" y="4435497"/>
                  <a:pt x="5340863" y="4435602"/>
                </a:cubicBezTo>
                <a:cubicBezTo>
                  <a:pt x="5340767" y="4435991"/>
                  <a:pt x="5340573" y="4436275"/>
                  <a:pt x="5340476" y="4436570"/>
                </a:cubicBezTo>
                <a:cubicBezTo>
                  <a:pt x="5340282" y="4436475"/>
                  <a:pt x="5340088" y="4436370"/>
                  <a:pt x="5340088" y="4436181"/>
                </a:cubicBezTo>
                <a:cubicBezTo>
                  <a:pt x="5340088" y="4435886"/>
                  <a:pt x="5340282" y="4435602"/>
                  <a:pt x="5340476" y="4435213"/>
                </a:cubicBezTo>
                <a:close/>
                <a:moveTo>
                  <a:pt x="4957017" y="4434150"/>
                </a:moveTo>
                <a:cubicBezTo>
                  <a:pt x="4957309" y="4435023"/>
                  <a:pt x="4957697" y="4435886"/>
                  <a:pt x="4957988" y="4436760"/>
                </a:cubicBezTo>
                <a:cubicBezTo>
                  <a:pt x="4957406" y="4436665"/>
                  <a:pt x="4956920" y="4436570"/>
                  <a:pt x="4956338" y="4436570"/>
                </a:cubicBezTo>
                <a:cubicBezTo>
                  <a:pt x="4956533" y="4435792"/>
                  <a:pt x="4956726" y="4435023"/>
                  <a:pt x="4957017" y="4434150"/>
                </a:cubicBezTo>
                <a:close/>
                <a:moveTo>
                  <a:pt x="4952456" y="4429025"/>
                </a:moveTo>
                <a:cubicBezTo>
                  <a:pt x="4952553" y="4429025"/>
                  <a:pt x="4952650" y="4429025"/>
                  <a:pt x="4952747" y="4429120"/>
                </a:cubicBezTo>
                <a:cubicBezTo>
                  <a:pt x="4953136" y="4429993"/>
                  <a:pt x="4953524" y="4430857"/>
                  <a:pt x="4953815" y="4431730"/>
                </a:cubicBezTo>
                <a:cubicBezTo>
                  <a:pt x="4954397" y="4432214"/>
                  <a:pt x="4954883" y="4432698"/>
                  <a:pt x="4955368" y="4433277"/>
                </a:cubicBezTo>
                <a:lnTo>
                  <a:pt x="4957115" y="4433856"/>
                </a:lnTo>
                <a:cubicBezTo>
                  <a:pt x="4957115" y="4433922"/>
                  <a:pt x="4957082" y="4433988"/>
                  <a:pt x="4957017" y="4434055"/>
                </a:cubicBezTo>
                <a:cubicBezTo>
                  <a:pt x="4956434" y="4433856"/>
                  <a:pt x="4955852" y="4433571"/>
                  <a:pt x="4955271" y="4433371"/>
                </a:cubicBezTo>
                <a:lnTo>
                  <a:pt x="4955270" y="4433371"/>
                </a:lnTo>
                <a:cubicBezTo>
                  <a:pt x="4954688" y="4432897"/>
                  <a:pt x="4954202" y="4432413"/>
                  <a:pt x="4953717" y="4431929"/>
                </a:cubicBezTo>
                <a:cubicBezTo>
                  <a:pt x="4953329" y="4431056"/>
                  <a:pt x="4952941" y="4430183"/>
                  <a:pt x="4952553" y="4429319"/>
                </a:cubicBezTo>
                <a:cubicBezTo>
                  <a:pt x="4952553" y="4429215"/>
                  <a:pt x="4952553" y="4429120"/>
                  <a:pt x="4952456" y="4429025"/>
                </a:cubicBezTo>
                <a:close/>
                <a:moveTo>
                  <a:pt x="4952262" y="4428152"/>
                </a:moveTo>
                <a:cubicBezTo>
                  <a:pt x="4952359" y="4428446"/>
                  <a:pt x="4952359" y="4428731"/>
                  <a:pt x="4952456" y="4429025"/>
                </a:cubicBezTo>
                <a:cubicBezTo>
                  <a:pt x="4952164" y="4428826"/>
                  <a:pt x="4951971" y="4428826"/>
                  <a:pt x="4951680" y="4428731"/>
                </a:cubicBezTo>
                <a:close/>
                <a:moveTo>
                  <a:pt x="4919467" y="4427574"/>
                </a:moveTo>
                <a:lnTo>
                  <a:pt x="4919758" y="4427763"/>
                </a:lnTo>
                <a:cubicBezTo>
                  <a:pt x="4919855" y="4427962"/>
                  <a:pt x="4919855" y="4428247"/>
                  <a:pt x="4919952" y="4428437"/>
                </a:cubicBezTo>
                <a:cubicBezTo>
                  <a:pt x="4919856" y="4428247"/>
                  <a:pt x="4919661" y="4428152"/>
                  <a:pt x="4919564" y="4427962"/>
                </a:cubicBezTo>
                <a:close/>
                <a:moveTo>
                  <a:pt x="4919466" y="4427572"/>
                </a:moveTo>
                <a:lnTo>
                  <a:pt x="4919467" y="4427573"/>
                </a:lnTo>
                <a:lnTo>
                  <a:pt x="4919467" y="4427574"/>
                </a:lnTo>
                <a:lnTo>
                  <a:pt x="4919466" y="4427573"/>
                </a:lnTo>
                <a:close/>
                <a:moveTo>
                  <a:pt x="4919272" y="4426216"/>
                </a:moveTo>
                <a:lnTo>
                  <a:pt x="4919466" y="4427572"/>
                </a:lnTo>
                <a:lnTo>
                  <a:pt x="4918594" y="4426795"/>
                </a:lnTo>
                <a:lnTo>
                  <a:pt x="4918593" y="4426795"/>
                </a:lnTo>
                <a:cubicBezTo>
                  <a:pt x="4918787" y="4426605"/>
                  <a:pt x="4918980" y="4426415"/>
                  <a:pt x="4919272" y="4426216"/>
                </a:cubicBezTo>
                <a:close/>
                <a:moveTo>
                  <a:pt x="4946829" y="4421385"/>
                </a:moveTo>
                <a:cubicBezTo>
                  <a:pt x="4946829" y="4421480"/>
                  <a:pt x="4946926" y="4421480"/>
                  <a:pt x="4946926" y="4421575"/>
                </a:cubicBezTo>
                <a:cubicBezTo>
                  <a:pt x="4947702" y="4421775"/>
                  <a:pt x="4948381" y="4422059"/>
                  <a:pt x="4949157" y="4422354"/>
                </a:cubicBezTo>
                <a:cubicBezTo>
                  <a:pt x="4949254" y="4423511"/>
                  <a:pt x="4949448" y="4424574"/>
                  <a:pt x="4949545" y="4425741"/>
                </a:cubicBezTo>
                <a:lnTo>
                  <a:pt x="4949351" y="4425741"/>
                </a:lnTo>
                <a:cubicBezTo>
                  <a:pt x="4949255" y="4424669"/>
                  <a:pt x="4949157" y="4423606"/>
                  <a:pt x="4948963" y="4422448"/>
                </a:cubicBezTo>
                <a:cubicBezTo>
                  <a:pt x="4948284" y="4422164"/>
                  <a:pt x="4947508" y="4421870"/>
                  <a:pt x="4946731" y="4421575"/>
                </a:cubicBezTo>
                <a:cubicBezTo>
                  <a:pt x="4946731" y="4421480"/>
                  <a:pt x="4946829" y="4421480"/>
                  <a:pt x="4946829" y="4421385"/>
                </a:cubicBezTo>
                <a:close/>
                <a:moveTo>
                  <a:pt x="4917817" y="4420418"/>
                </a:moveTo>
                <a:cubicBezTo>
                  <a:pt x="4917817" y="4420996"/>
                  <a:pt x="4917817" y="4421575"/>
                  <a:pt x="4917913" y="4422259"/>
                </a:cubicBezTo>
                <a:lnTo>
                  <a:pt x="4917913" y="4422837"/>
                </a:lnTo>
                <a:cubicBezTo>
                  <a:pt x="4917622" y="4422638"/>
                  <a:pt x="4917235" y="4422354"/>
                  <a:pt x="4917235" y="4422164"/>
                </a:cubicBezTo>
                <a:cubicBezTo>
                  <a:pt x="4917331" y="4421480"/>
                  <a:pt x="4917623" y="4420996"/>
                  <a:pt x="4917817" y="4420418"/>
                </a:cubicBezTo>
                <a:close/>
                <a:moveTo>
                  <a:pt x="4917623" y="4420323"/>
                </a:moveTo>
                <a:lnTo>
                  <a:pt x="4917817" y="4420323"/>
                </a:lnTo>
                <a:lnTo>
                  <a:pt x="4917817" y="4420418"/>
                </a:lnTo>
                <a:cubicBezTo>
                  <a:pt x="4917720" y="4420418"/>
                  <a:pt x="4917720" y="4420323"/>
                  <a:pt x="4917623" y="4420323"/>
                </a:cubicBezTo>
                <a:close/>
                <a:moveTo>
                  <a:pt x="4916168" y="4419744"/>
                </a:moveTo>
                <a:cubicBezTo>
                  <a:pt x="4916652" y="4419933"/>
                  <a:pt x="4917138" y="4420133"/>
                  <a:pt x="4917623" y="4420323"/>
                </a:cubicBezTo>
                <a:cubicBezTo>
                  <a:pt x="4917138" y="4420418"/>
                  <a:pt x="4916652" y="4420607"/>
                  <a:pt x="4916265" y="4420712"/>
                </a:cubicBezTo>
                <a:cubicBezTo>
                  <a:pt x="4916168" y="4420418"/>
                  <a:pt x="4916168" y="4420028"/>
                  <a:pt x="4916168" y="4419744"/>
                </a:cubicBezTo>
                <a:close/>
                <a:moveTo>
                  <a:pt x="4911025" y="4407464"/>
                </a:moveTo>
                <a:lnTo>
                  <a:pt x="4911025" y="4407653"/>
                </a:lnTo>
                <a:cubicBezTo>
                  <a:pt x="4914324" y="4408432"/>
                  <a:pt x="4913548" y="4411715"/>
                  <a:pt x="4915004" y="4413746"/>
                </a:cubicBezTo>
                <a:cubicBezTo>
                  <a:pt x="4914906" y="4413936"/>
                  <a:pt x="4914906" y="4414135"/>
                  <a:pt x="4914906" y="4414325"/>
                </a:cubicBezTo>
                <a:lnTo>
                  <a:pt x="4914906" y="4414809"/>
                </a:lnTo>
                <a:cubicBezTo>
                  <a:pt x="4914906" y="4414999"/>
                  <a:pt x="4914810" y="4415198"/>
                  <a:pt x="4914712" y="4415388"/>
                </a:cubicBezTo>
                <a:cubicBezTo>
                  <a:pt x="4914712" y="4415198"/>
                  <a:pt x="4914809" y="4414999"/>
                  <a:pt x="4914809" y="4414904"/>
                </a:cubicBezTo>
                <a:cubicBezTo>
                  <a:pt x="4914905" y="4414714"/>
                  <a:pt x="4914905" y="4414524"/>
                  <a:pt x="4914905" y="4414325"/>
                </a:cubicBezTo>
                <a:lnTo>
                  <a:pt x="4914905" y="4413746"/>
                </a:lnTo>
                <a:cubicBezTo>
                  <a:pt x="4913062" y="4413746"/>
                  <a:pt x="4912577" y="4412294"/>
                  <a:pt x="4912092" y="4410946"/>
                </a:cubicBezTo>
                <a:cubicBezTo>
                  <a:pt x="4911703" y="4409874"/>
                  <a:pt x="4911412" y="4408716"/>
                  <a:pt x="4911024" y="4407653"/>
                </a:cubicBezTo>
                <a:lnTo>
                  <a:pt x="4910927" y="4407559"/>
                </a:lnTo>
                <a:lnTo>
                  <a:pt x="4910928" y="4407559"/>
                </a:lnTo>
                <a:cubicBezTo>
                  <a:pt x="4910928" y="4407559"/>
                  <a:pt x="4910928" y="4407464"/>
                  <a:pt x="4911025" y="4407464"/>
                </a:cubicBezTo>
                <a:close/>
                <a:moveTo>
                  <a:pt x="4945372" y="4402339"/>
                </a:moveTo>
                <a:cubicBezTo>
                  <a:pt x="4945857" y="4402434"/>
                  <a:pt x="4946440" y="4402434"/>
                  <a:pt x="4946925" y="4402529"/>
                </a:cubicBezTo>
                <a:cubicBezTo>
                  <a:pt x="4946828" y="4402823"/>
                  <a:pt x="4946730" y="4403108"/>
                  <a:pt x="4946633" y="4403307"/>
                </a:cubicBezTo>
                <a:cubicBezTo>
                  <a:pt x="4946246" y="4403013"/>
                  <a:pt x="4945857" y="4402728"/>
                  <a:pt x="4945372" y="4402339"/>
                </a:cubicBezTo>
                <a:close/>
                <a:moveTo>
                  <a:pt x="4945760" y="4401665"/>
                </a:moveTo>
                <a:cubicBezTo>
                  <a:pt x="4945665" y="4401855"/>
                  <a:pt x="4945566" y="4402140"/>
                  <a:pt x="4945372" y="4402339"/>
                </a:cubicBezTo>
                <a:lnTo>
                  <a:pt x="4945275" y="4402244"/>
                </a:lnTo>
                <a:cubicBezTo>
                  <a:pt x="4945468" y="4402045"/>
                  <a:pt x="4945663" y="4401855"/>
                  <a:pt x="4945760" y="4401665"/>
                </a:cubicBezTo>
                <a:close/>
                <a:moveTo>
                  <a:pt x="4910347" y="4401276"/>
                </a:moveTo>
                <a:cubicBezTo>
                  <a:pt x="4910444" y="4401276"/>
                  <a:pt x="4910444" y="4401371"/>
                  <a:pt x="4910541" y="4401371"/>
                </a:cubicBezTo>
                <a:cubicBezTo>
                  <a:pt x="4910541" y="4401466"/>
                  <a:pt x="4910444" y="4401466"/>
                  <a:pt x="4910444" y="4401561"/>
                </a:cubicBezTo>
                <a:cubicBezTo>
                  <a:pt x="4910444" y="4401466"/>
                  <a:pt x="4910347" y="4401371"/>
                  <a:pt x="4910347" y="4401276"/>
                </a:cubicBezTo>
                <a:close/>
                <a:moveTo>
                  <a:pt x="4946439" y="4400602"/>
                </a:moveTo>
                <a:cubicBezTo>
                  <a:pt x="4946504" y="4400659"/>
                  <a:pt x="4946536" y="4400726"/>
                  <a:pt x="4946536" y="4400792"/>
                </a:cubicBezTo>
                <a:cubicBezTo>
                  <a:pt x="4946342" y="4401077"/>
                  <a:pt x="4946051" y="4401371"/>
                  <a:pt x="4945760" y="4401665"/>
                </a:cubicBezTo>
                <a:cubicBezTo>
                  <a:pt x="4945954" y="4401276"/>
                  <a:pt x="4946245" y="4400982"/>
                  <a:pt x="4946439" y="4400602"/>
                </a:cubicBezTo>
                <a:close/>
                <a:moveTo>
                  <a:pt x="4949837" y="4399824"/>
                </a:moveTo>
                <a:cubicBezTo>
                  <a:pt x="4953525" y="4403013"/>
                  <a:pt x="4954108" y="4406401"/>
                  <a:pt x="4955271" y="4409494"/>
                </a:cubicBezTo>
                <a:cubicBezTo>
                  <a:pt x="4960511" y="4417030"/>
                  <a:pt x="4966042" y="4424479"/>
                  <a:pt x="4970991" y="4432309"/>
                </a:cubicBezTo>
                <a:cubicBezTo>
                  <a:pt x="4973028" y="4435497"/>
                  <a:pt x="4976036" y="4437433"/>
                  <a:pt x="4978171" y="4440337"/>
                </a:cubicBezTo>
                <a:cubicBezTo>
                  <a:pt x="4979820" y="4442653"/>
                  <a:pt x="4979529" y="4443241"/>
                  <a:pt x="4975939" y="4444105"/>
                </a:cubicBezTo>
                <a:lnTo>
                  <a:pt x="4975938" y="4444105"/>
                </a:lnTo>
                <a:lnTo>
                  <a:pt x="4975938" y="4447009"/>
                </a:lnTo>
                <a:cubicBezTo>
                  <a:pt x="4975938" y="4447009"/>
                  <a:pt x="4975841" y="4447009"/>
                  <a:pt x="4975841" y="4447009"/>
                </a:cubicBezTo>
                <a:lnTo>
                  <a:pt x="4975841" y="4444209"/>
                </a:lnTo>
                <a:cubicBezTo>
                  <a:pt x="4975938" y="4443725"/>
                  <a:pt x="4975938" y="4443336"/>
                  <a:pt x="4975938" y="4442947"/>
                </a:cubicBezTo>
                <a:cubicBezTo>
                  <a:pt x="4975355" y="4442852"/>
                  <a:pt x="4974191" y="4443042"/>
                  <a:pt x="4974094" y="4442852"/>
                </a:cubicBezTo>
                <a:cubicBezTo>
                  <a:pt x="4973706" y="4441884"/>
                  <a:pt x="4973706" y="4440821"/>
                  <a:pt x="4973318" y="4439948"/>
                </a:cubicBezTo>
                <a:cubicBezTo>
                  <a:pt x="4973220" y="4439274"/>
                  <a:pt x="4972929" y="4438506"/>
                  <a:pt x="4972444" y="4438306"/>
                </a:cubicBezTo>
                <a:cubicBezTo>
                  <a:pt x="4971668" y="4437917"/>
                  <a:pt x="4970309" y="4438306"/>
                  <a:pt x="4969922" y="4437822"/>
                </a:cubicBezTo>
                <a:cubicBezTo>
                  <a:pt x="4969146" y="4436854"/>
                  <a:pt x="4969048" y="4435507"/>
                  <a:pt x="4968564" y="4434340"/>
                </a:cubicBezTo>
                <a:lnTo>
                  <a:pt x="4967108" y="4434340"/>
                </a:lnTo>
                <a:cubicBezTo>
                  <a:pt x="4964392" y="4435118"/>
                  <a:pt x="4963324" y="4433476"/>
                  <a:pt x="4962742" y="4431246"/>
                </a:cubicBezTo>
                <a:cubicBezTo>
                  <a:pt x="4962742" y="4430866"/>
                  <a:pt x="4963713" y="4430382"/>
                  <a:pt x="4964197" y="4429993"/>
                </a:cubicBezTo>
                <a:cubicBezTo>
                  <a:pt x="4963518" y="4429699"/>
                  <a:pt x="4962742" y="4429414"/>
                  <a:pt x="4962160" y="4429025"/>
                </a:cubicBezTo>
                <a:cubicBezTo>
                  <a:pt x="4961189" y="4428256"/>
                  <a:pt x="4960317" y="4427383"/>
                  <a:pt x="4959346" y="4426605"/>
                </a:cubicBezTo>
                <a:cubicBezTo>
                  <a:pt x="4958474" y="4425257"/>
                  <a:pt x="4957600" y="4423900"/>
                  <a:pt x="4956727" y="4422648"/>
                </a:cubicBezTo>
                <a:cubicBezTo>
                  <a:pt x="4956435" y="4421964"/>
                  <a:pt x="4956145" y="4421196"/>
                  <a:pt x="4955951" y="4420512"/>
                </a:cubicBezTo>
                <a:cubicBezTo>
                  <a:pt x="4956630" y="4420807"/>
                  <a:pt x="4957309" y="4421101"/>
                  <a:pt x="4957988" y="4421291"/>
                </a:cubicBezTo>
                <a:cubicBezTo>
                  <a:pt x="4958860" y="4421775"/>
                  <a:pt x="4959831" y="4422164"/>
                  <a:pt x="4960705" y="4422648"/>
                </a:cubicBezTo>
                <a:cubicBezTo>
                  <a:pt x="4960996" y="4419544"/>
                  <a:pt x="4958279" y="4418871"/>
                  <a:pt x="4956630" y="4417229"/>
                </a:cubicBezTo>
                <a:cubicBezTo>
                  <a:pt x="4955757" y="4417419"/>
                  <a:pt x="4954302" y="4417998"/>
                  <a:pt x="4954010" y="4417713"/>
                </a:cubicBezTo>
                <a:cubicBezTo>
                  <a:pt x="4951487" y="4414325"/>
                  <a:pt x="4948285" y="4411231"/>
                  <a:pt x="4949255" y="4406495"/>
                </a:cubicBezTo>
                <a:cubicBezTo>
                  <a:pt x="4950032" y="4407074"/>
                  <a:pt x="4950614" y="4407559"/>
                  <a:pt x="4951390" y="4408137"/>
                </a:cubicBezTo>
                <a:cubicBezTo>
                  <a:pt x="4951002" y="4405822"/>
                  <a:pt x="4950517" y="4403402"/>
                  <a:pt x="4949837" y="4399824"/>
                </a:cubicBezTo>
                <a:close/>
                <a:moveTo>
                  <a:pt x="4909959" y="4399729"/>
                </a:moveTo>
                <a:cubicBezTo>
                  <a:pt x="4910152" y="4400213"/>
                  <a:pt x="4910250" y="4400792"/>
                  <a:pt x="4910347" y="4401276"/>
                </a:cubicBezTo>
                <a:cubicBezTo>
                  <a:pt x="4910055" y="4400982"/>
                  <a:pt x="4909668" y="4400792"/>
                  <a:pt x="4909376" y="4400498"/>
                </a:cubicBezTo>
                <a:cubicBezTo>
                  <a:pt x="4909571" y="4400213"/>
                  <a:pt x="4909764" y="4400014"/>
                  <a:pt x="4909959" y="4399729"/>
                </a:cubicBezTo>
                <a:close/>
                <a:moveTo>
                  <a:pt x="4946147" y="4398857"/>
                </a:moveTo>
                <a:lnTo>
                  <a:pt x="4946439" y="4400602"/>
                </a:lnTo>
                <a:cubicBezTo>
                  <a:pt x="4946246" y="4400014"/>
                  <a:pt x="4946148" y="4399435"/>
                  <a:pt x="4945954" y="4398951"/>
                </a:cubicBezTo>
                <a:close/>
                <a:moveTo>
                  <a:pt x="4946147" y="4398856"/>
                </a:moveTo>
                <a:lnTo>
                  <a:pt x="4946148" y="4398856"/>
                </a:lnTo>
                <a:lnTo>
                  <a:pt x="4946147" y="4398857"/>
                </a:lnTo>
                <a:close/>
                <a:moveTo>
                  <a:pt x="4948963" y="4397698"/>
                </a:moveTo>
                <a:lnTo>
                  <a:pt x="4949157" y="4397698"/>
                </a:lnTo>
                <a:cubicBezTo>
                  <a:pt x="4949255" y="4397793"/>
                  <a:pt x="4949255" y="4397983"/>
                  <a:pt x="4949352" y="4398182"/>
                </a:cubicBezTo>
                <a:lnTo>
                  <a:pt x="4949351" y="4398182"/>
                </a:lnTo>
                <a:cubicBezTo>
                  <a:pt x="4949255" y="4397983"/>
                  <a:pt x="4949060" y="4397793"/>
                  <a:pt x="4948963" y="4397698"/>
                </a:cubicBezTo>
                <a:close/>
                <a:moveTo>
                  <a:pt x="4908793" y="4396540"/>
                </a:moveTo>
                <a:cubicBezTo>
                  <a:pt x="4908793" y="4396825"/>
                  <a:pt x="4908793" y="4397119"/>
                  <a:pt x="4908697" y="4397404"/>
                </a:cubicBezTo>
                <a:cubicBezTo>
                  <a:pt x="4908601" y="4397309"/>
                  <a:pt x="4908407" y="4397214"/>
                  <a:pt x="4908212" y="4397119"/>
                </a:cubicBezTo>
                <a:lnTo>
                  <a:pt x="4908211" y="4397119"/>
                </a:lnTo>
                <a:cubicBezTo>
                  <a:pt x="4908211" y="4397025"/>
                  <a:pt x="4908212" y="4396730"/>
                  <a:pt x="4908308" y="4396635"/>
                </a:cubicBezTo>
                <a:cubicBezTo>
                  <a:pt x="4908405" y="4396540"/>
                  <a:pt x="4908696" y="4396540"/>
                  <a:pt x="4908793" y="4396540"/>
                </a:cubicBezTo>
                <a:close/>
                <a:moveTo>
                  <a:pt x="4944887" y="4394994"/>
                </a:moveTo>
                <a:cubicBezTo>
                  <a:pt x="4946730" y="4394994"/>
                  <a:pt x="4949059" y="4394310"/>
                  <a:pt x="4948574" y="4397603"/>
                </a:cubicBezTo>
                <a:cubicBezTo>
                  <a:pt x="4948672" y="4397603"/>
                  <a:pt x="4948672" y="4397508"/>
                  <a:pt x="4948769" y="4397508"/>
                </a:cubicBezTo>
                <a:cubicBezTo>
                  <a:pt x="4948833" y="4397565"/>
                  <a:pt x="4948865" y="4397632"/>
                  <a:pt x="4948865" y="4397698"/>
                </a:cubicBezTo>
                <a:cubicBezTo>
                  <a:pt x="4948769" y="4397698"/>
                  <a:pt x="4948671" y="4397698"/>
                  <a:pt x="4948573" y="4397603"/>
                </a:cubicBezTo>
                <a:lnTo>
                  <a:pt x="4946148" y="4398856"/>
                </a:lnTo>
                <a:lnTo>
                  <a:pt x="4946148" y="4398761"/>
                </a:lnTo>
                <a:cubicBezTo>
                  <a:pt x="4943917" y="4397983"/>
                  <a:pt x="4944402" y="4396540"/>
                  <a:pt x="4944887" y="4394994"/>
                </a:cubicBezTo>
                <a:close/>
                <a:moveTo>
                  <a:pt x="4944596" y="4394699"/>
                </a:moveTo>
                <a:cubicBezTo>
                  <a:pt x="4944693" y="4394794"/>
                  <a:pt x="4944790" y="4394794"/>
                  <a:pt x="4944887" y="4394899"/>
                </a:cubicBezTo>
                <a:lnTo>
                  <a:pt x="4944887" y="4394994"/>
                </a:lnTo>
                <a:lnTo>
                  <a:pt x="4944790" y="4394994"/>
                </a:lnTo>
                <a:cubicBezTo>
                  <a:pt x="4944693" y="4394889"/>
                  <a:pt x="4944596" y="4394794"/>
                  <a:pt x="4944596" y="4394699"/>
                </a:cubicBezTo>
                <a:close/>
                <a:moveTo>
                  <a:pt x="4943528" y="4393447"/>
                </a:moveTo>
                <a:cubicBezTo>
                  <a:pt x="4943820" y="4393931"/>
                  <a:pt x="4944208" y="4394310"/>
                  <a:pt x="4944596" y="4394699"/>
                </a:cubicBezTo>
                <a:cubicBezTo>
                  <a:pt x="4944111" y="4394405"/>
                  <a:pt x="4943625" y="4394215"/>
                  <a:pt x="4943140" y="4393921"/>
                </a:cubicBezTo>
                <a:cubicBezTo>
                  <a:pt x="4943237" y="4393731"/>
                  <a:pt x="4943431" y="4393636"/>
                  <a:pt x="4943528" y="4393447"/>
                </a:cubicBezTo>
                <a:close/>
                <a:moveTo>
                  <a:pt x="4907628" y="4392479"/>
                </a:moveTo>
                <a:cubicBezTo>
                  <a:pt x="4907920" y="4392574"/>
                  <a:pt x="4908502" y="4392669"/>
                  <a:pt x="4908599" y="4392858"/>
                </a:cubicBezTo>
                <a:cubicBezTo>
                  <a:pt x="4908793" y="4393152"/>
                  <a:pt x="4908696" y="4393636"/>
                  <a:pt x="4908696" y="4394026"/>
                </a:cubicBezTo>
                <a:lnTo>
                  <a:pt x="4908695" y="4394026"/>
                </a:lnTo>
                <a:cubicBezTo>
                  <a:pt x="4908308" y="4393931"/>
                  <a:pt x="4907822" y="4393731"/>
                  <a:pt x="4907337" y="4393636"/>
                </a:cubicBezTo>
                <a:cubicBezTo>
                  <a:pt x="4907434" y="4393152"/>
                  <a:pt x="4907531" y="4392858"/>
                  <a:pt x="4907628" y="4392479"/>
                </a:cubicBezTo>
                <a:close/>
                <a:moveTo>
                  <a:pt x="4944306" y="4386092"/>
                </a:moveTo>
                <a:cubicBezTo>
                  <a:pt x="4944306" y="4385997"/>
                  <a:pt x="4947314" y="4388996"/>
                  <a:pt x="4946732" y="4391027"/>
                </a:cubicBezTo>
                <a:lnTo>
                  <a:pt x="4946731" y="4391027"/>
                </a:lnTo>
                <a:cubicBezTo>
                  <a:pt x="4945373" y="4390827"/>
                  <a:pt x="4943918" y="4390543"/>
                  <a:pt x="4942559" y="4390249"/>
                </a:cubicBezTo>
                <a:cubicBezTo>
                  <a:pt x="4942462" y="4390249"/>
                  <a:pt x="4942754" y="4390154"/>
                  <a:pt x="4942754" y="4390154"/>
                </a:cubicBezTo>
                <a:cubicBezTo>
                  <a:pt x="4941784" y="4387838"/>
                  <a:pt x="4943434" y="4388218"/>
                  <a:pt x="4944598" y="4388218"/>
                </a:cubicBezTo>
                <a:cubicBezTo>
                  <a:pt x="4944502" y="4387544"/>
                  <a:pt x="4944403" y="4386775"/>
                  <a:pt x="4944306" y="4386092"/>
                </a:cubicBezTo>
                <a:close/>
                <a:moveTo>
                  <a:pt x="4928198" y="4320534"/>
                </a:moveTo>
                <a:cubicBezTo>
                  <a:pt x="4928780" y="4323723"/>
                  <a:pt x="4929168" y="4326826"/>
                  <a:pt x="4929750" y="4330015"/>
                </a:cubicBezTo>
                <a:cubicBezTo>
                  <a:pt x="4931303" y="4338622"/>
                  <a:pt x="4932467" y="4347220"/>
                  <a:pt x="4934698" y="4355638"/>
                </a:cubicBezTo>
                <a:cubicBezTo>
                  <a:pt x="4936736" y="4363467"/>
                  <a:pt x="4937609" y="4371781"/>
                  <a:pt x="4941976" y="4378936"/>
                </a:cubicBezTo>
                <a:cubicBezTo>
                  <a:pt x="4942073" y="4378936"/>
                  <a:pt x="4942073" y="4378841"/>
                  <a:pt x="4942170" y="4378841"/>
                </a:cubicBezTo>
                <a:cubicBezTo>
                  <a:pt x="4942267" y="4379231"/>
                  <a:pt x="4942364" y="4379620"/>
                  <a:pt x="4942461" y="4379999"/>
                </a:cubicBezTo>
                <a:cubicBezTo>
                  <a:pt x="4942365" y="4379620"/>
                  <a:pt x="4942171" y="4379325"/>
                  <a:pt x="4941976" y="4379031"/>
                </a:cubicBezTo>
                <a:cubicBezTo>
                  <a:pt x="4940812" y="4379515"/>
                  <a:pt x="4939550" y="4380967"/>
                  <a:pt x="4938774" y="4378452"/>
                </a:cubicBezTo>
                <a:cubicBezTo>
                  <a:pt x="4936834" y="4372170"/>
                  <a:pt x="4934311" y="4365982"/>
                  <a:pt x="4932952" y="4359510"/>
                </a:cubicBezTo>
                <a:cubicBezTo>
                  <a:pt x="4930332" y="4347420"/>
                  <a:pt x="4928392" y="4335329"/>
                  <a:pt x="4926257" y="4323248"/>
                </a:cubicBezTo>
                <a:lnTo>
                  <a:pt x="4926258" y="4323248"/>
                </a:lnTo>
                <a:cubicBezTo>
                  <a:pt x="4926064" y="4321796"/>
                  <a:pt x="4926549" y="4320733"/>
                  <a:pt x="4928198" y="4320534"/>
                </a:cubicBezTo>
                <a:close/>
                <a:moveTo>
                  <a:pt x="4923543" y="4285925"/>
                </a:moveTo>
                <a:lnTo>
                  <a:pt x="4924997" y="4286892"/>
                </a:lnTo>
                <a:cubicBezTo>
                  <a:pt x="4926065" y="4298109"/>
                  <a:pt x="4927132" y="4309222"/>
                  <a:pt x="4928200" y="4320439"/>
                </a:cubicBezTo>
                <a:cubicBezTo>
                  <a:pt x="4925386" y="4317829"/>
                  <a:pt x="4924900" y="4314442"/>
                  <a:pt x="4925095" y="4310769"/>
                </a:cubicBezTo>
                <a:cubicBezTo>
                  <a:pt x="4925095" y="4310190"/>
                  <a:pt x="4924998" y="4309706"/>
                  <a:pt x="4924998" y="4309222"/>
                </a:cubicBezTo>
                <a:close/>
                <a:moveTo>
                  <a:pt x="4923542" y="4285924"/>
                </a:moveTo>
                <a:lnTo>
                  <a:pt x="4923543" y="4285924"/>
                </a:lnTo>
                <a:lnTo>
                  <a:pt x="4923543" y="4285925"/>
                </a:lnTo>
                <a:close/>
                <a:moveTo>
                  <a:pt x="4928102" y="4282925"/>
                </a:moveTo>
                <a:cubicBezTo>
                  <a:pt x="4928394" y="4283115"/>
                  <a:pt x="4928781" y="4283314"/>
                  <a:pt x="4928781" y="4283409"/>
                </a:cubicBezTo>
                <a:cubicBezTo>
                  <a:pt x="4928781" y="4283798"/>
                  <a:pt x="4928587" y="4284083"/>
                  <a:pt x="4928490" y="4284377"/>
                </a:cubicBezTo>
                <a:cubicBezTo>
                  <a:pt x="4928296" y="4284083"/>
                  <a:pt x="4928005" y="4283798"/>
                  <a:pt x="4927908" y="4283504"/>
                </a:cubicBezTo>
                <a:cubicBezTo>
                  <a:pt x="4927908" y="4283409"/>
                  <a:pt x="4928005" y="4283115"/>
                  <a:pt x="4928102" y="4282925"/>
                </a:cubicBezTo>
                <a:close/>
                <a:moveTo>
                  <a:pt x="4924027" y="4278675"/>
                </a:moveTo>
                <a:lnTo>
                  <a:pt x="4924705" y="4279831"/>
                </a:lnTo>
                <a:cubicBezTo>
                  <a:pt x="4924705" y="4280125"/>
                  <a:pt x="4924414" y="4280505"/>
                  <a:pt x="4924220" y="4280894"/>
                </a:cubicBezTo>
                <a:cubicBezTo>
                  <a:pt x="4924027" y="4280505"/>
                  <a:pt x="4923735" y="4280220"/>
                  <a:pt x="4923735" y="4279831"/>
                </a:cubicBezTo>
                <a:close/>
                <a:moveTo>
                  <a:pt x="4924026" y="4278673"/>
                </a:moveTo>
                <a:lnTo>
                  <a:pt x="4924027" y="4278673"/>
                </a:lnTo>
                <a:lnTo>
                  <a:pt x="4924027" y="4278675"/>
                </a:lnTo>
                <a:close/>
                <a:moveTo>
                  <a:pt x="5013808" y="4260754"/>
                </a:moveTo>
                <a:lnTo>
                  <a:pt x="5013805" y="4260756"/>
                </a:lnTo>
                <a:lnTo>
                  <a:pt x="5013803" y="4260758"/>
                </a:lnTo>
                <a:lnTo>
                  <a:pt x="5013804" y="4260756"/>
                </a:lnTo>
                <a:close/>
                <a:moveTo>
                  <a:pt x="5006118" y="4256760"/>
                </a:moveTo>
                <a:lnTo>
                  <a:pt x="5006032" y="4256884"/>
                </a:lnTo>
                <a:cubicBezTo>
                  <a:pt x="5006056" y="4256846"/>
                  <a:pt x="5006093" y="4256817"/>
                  <a:pt x="5006118" y="4256770"/>
                </a:cubicBezTo>
                <a:cubicBezTo>
                  <a:pt x="5006118" y="4256770"/>
                  <a:pt x="5006117" y="4256760"/>
                  <a:pt x="5006118" y="4256760"/>
                </a:cubicBezTo>
                <a:close/>
                <a:moveTo>
                  <a:pt x="5024778" y="4251152"/>
                </a:moveTo>
                <a:lnTo>
                  <a:pt x="5024720" y="4251209"/>
                </a:lnTo>
                <a:lnTo>
                  <a:pt x="5024629" y="4251237"/>
                </a:lnTo>
                <a:close/>
                <a:moveTo>
                  <a:pt x="5194698" y="4246018"/>
                </a:moveTo>
                <a:cubicBezTo>
                  <a:pt x="5194713" y="4246226"/>
                  <a:pt x="5194729" y="4246426"/>
                  <a:pt x="5194743" y="4246634"/>
                </a:cubicBezTo>
                <a:cubicBezTo>
                  <a:pt x="5194657" y="4246521"/>
                  <a:pt x="5194477" y="4246378"/>
                  <a:pt x="5194504" y="4246302"/>
                </a:cubicBezTo>
                <a:cubicBezTo>
                  <a:pt x="5194542" y="4246198"/>
                  <a:pt x="5194627" y="4246113"/>
                  <a:pt x="5194698" y="4246018"/>
                </a:cubicBezTo>
                <a:close/>
                <a:moveTo>
                  <a:pt x="5191150" y="4245145"/>
                </a:moveTo>
                <a:cubicBezTo>
                  <a:pt x="5191370" y="4245211"/>
                  <a:pt x="5191590" y="4245268"/>
                  <a:pt x="5191981" y="4245382"/>
                </a:cubicBezTo>
                <a:cubicBezTo>
                  <a:pt x="5191615" y="4245467"/>
                  <a:pt x="5191442" y="4245543"/>
                  <a:pt x="5191283" y="4245524"/>
                </a:cubicBezTo>
                <a:cubicBezTo>
                  <a:pt x="5191221" y="4245515"/>
                  <a:pt x="5191194" y="4245277"/>
                  <a:pt x="5191150" y="4245145"/>
                </a:cubicBezTo>
                <a:close/>
                <a:moveTo>
                  <a:pt x="5183616" y="4242241"/>
                </a:moveTo>
                <a:cubicBezTo>
                  <a:pt x="5183977" y="4242316"/>
                  <a:pt x="5184326" y="4242449"/>
                  <a:pt x="5184680" y="4242573"/>
                </a:cubicBezTo>
                <a:cubicBezTo>
                  <a:pt x="5184596" y="4242696"/>
                  <a:pt x="5184491" y="4242952"/>
                  <a:pt x="5184432" y="4242943"/>
                </a:cubicBezTo>
                <a:cubicBezTo>
                  <a:pt x="5184078" y="4242876"/>
                  <a:pt x="5183735" y="4242763"/>
                  <a:pt x="5183387" y="4242658"/>
                </a:cubicBezTo>
                <a:cubicBezTo>
                  <a:pt x="5183465" y="4242516"/>
                  <a:pt x="5183572" y="4242231"/>
                  <a:pt x="5183616" y="4242241"/>
                </a:cubicBezTo>
                <a:close/>
                <a:moveTo>
                  <a:pt x="4925386" y="4238834"/>
                </a:moveTo>
                <a:lnTo>
                  <a:pt x="4925773" y="4238834"/>
                </a:lnTo>
                <a:lnTo>
                  <a:pt x="4925774" y="4238834"/>
                </a:lnTo>
                <a:lnTo>
                  <a:pt x="4925580" y="4239223"/>
                </a:lnTo>
                <a:cubicBezTo>
                  <a:pt x="4925580" y="4239223"/>
                  <a:pt x="4925386" y="4238834"/>
                  <a:pt x="4925386" y="4238834"/>
                </a:cubicBezTo>
                <a:close/>
                <a:moveTo>
                  <a:pt x="5156700" y="4227892"/>
                </a:moveTo>
                <a:cubicBezTo>
                  <a:pt x="5156867" y="4227911"/>
                  <a:pt x="5157015" y="4228091"/>
                  <a:pt x="5157172" y="4228195"/>
                </a:cubicBezTo>
                <a:cubicBezTo>
                  <a:pt x="5156996" y="4228271"/>
                  <a:pt x="5156813" y="4228414"/>
                  <a:pt x="5156647" y="4228395"/>
                </a:cubicBezTo>
                <a:cubicBezTo>
                  <a:pt x="5156487" y="4228376"/>
                  <a:pt x="5156343" y="4228195"/>
                  <a:pt x="5156192" y="4228091"/>
                </a:cubicBezTo>
                <a:cubicBezTo>
                  <a:pt x="5156363" y="4228015"/>
                  <a:pt x="5156541" y="4227873"/>
                  <a:pt x="5156700" y="4227892"/>
                </a:cubicBezTo>
                <a:close/>
                <a:moveTo>
                  <a:pt x="5064838" y="4224114"/>
                </a:moveTo>
                <a:lnTo>
                  <a:pt x="5065192" y="4224361"/>
                </a:lnTo>
                <a:lnTo>
                  <a:pt x="5064779" y="4224485"/>
                </a:lnTo>
                <a:close/>
                <a:moveTo>
                  <a:pt x="5137825" y="4221410"/>
                </a:moveTo>
                <a:lnTo>
                  <a:pt x="5137763" y="4221808"/>
                </a:lnTo>
                <a:lnTo>
                  <a:pt x="5137378" y="4221543"/>
                </a:lnTo>
                <a:close/>
                <a:moveTo>
                  <a:pt x="5046525" y="4221391"/>
                </a:moveTo>
                <a:lnTo>
                  <a:pt x="5046629" y="4221751"/>
                </a:lnTo>
                <a:lnTo>
                  <a:pt x="5046309" y="4221695"/>
                </a:lnTo>
                <a:close/>
                <a:moveTo>
                  <a:pt x="5114554" y="4212138"/>
                </a:moveTo>
                <a:cubicBezTo>
                  <a:pt x="5114720" y="4212185"/>
                  <a:pt x="5114884" y="4212242"/>
                  <a:pt x="5115049" y="4212290"/>
                </a:cubicBezTo>
                <a:cubicBezTo>
                  <a:pt x="5114988" y="4212423"/>
                  <a:pt x="5114927" y="4212546"/>
                  <a:pt x="5114866" y="4212679"/>
                </a:cubicBezTo>
                <a:cubicBezTo>
                  <a:pt x="5114762" y="4212499"/>
                  <a:pt x="5114658" y="4212318"/>
                  <a:pt x="5114554" y="4212138"/>
                </a:cubicBezTo>
                <a:close/>
                <a:moveTo>
                  <a:pt x="4930625" y="4194648"/>
                </a:moveTo>
                <a:cubicBezTo>
                  <a:pt x="4930819" y="4195037"/>
                  <a:pt x="4931012" y="4195521"/>
                  <a:pt x="4931207" y="4195910"/>
                </a:cubicBezTo>
                <a:cubicBezTo>
                  <a:pt x="4930819" y="4195806"/>
                  <a:pt x="4930333" y="4195711"/>
                  <a:pt x="4929946" y="4195521"/>
                </a:cubicBezTo>
                <a:cubicBezTo>
                  <a:pt x="4930141" y="4195227"/>
                  <a:pt x="4930431" y="4194942"/>
                  <a:pt x="4930625" y="4194648"/>
                </a:cubicBezTo>
                <a:close/>
                <a:moveTo>
                  <a:pt x="5126633" y="4168389"/>
                </a:moveTo>
                <a:cubicBezTo>
                  <a:pt x="5126714" y="4168417"/>
                  <a:pt x="5126805" y="4168436"/>
                  <a:pt x="5126868" y="4168483"/>
                </a:cubicBezTo>
                <a:cubicBezTo>
                  <a:pt x="5126930" y="4168531"/>
                  <a:pt x="5126873" y="4168730"/>
                  <a:pt x="5126869" y="4168863"/>
                </a:cubicBezTo>
                <a:cubicBezTo>
                  <a:pt x="5126791" y="4168702"/>
                  <a:pt x="5126713" y="4168540"/>
                  <a:pt x="5126633" y="4168389"/>
                </a:cubicBezTo>
                <a:close/>
                <a:moveTo>
                  <a:pt x="5083396" y="4162457"/>
                </a:moveTo>
                <a:cubicBezTo>
                  <a:pt x="5083506" y="4163691"/>
                  <a:pt x="5083616" y="4164925"/>
                  <a:pt x="5083727" y="4166158"/>
                </a:cubicBezTo>
                <a:cubicBezTo>
                  <a:pt x="5083393" y="4166139"/>
                  <a:pt x="5083058" y="4166120"/>
                  <a:pt x="5082724" y="4166101"/>
                </a:cubicBezTo>
                <a:cubicBezTo>
                  <a:pt x="5082948" y="4164887"/>
                  <a:pt x="5083173" y="4163672"/>
                  <a:pt x="5083396" y="4162457"/>
                </a:cubicBezTo>
                <a:close/>
                <a:moveTo>
                  <a:pt x="5179304" y="4148402"/>
                </a:moveTo>
                <a:lnTo>
                  <a:pt x="5179255" y="4148511"/>
                </a:lnTo>
                <a:lnTo>
                  <a:pt x="5179096" y="4148592"/>
                </a:lnTo>
                <a:close/>
                <a:moveTo>
                  <a:pt x="5181843" y="4147183"/>
                </a:moveTo>
                <a:lnTo>
                  <a:pt x="5181836" y="4147188"/>
                </a:lnTo>
                <a:lnTo>
                  <a:pt x="5181832" y="4147190"/>
                </a:lnTo>
                <a:lnTo>
                  <a:pt x="5181833" y="4147188"/>
                </a:lnTo>
                <a:close/>
                <a:moveTo>
                  <a:pt x="5455313" y="4143373"/>
                </a:moveTo>
                <a:cubicBezTo>
                  <a:pt x="5455313" y="4143468"/>
                  <a:pt x="5455313" y="4143657"/>
                  <a:pt x="5455216" y="4143762"/>
                </a:cubicBezTo>
                <a:cubicBezTo>
                  <a:pt x="5455216" y="4143657"/>
                  <a:pt x="5455119" y="4143468"/>
                  <a:pt x="5455119" y="4143468"/>
                </a:cubicBezTo>
                <a:cubicBezTo>
                  <a:pt x="5455216" y="4143468"/>
                  <a:pt x="5455216" y="4143373"/>
                  <a:pt x="5455313" y="4143373"/>
                </a:cubicBezTo>
                <a:close/>
                <a:moveTo>
                  <a:pt x="5189894" y="4141864"/>
                </a:moveTo>
                <a:cubicBezTo>
                  <a:pt x="5189879" y="4141864"/>
                  <a:pt x="5189867" y="4141864"/>
                  <a:pt x="5189852" y="4141873"/>
                </a:cubicBezTo>
                <a:cubicBezTo>
                  <a:pt x="5189794" y="4141930"/>
                  <a:pt x="5189736" y="4141987"/>
                  <a:pt x="5189678" y="4142044"/>
                </a:cubicBezTo>
                <a:cubicBezTo>
                  <a:pt x="5189678" y="4142044"/>
                  <a:pt x="5189894" y="4141864"/>
                  <a:pt x="5189894" y="4141864"/>
                </a:cubicBezTo>
                <a:close/>
                <a:moveTo>
                  <a:pt x="5191207" y="4140516"/>
                </a:moveTo>
                <a:lnTo>
                  <a:pt x="5191092" y="4140631"/>
                </a:lnTo>
                <a:lnTo>
                  <a:pt x="5190975" y="4140706"/>
                </a:lnTo>
                <a:close/>
                <a:moveTo>
                  <a:pt x="5093508" y="4134090"/>
                </a:moveTo>
                <a:lnTo>
                  <a:pt x="5093506" y="4134101"/>
                </a:lnTo>
                <a:lnTo>
                  <a:pt x="5093504" y="4134102"/>
                </a:lnTo>
                <a:lnTo>
                  <a:pt x="5093506" y="4134091"/>
                </a:lnTo>
                <a:close/>
                <a:moveTo>
                  <a:pt x="5205518" y="4131336"/>
                </a:moveTo>
                <a:lnTo>
                  <a:pt x="5205514" y="4131339"/>
                </a:lnTo>
                <a:lnTo>
                  <a:pt x="5205508" y="4131343"/>
                </a:lnTo>
                <a:lnTo>
                  <a:pt x="5205511" y="4131339"/>
                </a:lnTo>
                <a:close/>
                <a:moveTo>
                  <a:pt x="5188214" y="4124582"/>
                </a:moveTo>
                <a:cubicBezTo>
                  <a:pt x="5188192" y="4124592"/>
                  <a:pt x="5188170" y="4124611"/>
                  <a:pt x="5188149" y="4124630"/>
                </a:cubicBezTo>
                <a:cubicBezTo>
                  <a:pt x="5188221" y="4124677"/>
                  <a:pt x="5188294" y="4124687"/>
                  <a:pt x="5188367" y="4124743"/>
                </a:cubicBezTo>
                <a:cubicBezTo>
                  <a:pt x="5188367" y="4124743"/>
                  <a:pt x="5188214" y="4124582"/>
                  <a:pt x="5188214" y="4124582"/>
                </a:cubicBezTo>
                <a:close/>
                <a:moveTo>
                  <a:pt x="4940134" y="4086355"/>
                </a:moveTo>
                <a:lnTo>
                  <a:pt x="4940134" y="4086356"/>
                </a:lnTo>
                <a:lnTo>
                  <a:pt x="4940133" y="4086356"/>
                </a:lnTo>
                <a:close/>
                <a:moveTo>
                  <a:pt x="4939843" y="4085967"/>
                </a:moveTo>
                <a:lnTo>
                  <a:pt x="4940231" y="4085967"/>
                </a:lnTo>
                <a:lnTo>
                  <a:pt x="4940134" y="4086355"/>
                </a:lnTo>
                <a:close/>
                <a:moveTo>
                  <a:pt x="5120857" y="4077208"/>
                </a:moveTo>
                <a:cubicBezTo>
                  <a:pt x="5120857" y="4077208"/>
                  <a:pt x="5119769" y="4077967"/>
                  <a:pt x="5119291" y="4077853"/>
                </a:cubicBezTo>
                <a:cubicBezTo>
                  <a:pt x="5115956" y="4077065"/>
                  <a:pt x="5114446" y="4079077"/>
                  <a:pt x="5113394" y="4081620"/>
                </a:cubicBezTo>
                <a:cubicBezTo>
                  <a:pt x="5111992" y="4085018"/>
                  <a:pt x="5110840" y="4088520"/>
                  <a:pt x="5109415" y="4091898"/>
                </a:cubicBezTo>
                <a:cubicBezTo>
                  <a:pt x="5108608" y="4093815"/>
                  <a:pt x="5106687" y="4097194"/>
                  <a:pt x="5106687" y="4097194"/>
                </a:cubicBezTo>
                <a:cubicBezTo>
                  <a:pt x="5107121" y="4101436"/>
                  <a:pt x="5102774" y="4107604"/>
                  <a:pt x="5102774" y="4107604"/>
                </a:cubicBezTo>
                <a:cubicBezTo>
                  <a:pt x="5103014" y="4109474"/>
                  <a:pt x="5103733" y="4111296"/>
                  <a:pt x="5102116" y="4113080"/>
                </a:cubicBezTo>
                <a:cubicBezTo>
                  <a:pt x="5101149" y="4114143"/>
                  <a:pt x="5100592" y="4115652"/>
                  <a:pt x="5100070" y="4117038"/>
                </a:cubicBezTo>
                <a:cubicBezTo>
                  <a:pt x="5099120" y="4119562"/>
                  <a:pt x="5097658" y="4122143"/>
                  <a:pt x="5097651" y="4124715"/>
                </a:cubicBezTo>
                <a:cubicBezTo>
                  <a:pt x="5097641" y="4127828"/>
                  <a:pt x="5095094" y="4129906"/>
                  <a:pt x="5095196" y="4132914"/>
                </a:cubicBezTo>
                <a:lnTo>
                  <a:pt x="5093508" y="4134090"/>
                </a:lnTo>
                <a:lnTo>
                  <a:pt x="5093525" y="4133996"/>
                </a:lnTo>
                <a:lnTo>
                  <a:pt x="5093330" y="4134196"/>
                </a:lnTo>
                <a:lnTo>
                  <a:pt x="5093504" y="4134102"/>
                </a:lnTo>
                <a:lnTo>
                  <a:pt x="5092644" y="4138485"/>
                </a:lnTo>
                <a:lnTo>
                  <a:pt x="5093126" y="4138267"/>
                </a:lnTo>
                <a:lnTo>
                  <a:pt x="5092776" y="4138590"/>
                </a:lnTo>
                <a:cubicBezTo>
                  <a:pt x="5092195" y="4138172"/>
                  <a:pt x="5091614" y="4137764"/>
                  <a:pt x="5091034" y="4137346"/>
                </a:cubicBezTo>
                <a:cubicBezTo>
                  <a:pt x="5091087" y="4137859"/>
                  <a:pt x="5090944" y="4138571"/>
                  <a:pt x="5091226" y="4138846"/>
                </a:cubicBezTo>
                <a:cubicBezTo>
                  <a:pt x="5092459" y="4140042"/>
                  <a:pt x="5092335" y="4140972"/>
                  <a:pt x="5090908" y="4141826"/>
                </a:cubicBezTo>
                <a:lnTo>
                  <a:pt x="5091059" y="4141645"/>
                </a:lnTo>
                <a:cubicBezTo>
                  <a:pt x="5090177" y="4146172"/>
                  <a:pt x="5089043" y="4150604"/>
                  <a:pt x="5086126" y="4154343"/>
                </a:cubicBezTo>
                <a:lnTo>
                  <a:pt x="5086288" y="4154220"/>
                </a:lnTo>
                <a:cubicBezTo>
                  <a:pt x="5085272" y="4156089"/>
                  <a:pt x="5081775" y="4157513"/>
                  <a:pt x="5085191" y="4160199"/>
                </a:cubicBezTo>
                <a:cubicBezTo>
                  <a:pt x="5084603" y="4160891"/>
                  <a:pt x="5084015" y="4161584"/>
                  <a:pt x="5083427" y="4162286"/>
                </a:cubicBezTo>
                <a:cubicBezTo>
                  <a:pt x="5083432" y="4162258"/>
                  <a:pt x="5083436" y="4162229"/>
                  <a:pt x="5083440" y="4162211"/>
                </a:cubicBezTo>
                <a:cubicBezTo>
                  <a:pt x="5081801" y="4162979"/>
                  <a:pt x="5080621" y="4162941"/>
                  <a:pt x="5079939" y="4160853"/>
                </a:cubicBezTo>
                <a:cubicBezTo>
                  <a:pt x="5078718" y="4157124"/>
                  <a:pt x="5077321" y="4153442"/>
                  <a:pt x="5075925" y="4149769"/>
                </a:cubicBezTo>
                <a:cubicBezTo>
                  <a:pt x="5069718" y="4133427"/>
                  <a:pt x="5063543" y="4117075"/>
                  <a:pt x="5057203" y="4100781"/>
                </a:cubicBezTo>
                <a:cubicBezTo>
                  <a:pt x="5056219" y="4098257"/>
                  <a:pt x="5055235" y="4095334"/>
                  <a:pt x="5051481" y="4094574"/>
                </a:cubicBezTo>
                <a:cubicBezTo>
                  <a:pt x="5051423" y="4095884"/>
                  <a:pt x="5051089" y="4097165"/>
                  <a:pt x="5051366" y="4098304"/>
                </a:cubicBezTo>
                <a:cubicBezTo>
                  <a:pt x="5052191" y="4101692"/>
                  <a:pt x="5053187" y="4105033"/>
                  <a:pt x="5054241" y="4108354"/>
                </a:cubicBezTo>
                <a:cubicBezTo>
                  <a:pt x="5056675" y="4116022"/>
                  <a:pt x="5059183" y="4123671"/>
                  <a:pt x="5061662" y="4131320"/>
                </a:cubicBezTo>
                <a:lnTo>
                  <a:pt x="5061606" y="4131282"/>
                </a:lnTo>
                <a:cubicBezTo>
                  <a:pt x="5062411" y="4131823"/>
                  <a:pt x="5062717" y="4132355"/>
                  <a:pt x="5061588" y="4132877"/>
                </a:cubicBezTo>
                <a:lnTo>
                  <a:pt x="5061568" y="4132829"/>
                </a:lnTo>
                <a:cubicBezTo>
                  <a:pt x="5066052" y="4148127"/>
                  <a:pt x="5070563" y="4163425"/>
                  <a:pt x="5074984" y="4178742"/>
                </a:cubicBezTo>
                <a:cubicBezTo>
                  <a:pt x="5075582" y="4180811"/>
                  <a:pt x="5075668" y="4183022"/>
                  <a:pt x="5076116" y="4185148"/>
                </a:cubicBezTo>
                <a:cubicBezTo>
                  <a:pt x="5076431" y="4186638"/>
                  <a:pt x="5075763" y="4187302"/>
                  <a:pt x="5074715" y="4188346"/>
                </a:cubicBezTo>
                <a:cubicBezTo>
                  <a:pt x="5071990" y="4191060"/>
                  <a:pt x="5069741" y="4188963"/>
                  <a:pt x="5067630" y="4187900"/>
                </a:cubicBezTo>
                <a:cubicBezTo>
                  <a:pt x="5055576" y="4181808"/>
                  <a:pt x="5043507" y="4175715"/>
                  <a:pt x="5032312" y="4168085"/>
                </a:cubicBezTo>
                <a:cubicBezTo>
                  <a:pt x="5025648" y="4163539"/>
                  <a:pt x="5018908" y="4159107"/>
                  <a:pt x="5012269" y="4154533"/>
                </a:cubicBezTo>
                <a:cubicBezTo>
                  <a:pt x="5005514" y="4149864"/>
                  <a:pt x="4999321" y="4144436"/>
                  <a:pt x="4992340" y="4140080"/>
                </a:cubicBezTo>
                <a:cubicBezTo>
                  <a:pt x="4991797" y="4139738"/>
                  <a:pt x="4991108" y="4139292"/>
                  <a:pt x="4990949" y="4138751"/>
                </a:cubicBezTo>
                <a:cubicBezTo>
                  <a:pt x="4990635" y="4137698"/>
                  <a:pt x="4990562" y="4136293"/>
                  <a:pt x="4989076" y="4137043"/>
                </a:cubicBezTo>
                <a:cubicBezTo>
                  <a:pt x="4988331" y="4137422"/>
                  <a:pt x="4987715" y="4138760"/>
                  <a:pt x="4987687" y="4139681"/>
                </a:cubicBezTo>
                <a:cubicBezTo>
                  <a:pt x="4987628" y="4141588"/>
                  <a:pt x="4987555" y="4143496"/>
                  <a:pt x="4989245" y="4145128"/>
                </a:cubicBezTo>
                <a:cubicBezTo>
                  <a:pt x="4991734" y="4147539"/>
                  <a:pt x="4993659" y="4150547"/>
                  <a:pt x="4996239" y="4152844"/>
                </a:cubicBezTo>
                <a:cubicBezTo>
                  <a:pt x="5001319" y="4157352"/>
                  <a:pt x="5006741" y="4161461"/>
                  <a:pt x="5011918" y="4165864"/>
                </a:cubicBezTo>
                <a:cubicBezTo>
                  <a:pt x="5022288" y="4174690"/>
                  <a:pt x="5033030" y="4183003"/>
                  <a:pt x="5044351" y="4190586"/>
                </a:cubicBezTo>
                <a:cubicBezTo>
                  <a:pt x="5049620" y="4194107"/>
                  <a:pt x="5054755" y="4197836"/>
                  <a:pt x="5060176" y="4201632"/>
                </a:cubicBezTo>
                <a:cubicBezTo>
                  <a:pt x="5059443" y="4202477"/>
                  <a:pt x="5059002" y="4203236"/>
                  <a:pt x="5058347" y="4203692"/>
                </a:cubicBezTo>
                <a:cubicBezTo>
                  <a:pt x="5051536" y="4208484"/>
                  <a:pt x="5044651" y="4213172"/>
                  <a:pt x="5037865" y="4218003"/>
                </a:cubicBezTo>
                <a:cubicBezTo>
                  <a:pt x="5032199" y="4222027"/>
                  <a:pt x="5026257" y="4225775"/>
                  <a:pt x="5022088" y="4231545"/>
                </a:cubicBezTo>
                <a:lnTo>
                  <a:pt x="5023380" y="4232760"/>
                </a:lnTo>
                <a:cubicBezTo>
                  <a:pt x="5025366" y="4231441"/>
                  <a:pt x="5027306" y="4230055"/>
                  <a:pt x="5029349" y="4228831"/>
                </a:cubicBezTo>
                <a:cubicBezTo>
                  <a:pt x="5031688" y="4227436"/>
                  <a:pt x="5034113" y="4226174"/>
                  <a:pt x="5036506" y="4224864"/>
                </a:cubicBezTo>
                <a:cubicBezTo>
                  <a:pt x="5036489" y="4224921"/>
                  <a:pt x="5036479" y="4224978"/>
                  <a:pt x="5036460" y="4225026"/>
                </a:cubicBezTo>
                <a:lnTo>
                  <a:pt x="5036663" y="4224779"/>
                </a:lnTo>
                <a:cubicBezTo>
                  <a:pt x="5036611" y="4224807"/>
                  <a:pt x="5036558" y="4224836"/>
                  <a:pt x="5036506" y="4224864"/>
                </a:cubicBezTo>
                <a:cubicBezTo>
                  <a:pt x="5036827" y="4223915"/>
                  <a:pt x="5036939" y="4222653"/>
                  <a:pt x="5037603" y="4222197"/>
                </a:cubicBezTo>
                <a:cubicBezTo>
                  <a:pt x="5045975" y="4216484"/>
                  <a:pt x="5054439" y="4210895"/>
                  <a:pt x="5062881" y="4205267"/>
                </a:cubicBezTo>
                <a:cubicBezTo>
                  <a:pt x="5063238" y="4205030"/>
                  <a:pt x="5063620" y="4204631"/>
                  <a:pt x="5063979" y="4204650"/>
                </a:cubicBezTo>
                <a:cubicBezTo>
                  <a:pt x="5064562" y="4204669"/>
                  <a:pt x="5065174" y="4204897"/>
                  <a:pt x="5065687" y="4205191"/>
                </a:cubicBezTo>
                <a:cubicBezTo>
                  <a:pt x="5065821" y="4205267"/>
                  <a:pt x="5065769" y="4206131"/>
                  <a:pt x="5065569" y="4206254"/>
                </a:cubicBezTo>
                <a:cubicBezTo>
                  <a:pt x="5063280" y="4207668"/>
                  <a:pt x="5063140" y="4211986"/>
                  <a:pt x="5059107" y="4211056"/>
                </a:cubicBezTo>
                <a:cubicBezTo>
                  <a:pt x="5058953" y="4211018"/>
                  <a:pt x="5058677" y="4211217"/>
                  <a:pt x="5058555" y="4211379"/>
                </a:cubicBezTo>
                <a:cubicBezTo>
                  <a:pt x="5057426" y="4212859"/>
                  <a:pt x="5056604" y="4214852"/>
                  <a:pt x="5055119" y="4215687"/>
                </a:cubicBezTo>
                <a:cubicBezTo>
                  <a:pt x="5053741" y="4216465"/>
                  <a:pt x="5051377" y="4215203"/>
                  <a:pt x="5050412" y="4217538"/>
                </a:cubicBezTo>
                <a:cubicBezTo>
                  <a:pt x="5050442" y="4217528"/>
                  <a:pt x="5050470" y="4217519"/>
                  <a:pt x="5050500" y="4217519"/>
                </a:cubicBezTo>
                <a:cubicBezTo>
                  <a:pt x="5046045" y="4218952"/>
                  <a:pt x="5042510" y="4221770"/>
                  <a:pt x="5039242" y="4224988"/>
                </a:cubicBezTo>
                <a:lnTo>
                  <a:pt x="5039231" y="4224826"/>
                </a:lnTo>
                <a:cubicBezTo>
                  <a:pt x="5039228" y="4225301"/>
                  <a:pt x="5039227" y="4225766"/>
                  <a:pt x="5039225" y="4226231"/>
                </a:cubicBezTo>
                <a:lnTo>
                  <a:pt x="5037899" y="4227550"/>
                </a:lnTo>
                <a:cubicBezTo>
                  <a:pt x="5037411" y="4227550"/>
                  <a:pt x="5036923" y="4227540"/>
                  <a:pt x="5036435" y="4227540"/>
                </a:cubicBezTo>
                <a:lnTo>
                  <a:pt x="5036613" y="4227683"/>
                </a:lnTo>
                <a:cubicBezTo>
                  <a:pt x="5035833" y="4227721"/>
                  <a:pt x="5035052" y="4227749"/>
                  <a:pt x="5034271" y="4227787"/>
                </a:cubicBezTo>
                <a:cubicBezTo>
                  <a:pt x="5034725" y="4231118"/>
                  <a:pt x="5031880" y="4230720"/>
                  <a:pt x="5030063" y="4231488"/>
                </a:cubicBezTo>
                <a:lnTo>
                  <a:pt x="5029860" y="4231365"/>
                </a:lnTo>
                <a:cubicBezTo>
                  <a:pt x="5030919" y="4231839"/>
                  <a:pt x="5030488" y="4232352"/>
                  <a:pt x="5029971" y="4232883"/>
                </a:cubicBezTo>
                <a:cubicBezTo>
                  <a:pt x="5028206" y="4234221"/>
                  <a:pt x="5026440" y="4235560"/>
                  <a:pt x="5024673" y="4236898"/>
                </a:cubicBezTo>
                <a:lnTo>
                  <a:pt x="5023430" y="4238169"/>
                </a:lnTo>
                <a:cubicBezTo>
                  <a:pt x="5022075" y="4239526"/>
                  <a:pt x="5020830" y="4241035"/>
                  <a:pt x="5019343" y="4242231"/>
                </a:cubicBezTo>
                <a:cubicBezTo>
                  <a:pt x="5014180" y="4246416"/>
                  <a:pt x="5009639" y="4251123"/>
                  <a:pt x="5006119" y="4256779"/>
                </a:cubicBezTo>
                <a:cubicBezTo>
                  <a:pt x="5005855" y="4261078"/>
                  <a:pt x="5007182" y="4263565"/>
                  <a:pt x="5010108" y="4264220"/>
                </a:cubicBezTo>
                <a:cubicBezTo>
                  <a:pt x="5011964" y="4264637"/>
                  <a:pt x="5013095" y="4263555"/>
                  <a:pt x="5013500" y="4260965"/>
                </a:cubicBezTo>
                <a:lnTo>
                  <a:pt x="5013803" y="4260758"/>
                </a:lnTo>
                <a:lnTo>
                  <a:pt x="5013491" y="4261088"/>
                </a:lnTo>
                <a:lnTo>
                  <a:pt x="5013891" y="4260699"/>
                </a:lnTo>
                <a:lnTo>
                  <a:pt x="5013808" y="4260754"/>
                </a:lnTo>
                <a:lnTo>
                  <a:pt x="5024627" y="4251237"/>
                </a:lnTo>
                <a:lnTo>
                  <a:pt x="5024629" y="4251237"/>
                </a:lnTo>
                <a:lnTo>
                  <a:pt x="5024628" y="4251237"/>
                </a:lnTo>
                <a:cubicBezTo>
                  <a:pt x="5024602" y="4251294"/>
                  <a:pt x="5024572" y="4251332"/>
                  <a:pt x="5024546" y="4251380"/>
                </a:cubicBezTo>
                <a:lnTo>
                  <a:pt x="5024720" y="4251209"/>
                </a:lnTo>
                <a:lnTo>
                  <a:pt x="5028767" y="4249994"/>
                </a:lnTo>
                <a:lnTo>
                  <a:pt x="5028613" y="4249852"/>
                </a:lnTo>
                <a:lnTo>
                  <a:pt x="5028612" y="4249852"/>
                </a:lnTo>
                <a:cubicBezTo>
                  <a:pt x="5030164" y="4248105"/>
                  <a:pt x="5031479" y="4246037"/>
                  <a:pt x="5033316" y="4244680"/>
                </a:cubicBezTo>
                <a:cubicBezTo>
                  <a:pt x="5038031" y="4241187"/>
                  <a:pt x="5042941" y="4237951"/>
                  <a:pt x="5047841" y="4234715"/>
                </a:cubicBezTo>
                <a:cubicBezTo>
                  <a:pt x="5052545" y="4231612"/>
                  <a:pt x="5057335" y="4228632"/>
                  <a:pt x="5062054" y="4225614"/>
                </a:cubicBezTo>
                <a:cubicBezTo>
                  <a:pt x="5063146" y="4227227"/>
                  <a:pt x="5063981" y="4228461"/>
                  <a:pt x="5064815" y="4229685"/>
                </a:cubicBezTo>
                <a:cubicBezTo>
                  <a:pt x="5064826" y="4229552"/>
                  <a:pt x="5063451" y="4234592"/>
                  <a:pt x="5062717" y="4237069"/>
                </a:cubicBezTo>
                <a:cubicBezTo>
                  <a:pt x="5062742" y="4237059"/>
                  <a:pt x="5061224" y="4242497"/>
                  <a:pt x="5061224" y="4242497"/>
                </a:cubicBezTo>
                <a:cubicBezTo>
                  <a:pt x="5060044" y="4248030"/>
                  <a:pt x="5058864" y="4253562"/>
                  <a:pt x="5057683" y="4259095"/>
                </a:cubicBezTo>
                <a:lnTo>
                  <a:pt x="5057512" y="4258943"/>
                </a:lnTo>
                <a:cubicBezTo>
                  <a:pt x="5057805" y="4259721"/>
                  <a:pt x="5058538" y="4261021"/>
                  <a:pt x="5058322" y="4261202"/>
                </a:cubicBezTo>
                <a:cubicBezTo>
                  <a:pt x="5055561" y="4263536"/>
                  <a:pt x="5055371" y="4266791"/>
                  <a:pt x="5054818" y="4269980"/>
                </a:cubicBezTo>
                <a:cubicBezTo>
                  <a:pt x="5053661" y="4276623"/>
                  <a:pt x="5052726" y="4283333"/>
                  <a:pt x="5051090" y="4289871"/>
                </a:cubicBezTo>
                <a:cubicBezTo>
                  <a:pt x="5049671" y="4295528"/>
                  <a:pt x="5049657" y="4301041"/>
                  <a:pt x="5050782" y="4306659"/>
                </a:cubicBezTo>
                <a:cubicBezTo>
                  <a:pt x="5051124" y="4308368"/>
                  <a:pt x="5055333" y="4312202"/>
                  <a:pt x="5056625" y="4311566"/>
                </a:cubicBezTo>
                <a:cubicBezTo>
                  <a:pt x="5057998" y="4310902"/>
                  <a:pt x="5058910" y="4309212"/>
                  <a:pt x="5059905" y="4307884"/>
                </a:cubicBezTo>
                <a:cubicBezTo>
                  <a:pt x="5060278" y="4307390"/>
                  <a:pt x="5060328" y="4306650"/>
                  <a:pt x="5060508" y="4306014"/>
                </a:cubicBezTo>
                <a:cubicBezTo>
                  <a:pt x="5062184" y="4300140"/>
                  <a:pt x="5063951" y="4294294"/>
                  <a:pt x="5065510" y="4288391"/>
                </a:cubicBezTo>
                <a:cubicBezTo>
                  <a:pt x="5067519" y="4280770"/>
                  <a:pt x="5069097" y="4273026"/>
                  <a:pt x="5071340" y="4265482"/>
                </a:cubicBezTo>
                <a:cubicBezTo>
                  <a:pt x="5075013" y="4253126"/>
                  <a:pt x="5079063" y="4240893"/>
                  <a:pt x="5082974" y="4228613"/>
                </a:cubicBezTo>
                <a:cubicBezTo>
                  <a:pt x="5083987" y="4225434"/>
                  <a:pt x="5085076" y="4222273"/>
                  <a:pt x="5086606" y="4217671"/>
                </a:cubicBezTo>
                <a:cubicBezTo>
                  <a:pt x="5088753" y="4224162"/>
                  <a:pt x="5090379" y="4229296"/>
                  <a:pt x="5092149" y="4234383"/>
                </a:cubicBezTo>
                <a:cubicBezTo>
                  <a:pt x="5096747" y="4247593"/>
                  <a:pt x="5101266" y="4260841"/>
                  <a:pt x="5106096" y="4273976"/>
                </a:cubicBezTo>
                <a:cubicBezTo>
                  <a:pt x="5109104" y="4282147"/>
                  <a:pt x="5114777" y="4287897"/>
                  <a:pt x="5123714" y="4290688"/>
                </a:cubicBezTo>
                <a:cubicBezTo>
                  <a:pt x="5124079" y="4288533"/>
                  <a:pt x="5124980" y="4286360"/>
                  <a:pt x="5124584" y="4284453"/>
                </a:cubicBezTo>
                <a:cubicBezTo>
                  <a:pt x="5124318" y="4283171"/>
                  <a:pt x="5122054" y="4282403"/>
                  <a:pt x="5120987" y="4281160"/>
                </a:cubicBezTo>
                <a:cubicBezTo>
                  <a:pt x="5119872" y="4279840"/>
                  <a:pt x="5118964" y="4278293"/>
                  <a:pt x="5118240" y="4276718"/>
                </a:cubicBezTo>
                <a:cubicBezTo>
                  <a:pt x="5116960" y="4273938"/>
                  <a:pt x="5115724" y="4271119"/>
                  <a:pt x="5114758" y="4268215"/>
                </a:cubicBezTo>
                <a:cubicBezTo>
                  <a:pt x="5110335" y="4254929"/>
                  <a:pt x="5105983" y="4241624"/>
                  <a:pt x="5101691" y="4228300"/>
                </a:cubicBezTo>
                <a:cubicBezTo>
                  <a:pt x="5101070" y="4226373"/>
                  <a:pt x="5100914" y="4224285"/>
                  <a:pt x="5100371" y="4221353"/>
                </a:cubicBezTo>
                <a:cubicBezTo>
                  <a:pt x="5134067" y="4235692"/>
                  <a:pt x="5167641" y="4247555"/>
                  <a:pt x="5201784" y="4257814"/>
                </a:cubicBezTo>
                <a:cubicBezTo>
                  <a:pt x="5203700" y="4252727"/>
                  <a:pt x="5203555" y="4252224"/>
                  <a:pt x="5199850" y="4249586"/>
                </a:cubicBezTo>
                <a:cubicBezTo>
                  <a:pt x="5198147" y="4248381"/>
                  <a:pt x="5196518" y="4247062"/>
                  <a:pt x="5194858" y="4245790"/>
                </a:cubicBezTo>
                <a:cubicBezTo>
                  <a:pt x="5194859" y="4245790"/>
                  <a:pt x="5194859" y="4245790"/>
                  <a:pt x="5194859" y="4245790"/>
                </a:cubicBezTo>
                <a:cubicBezTo>
                  <a:pt x="5194117" y="4242032"/>
                  <a:pt x="5191773" y="4239678"/>
                  <a:pt x="5188304" y="4238245"/>
                </a:cubicBezTo>
                <a:cubicBezTo>
                  <a:pt x="5180921" y="4235199"/>
                  <a:pt x="5173587" y="4232020"/>
                  <a:pt x="5166175" y="4229040"/>
                </a:cubicBezTo>
                <a:cubicBezTo>
                  <a:pt x="5159275" y="4226269"/>
                  <a:pt x="5152289" y="4223706"/>
                  <a:pt x="5145362" y="4221002"/>
                </a:cubicBezTo>
                <a:cubicBezTo>
                  <a:pt x="5132724" y="4216067"/>
                  <a:pt x="5120086" y="4211123"/>
                  <a:pt x="5107481" y="4206102"/>
                </a:cubicBezTo>
                <a:cubicBezTo>
                  <a:pt x="5104603" y="4204963"/>
                  <a:pt x="5101439" y="4204166"/>
                  <a:pt x="5099220" y="4201338"/>
                </a:cubicBezTo>
                <a:cubicBezTo>
                  <a:pt x="5100414" y="4200342"/>
                  <a:pt x="5101343" y="4199393"/>
                  <a:pt x="5102428" y="4198690"/>
                </a:cubicBezTo>
                <a:cubicBezTo>
                  <a:pt x="5112866" y="4191877"/>
                  <a:pt x="5123315" y="4185082"/>
                  <a:pt x="5133791" y="4178334"/>
                </a:cubicBezTo>
                <a:cubicBezTo>
                  <a:pt x="5139472" y="4174671"/>
                  <a:pt x="5145212" y="4171093"/>
                  <a:pt x="5150925" y="4167478"/>
                </a:cubicBezTo>
                <a:lnTo>
                  <a:pt x="5150772" y="4167402"/>
                </a:lnTo>
                <a:cubicBezTo>
                  <a:pt x="5156117" y="4163738"/>
                  <a:pt x="5161476" y="4160094"/>
                  <a:pt x="5166802" y="4156412"/>
                </a:cubicBezTo>
                <a:cubicBezTo>
                  <a:pt x="5169346" y="4154647"/>
                  <a:pt x="5171355" y="4151828"/>
                  <a:pt x="5175205" y="4152891"/>
                </a:cubicBezTo>
                <a:cubicBezTo>
                  <a:pt x="5175861" y="4153081"/>
                  <a:pt x="5176933" y="4151762"/>
                  <a:pt x="5177812" y="4151136"/>
                </a:cubicBezTo>
                <a:lnTo>
                  <a:pt x="5177986" y="4151316"/>
                </a:lnTo>
                <a:lnTo>
                  <a:pt x="5179255" y="4148511"/>
                </a:lnTo>
                <a:lnTo>
                  <a:pt x="5181832" y="4147190"/>
                </a:lnTo>
                <a:lnTo>
                  <a:pt x="5181761" y="4147311"/>
                </a:lnTo>
                <a:cubicBezTo>
                  <a:pt x="5181761" y="4147311"/>
                  <a:pt x="5181975" y="4147121"/>
                  <a:pt x="5181975" y="4147121"/>
                </a:cubicBezTo>
                <a:lnTo>
                  <a:pt x="5181843" y="4147183"/>
                </a:lnTo>
                <a:lnTo>
                  <a:pt x="5189855" y="4141864"/>
                </a:lnTo>
                <a:lnTo>
                  <a:pt x="5191092" y="4140631"/>
                </a:lnTo>
                <a:lnTo>
                  <a:pt x="5205508" y="4131343"/>
                </a:lnTo>
                <a:lnTo>
                  <a:pt x="5205363" y="4131519"/>
                </a:lnTo>
                <a:cubicBezTo>
                  <a:pt x="5205363" y="4131519"/>
                  <a:pt x="5205578" y="4131311"/>
                  <a:pt x="5205578" y="4131311"/>
                </a:cubicBezTo>
                <a:lnTo>
                  <a:pt x="5205518" y="4131336"/>
                </a:lnTo>
                <a:lnTo>
                  <a:pt x="5215904" y="4124051"/>
                </a:lnTo>
                <a:cubicBezTo>
                  <a:pt x="5214551" y="4122846"/>
                  <a:pt x="5213291" y="4121726"/>
                  <a:pt x="5212031" y="4120606"/>
                </a:cubicBezTo>
                <a:lnTo>
                  <a:pt x="5212137" y="4120777"/>
                </a:lnTo>
                <a:cubicBezTo>
                  <a:pt x="5209900" y="4118822"/>
                  <a:pt x="5207886" y="4117901"/>
                  <a:pt x="5204936" y="4120122"/>
                </a:cubicBezTo>
                <a:cubicBezTo>
                  <a:pt x="5202038" y="4122305"/>
                  <a:pt x="5198419" y="4123510"/>
                  <a:pt x="5195269" y="4125398"/>
                </a:cubicBezTo>
                <a:cubicBezTo>
                  <a:pt x="5189366" y="4128938"/>
                  <a:pt x="5183524" y="4132592"/>
                  <a:pt x="5177746" y="4136331"/>
                </a:cubicBezTo>
                <a:cubicBezTo>
                  <a:pt x="5171827" y="4140165"/>
                  <a:pt x="5166014" y="4144151"/>
                  <a:pt x="5160154" y="4148070"/>
                </a:cubicBezTo>
                <a:lnTo>
                  <a:pt x="5160077" y="4147994"/>
                </a:lnTo>
                <a:lnTo>
                  <a:pt x="5152766" y="4152633"/>
                </a:lnTo>
                <a:lnTo>
                  <a:pt x="5152806" y="4152607"/>
                </a:lnTo>
                <a:lnTo>
                  <a:pt x="5152613" y="4152730"/>
                </a:lnTo>
                <a:lnTo>
                  <a:pt x="5152766" y="4152633"/>
                </a:lnTo>
                <a:lnTo>
                  <a:pt x="5141936" y="4159648"/>
                </a:lnTo>
                <a:lnTo>
                  <a:pt x="5141870" y="4159506"/>
                </a:lnTo>
                <a:cubicBezTo>
                  <a:pt x="5141259" y="4160123"/>
                  <a:pt x="5140750" y="4161081"/>
                  <a:pt x="5140022" y="4161290"/>
                </a:cubicBezTo>
                <a:cubicBezTo>
                  <a:pt x="5136255" y="4162362"/>
                  <a:pt x="5133155" y="4164450"/>
                  <a:pt x="5130367" y="4167098"/>
                </a:cubicBezTo>
                <a:lnTo>
                  <a:pt x="5128967" y="4167088"/>
                </a:lnTo>
                <a:cubicBezTo>
                  <a:pt x="5128158" y="4167458"/>
                  <a:pt x="5127352" y="4167819"/>
                  <a:pt x="5126542" y="4168189"/>
                </a:cubicBezTo>
                <a:cubicBezTo>
                  <a:pt x="5126533" y="4168170"/>
                  <a:pt x="5126524" y="4168151"/>
                  <a:pt x="5126515" y="4168132"/>
                </a:cubicBezTo>
                <a:cubicBezTo>
                  <a:pt x="5125337" y="4169110"/>
                  <a:pt x="5123412" y="4168967"/>
                  <a:pt x="5122978" y="4171198"/>
                </a:cubicBezTo>
                <a:cubicBezTo>
                  <a:pt x="5122783" y="4172204"/>
                  <a:pt x="5120888" y="4172877"/>
                  <a:pt x="5119764" y="4173703"/>
                </a:cubicBezTo>
                <a:lnTo>
                  <a:pt x="5119914" y="4173523"/>
                </a:lnTo>
                <a:cubicBezTo>
                  <a:pt x="5119389" y="4173523"/>
                  <a:pt x="5118864" y="4173532"/>
                  <a:pt x="5118340" y="4173532"/>
                </a:cubicBezTo>
                <a:lnTo>
                  <a:pt x="5118427" y="4173675"/>
                </a:lnTo>
                <a:cubicBezTo>
                  <a:pt x="5115134" y="4175421"/>
                  <a:pt x="5111834" y="4177148"/>
                  <a:pt x="5108567" y="4178942"/>
                </a:cubicBezTo>
                <a:cubicBezTo>
                  <a:pt x="5108301" y="4179084"/>
                  <a:pt x="5108274" y="4179672"/>
                  <a:pt x="5108136" y="4180052"/>
                </a:cubicBezTo>
                <a:cubicBezTo>
                  <a:pt x="5108070" y="4180137"/>
                  <a:pt x="5108006" y="4180223"/>
                  <a:pt x="5107942" y="4180308"/>
                </a:cubicBezTo>
                <a:cubicBezTo>
                  <a:pt x="5107953" y="4180175"/>
                  <a:pt x="5107964" y="4180042"/>
                  <a:pt x="5107975" y="4179910"/>
                </a:cubicBezTo>
                <a:cubicBezTo>
                  <a:pt x="5107064" y="4180916"/>
                  <a:pt x="5106155" y="4181912"/>
                  <a:pt x="5105244" y="4182918"/>
                </a:cubicBezTo>
                <a:lnTo>
                  <a:pt x="5105371" y="4182766"/>
                </a:lnTo>
                <a:cubicBezTo>
                  <a:pt x="5104840" y="4182766"/>
                  <a:pt x="5104312" y="4182757"/>
                  <a:pt x="5103783" y="4182757"/>
                </a:cubicBezTo>
                <a:lnTo>
                  <a:pt x="5103905" y="4182927"/>
                </a:lnTo>
                <a:cubicBezTo>
                  <a:pt x="5103021" y="4183364"/>
                  <a:pt x="5101613" y="4183582"/>
                  <a:pt x="5101345" y="4184256"/>
                </a:cubicBezTo>
                <a:cubicBezTo>
                  <a:pt x="5100311" y="4186856"/>
                  <a:pt x="5097989" y="4187701"/>
                  <a:pt x="5095875" y="4188887"/>
                </a:cubicBezTo>
                <a:cubicBezTo>
                  <a:pt x="5095910" y="4189058"/>
                  <a:pt x="5095943" y="4189219"/>
                  <a:pt x="5095977" y="4189381"/>
                </a:cubicBezTo>
                <a:cubicBezTo>
                  <a:pt x="5095895" y="4189276"/>
                  <a:pt x="5095815" y="4189172"/>
                  <a:pt x="5095733" y="4189058"/>
                </a:cubicBezTo>
                <a:cubicBezTo>
                  <a:pt x="5095998" y="4185385"/>
                  <a:pt x="5097546" y="4182899"/>
                  <a:pt x="5101019" y="4180935"/>
                </a:cubicBezTo>
                <a:cubicBezTo>
                  <a:pt x="5107831" y="4177091"/>
                  <a:pt x="5114291" y="4172612"/>
                  <a:pt x="5120838" y="4168303"/>
                </a:cubicBezTo>
                <a:cubicBezTo>
                  <a:pt x="5127387" y="4164004"/>
                  <a:pt x="5133761" y="4159420"/>
                  <a:pt x="5140393" y="4155254"/>
                </a:cubicBezTo>
                <a:cubicBezTo>
                  <a:pt x="5151837" y="4148051"/>
                  <a:pt x="5163476" y="4141161"/>
                  <a:pt x="5174919" y="4133968"/>
                </a:cubicBezTo>
                <a:cubicBezTo>
                  <a:pt x="5179484" y="4131092"/>
                  <a:pt x="5183753" y="4127752"/>
                  <a:pt x="5188154" y="4124620"/>
                </a:cubicBezTo>
                <a:cubicBezTo>
                  <a:pt x="5186564" y="4123576"/>
                  <a:pt x="5185026" y="4123842"/>
                  <a:pt x="5183546" y="4124952"/>
                </a:cubicBezTo>
                <a:cubicBezTo>
                  <a:pt x="5182154" y="4125996"/>
                  <a:pt x="5180889" y="4127249"/>
                  <a:pt x="5179395" y="4128122"/>
                </a:cubicBezTo>
                <a:cubicBezTo>
                  <a:pt x="5172462" y="4132136"/>
                  <a:pt x="5165304" y="4135799"/>
                  <a:pt x="5158531" y="4140070"/>
                </a:cubicBezTo>
                <a:cubicBezTo>
                  <a:pt x="5142173" y="4150386"/>
                  <a:pt x="5125995" y="4160986"/>
                  <a:pt x="5109721" y="4171435"/>
                </a:cubicBezTo>
                <a:cubicBezTo>
                  <a:pt x="5106329" y="4173608"/>
                  <a:pt x="5102831" y="4175620"/>
                  <a:pt x="5098193" y="4178429"/>
                </a:cubicBezTo>
                <a:cubicBezTo>
                  <a:pt x="5099129" y="4175354"/>
                  <a:pt x="5099613" y="4173551"/>
                  <a:pt x="5100217" y="4171795"/>
                </a:cubicBezTo>
                <a:cubicBezTo>
                  <a:pt x="5105171" y="4157389"/>
                  <a:pt x="5110154" y="4142984"/>
                  <a:pt x="5115109" y="4128577"/>
                </a:cubicBezTo>
                <a:cubicBezTo>
                  <a:pt x="5119757" y="4115054"/>
                  <a:pt x="5124280" y="4101493"/>
                  <a:pt x="5129093" y="4088036"/>
                </a:cubicBezTo>
                <a:cubicBezTo>
                  <a:pt x="5130159" y="4085046"/>
                  <a:pt x="5128134" y="4083139"/>
                  <a:pt x="5127508" y="4080804"/>
                </a:cubicBezTo>
                <a:cubicBezTo>
                  <a:pt x="5127075" y="4079182"/>
                  <a:pt x="5125111" y="4078574"/>
                  <a:pt x="5123076" y="4078925"/>
                </a:cubicBezTo>
                <a:cubicBezTo>
                  <a:pt x="5122453" y="4079030"/>
                  <a:pt x="5121602" y="4077815"/>
                  <a:pt x="5120857" y="4077208"/>
                </a:cubicBezTo>
                <a:close/>
                <a:moveTo>
                  <a:pt x="4946731" y="4070308"/>
                </a:moveTo>
                <a:cubicBezTo>
                  <a:pt x="4946440" y="4072624"/>
                  <a:pt x="4945566" y="4074560"/>
                  <a:pt x="4944208" y="4075917"/>
                </a:cubicBezTo>
                <a:cubicBezTo>
                  <a:pt x="4944305" y="4074266"/>
                  <a:pt x="4944402" y="4072823"/>
                  <a:pt x="4944500" y="4071267"/>
                </a:cubicBezTo>
                <a:cubicBezTo>
                  <a:pt x="4945178" y="4070887"/>
                  <a:pt x="4946052" y="4070593"/>
                  <a:pt x="4946731" y="4070308"/>
                </a:cubicBezTo>
                <a:close/>
                <a:moveTo>
                  <a:pt x="4948866" y="4065760"/>
                </a:moveTo>
                <a:cubicBezTo>
                  <a:pt x="4948963" y="4066050"/>
                  <a:pt x="4949157" y="4066533"/>
                  <a:pt x="4949157" y="4066630"/>
                </a:cubicBezTo>
                <a:cubicBezTo>
                  <a:pt x="4948866" y="4066824"/>
                  <a:pt x="4948477" y="4066824"/>
                  <a:pt x="4948090" y="4066920"/>
                </a:cubicBezTo>
                <a:cubicBezTo>
                  <a:pt x="4948186" y="4066630"/>
                  <a:pt x="4948186" y="4066244"/>
                  <a:pt x="4948381" y="4065953"/>
                </a:cubicBezTo>
                <a:cubicBezTo>
                  <a:pt x="4948381" y="4065857"/>
                  <a:pt x="4948672" y="4065760"/>
                  <a:pt x="4948866" y="4065760"/>
                </a:cubicBezTo>
                <a:close/>
                <a:moveTo>
                  <a:pt x="4951100" y="4060346"/>
                </a:moveTo>
                <a:cubicBezTo>
                  <a:pt x="4951293" y="4060733"/>
                  <a:pt x="4951584" y="4061119"/>
                  <a:pt x="4951487" y="4061313"/>
                </a:cubicBezTo>
                <a:cubicBezTo>
                  <a:pt x="4951390" y="4061602"/>
                  <a:pt x="4950905" y="4061699"/>
                  <a:pt x="4950517" y="4061893"/>
                </a:cubicBezTo>
                <a:cubicBezTo>
                  <a:pt x="4950419" y="4061602"/>
                  <a:pt x="4950128" y="4061216"/>
                  <a:pt x="4950225" y="4060829"/>
                </a:cubicBezTo>
                <a:lnTo>
                  <a:pt x="4950226" y="4060829"/>
                </a:lnTo>
                <a:cubicBezTo>
                  <a:pt x="4950323" y="4060636"/>
                  <a:pt x="4950808" y="4060539"/>
                  <a:pt x="4951100" y="4060346"/>
                </a:cubicBezTo>
                <a:close/>
                <a:moveTo>
                  <a:pt x="4951292" y="4055704"/>
                </a:moveTo>
                <a:lnTo>
                  <a:pt x="4951389" y="4055704"/>
                </a:lnTo>
                <a:cubicBezTo>
                  <a:pt x="4951971" y="4056284"/>
                  <a:pt x="4952554" y="4056768"/>
                  <a:pt x="4953039" y="4057445"/>
                </a:cubicBezTo>
                <a:cubicBezTo>
                  <a:pt x="4953233" y="4057735"/>
                  <a:pt x="4953039" y="4058218"/>
                  <a:pt x="4953136" y="4058605"/>
                </a:cubicBezTo>
                <a:cubicBezTo>
                  <a:pt x="4952651" y="4058316"/>
                  <a:pt x="4951972" y="4058219"/>
                  <a:pt x="4951778" y="4057929"/>
                </a:cubicBezTo>
                <a:lnTo>
                  <a:pt x="4951777" y="4057928"/>
                </a:lnTo>
                <a:cubicBezTo>
                  <a:pt x="4951486" y="4057251"/>
                  <a:pt x="4951486" y="4056381"/>
                  <a:pt x="4951292" y="4055704"/>
                </a:cubicBezTo>
                <a:close/>
                <a:moveTo>
                  <a:pt x="4955950" y="4046615"/>
                </a:moveTo>
                <a:cubicBezTo>
                  <a:pt x="4958279" y="4049226"/>
                  <a:pt x="4956629" y="4051546"/>
                  <a:pt x="4955755" y="4054157"/>
                </a:cubicBezTo>
                <a:cubicBezTo>
                  <a:pt x="4954882" y="4056768"/>
                  <a:pt x="4953233" y="4056284"/>
                  <a:pt x="4951389" y="4055704"/>
                </a:cubicBezTo>
                <a:lnTo>
                  <a:pt x="4951389" y="4055607"/>
                </a:lnTo>
                <a:cubicBezTo>
                  <a:pt x="4954688" y="4053287"/>
                  <a:pt x="4955271" y="4051935"/>
                  <a:pt x="4955076" y="4047389"/>
                </a:cubicBezTo>
                <a:close/>
                <a:moveTo>
                  <a:pt x="4966041" y="4032112"/>
                </a:moveTo>
                <a:cubicBezTo>
                  <a:pt x="4964779" y="4035012"/>
                  <a:pt x="4963518" y="4037719"/>
                  <a:pt x="4962160" y="4040524"/>
                </a:cubicBezTo>
                <a:cubicBezTo>
                  <a:pt x="4961384" y="4041878"/>
                  <a:pt x="4960317" y="4043134"/>
                  <a:pt x="4959346" y="4044295"/>
                </a:cubicBezTo>
                <a:cubicBezTo>
                  <a:pt x="4959928" y="4039364"/>
                  <a:pt x="4961481" y="4034916"/>
                  <a:pt x="4966041" y="4032112"/>
                </a:cubicBezTo>
                <a:close/>
                <a:moveTo>
                  <a:pt x="4991850" y="4013161"/>
                </a:moveTo>
                <a:lnTo>
                  <a:pt x="4991754" y="4014225"/>
                </a:lnTo>
                <a:cubicBezTo>
                  <a:pt x="4991657" y="4013934"/>
                  <a:pt x="4991560" y="4013742"/>
                  <a:pt x="4991463" y="4013451"/>
                </a:cubicBezTo>
                <a:cubicBezTo>
                  <a:pt x="4991463" y="4013451"/>
                  <a:pt x="4991753" y="4013258"/>
                  <a:pt x="4991850" y="4013161"/>
                </a:cubicBezTo>
                <a:close/>
                <a:moveTo>
                  <a:pt x="4982634" y="4002429"/>
                </a:moveTo>
                <a:cubicBezTo>
                  <a:pt x="4982441" y="4002816"/>
                  <a:pt x="4982246" y="4003202"/>
                  <a:pt x="4982149" y="4003590"/>
                </a:cubicBezTo>
                <a:lnTo>
                  <a:pt x="4982149" y="4004170"/>
                </a:lnTo>
                <a:cubicBezTo>
                  <a:pt x="4981567" y="4004460"/>
                  <a:pt x="4980889" y="4004750"/>
                  <a:pt x="4980210" y="4005040"/>
                </a:cubicBezTo>
                <a:cubicBezTo>
                  <a:pt x="4980210" y="4005137"/>
                  <a:pt x="4980113" y="4005234"/>
                  <a:pt x="4980113" y="4005331"/>
                </a:cubicBezTo>
                <a:cubicBezTo>
                  <a:pt x="4980404" y="4007361"/>
                  <a:pt x="4980016" y="4009100"/>
                  <a:pt x="4978075" y="4010261"/>
                </a:cubicBezTo>
                <a:cubicBezTo>
                  <a:pt x="4978075" y="4010357"/>
                  <a:pt x="4977978" y="4010357"/>
                  <a:pt x="4977978" y="4010454"/>
                </a:cubicBezTo>
                <a:cubicBezTo>
                  <a:pt x="4977299" y="4010745"/>
                  <a:pt x="4976620" y="4011034"/>
                  <a:pt x="4975941" y="4011325"/>
                </a:cubicBezTo>
                <a:cubicBezTo>
                  <a:pt x="4975941" y="4011421"/>
                  <a:pt x="4975844" y="4011518"/>
                  <a:pt x="4975844" y="4011615"/>
                </a:cubicBezTo>
                <a:cubicBezTo>
                  <a:pt x="4976037" y="4012195"/>
                  <a:pt x="4976134" y="4012582"/>
                  <a:pt x="4976231" y="4013065"/>
                </a:cubicBezTo>
                <a:cubicBezTo>
                  <a:pt x="4976231" y="4013258"/>
                  <a:pt x="4975746" y="4013451"/>
                  <a:pt x="4975552" y="4013645"/>
                </a:cubicBezTo>
                <a:cubicBezTo>
                  <a:pt x="4975456" y="4013452"/>
                  <a:pt x="4975358" y="4013259"/>
                  <a:pt x="4975358" y="4013162"/>
                </a:cubicBezTo>
                <a:lnTo>
                  <a:pt x="4975359" y="4013161"/>
                </a:lnTo>
                <a:lnTo>
                  <a:pt x="4975357" y="4013161"/>
                </a:lnTo>
                <a:cubicBezTo>
                  <a:pt x="4975550" y="4012581"/>
                  <a:pt x="4975647" y="4012097"/>
                  <a:pt x="4975842" y="4011614"/>
                </a:cubicBezTo>
                <a:cubicBezTo>
                  <a:pt x="4975842" y="4011517"/>
                  <a:pt x="4975745" y="4011324"/>
                  <a:pt x="4975745" y="4011227"/>
                </a:cubicBezTo>
                <a:cubicBezTo>
                  <a:pt x="4976424" y="4010936"/>
                  <a:pt x="4977103" y="4010647"/>
                  <a:pt x="4977879" y="4010357"/>
                </a:cubicBezTo>
                <a:cubicBezTo>
                  <a:pt x="4977975" y="4010357"/>
                  <a:pt x="4978073" y="4010260"/>
                  <a:pt x="4978073" y="4010260"/>
                </a:cubicBezTo>
                <a:cubicBezTo>
                  <a:pt x="4978752" y="4008713"/>
                  <a:pt x="4979432" y="4006972"/>
                  <a:pt x="4980111" y="4005330"/>
                </a:cubicBezTo>
                <a:cubicBezTo>
                  <a:pt x="4980111" y="4005137"/>
                  <a:pt x="4980014" y="4005040"/>
                  <a:pt x="4980014" y="4004847"/>
                </a:cubicBezTo>
                <a:cubicBezTo>
                  <a:pt x="4980693" y="4004556"/>
                  <a:pt x="4981372" y="4004267"/>
                  <a:pt x="4981954" y="4003976"/>
                </a:cubicBezTo>
                <a:cubicBezTo>
                  <a:pt x="4982051" y="4003880"/>
                  <a:pt x="4982051" y="4003686"/>
                  <a:pt x="4982148" y="4003589"/>
                </a:cubicBezTo>
                <a:cubicBezTo>
                  <a:pt x="4982052" y="4003202"/>
                  <a:pt x="4982052" y="4002816"/>
                  <a:pt x="4982052" y="4002525"/>
                </a:cubicBezTo>
                <a:cubicBezTo>
                  <a:pt x="4982052" y="4002429"/>
                  <a:pt x="4982440" y="4002429"/>
                  <a:pt x="4982634" y="4002429"/>
                </a:cubicBezTo>
                <a:close/>
                <a:moveTo>
                  <a:pt x="5537013" y="3973101"/>
                </a:moveTo>
                <a:cubicBezTo>
                  <a:pt x="5537206" y="3973487"/>
                  <a:pt x="5537304" y="3974067"/>
                  <a:pt x="5537400" y="3974455"/>
                </a:cubicBezTo>
                <a:cubicBezTo>
                  <a:pt x="5537012" y="3974165"/>
                  <a:pt x="5536624" y="3973971"/>
                  <a:pt x="5536333" y="3973778"/>
                </a:cubicBezTo>
                <a:lnTo>
                  <a:pt x="5536334" y="3973778"/>
                </a:lnTo>
                <a:close/>
                <a:moveTo>
                  <a:pt x="5048613" y="3922369"/>
                </a:moveTo>
                <a:cubicBezTo>
                  <a:pt x="5048806" y="3922466"/>
                  <a:pt x="5048903" y="3922466"/>
                  <a:pt x="5049097" y="3922563"/>
                </a:cubicBezTo>
                <a:cubicBezTo>
                  <a:pt x="5049000" y="3922756"/>
                  <a:pt x="5049000" y="3922950"/>
                  <a:pt x="5048903" y="3922950"/>
                </a:cubicBezTo>
                <a:lnTo>
                  <a:pt x="5048903" y="3922949"/>
                </a:lnTo>
                <a:cubicBezTo>
                  <a:pt x="5048807" y="3923046"/>
                  <a:pt x="5048613" y="3923046"/>
                  <a:pt x="5048418" y="3923142"/>
                </a:cubicBezTo>
                <a:cubicBezTo>
                  <a:pt x="5048516" y="3922852"/>
                  <a:pt x="5048516" y="3922659"/>
                  <a:pt x="5048613" y="3922369"/>
                </a:cubicBezTo>
                <a:close/>
                <a:moveTo>
                  <a:pt x="5045508" y="3920241"/>
                </a:moveTo>
                <a:cubicBezTo>
                  <a:pt x="5045605" y="3920338"/>
                  <a:pt x="5045605" y="3920435"/>
                  <a:pt x="5045605" y="3920532"/>
                </a:cubicBezTo>
                <a:cubicBezTo>
                  <a:pt x="5045508" y="3920629"/>
                  <a:pt x="5045508" y="3920725"/>
                  <a:pt x="5045410" y="3920725"/>
                </a:cubicBezTo>
                <a:lnTo>
                  <a:pt x="5045410" y="3921112"/>
                </a:lnTo>
                <a:cubicBezTo>
                  <a:pt x="5045314" y="3921209"/>
                  <a:pt x="5045120" y="3921209"/>
                  <a:pt x="5044926" y="3921209"/>
                </a:cubicBezTo>
                <a:cubicBezTo>
                  <a:pt x="5044926" y="3921306"/>
                  <a:pt x="5044926" y="3921403"/>
                  <a:pt x="5044828" y="3921403"/>
                </a:cubicBezTo>
                <a:lnTo>
                  <a:pt x="5044827" y="3921402"/>
                </a:lnTo>
                <a:cubicBezTo>
                  <a:pt x="5044827" y="3921498"/>
                  <a:pt x="5044634" y="3921402"/>
                  <a:pt x="5044440" y="3921402"/>
                </a:cubicBezTo>
                <a:cubicBezTo>
                  <a:pt x="5044536" y="3921402"/>
                  <a:pt x="5044730" y="3921305"/>
                  <a:pt x="5044925" y="3921208"/>
                </a:cubicBezTo>
                <a:cubicBezTo>
                  <a:pt x="5045119" y="3921112"/>
                  <a:pt x="5045119" y="3921015"/>
                  <a:pt x="5045216" y="3920918"/>
                </a:cubicBezTo>
                <a:cubicBezTo>
                  <a:pt x="5045281" y="3920853"/>
                  <a:pt x="5045346" y="3920789"/>
                  <a:pt x="5045410" y="3920724"/>
                </a:cubicBezTo>
                <a:cubicBezTo>
                  <a:pt x="5045508" y="3920532"/>
                  <a:pt x="5045508" y="3920435"/>
                  <a:pt x="5045508" y="3920241"/>
                </a:cubicBezTo>
                <a:close/>
                <a:moveTo>
                  <a:pt x="5050359" y="3919855"/>
                </a:moveTo>
                <a:cubicBezTo>
                  <a:pt x="5050261" y="3919952"/>
                  <a:pt x="5050261" y="3920049"/>
                  <a:pt x="5050164" y="3920049"/>
                </a:cubicBezTo>
                <a:cubicBezTo>
                  <a:pt x="5050067" y="3920049"/>
                  <a:pt x="5049874" y="3919952"/>
                  <a:pt x="5049777" y="3919952"/>
                </a:cubicBezTo>
                <a:cubicBezTo>
                  <a:pt x="5049971" y="3919855"/>
                  <a:pt x="5050164" y="3919855"/>
                  <a:pt x="5050359" y="3919855"/>
                </a:cubicBezTo>
                <a:close/>
                <a:moveTo>
                  <a:pt x="5334804" y="3914798"/>
                </a:moveTo>
                <a:lnTo>
                  <a:pt x="5334900" y="3915281"/>
                </a:lnTo>
                <a:lnTo>
                  <a:pt x="5334900" y="3915282"/>
                </a:lnTo>
                <a:lnTo>
                  <a:pt x="5334609" y="3915185"/>
                </a:lnTo>
                <a:close/>
                <a:moveTo>
                  <a:pt x="5334511" y="3911510"/>
                </a:moveTo>
                <a:cubicBezTo>
                  <a:pt x="5334608" y="3911606"/>
                  <a:pt x="5334706" y="3911800"/>
                  <a:pt x="5334803" y="3911993"/>
                </a:cubicBezTo>
                <a:cubicBezTo>
                  <a:pt x="5334609" y="3912090"/>
                  <a:pt x="5334512" y="3912187"/>
                  <a:pt x="5334318" y="3912284"/>
                </a:cubicBezTo>
                <a:cubicBezTo>
                  <a:pt x="5334222" y="3912090"/>
                  <a:pt x="5334027" y="3911801"/>
                  <a:pt x="5333930" y="3911607"/>
                </a:cubicBezTo>
                <a:lnTo>
                  <a:pt x="5333929" y="3911607"/>
                </a:lnTo>
                <a:cubicBezTo>
                  <a:pt x="5334124" y="3911607"/>
                  <a:pt x="5334317" y="3911510"/>
                  <a:pt x="5334511" y="3911510"/>
                </a:cubicBezTo>
                <a:close/>
                <a:moveTo>
                  <a:pt x="5052007" y="3910380"/>
                </a:moveTo>
                <a:cubicBezTo>
                  <a:pt x="5052202" y="3910477"/>
                  <a:pt x="5052492" y="3910766"/>
                  <a:pt x="5052687" y="3910960"/>
                </a:cubicBezTo>
                <a:cubicBezTo>
                  <a:pt x="5052395" y="3911057"/>
                  <a:pt x="5052105" y="3911154"/>
                  <a:pt x="5051910" y="3911250"/>
                </a:cubicBezTo>
                <a:cubicBezTo>
                  <a:pt x="5051910" y="3910960"/>
                  <a:pt x="5051910" y="3910671"/>
                  <a:pt x="5052007" y="3910380"/>
                </a:cubicBezTo>
                <a:close/>
                <a:moveTo>
                  <a:pt x="5335289" y="3906287"/>
                </a:moveTo>
                <a:cubicBezTo>
                  <a:pt x="5334220" y="3905707"/>
                  <a:pt x="5333250" y="3906577"/>
                  <a:pt x="5333542" y="3908028"/>
                </a:cubicBezTo>
                <a:lnTo>
                  <a:pt x="5333250" y="3908415"/>
                </a:lnTo>
                <a:lnTo>
                  <a:pt x="5333444" y="3907932"/>
                </a:lnTo>
                <a:cubicBezTo>
                  <a:pt x="5332378" y="3908802"/>
                  <a:pt x="5331407" y="3909768"/>
                  <a:pt x="5330049" y="3908415"/>
                </a:cubicBezTo>
                <a:cubicBezTo>
                  <a:pt x="5329467" y="3907835"/>
                  <a:pt x="5328399" y="3906868"/>
                  <a:pt x="5328496" y="3908608"/>
                </a:cubicBezTo>
                <a:lnTo>
                  <a:pt x="5329564" y="3919436"/>
                </a:lnTo>
                <a:lnTo>
                  <a:pt x="5329563" y="3919434"/>
                </a:lnTo>
                <a:lnTo>
                  <a:pt x="5329562" y="3919434"/>
                </a:lnTo>
                <a:lnTo>
                  <a:pt x="5329564" y="3919437"/>
                </a:lnTo>
                <a:lnTo>
                  <a:pt x="5329564" y="3919436"/>
                </a:lnTo>
                <a:lnTo>
                  <a:pt x="5339848" y="3942833"/>
                </a:lnTo>
                <a:cubicBezTo>
                  <a:pt x="5344020" y="3950954"/>
                  <a:pt x="5348969" y="3958690"/>
                  <a:pt x="5353820" y="3966522"/>
                </a:cubicBezTo>
                <a:cubicBezTo>
                  <a:pt x="5364688" y="3983927"/>
                  <a:pt x="5376137" y="4000943"/>
                  <a:pt x="5388751" y="4017188"/>
                </a:cubicBezTo>
                <a:cubicBezTo>
                  <a:pt x="5397387" y="4028307"/>
                  <a:pt x="5406410" y="4038944"/>
                  <a:pt x="5416307" y="4048902"/>
                </a:cubicBezTo>
                <a:cubicBezTo>
                  <a:pt x="5422033" y="4054608"/>
                  <a:pt x="5428534" y="4058959"/>
                  <a:pt x="5435811" y="4062150"/>
                </a:cubicBezTo>
                <a:cubicBezTo>
                  <a:pt x="5439691" y="4063890"/>
                  <a:pt x="5443864" y="4065244"/>
                  <a:pt x="5448812" y="4064954"/>
                </a:cubicBezTo>
                <a:cubicBezTo>
                  <a:pt x="5447939" y="4062827"/>
                  <a:pt x="5447260" y="4061086"/>
                  <a:pt x="5446386" y="4059153"/>
                </a:cubicBezTo>
                <a:cubicBezTo>
                  <a:pt x="5448133" y="4058670"/>
                  <a:pt x="5449783" y="4058186"/>
                  <a:pt x="5451820" y="4057606"/>
                </a:cubicBezTo>
                <a:cubicBezTo>
                  <a:pt x="5449298" y="4054415"/>
                  <a:pt x="5446193" y="4052868"/>
                  <a:pt x="5443185" y="4051128"/>
                </a:cubicBezTo>
                <a:cubicBezTo>
                  <a:pt x="5441341" y="4050064"/>
                  <a:pt x="5438624" y="4048420"/>
                  <a:pt x="5438624" y="4046970"/>
                </a:cubicBezTo>
                <a:cubicBezTo>
                  <a:pt x="5438527" y="4044069"/>
                  <a:pt x="5437169" y="4043489"/>
                  <a:pt x="5435034" y="4042522"/>
                </a:cubicBezTo>
                <a:cubicBezTo>
                  <a:pt x="5432900" y="4041555"/>
                  <a:pt x="5430862" y="4040105"/>
                  <a:pt x="5429213" y="4038461"/>
                </a:cubicBezTo>
                <a:cubicBezTo>
                  <a:pt x="5425719" y="4034787"/>
                  <a:pt x="5422518" y="4030919"/>
                  <a:pt x="5419412" y="4026955"/>
                </a:cubicBezTo>
                <a:cubicBezTo>
                  <a:pt x="5406992" y="4011098"/>
                  <a:pt x="5395834" y="3994370"/>
                  <a:pt x="5384967" y="3977450"/>
                </a:cubicBezTo>
                <a:cubicBezTo>
                  <a:pt x="5375361" y="3962463"/>
                  <a:pt x="5365464" y="3947765"/>
                  <a:pt x="5356052" y="3932779"/>
                </a:cubicBezTo>
                <a:cubicBezTo>
                  <a:pt x="5352947" y="3927944"/>
                  <a:pt x="5348192" y="3923787"/>
                  <a:pt x="5347610" y="3917501"/>
                </a:cubicBezTo>
                <a:cubicBezTo>
                  <a:pt x="5347513" y="3916728"/>
                  <a:pt x="5346349" y="3915761"/>
                  <a:pt x="5345475" y="3915278"/>
                </a:cubicBezTo>
                <a:cubicBezTo>
                  <a:pt x="5344117" y="3914601"/>
                  <a:pt x="5342565" y="3914408"/>
                  <a:pt x="5341206" y="3913828"/>
                </a:cubicBezTo>
                <a:cubicBezTo>
                  <a:pt x="5339363" y="3913054"/>
                  <a:pt x="5336744" y="3912764"/>
                  <a:pt x="5337908" y="3909380"/>
                </a:cubicBezTo>
                <a:cubicBezTo>
                  <a:pt x="5338102" y="3908704"/>
                  <a:pt x="5336452" y="3906867"/>
                  <a:pt x="5335289" y="3906287"/>
                </a:cubicBezTo>
                <a:close/>
                <a:moveTo>
                  <a:pt x="5415628" y="3802153"/>
                </a:moveTo>
                <a:cubicBezTo>
                  <a:pt x="5416599" y="3805537"/>
                  <a:pt x="5417278" y="3807954"/>
                  <a:pt x="5418054" y="3810468"/>
                </a:cubicBezTo>
                <a:lnTo>
                  <a:pt x="5418053" y="3810466"/>
                </a:lnTo>
                <a:cubicBezTo>
                  <a:pt x="5415239" y="3813271"/>
                  <a:pt x="5418344" y="3815397"/>
                  <a:pt x="5419314" y="3817331"/>
                </a:cubicBezTo>
                <a:cubicBezTo>
                  <a:pt x="5421643" y="3821780"/>
                  <a:pt x="5424651" y="3825840"/>
                  <a:pt x="5427465" y="3829998"/>
                </a:cubicBezTo>
                <a:cubicBezTo>
                  <a:pt x="5431443" y="3835993"/>
                  <a:pt x="5435421" y="3841988"/>
                  <a:pt x="5439400" y="3847983"/>
                </a:cubicBezTo>
                <a:cubicBezTo>
                  <a:pt x="5446581" y="3858811"/>
                  <a:pt x="5453760" y="3869835"/>
                  <a:pt x="5461135" y="3880567"/>
                </a:cubicBezTo>
                <a:cubicBezTo>
                  <a:pt x="5469770" y="3893232"/>
                  <a:pt x="5478697" y="3905609"/>
                  <a:pt x="5487429" y="3918179"/>
                </a:cubicBezTo>
                <a:cubicBezTo>
                  <a:pt x="5498296" y="3933843"/>
                  <a:pt x="5509844" y="3948926"/>
                  <a:pt x="5522166" y="3963430"/>
                </a:cubicBezTo>
                <a:cubicBezTo>
                  <a:pt x="5526532" y="3968554"/>
                  <a:pt x="5531286" y="3973486"/>
                  <a:pt x="5537302" y="3976870"/>
                </a:cubicBezTo>
                <a:cubicBezTo>
                  <a:pt x="5537981" y="3977354"/>
                  <a:pt x="5539048" y="3977160"/>
                  <a:pt x="5539922" y="3977160"/>
                </a:cubicBezTo>
                <a:lnTo>
                  <a:pt x="5540116" y="3977354"/>
                </a:lnTo>
                <a:cubicBezTo>
                  <a:pt x="5542833" y="3978707"/>
                  <a:pt x="5545550" y="3980158"/>
                  <a:pt x="5548364" y="3981511"/>
                </a:cubicBezTo>
                <a:cubicBezTo>
                  <a:pt x="5547879" y="3979868"/>
                  <a:pt x="5546908" y="3978127"/>
                  <a:pt x="5547200" y="3976580"/>
                </a:cubicBezTo>
                <a:cubicBezTo>
                  <a:pt x="5547879" y="3973294"/>
                  <a:pt x="5546229" y="3971264"/>
                  <a:pt x="5544289" y="3969136"/>
                </a:cubicBezTo>
                <a:cubicBezTo>
                  <a:pt x="5534004" y="3958017"/>
                  <a:pt x="5524883" y="3946027"/>
                  <a:pt x="5516247" y="3933554"/>
                </a:cubicBezTo>
                <a:cubicBezTo>
                  <a:pt x="5507320" y="3920792"/>
                  <a:pt x="5498491" y="3908028"/>
                  <a:pt x="5489661" y="3895168"/>
                </a:cubicBezTo>
                <a:cubicBezTo>
                  <a:pt x="5480443" y="3881923"/>
                  <a:pt x="5471419" y="3868482"/>
                  <a:pt x="5462202" y="3855139"/>
                </a:cubicBezTo>
                <a:cubicBezTo>
                  <a:pt x="5453372" y="3842376"/>
                  <a:pt x="5444542" y="3829613"/>
                  <a:pt x="5435615" y="3816850"/>
                </a:cubicBezTo>
                <a:cubicBezTo>
                  <a:pt x="5434257" y="3815013"/>
                  <a:pt x="5433093" y="3812402"/>
                  <a:pt x="5429891" y="3814240"/>
                </a:cubicBezTo>
                <a:cubicBezTo>
                  <a:pt x="5429503" y="3814432"/>
                  <a:pt x="5428338" y="3813659"/>
                  <a:pt x="5427853" y="3813176"/>
                </a:cubicBezTo>
                <a:cubicBezTo>
                  <a:pt x="5426301" y="3811532"/>
                  <a:pt x="5424652" y="3809985"/>
                  <a:pt x="5423681" y="3808148"/>
                </a:cubicBezTo>
                <a:cubicBezTo>
                  <a:pt x="5422129" y="3804957"/>
                  <a:pt x="5419412" y="3803700"/>
                  <a:pt x="5415628" y="3802153"/>
                </a:cubicBezTo>
                <a:close/>
                <a:moveTo>
                  <a:pt x="2872669" y="1058"/>
                </a:moveTo>
                <a:cubicBezTo>
                  <a:pt x="3037155" y="6659"/>
                  <a:pt x="3207281" y="34313"/>
                  <a:pt x="3384289" y="78983"/>
                </a:cubicBezTo>
                <a:cubicBezTo>
                  <a:pt x="3444082" y="100984"/>
                  <a:pt x="3545379" y="131671"/>
                  <a:pt x="3643144" y="175167"/>
                </a:cubicBezTo>
                <a:cubicBezTo>
                  <a:pt x="4140460" y="411537"/>
                  <a:pt x="4474183" y="823345"/>
                  <a:pt x="4728324" y="1284888"/>
                </a:cubicBezTo>
                <a:cubicBezTo>
                  <a:pt x="4965877" y="1717045"/>
                  <a:pt x="5153871" y="2179648"/>
                  <a:pt x="5343281" y="2637124"/>
                </a:cubicBezTo>
                <a:cubicBezTo>
                  <a:pt x="5485799" y="2981048"/>
                  <a:pt x="5572724" y="3327565"/>
                  <a:pt x="5588158" y="3677112"/>
                </a:cubicBezTo>
                <a:lnTo>
                  <a:pt x="5587065" y="3815428"/>
                </a:lnTo>
                <a:lnTo>
                  <a:pt x="5584264" y="3815109"/>
                </a:lnTo>
                <a:cubicBezTo>
                  <a:pt x="5583681" y="3816076"/>
                  <a:pt x="5583002" y="3817623"/>
                  <a:pt x="5583294" y="3818493"/>
                </a:cubicBezTo>
                <a:lnTo>
                  <a:pt x="5586970" y="3827357"/>
                </a:lnTo>
                <a:lnTo>
                  <a:pt x="5586081" y="3939847"/>
                </a:lnTo>
                <a:lnTo>
                  <a:pt x="5564886" y="4123984"/>
                </a:lnTo>
                <a:lnTo>
                  <a:pt x="5557582" y="4113982"/>
                </a:lnTo>
                <a:cubicBezTo>
                  <a:pt x="5549044" y="4102375"/>
                  <a:pt x="5540310" y="4090968"/>
                  <a:pt x="5531966" y="4079172"/>
                </a:cubicBezTo>
                <a:cubicBezTo>
                  <a:pt x="5523719" y="4067661"/>
                  <a:pt x="5515860" y="4055770"/>
                  <a:pt x="5507806" y="4044072"/>
                </a:cubicBezTo>
                <a:lnTo>
                  <a:pt x="5507806" y="4044070"/>
                </a:lnTo>
                <a:lnTo>
                  <a:pt x="5507805" y="4044071"/>
                </a:lnTo>
                <a:cubicBezTo>
                  <a:pt x="5505379" y="4040687"/>
                  <a:pt x="5502760" y="4037496"/>
                  <a:pt x="5499170" y="4035272"/>
                </a:cubicBezTo>
                <a:cubicBezTo>
                  <a:pt x="5497423" y="4034111"/>
                  <a:pt x="5496066" y="4032275"/>
                  <a:pt x="5494415" y="4030921"/>
                </a:cubicBezTo>
                <a:cubicBezTo>
                  <a:pt x="5493347" y="4029857"/>
                  <a:pt x="5492086" y="4028988"/>
                  <a:pt x="5490436" y="4027536"/>
                </a:cubicBezTo>
                <a:cubicBezTo>
                  <a:pt x="5489757" y="4029664"/>
                  <a:pt x="5489273" y="4031211"/>
                  <a:pt x="5488981" y="4032758"/>
                </a:cubicBezTo>
                <a:cubicBezTo>
                  <a:pt x="5487913" y="4037495"/>
                  <a:pt x="5490436" y="4041073"/>
                  <a:pt x="5492474" y="4044845"/>
                </a:cubicBezTo>
                <a:cubicBezTo>
                  <a:pt x="5497616" y="4054803"/>
                  <a:pt x="5504019" y="4063893"/>
                  <a:pt x="5510522" y="4072985"/>
                </a:cubicBezTo>
                <a:cubicBezTo>
                  <a:pt x="5520515" y="4086812"/>
                  <a:pt x="5530413" y="4100734"/>
                  <a:pt x="5540503" y="4114466"/>
                </a:cubicBezTo>
                <a:lnTo>
                  <a:pt x="5562648" y="4143432"/>
                </a:lnTo>
                <a:lnTo>
                  <a:pt x="5555704" y="4203759"/>
                </a:lnTo>
                <a:lnTo>
                  <a:pt x="5548578" y="4235158"/>
                </a:lnTo>
                <a:lnTo>
                  <a:pt x="5515957" y="4196356"/>
                </a:lnTo>
                <a:cubicBezTo>
                  <a:pt x="5504021" y="4180887"/>
                  <a:pt x="5491989" y="4165703"/>
                  <a:pt x="5477242" y="4152749"/>
                </a:cubicBezTo>
                <a:cubicBezTo>
                  <a:pt x="5470838" y="4147140"/>
                  <a:pt x="5465792" y="4139890"/>
                  <a:pt x="5458030" y="4135638"/>
                </a:cubicBezTo>
                <a:cubicBezTo>
                  <a:pt x="5455119" y="4133987"/>
                  <a:pt x="5454052" y="4134186"/>
                  <a:pt x="5453081" y="4137859"/>
                </a:cubicBezTo>
                <a:lnTo>
                  <a:pt x="5452887" y="4137764"/>
                </a:lnTo>
                <a:cubicBezTo>
                  <a:pt x="5453760" y="4138922"/>
                  <a:pt x="5454730" y="4140184"/>
                  <a:pt x="5455701" y="4141342"/>
                </a:cubicBezTo>
                <a:cubicBezTo>
                  <a:pt x="5454828" y="4141247"/>
                  <a:pt x="5453955" y="4140953"/>
                  <a:pt x="5452984" y="4140668"/>
                </a:cubicBezTo>
                <a:cubicBezTo>
                  <a:pt x="5451626" y="4142794"/>
                  <a:pt x="5451237" y="4144825"/>
                  <a:pt x="5452984" y="4147045"/>
                </a:cubicBezTo>
                <a:cubicBezTo>
                  <a:pt x="5454342" y="4148697"/>
                  <a:pt x="5455895" y="4150822"/>
                  <a:pt x="5455798" y="4152758"/>
                </a:cubicBezTo>
                <a:cubicBezTo>
                  <a:pt x="5455798" y="4155264"/>
                  <a:pt x="5457156" y="4156811"/>
                  <a:pt x="5458127" y="4158652"/>
                </a:cubicBezTo>
                <a:cubicBezTo>
                  <a:pt x="5459292" y="4160683"/>
                  <a:pt x="5460650" y="4162714"/>
                  <a:pt x="5462008" y="4164650"/>
                </a:cubicBezTo>
                <a:cubicBezTo>
                  <a:pt x="5469576" y="4175962"/>
                  <a:pt x="5476660" y="4187464"/>
                  <a:pt x="5484712" y="4198396"/>
                </a:cubicBezTo>
                <a:cubicBezTo>
                  <a:pt x="5494414" y="4211540"/>
                  <a:pt x="5504991" y="4224010"/>
                  <a:pt x="5516149" y="4236006"/>
                </a:cubicBezTo>
                <a:lnTo>
                  <a:pt x="5542900" y="4260179"/>
                </a:lnTo>
                <a:lnTo>
                  <a:pt x="5495536" y="4468889"/>
                </a:lnTo>
                <a:lnTo>
                  <a:pt x="5467788" y="4549720"/>
                </a:lnTo>
                <a:lnTo>
                  <a:pt x="5460693" y="4543893"/>
                </a:lnTo>
                <a:cubicBezTo>
                  <a:pt x="5454967" y="4537905"/>
                  <a:pt x="5449437" y="4531518"/>
                  <a:pt x="5444101" y="4525046"/>
                </a:cubicBezTo>
                <a:cubicBezTo>
                  <a:pt x="5440123" y="4520310"/>
                  <a:pt x="5436630" y="4515081"/>
                  <a:pt x="5432943" y="4510156"/>
                </a:cubicBezTo>
                <a:cubicBezTo>
                  <a:pt x="5426345" y="4501548"/>
                  <a:pt x="5419844" y="4492941"/>
                  <a:pt x="5413149" y="4484438"/>
                </a:cubicBezTo>
                <a:cubicBezTo>
                  <a:pt x="5412761" y="4483954"/>
                  <a:pt x="5411888" y="4483755"/>
                  <a:pt x="5411208" y="4483375"/>
                </a:cubicBezTo>
                <a:cubicBezTo>
                  <a:pt x="5411403" y="4485017"/>
                  <a:pt x="5411790" y="4486564"/>
                  <a:pt x="5411985" y="4488205"/>
                </a:cubicBezTo>
                <a:cubicBezTo>
                  <a:pt x="5410335" y="4486080"/>
                  <a:pt x="5408589" y="4483954"/>
                  <a:pt x="5406939" y="4481819"/>
                </a:cubicBezTo>
                <a:cubicBezTo>
                  <a:pt x="5404416" y="4479209"/>
                  <a:pt x="5401797" y="4476694"/>
                  <a:pt x="5399274" y="4474084"/>
                </a:cubicBezTo>
                <a:cubicBezTo>
                  <a:pt x="5398692" y="4473116"/>
                  <a:pt x="5398206" y="4472148"/>
                  <a:pt x="5397721" y="4471190"/>
                </a:cubicBezTo>
                <a:cubicBezTo>
                  <a:pt x="5397333" y="4470800"/>
                  <a:pt x="5397042" y="4470506"/>
                  <a:pt x="5396557" y="4470127"/>
                </a:cubicBezTo>
                <a:cubicBezTo>
                  <a:pt x="5396169" y="4469738"/>
                  <a:pt x="5395587" y="4469254"/>
                  <a:pt x="5395199" y="4468865"/>
                </a:cubicBezTo>
                <a:cubicBezTo>
                  <a:pt x="5395587" y="4468770"/>
                  <a:pt x="5395975" y="4468675"/>
                  <a:pt x="5396460" y="4468570"/>
                </a:cubicBezTo>
                <a:cubicBezTo>
                  <a:pt x="5396267" y="4467707"/>
                  <a:pt x="5396460" y="4466739"/>
                  <a:pt x="5395975" y="4466255"/>
                </a:cubicBezTo>
                <a:cubicBezTo>
                  <a:pt x="5391317" y="4462098"/>
                  <a:pt x="5386563" y="4458036"/>
                  <a:pt x="5381809" y="4454069"/>
                </a:cubicBezTo>
                <a:cubicBezTo>
                  <a:pt x="5381614" y="4453880"/>
                  <a:pt x="5381129" y="4454164"/>
                  <a:pt x="5380741" y="4454164"/>
                </a:cubicBezTo>
                <a:cubicBezTo>
                  <a:pt x="5381032" y="4454743"/>
                  <a:pt x="5381420" y="4455427"/>
                  <a:pt x="5381711" y="4456005"/>
                </a:cubicBezTo>
                <a:cubicBezTo>
                  <a:pt x="5382100" y="4456774"/>
                  <a:pt x="5382390" y="4457647"/>
                  <a:pt x="5382682" y="4458425"/>
                </a:cubicBezTo>
                <a:cubicBezTo>
                  <a:pt x="5380935" y="4457362"/>
                  <a:pt x="5378995" y="4456489"/>
                  <a:pt x="5377248" y="4455332"/>
                </a:cubicBezTo>
                <a:cubicBezTo>
                  <a:pt x="5375404" y="4454164"/>
                  <a:pt x="5373754" y="4452817"/>
                  <a:pt x="5371814" y="4451754"/>
                </a:cubicBezTo>
                <a:cubicBezTo>
                  <a:pt x="5369971" y="4450786"/>
                  <a:pt x="5368418" y="4449818"/>
                  <a:pt x="5366866" y="4447398"/>
                </a:cubicBezTo>
                <a:cubicBezTo>
                  <a:pt x="5369291" y="4448072"/>
                  <a:pt x="5370941" y="4448461"/>
                  <a:pt x="5372493" y="4448755"/>
                </a:cubicBezTo>
                <a:cubicBezTo>
                  <a:pt x="5371038" y="4445073"/>
                  <a:pt x="5367253" y="4443915"/>
                  <a:pt x="5364245" y="4442368"/>
                </a:cubicBezTo>
                <a:cubicBezTo>
                  <a:pt x="5357939" y="4439085"/>
                  <a:pt x="5351244" y="4436380"/>
                  <a:pt x="5344452" y="4434150"/>
                </a:cubicBezTo>
                <a:cubicBezTo>
                  <a:pt x="5336204" y="4431350"/>
                  <a:pt x="5327666" y="4429414"/>
                  <a:pt x="5318739" y="4430382"/>
                </a:cubicBezTo>
                <a:cubicBezTo>
                  <a:pt x="5306998" y="4431635"/>
                  <a:pt x="5295355" y="4433381"/>
                  <a:pt x="5284294" y="4437538"/>
                </a:cubicBezTo>
                <a:cubicBezTo>
                  <a:pt x="5276532" y="4440537"/>
                  <a:pt x="5269060" y="4444114"/>
                  <a:pt x="5262269" y="4448850"/>
                </a:cubicBezTo>
                <a:cubicBezTo>
                  <a:pt x="5257029" y="4452428"/>
                  <a:pt x="5251402" y="4455521"/>
                  <a:pt x="5246065" y="4458900"/>
                </a:cubicBezTo>
                <a:cubicBezTo>
                  <a:pt x="5244610" y="4459868"/>
                  <a:pt x="5243348" y="4461130"/>
                  <a:pt x="5241796" y="4462003"/>
                </a:cubicBezTo>
                <a:cubicBezTo>
                  <a:pt x="5233645" y="4466929"/>
                  <a:pt x="5226466" y="4473505"/>
                  <a:pt x="5217539" y="4477083"/>
                </a:cubicBezTo>
                <a:cubicBezTo>
                  <a:pt x="5216858" y="4477368"/>
                  <a:pt x="5216374" y="4477662"/>
                  <a:pt x="5215792" y="4478051"/>
                </a:cubicBezTo>
                <a:cubicBezTo>
                  <a:pt x="5207641" y="4483660"/>
                  <a:pt x="5198909" y="4486943"/>
                  <a:pt x="5188429" y="4489847"/>
                </a:cubicBezTo>
                <a:cubicBezTo>
                  <a:pt x="5180861" y="4491973"/>
                  <a:pt x="5173100" y="4492941"/>
                  <a:pt x="5165336" y="4493615"/>
                </a:cubicBezTo>
                <a:cubicBezTo>
                  <a:pt x="5159708" y="4494004"/>
                  <a:pt x="5153983" y="4493520"/>
                  <a:pt x="5148356" y="4493131"/>
                </a:cubicBezTo>
                <a:cubicBezTo>
                  <a:pt x="5142534" y="4492742"/>
                  <a:pt x="5136713" y="4491878"/>
                  <a:pt x="5130891" y="4491299"/>
                </a:cubicBezTo>
                <a:cubicBezTo>
                  <a:pt x="5124972" y="4490616"/>
                  <a:pt x="5119150" y="4490331"/>
                  <a:pt x="5113328" y="4489553"/>
                </a:cubicBezTo>
                <a:cubicBezTo>
                  <a:pt x="5108380" y="4488784"/>
                  <a:pt x="5103528" y="4487522"/>
                  <a:pt x="5098580" y="4486459"/>
                </a:cubicBezTo>
                <a:cubicBezTo>
                  <a:pt x="5091690" y="4484912"/>
                  <a:pt x="5084802" y="4483660"/>
                  <a:pt x="5077913" y="4481913"/>
                </a:cubicBezTo>
                <a:cubicBezTo>
                  <a:pt x="5068307" y="4479304"/>
                  <a:pt x="5058799" y="4476210"/>
                  <a:pt x="5049193" y="4473695"/>
                </a:cubicBezTo>
                <a:cubicBezTo>
                  <a:pt x="5039878" y="4471379"/>
                  <a:pt x="5031242" y="4467413"/>
                  <a:pt x="5022607" y="4463351"/>
                </a:cubicBezTo>
                <a:cubicBezTo>
                  <a:pt x="5021927" y="4463066"/>
                  <a:pt x="5020861" y="4463446"/>
                  <a:pt x="5019987" y="4463446"/>
                </a:cubicBezTo>
                <a:cubicBezTo>
                  <a:pt x="5019211" y="4463835"/>
                  <a:pt x="5018337" y="4464708"/>
                  <a:pt x="5017561" y="4464518"/>
                </a:cubicBezTo>
                <a:cubicBezTo>
                  <a:pt x="5015426" y="4463930"/>
                  <a:pt x="5013098" y="4463161"/>
                  <a:pt x="5012030" y="4460836"/>
                </a:cubicBezTo>
                <a:cubicBezTo>
                  <a:pt x="5011157" y="4460257"/>
                  <a:pt x="5010187" y="4459868"/>
                  <a:pt x="5009313" y="4459384"/>
                </a:cubicBezTo>
                <a:lnTo>
                  <a:pt x="5009411" y="4459583"/>
                </a:lnTo>
                <a:cubicBezTo>
                  <a:pt x="5005723" y="4457258"/>
                  <a:pt x="5001842" y="4455037"/>
                  <a:pt x="4998252" y="4452428"/>
                </a:cubicBezTo>
                <a:cubicBezTo>
                  <a:pt x="4997281" y="4451849"/>
                  <a:pt x="4996990" y="4450397"/>
                  <a:pt x="4996408" y="4449239"/>
                </a:cubicBezTo>
                <a:cubicBezTo>
                  <a:pt x="4994564" y="4448271"/>
                  <a:pt x="4992624" y="4447398"/>
                  <a:pt x="4991071" y="4446145"/>
                </a:cubicBezTo>
                <a:cubicBezTo>
                  <a:pt x="4983890" y="4440242"/>
                  <a:pt x="4977681" y="4433476"/>
                  <a:pt x="4972441" y="4425931"/>
                </a:cubicBezTo>
                <a:cubicBezTo>
                  <a:pt x="4967202" y="4418586"/>
                  <a:pt x="4962448" y="4410946"/>
                  <a:pt x="4958373" y="4402918"/>
                </a:cubicBezTo>
                <a:cubicBezTo>
                  <a:pt x="4957597" y="4401380"/>
                  <a:pt x="4956433" y="4400118"/>
                  <a:pt x="4955656" y="4398571"/>
                </a:cubicBezTo>
                <a:cubicBezTo>
                  <a:pt x="4953037" y="4393741"/>
                  <a:pt x="4951775" y="4388322"/>
                  <a:pt x="4949835" y="4383292"/>
                </a:cubicBezTo>
                <a:cubicBezTo>
                  <a:pt x="4948476" y="4379525"/>
                  <a:pt x="4947021" y="4375852"/>
                  <a:pt x="4945663" y="4372075"/>
                </a:cubicBezTo>
                <a:cubicBezTo>
                  <a:pt x="4945274" y="4370822"/>
                  <a:pt x="4944692" y="4369560"/>
                  <a:pt x="4944595" y="4368307"/>
                </a:cubicBezTo>
                <a:cubicBezTo>
                  <a:pt x="4944207" y="4363951"/>
                  <a:pt x="4942946" y="4359899"/>
                  <a:pt x="4940520" y="4356217"/>
                </a:cubicBezTo>
                <a:cubicBezTo>
                  <a:pt x="4939452" y="4354575"/>
                  <a:pt x="4940035" y="4353322"/>
                  <a:pt x="4941296" y="4352260"/>
                </a:cubicBezTo>
                <a:cubicBezTo>
                  <a:pt x="4940423" y="4350808"/>
                  <a:pt x="4939647" y="4349451"/>
                  <a:pt x="4938870" y="4347999"/>
                </a:cubicBezTo>
                <a:lnTo>
                  <a:pt x="4939162" y="4347999"/>
                </a:lnTo>
                <a:lnTo>
                  <a:pt x="4939356" y="4347609"/>
                </a:lnTo>
                <a:lnTo>
                  <a:pt x="4939453" y="4347714"/>
                </a:lnTo>
                <a:cubicBezTo>
                  <a:pt x="4939453" y="4347135"/>
                  <a:pt x="4939453" y="4346547"/>
                  <a:pt x="4939550" y="4346072"/>
                </a:cubicBezTo>
                <a:lnTo>
                  <a:pt x="4939356" y="4346072"/>
                </a:lnTo>
                <a:cubicBezTo>
                  <a:pt x="4935669" y="4329047"/>
                  <a:pt x="4932952" y="4311936"/>
                  <a:pt x="4931497" y="4294626"/>
                </a:cubicBezTo>
                <a:cubicBezTo>
                  <a:pt x="4930915" y="4288344"/>
                  <a:pt x="4929847" y="4282156"/>
                  <a:pt x="4930139" y="4275769"/>
                </a:cubicBezTo>
                <a:cubicBezTo>
                  <a:pt x="4930236" y="4274033"/>
                  <a:pt x="4929363" y="4273843"/>
                  <a:pt x="4927907" y="4273938"/>
                </a:cubicBezTo>
                <a:cubicBezTo>
                  <a:pt x="4927713" y="4273938"/>
                  <a:pt x="4927228" y="4272875"/>
                  <a:pt x="4927228" y="4272296"/>
                </a:cubicBezTo>
                <a:cubicBezTo>
                  <a:pt x="4927228" y="4263489"/>
                  <a:pt x="4927228" y="4254692"/>
                  <a:pt x="4927422" y="4245894"/>
                </a:cubicBezTo>
                <a:cubicBezTo>
                  <a:pt x="4927422" y="4244642"/>
                  <a:pt x="4928295" y="4243474"/>
                  <a:pt x="4928683" y="4242222"/>
                </a:cubicBezTo>
                <a:lnTo>
                  <a:pt x="4928489" y="4242412"/>
                </a:lnTo>
                <a:cubicBezTo>
                  <a:pt x="4928489" y="4241738"/>
                  <a:pt x="4928489" y="4241064"/>
                  <a:pt x="4928392" y="4240381"/>
                </a:cubicBezTo>
                <a:lnTo>
                  <a:pt x="4928683" y="4240191"/>
                </a:lnTo>
                <a:cubicBezTo>
                  <a:pt x="4928295" y="4239802"/>
                  <a:pt x="4927616" y="4239422"/>
                  <a:pt x="4927616" y="4239128"/>
                </a:cubicBezTo>
                <a:cubicBezTo>
                  <a:pt x="4927810" y="4233908"/>
                  <a:pt x="4927810" y="4228784"/>
                  <a:pt x="4928392" y="4223659"/>
                </a:cubicBezTo>
                <a:cubicBezTo>
                  <a:pt x="4928877" y="4220176"/>
                  <a:pt x="4929653" y="4216893"/>
                  <a:pt x="4929556" y="4213315"/>
                </a:cubicBezTo>
                <a:cubicBezTo>
                  <a:pt x="4929459" y="4209737"/>
                  <a:pt x="4931205" y="4206349"/>
                  <a:pt x="4930720" y="4202582"/>
                </a:cubicBezTo>
                <a:cubicBezTo>
                  <a:pt x="4930624" y="4201898"/>
                  <a:pt x="4931400" y="4201224"/>
                  <a:pt x="4931788" y="4200446"/>
                </a:cubicBezTo>
                <a:cubicBezTo>
                  <a:pt x="4930235" y="4199099"/>
                  <a:pt x="4931011" y="4197552"/>
                  <a:pt x="4931496" y="4196005"/>
                </a:cubicBezTo>
                <a:lnTo>
                  <a:pt x="4931399" y="4196005"/>
                </a:lnTo>
                <a:cubicBezTo>
                  <a:pt x="4931981" y="4193006"/>
                  <a:pt x="4932854" y="4189817"/>
                  <a:pt x="4933339" y="4186724"/>
                </a:cubicBezTo>
                <a:cubicBezTo>
                  <a:pt x="4934115" y="4182083"/>
                  <a:pt x="4934601" y="4177537"/>
                  <a:pt x="4935183" y="4172897"/>
                </a:cubicBezTo>
                <a:lnTo>
                  <a:pt x="4935183" y="4172792"/>
                </a:lnTo>
                <a:cubicBezTo>
                  <a:pt x="4935960" y="4170182"/>
                  <a:pt x="4937318" y="4167677"/>
                  <a:pt x="4937609" y="4164963"/>
                </a:cubicBezTo>
                <a:cubicBezTo>
                  <a:pt x="4938094" y="4158870"/>
                  <a:pt x="4940229" y="4153167"/>
                  <a:pt x="4941296" y="4147178"/>
                </a:cubicBezTo>
                <a:lnTo>
                  <a:pt x="4941102" y="4147178"/>
                </a:lnTo>
                <a:cubicBezTo>
                  <a:pt x="4945468" y="4131510"/>
                  <a:pt x="4949446" y="4115747"/>
                  <a:pt x="4954201" y="4100278"/>
                </a:cubicBezTo>
                <a:cubicBezTo>
                  <a:pt x="4957597" y="4089545"/>
                  <a:pt x="4962156" y="4079106"/>
                  <a:pt x="4966039" y="4068562"/>
                </a:cubicBezTo>
                <a:cubicBezTo>
                  <a:pt x="4969337" y="4059669"/>
                  <a:pt x="4973121" y="4051063"/>
                  <a:pt x="4977488" y="4042749"/>
                </a:cubicBezTo>
                <a:cubicBezTo>
                  <a:pt x="4978070" y="4041685"/>
                  <a:pt x="4977972" y="4040235"/>
                  <a:pt x="4978167" y="4039075"/>
                </a:cubicBezTo>
                <a:cubicBezTo>
                  <a:pt x="4978361" y="4038204"/>
                  <a:pt x="4979914" y="4037141"/>
                  <a:pt x="4979914" y="4037528"/>
                </a:cubicBezTo>
                <a:cubicBezTo>
                  <a:pt x="4983892" y="4029889"/>
                  <a:pt x="4987967" y="4022251"/>
                  <a:pt x="4991946" y="4014612"/>
                </a:cubicBezTo>
                <a:lnTo>
                  <a:pt x="4991848" y="4014515"/>
                </a:lnTo>
                <a:cubicBezTo>
                  <a:pt x="4995440" y="4008908"/>
                  <a:pt x="4998738" y="4003106"/>
                  <a:pt x="5002425" y="3997594"/>
                </a:cubicBezTo>
                <a:cubicBezTo>
                  <a:pt x="5009023" y="3987345"/>
                  <a:pt x="5015718" y="3977096"/>
                  <a:pt x="5022608" y="3967041"/>
                </a:cubicBezTo>
                <a:cubicBezTo>
                  <a:pt x="5028235" y="3958821"/>
                  <a:pt x="5034251" y="3950797"/>
                  <a:pt x="5040267" y="3942771"/>
                </a:cubicBezTo>
                <a:cubicBezTo>
                  <a:pt x="5044051" y="3937646"/>
                  <a:pt x="5048223" y="3932908"/>
                  <a:pt x="5052105" y="3927881"/>
                </a:cubicBezTo>
                <a:cubicBezTo>
                  <a:pt x="5053463" y="3926140"/>
                  <a:pt x="5055986" y="3924786"/>
                  <a:pt x="5055113" y="3921789"/>
                </a:cubicBezTo>
                <a:cubicBezTo>
                  <a:pt x="5054530" y="3921402"/>
                  <a:pt x="5053850" y="3921112"/>
                  <a:pt x="5053268" y="3920725"/>
                </a:cubicBezTo>
                <a:cubicBezTo>
                  <a:pt x="5052492" y="3920338"/>
                  <a:pt x="5051619" y="3920049"/>
                  <a:pt x="5050842" y="3919661"/>
                </a:cubicBezTo>
                <a:cubicBezTo>
                  <a:pt x="5053268" y="3915696"/>
                  <a:pt x="5055792" y="3911733"/>
                  <a:pt x="5058411" y="3907382"/>
                </a:cubicBezTo>
                <a:cubicBezTo>
                  <a:pt x="5056470" y="3907673"/>
                  <a:pt x="5054724" y="3907673"/>
                  <a:pt x="5052977" y="3908156"/>
                </a:cubicBezTo>
                <a:cubicBezTo>
                  <a:pt x="5052491" y="3908252"/>
                  <a:pt x="5052201" y="3909219"/>
                  <a:pt x="5051909" y="3909993"/>
                </a:cubicBezTo>
                <a:cubicBezTo>
                  <a:pt x="5050649" y="3910380"/>
                  <a:pt x="5049387" y="3910766"/>
                  <a:pt x="5048125" y="3911154"/>
                </a:cubicBezTo>
                <a:lnTo>
                  <a:pt x="5048319" y="3911347"/>
                </a:lnTo>
                <a:cubicBezTo>
                  <a:pt x="5047155" y="3912700"/>
                  <a:pt x="5045894" y="3913861"/>
                  <a:pt x="5045021" y="3915311"/>
                </a:cubicBezTo>
                <a:cubicBezTo>
                  <a:pt x="5043565" y="3917728"/>
                  <a:pt x="5042304" y="3919759"/>
                  <a:pt x="5039393" y="3921403"/>
                </a:cubicBezTo>
                <a:cubicBezTo>
                  <a:pt x="5035997" y="3923336"/>
                  <a:pt x="5033766" y="3927398"/>
                  <a:pt x="5031243" y="3930684"/>
                </a:cubicBezTo>
                <a:cubicBezTo>
                  <a:pt x="5021444" y="3943544"/>
                  <a:pt x="5011838" y="3956597"/>
                  <a:pt x="5001940" y="3969457"/>
                </a:cubicBezTo>
                <a:cubicBezTo>
                  <a:pt x="4990491" y="3984445"/>
                  <a:pt x="4980399" y="4000301"/>
                  <a:pt x="4971085" y="4016739"/>
                </a:cubicBezTo>
                <a:cubicBezTo>
                  <a:pt x="4970406" y="4017995"/>
                  <a:pt x="4970309" y="4019543"/>
                  <a:pt x="4969921" y="4020896"/>
                </a:cubicBezTo>
                <a:cubicBezTo>
                  <a:pt x="4970310" y="4021186"/>
                  <a:pt x="4970600" y="4020993"/>
                  <a:pt x="4970794" y="4020606"/>
                </a:cubicBezTo>
                <a:cubicBezTo>
                  <a:pt x="4972153" y="4023796"/>
                  <a:pt x="4969922" y="4025344"/>
                  <a:pt x="4968078" y="4027568"/>
                </a:cubicBezTo>
                <a:cubicBezTo>
                  <a:pt x="4967689" y="4026504"/>
                  <a:pt x="4967399" y="4025731"/>
                  <a:pt x="4967204" y="4024957"/>
                </a:cubicBezTo>
                <a:cubicBezTo>
                  <a:pt x="4966235" y="4026118"/>
                  <a:pt x="4965167" y="4027085"/>
                  <a:pt x="4964585" y="4028341"/>
                </a:cubicBezTo>
                <a:cubicBezTo>
                  <a:pt x="4961286" y="4034723"/>
                  <a:pt x="4958084" y="4041104"/>
                  <a:pt x="4954882" y="4047486"/>
                </a:cubicBezTo>
                <a:lnTo>
                  <a:pt x="4954882" y="4047582"/>
                </a:lnTo>
                <a:cubicBezTo>
                  <a:pt x="4954590" y="4047776"/>
                  <a:pt x="4954300" y="4047969"/>
                  <a:pt x="4954106" y="4048259"/>
                </a:cubicBezTo>
                <a:cubicBezTo>
                  <a:pt x="4950806" y="4055898"/>
                  <a:pt x="4947605" y="4063535"/>
                  <a:pt x="4944402" y="4071267"/>
                </a:cubicBezTo>
                <a:cubicBezTo>
                  <a:pt x="4942365" y="4076107"/>
                  <a:pt x="4939843" y="4080842"/>
                  <a:pt x="4938096" y="4085872"/>
                </a:cubicBezTo>
                <a:cubicBezTo>
                  <a:pt x="4935671" y="4092639"/>
                  <a:pt x="4933827" y="4099500"/>
                  <a:pt x="4931692" y="4106371"/>
                </a:cubicBezTo>
                <a:lnTo>
                  <a:pt x="4931498" y="4106276"/>
                </a:lnTo>
                <a:lnTo>
                  <a:pt x="4931498" y="4107918"/>
                </a:lnTo>
                <a:lnTo>
                  <a:pt x="4931692" y="4107823"/>
                </a:lnTo>
                <a:cubicBezTo>
                  <a:pt x="4927714" y="4116136"/>
                  <a:pt x="4925192" y="4124933"/>
                  <a:pt x="4922863" y="4133731"/>
                </a:cubicBezTo>
                <a:cubicBezTo>
                  <a:pt x="4918885" y="4148725"/>
                  <a:pt x="4914810" y="4163615"/>
                  <a:pt x="4911414" y="4178695"/>
                </a:cubicBezTo>
                <a:cubicBezTo>
                  <a:pt x="4907629" y="4195521"/>
                  <a:pt x="4904330" y="4212442"/>
                  <a:pt x="4902390" y="4229552"/>
                </a:cubicBezTo>
                <a:cubicBezTo>
                  <a:pt x="4901030" y="4241054"/>
                  <a:pt x="4898993" y="4252471"/>
                  <a:pt x="4897635" y="4263973"/>
                </a:cubicBezTo>
                <a:cubicBezTo>
                  <a:pt x="4896665" y="4271802"/>
                  <a:pt x="4896082" y="4279641"/>
                  <a:pt x="4895597" y="4287471"/>
                </a:cubicBezTo>
                <a:cubicBezTo>
                  <a:pt x="4894531" y="4305359"/>
                  <a:pt x="4895307" y="4323144"/>
                  <a:pt x="4896471" y="4340938"/>
                </a:cubicBezTo>
                <a:lnTo>
                  <a:pt x="4896465" y="4340947"/>
                </a:lnTo>
                <a:cubicBezTo>
                  <a:pt x="4897241" y="4352459"/>
                  <a:pt x="4899376" y="4363866"/>
                  <a:pt x="4901220" y="4375273"/>
                </a:cubicBezTo>
                <a:cubicBezTo>
                  <a:pt x="4902288" y="4381755"/>
                  <a:pt x="4903452" y="4388227"/>
                  <a:pt x="4905199" y="4394519"/>
                </a:cubicBezTo>
                <a:cubicBezTo>
                  <a:pt x="4908207" y="4404674"/>
                  <a:pt x="4910730" y="4415018"/>
                  <a:pt x="4914999" y="4424878"/>
                </a:cubicBezTo>
                <a:cubicBezTo>
                  <a:pt x="4917715" y="4431255"/>
                  <a:pt x="4920141" y="4437642"/>
                  <a:pt x="4923731" y="4443630"/>
                </a:cubicBezTo>
                <a:cubicBezTo>
                  <a:pt x="4924508" y="4444987"/>
                  <a:pt x="4925090" y="4446828"/>
                  <a:pt x="4924508" y="4449049"/>
                </a:cubicBezTo>
                <a:cubicBezTo>
                  <a:pt x="4924023" y="4451270"/>
                  <a:pt x="4925381" y="4454364"/>
                  <a:pt x="4926836" y="4456594"/>
                </a:cubicBezTo>
                <a:cubicBezTo>
                  <a:pt x="4929844" y="4461329"/>
                  <a:pt x="4933338" y="4465581"/>
                  <a:pt x="4936733" y="4470127"/>
                </a:cubicBezTo>
                <a:lnTo>
                  <a:pt x="4936637" y="4470222"/>
                </a:lnTo>
                <a:cubicBezTo>
                  <a:pt x="4938092" y="4475546"/>
                  <a:pt x="4942749" y="4478535"/>
                  <a:pt x="4946146" y="4482407"/>
                </a:cubicBezTo>
                <a:cubicBezTo>
                  <a:pt x="4957595" y="4495465"/>
                  <a:pt x="4971471" y="4505810"/>
                  <a:pt x="4986801" y="4513829"/>
                </a:cubicBezTo>
                <a:cubicBezTo>
                  <a:pt x="4997959" y="4519637"/>
                  <a:pt x="5009603" y="4524467"/>
                  <a:pt x="5021926" y="4527656"/>
                </a:cubicBezTo>
                <a:cubicBezTo>
                  <a:pt x="5029687" y="4529592"/>
                  <a:pt x="5037450" y="4532107"/>
                  <a:pt x="5045211" y="4534043"/>
                </a:cubicBezTo>
                <a:cubicBezTo>
                  <a:pt x="5053459" y="4536074"/>
                  <a:pt x="5061706" y="4537810"/>
                  <a:pt x="5070051" y="4539556"/>
                </a:cubicBezTo>
                <a:cubicBezTo>
                  <a:pt x="5072768" y="4540135"/>
                  <a:pt x="5075581" y="4540515"/>
                  <a:pt x="5078395" y="4540999"/>
                </a:cubicBezTo>
                <a:cubicBezTo>
                  <a:pt x="5081500" y="4541483"/>
                  <a:pt x="5084605" y="4542546"/>
                  <a:pt x="5087613" y="4540031"/>
                </a:cubicBezTo>
                <a:cubicBezTo>
                  <a:pt x="5088099" y="4539651"/>
                  <a:pt x="5089360" y="4539841"/>
                  <a:pt x="5090135" y="4540135"/>
                </a:cubicBezTo>
                <a:cubicBezTo>
                  <a:pt x="5091785" y="4540809"/>
                  <a:pt x="5090911" y="4541682"/>
                  <a:pt x="5090232" y="4542356"/>
                </a:cubicBezTo>
                <a:cubicBezTo>
                  <a:pt x="5094113" y="4545156"/>
                  <a:pt x="5097994" y="4543125"/>
                  <a:pt x="5101876" y="4542261"/>
                </a:cubicBezTo>
                <a:lnTo>
                  <a:pt x="5101778" y="4542451"/>
                </a:lnTo>
                <a:lnTo>
                  <a:pt x="5103331" y="4542451"/>
                </a:lnTo>
                <a:cubicBezTo>
                  <a:pt x="5104980" y="4543229"/>
                  <a:pt x="5105368" y="4544093"/>
                  <a:pt x="5104495" y="4545260"/>
                </a:cubicBezTo>
                <a:lnTo>
                  <a:pt x="5104786" y="4545061"/>
                </a:lnTo>
                <a:cubicBezTo>
                  <a:pt x="5107600" y="4546124"/>
                  <a:pt x="5108279" y="4545839"/>
                  <a:pt x="5110414" y="4542745"/>
                </a:cubicBezTo>
                <a:cubicBezTo>
                  <a:pt x="5110996" y="4545545"/>
                  <a:pt x="5112548" y="4546702"/>
                  <a:pt x="5115556" y="4546124"/>
                </a:cubicBezTo>
                <a:cubicBezTo>
                  <a:pt x="5119437" y="4545355"/>
                  <a:pt x="5123318" y="4544966"/>
                  <a:pt x="5127200" y="4544188"/>
                </a:cubicBezTo>
                <a:cubicBezTo>
                  <a:pt x="5130111" y="4543713"/>
                  <a:pt x="5129141" y="4544871"/>
                  <a:pt x="5128267" y="4546228"/>
                </a:cubicBezTo>
                <a:cubicBezTo>
                  <a:pt x="5128267" y="4546228"/>
                  <a:pt x="5129044" y="4547091"/>
                  <a:pt x="5129431" y="4547091"/>
                </a:cubicBezTo>
                <a:cubicBezTo>
                  <a:pt x="5135835" y="4545934"/>
                  <a:pt x="5142239" y="4545744"/>
                  <a:pt x="5148643" y="4543903"/>
                </a:cubicBezTo>
                <a:cubicBezTo>
                  <a:pt x="5157667" y="4541388"/>
                  <a:pt x="5166691" y="4538873"/>
                  <a:pt x="5175617" y="4535874"/>
                </a:cubicBezTo>
                <a:cubicBezTo>
                  <a:pt x="5186388" y="4532401"/>
                  <a:pt x="5196576" y="4527466"/>
                  <a:pt x="5206182" y="4521373"/>
                </a:cubicBezTo>
                <a:cubicBezTo>
                  <a:pt x="5211422" y="4518090"/>
                  <a:pt x="5216856" y="4515281"/>
                  <a:pt x="5221901" y="4511902"/>
                </a:cubicBezTo>
                <a:cubicBezTo>
                  <a:pt x="5228110" y="4507840"/>
                  <a:pt x="5234029" y="4503390"/>
                  <a:pt x="5240142" y="4499233"/>
                </a:cubicBezTo>
                <a:cubicBezTo>
                  <a:pt x="5251009" y="4491783"/>
                  <a:pt x="5262362" y="4485216"/>
                  <a:pt x="5275461" y="4482796"/>
                </a:cubicBezTo>
                <a:cubicBezTo>
                  <a:pt x="5287008" y="4480575"/>
                  <a:pt x="5298360" y="4481249"/>
                  <a:pt x="5309615" y="4484827"/>
                </a:cubicBezTo>
                <a:cubicBezTo>
                  <a:pt x="5322229" y="4488889"/>
                  <a:pt x="5333678" y="4495171"/>
                  <a:pt x="5344254" y="4502906"/>
                </a:cubicBezTo>
                <a:cubicBezTo>
                  <a:pt x="5350368" y="4507356"/>
                  <a:pt x="5355704" y="4512965"/>
                  <a:pt x="5361332" y="4518185"/>
                </a:cubicBezTo>
                <a:cubicBezTo>
                  <a:pt x="5368802" y="4525150"/>
                  <a:pt x="5375497" y="4532885"/>
                  <a:pt x="5381708" y="4540904"/>
                </a:cubicBezTo>
                <a:cubicBezTo>
                  <a:pt x="5387142" y="4548060"/>
                  <a:pt x="5392478" y="4555310"/>
                  <a:pt x="5397912" y="4562371"/>
                </a:cubicBezTo>
                <a:cubicBezTo>
                  <a:pt x="5401599" y="4567211"/>
                  <a:pt x="5405383" y="4572041"/>
                  <a:pt x="5409167" y="4576777"/>
                </a:cubicBezTo>
                <a:cubicBezTo>
                  <a:pt x="5412175" y="4580449"/>
                  <a:pt x="5415183" y="4584131"/>
                  <a:pt x="5418288" y="4587804"/>
                </a:cubicBezTo>
                <a:lnTo>
                  <a:pt x="5446076" y="4612970"/>
                </a:lnTo>
                <a:lnTo>
                  <a:pt x="5404089" y="4735278"/>
                </a:lnTo>
                <a:cubicBezTo>
                  <a:pt x="5343267" y="4884960"/>
                  <a:pt x="5269931" y="5022656"/>
                  <a:pt x="5183120" y="5148689"/>
                </a:cubicBezTo>
                <a:lnTo>
                  <a:pt x="5129165" y="5220849"/>
                </a:lnTo>
                <a:lnTo>
                  <a:pt x="535707" y="5220849"/>
                </a:lnTo>
                <a:lnTo>
                  <a:pt x="515233" y="5193246"/>
                </a:lnTo>
                <a:cubicBezTo>
                  <a:pt x="403003" y="5029618"/>
                  <a:pt x="307268" y="4856705"/>
                  <a:pt x="231057" y="4673241"/>
                </a:cubicBezTo>
                <a:lnTo>
                  <a:pt x="201773" y="4589699"/>
                </a:lnTo>
                <a:lnTo>
                  <a:pt x="215161" y="4585158"/>
                </a:lnTo>
                <a:cubicBezTo>
                  <a:pt x="234646" y="4577863"/>
                  <a:pt x="252582" y="4567628"/>
                  <a:pt x="269325" y="4555334"/>
                </a:cubicBezTo>
                <a:cubicBezTo>
                  <a:pt x="315931" y="4521062"/>
                  <a:pt x="343537" y="4475440"/>
                  <a:pt x="350111" y="4417721"/>
                </a:cubicBezTo>
                <a:cubicBezTo>
                  <a:pt x="352525" y="4396504"/>
                  <a:pt x="350977" y="4375458"/>
                  <a:pt x="344141" y="4354976"/>
                </a:cubicBezTo>
                <a:cubicBezTo>
                  <a:pt x="335153" y="4328025"/>
                  <a:pt x="317282" y="4309932"/>
                  <a:pt x="290633" y="4300445"/>
                </a:cubicBezTo>
                <a:cubicBezTo>
                  <a:pt x="279717" y="4296561"/>
                  <a:pt x="268446" y="4294527"/>
                  <a:pt x="256899" y="4293268"/>
                </a:cubicBezTo>
                <a:cubicBezTo>
                  <a:pt x="233688" y="4290722"/>
                  <a:pt x="210674" y="4293242"/>
                  <a:pt x="187948" y="4296771"/>
                </a:cubicBezTo>
                <a:lnTo>
                  <a:pt x="113655" y="4309757"/>
                </a:lnTo>
                <a:lnTo>
                  <a:pt x="64028" y="4089925"/>
                </a:lnTo>
                <a:lnTo>
                  <a:pt x="43673" y="3943948"/>
                </a:lnTo>
                <a:lnTo>
                  <a:pt x="212681" y="3867124"/>
                </a:lnTo>
                <a:cubicBezTo>
                  <a:pt x="258749" y="3846025"/>
                  <a:pt x="302048" y="3820255"/>
                  <a:pt x="343025" y="3790510"/>
                </a:cubicBezTo>
                <a:cubicBezTo>
                  <a:pt x="377888" y="3765173"/>
                  <a:pt x="409011" y="3735821"/>
                  <a:pt x="434584" y="3701116"/>
                </a:cubicBezTo>
                <a:cubicBezTo>
                  <a:pt x="467728" y="3656124"/>
                  <a:pt x="497539" y="3608928"/>
                  <a:pt x="522915" y="3559094"/>
                </a:cubicBezTo>
                <a:cubicBezTo>
                  <a:pt x="542242" y="3521175"/>
                  <a:pt x="555835" y="3481156"/>
                  <a:pt x="562934" y="3439103"/>
                </a:cubicBezTo>
                <a:cubicBezTo>
                  <a:pt x="566660" y="3417073"/>
                  <a:pt x="567159" y="3394938"/>
                  <a:pt x="560664" y="3373340"/>
                </a:cubicBezTo>
                <a:cubicBezTo>
                  <a:pt x="546086" y="3324871"/>
                  <a:pt x="515029" y="3289353"/>
                  <a:pt x="472215" y="3263793"/>
                </a:cubicBezTo>
                <a:cubicBezTo>
                  <a:pt x="453150" y="3252417"/>
                  <a:pt x="432301" y="3244767"/>
                  <a:pt x="410743" y="3239440"/>
                </a:cubicBezTo>
                <a:cubicBezTo>
                  <a:pt x="384921" y="3233063"/>
                  <a:pt x="358850" y="3230138"/>
                  <a:pt x="332161" y="3233339"/>
                </a:cubicBezTo>
                <a:cubicBezTo>
                  <a:pt x="308990" y="3236121"/>
                  <a:pt x="287169" y="3243167"/>
                  <a:pt x="265743" y="3251879"/>
                </a:cubicBezTo>
                <a:cubicBezTo>
                  <a:pt x="199875" y="3278659"/>
                  <a:pt x="142589" y="3318875"/>
                  <a:pt x="89711" y="3365651"/>
                </a:cubicBezTo>
                <a:lnTo>
                  <a:pt x="3125" y="3456766"/>
                </a:lnTo>
                <a:lnTo>
                  <a:pt x="0" y="3281497"/>
                </a:lnTo>
                <a:lnTo>
                  <a:pt x="11229" y="3040936"/>
                </a:lnTo>
                <a:lnTo>
                  <a:pt x="56172" y="3005088"/>
                </a:lnTo>
                <a:cubicBezTo>
                  <a:pt x="95822" y="2976302"/>
                  <a:pt x="136730" y="2949249"/>
                  <a:pt x="178750" y="2923735"/>
                </a:cubicBezTo>
                <a:cubicBezTo>
                  <a:pt x="235459" y="2889294"/>
                  <a:pt x="292470" y="2855369"/>
                  <a:pt x="349494" y="2821441"/>
                </a:cubicBezTo>
                <a:cubicBezTo>
                  <a:pt x="413617" y="2783284"/>
                  <a:pt x="475377" y="2741647"/>
                  <a:pt x="534999" y="2696788"/>
                </a:cubicBezTo>
                <a:cubicBezTo>
                  <a:pt x="561582" y="2676784"/>
                  <a:pt x="586394" y="2654874"/>
                  <a:pt x="609093" y="2630487"/>
                </a:cubicBezTo>
                <a:cubicBezTo>
                  <a:pt x="654965" y="2581207"/>
                  <a:pt x="685261" y="2524599"/>
                  <a:pt x="692543" y="2456769"/>
                </a:cubicBezTo>
                <a:cubicBezTo>
                  <a:pt x="695443" y="2429808"/>
                  <a:pt x="694774" y="2403074"/>
                  <a:pt x="690116" y="2376336"/>
                </a:cubicBezTo>
                <a:cubicBezTo>
                  <a:pt x="685012" y="2347050"/>
                  <a:pt x="673596" y="2320125"/>
                  <a:pt x="660187" y="2293946"/>
                </a:cubicBezTo>
                <a:cubicBezTo>
                  <a:pt x="654689" y="2283236"/>
                  <a:pt x="647800" y="2273337"/>
                  <a:pt x="639416" y="2264572"/>
                </a:cubicBezTo>
                <a:cubicBezTo>
                  <a:pt x="619958" y="2244237"/>
                  <a:pt x="596366" y="2234499"/>
                  <a:pt x="568130" y="2236592"/>
                </a:cubicBezTo>
                <a:cubicBezTo>
                  <a:pt x="555074" y="2237560"/>
                  <a:pt x="542649" y="2241155"/>
                  <a:pt x="530354" y="2245425"/>
                </a:cubicBezTo>
                <a:cubicBezTo>
                  <a:pt x="499874" y="2256008"/>
                  <a:pt x="470693" y="2269589"/>
                  <a:pt x="441656" y="2283494"/>
                </a:cubicBezTo>
                <a:cubicBezTo>
                  <a:pt x="370304" y="2317657"/>
                  <a:pt x="302390" y="2357452"/>
                  <a:pt x="241088" y="2407821"/>
                </a:cubicBezTo>
                <a:cubicBezTo>
                  <a:pt x="193065" y="2447276"/>
                  <a:pt x="148441" y="2490445"/>
                  <a:pt x="106007" y="2535756"/>
                </a:cubicBezTo>
                <a:lnTo>
                  <a:pt x="75725" y="2568672"/>
                </a:lnTo>
                <a:lnTo>
                  <a:pt x="91284" y="2483918"/>
                </a:lnTo>
                <a:cubicBezTo>
                  <a:pt x="129875" y="2308044"/>
                  <a:pt x="181020" y="2133135"/>
                  <a:pt x="245417" y="1959296"/>
                </a:cubicBezTo>
                <a:cubicBezTo>
                  <a:pt x="430758" y="1456273"/>
                  <a:pt x="702401" y="1018406"/>
                  <a:pt x="1154739" y="721337"/>
                </a:cubicBezTo>
                <a:cubicBezTo>
                  <a:pt x="1456290" y="523288"/>
                  <a:pt x="1775150" y="352066"/>
                  <a:pt x="2091460" y="180142"/>
                </a:cubicBezTo>
                <a:cubicBezTo>
                  <a:pt x="2340039" y="43645"/>
                  <a:pt x="2598523" y="-8278"/>
                  <a:pt x="2872669" y="1058"/>
                </a:cubicBezTo>
                <a:close/>
              </a:path>
            </a:pathLst>
          </a:custGeom>
          <a:noFill/>
        </p:spPr>
        <p:txBody>
          <a:bodyPr wrap="square" anchor="b">
            <a:noAutofit/>
          </a:bodyPr>
          <a:lstStyle>
            <a:lvl1pPr marL="0" indent="0" algn="ctr">
              <a:buNone/>
              <a:defRPr sz="1800"/>
            </a:lvl1pPr>
          </a:lstStyle>
          <a:p>
            <a:r>
              <a:rPr lang="en-US" dirty="0"/>
              <a:t>Click icon to add picture</a:t>
            </a:r>
          </a:p>
        </p:txBody>
      </p:sp>
      <p:sp>
        <p:nvSpPr>
          <p:cNvPr id="6" name="Title 1">
            <a:extLst>
              <a:ext uri="{FF2B5EF4-FFF2-40B4-BE49-F238E27FC236}">
                <a16:creationId xmlns:a16="http://schemas.microsoft.com/office/drawing/2014/main" id="{F2BBBC33-83A2-EE91-A71A-59DEC8E8B5AD}"/>
              </a:ext>
            </a:extLst>
          </p:cNvPr>
          <p:cNvSpPr>
            <a:spLocks noGrp="1"/>
          </p:cNvSpPr>
          <p:nvPr>
            <p:ph type="ctrTitle" hasCustomPrompt="1"/>
          </p:nvPr>
        </p:nvSpPr>
        <p:spPr>
          <a:xfrm>
            <a:off x="5091572" y="1264724"/>
            <a:ext cx="4270126" cy="1464412"/>
          </a:xfrm>
          <a:prstGeom prst="rect">
            <a:avLst/>
          </a:prstGeom>
        </p:spPr>
        <p:txBody>
          <a:bodyPr anchor="ctr">
            <a:noAutofit/>
          </a:bodyPr>
          <a:lstStyle>
            <a:lvl1pPr algn="l">
              <a:defRPr sz="16600">
                <a:solidFill>
                  <a:schemeClr val="accent5"/>
                </a:solidFill>
              </a:defRPr>
            </a:lvl1pPr>
          </a:lstStyle>
          <a:p>
            <a:r>
              <a:rPr lang="en-US"/>
              <a:t>title</a:t>
            </a:r>
          </a:p>
        </p:txBody>
      </p:sp>
      <p:sp>
        <p:nvSpPr>
          <p:cNvPr id="8" name="Subtitle 2">
            <a:extLst>
              <a:ext uri="{FF2B5EF4-FFF2-40B4-BE49-F238E27FC236}">
                <a16:creationId xmlns:a16="http://schemas.microsoft.com/office/drawing/2014/main" id="{7A054C49-F5F2-A7EE-EBFF-7ED5650A658E}"/>
              </a:ext>
            </a:extLst>
          </p:cNvPr>
          <p:cNvSpPr>
            <a:spLocks noGrp="1"/>
          </p:cNvSpPr>
          <p:nvPr>
            <p:ph type="subTitle" idx="1" hasCustomPrompt="1"/>
          </p:nvPr>
        </p:nvSpPr>
        <p:spPr>
          <a:xfrm>
            <a:off x="6488887" y="2054785"/>
            <a:ext cx="5019493" cy="2646878"/>
          </a:xfrm>
        </p:spPr>
        <p:txBody>
          <a:bodyPr anchor="t">
            <a:noAutofit/>
          </a:bodyPr>
          <a:lstStyle>
            <a:lvl1pPr marL="0" indent="0" algn="l">
              <a:lnSpc>
                <a:spcPct val="100000"/>
              </a:lnSpc>
              <a:spcBef>
                <a:spcPts val="0"/>
              </a:spcBef>
              <a:buNone/>
              <a:defRPr sz="16600" b="0" cap="none" spc="500" baseline="0">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2" name="Oval 1">
            <a:extLst>
              <a:ext uri="{FF2B5EF4-FFF2-40B4-BE49-F238E27FC236}">
                <a16:creationId xmlns:a16="http://schemas.microsoft.com/office/drawing/2014/main" id="{8280462E-95A4-3A46-7B48-7B61F98D9919}"/>
              </a:ext>
            </a:extLst>
          </p:cNvPr>
          <p:cNvSpPr/>
          <p:nvPr userDrawn="1"/>
        </p:nvSpPr>
        <p:spPr>
          <a:xfrm>
            <a:off x="1305511" y="2498995"/>
            <a:ext cx="3371502" cy="3371502"/>
          </a:xfrm>
          <a:prstGeom prst="ellipse">
            <a:avLst/>
          </a:prstGeom>
          <a:noFill/>
          <a:ln>
            <a:solidFill>
              <a:schemeClr val="accent3">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reeform 16">
            <a:extLst>
              <a:ext uri="{FF2B5EF4-FFF2-40B4-BE49-F238E27FC236}">
                <a16:creationId xmlns:a16="http://schemas.microsoft.com/office/drawing/2014/main" id="{3D0444D5-20AD-DFCD-ECF4-9DCB0A031C61}"/>
              </a:ext>
            </a:extLst>
          </p:cNvPr>
          <p:cNvSpPr/>
          <p:nvPr userDrawn="1"/>
        </p:nvSpPr>
        <p:spPr>
          <a:xfrm>
            <a:off x="1041629" y="4324068"/>
            <a:ext cx="3240481" cy="2533933"/>
          </a:xfrm>
          <a:custGeom>
            <a:avLst/>
            <a:gdLst>
              <a:gd name="connsiteX0" fmla="*/ 1806861 w 3240481"/>
              <a:gd name="connsiteY0" fmla="*/ 0 h 2533933"/>
              <a:gd name="connsiteX1" fmla="*/ 2494919 w 3240481"/>
              <a:gd name="connsiteY1" fmla="*/ 248927 h 2533933"/>
              <a:gd name="connsiteX2" fmla="*/ 2923276 w 3240481"/>
              <a:gd name="connsiteY2" fmla="*/ 683799 h 2533933"/>
              <a:gd name="connsiteX3" fmla="*/ 3232227 w 3240481"/>
              <a:gd name="connsiteY3" fmla="*/ 1493565 h 2533933"/>
              <a:gd name="connsiteX4" fmla="*/ 3124559 w 3240481"/>
              <a:gd name="connsiteY4" fmla="*/ 2394847 h 2533933"/>
              <a:gd name="connsiteX5" fmla="*/ 3073991 w 3240481"/>
              <a:gd name="connsiteY5" fmla="*/ 2533933 h 2533933"/>
              <a:gd name="connsiteX6" fmla="*/ 87555 w 3240481"/>
              <a:gd name="connsiteY6" fmla="*/ 2533933 h 2533933"/>
              <a:gd name="connsiteX7" fmla="*/ 42717 w 3240481"/>
              <a:gd name="connsiteY7" fmla="*/ 2404830 h 2533933"/>
              <a:gd name="connsiteX8" fmla="*/ 9835 w 3240481"/>
              <a:gd name="connsiteY8" fmla="*/ 2229843 h 2533933"/>
              <a:gd name="connsiteX9" fmla="*/ 357597 w 3240481"/>
              <a:gd name="connsiteY9" fmla="*/ 1097679 h 2533933"/>
              <a:gd name="connsiteX10" fmla="*/ 894913 w 3240481"/>
              <a:gd name="connsiteY10" fmla="*/ 454367 h 2533933"/>
              <a:gd name="connsiteX11" fmla="*/ 1651632 w 3240481"/>
              <a:gd name="connsiteY11" fmla="*/ 13495 h 2533933"/>
              <a:gd name="connsiteX12" fmla="*/ 1806861 w 3240481"/>
              <a:gd name="connsiteY12" fmla="*/ 0 h 25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0481" h="2533933">
                <a:moveTo>
                  <a:pt x="1806861" y="0"/>
                </a:moveTo>
                <a:cubicBezTo>
                  <a:pt x="2081481" y="5999"/>
                  <a:pt x="2311332" y="70480"/>
                  <a:pt x="2494919" y="248927"/>
                </a:cubicBezTo>
                <a:cubicBezTo>
                  <a:pt x="2641189" y="389885"/>
                  <a:pt x="2788952" y="530844"/>
                  <a:pt x="2923276" y="683799"/>
                </a:cubicBezTo>
                <a:cubicBezTo>
                  <a:pt x="3124768" y="913232"/>
                  <a:pt x="3206856" y="1192150"/>
                  <a:pt x="3232227" y="1493565"/>
                </a:cubicBezTo>
                <a:cubicBezTo>
                  <a:pt x="3259095" y="1806218"/>
                  <a:pt x="3219638" y="2106225"/>
                  <a:pt x="3124559" y="2394847"/>
                </a:cubicBezTo>
                <a:lnTo>
                  <a:pt x="3073991" y="2533933"/>
                </a:lnTo>
                <a:lnTo>
                  <a:pt x="87555" y="2533933"/>
                </a:lnTo>
                <a:lnTo>
                  <a:pt x="42717" y="2404830"/>
                </a:lnTo>
                <a:cubicBezTo>
                  <a:pt x="27839" y="2348501"/>
                  <a:pt x="16925" y="2290204"/>
                  <a:pt x="9835" y="2229843"/>
                </a:cubicBezTo>
                <a:cubicBezTo>
                  <a:pt x="-39419" y="1799477"/>
                  <a:pt x="99387" y="1429081"/>
                  <a:pt x="357597" y="1097679"/>
                </a:cubicBezTo>
                <a:cubicBezTo>
                  <a:pt x="529240" y="877244"/>
                  <a:pt x="700881" y="653808"/>
                  <a:pt x="894913" y="454367"/>
                </a:cubicBezTo>
                <a:cubicBezTo>
                  <a:pt x="1102376" y="241428"/>
                  <a:pt x="1345667" y="67479"/>
                  <a:pt x="1651632" y="13495"/>
                </a:cubicBezTo>
                <a:cubicBezTo>
                  <a:pt x="1711334" y="4499"/>
                  <a:pt x="1771037" y="2999"/>
                  <a:pt x="1806861" y="0"/>
                </a:cubicBezTo>
                <a:close/>
              </a:path>
            </a:pathLst>
          </a:cu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3974D99E-5326-9C00-90FC-8D9BD5C1FE61}"/>
              </a:ext>
            </a:extLst>
          </p:cNvPr>
          <p:cNvSpPr/>
          <p:nvPr/>
        </p:nvSpPr>
        <p:spPr>
          <a:xfrm>
            <a:off x="8897391" y="4896533"/>
            <a:ext cx="612584" cy="649132"/>
          </a:xfrm>
          <a:custGeom>
            <a:avLst/>
            <a:gdLst>
              <a:gd name="connsiteX0" fmla="*/ 1934 w 612584"/>
              <a:gd name="connsiteY0" fmla="*/ 309393 h 649132"/>
              <a:gd name="connsiteX1" fmla="*/ 1837 w 612584"/>
              <a:gd name="connsiteY1" fmla="*/ 314518 h 649132"/>
              <a:gd name="connsiteX2" fmla="*/ 769 w 612584"/>
              <a:gd name="connsiteY2" fmla="*/ 321480 h 649132"/>
              <a:gd name="connsiteX3" fmla="*/ 866 w 612584"/>
              <a:gd name="connsiteY3" fmla="*/ 321286 h 649132"/>
              <a:gd name="connsiteX4" fmla="*/ 1837 w 612584"/>
              <a:gd name="connsiteY4" fmla="*/ 329892 h 649132"/>
              <a:gd name="connsiteX5" fmla="*/ 3874 w 612584"/>
              <a:gd name="connsiteY5" fmla="*/ 357739 h 649132"/>
              <a:gd name="connsiteX6" fmla="*/ 5427 w 612584"/>
              <a:gd name="connsiteY6" fmla="*/ 361413 h 649132"/>
              <a:gd name="connsiteX7" fmla="*/ 5621 w 612584"/>
              <a:gd name="connsiteY7" fmla="*/ 361703 h 649132"/>
              <a:gd name="connsiteX8" fmla="*/ 5718 w 612584"/>
              <a:gd name="connsiteY8" fmla="*/ 366248 h 649132"/>
              <a:gd name="connsiteX9" fmla="*/ 9211 w 612584"/>
              <a:gd name="connsiteY9" fmla="*/ 380075 h 649132"/>
              <a:gd name="connsiteX10" fmla="*/ 12898 w 612584"/>
              <a:gd name="connsiteY10" fmla="*/ 393806 h 649132"/>
              <a:gd name="connsiteX11" fmla="*/ 17264 w 612584"/>
              <a:gd name="connsiteY11" fmla="*/ 417882 h 649132"/>
              <a:gd name="connsiteX12" fmla="*/ 18817 w 612584"/>
              <a:gd name="connsiteY12" fmla="*/ 428807 h 649132"/>
              <a:gd name="connsiteX13" fmla="*/ 21922 w 612584"/>
              <a:gd name="connsiteY13" fmla="*/ 437122 h 649132"/>
              <a:gd name="connsiteX14" fmla="*/ 23280 w 612584"/>
              <a:gd name="connsiteY14" fmla="*/ 445824 h 649132"/>
              <a:gd name="connsiteX15" fmla="*/ 26094 w 612584"/>
              <a:gd name="connsiteY15" fmla="*/ 454429 h 649132"/>
              <a:gd name="connsiteX16" fmla="*/ 32692 w 612584"/>
              <a:gd name="connsiteY16" fmla="*/ 476088 h 649132"/>
              <a:gd name="connsiteX17" fmla="*/ 52196 w 612584"/>
              <a:gd name="connsiteY17" fmla="*/ 512250 h 649132"/>
              <a:gd name="connsiteX18" fmla="*/ 64907 w 612584"/>
              <a:gd name="connsiteY18" fmla="*/ 531202 h 649132"/>
              <a:gd name="connsiteX19" fmla="*/ 85865 w 612584"/>
              <a:gd name="connsiteY19" fmla="*/ 556728 h 649132"/>
              <a:gd name="connsiteX20" fmla="*/ 99256 w 612584"/>
              <a:gd name="connsiteY20" fmla="*/ 569007 h 649132"/>
              <a:gd name="connsiteX21" fmla="*/ 111385 w 612584"/>
              <a:gd name="connsiteY21" fmla="*/ 579547 h 649132"/>
              <a:gd name="connsiteX22" fmla="*/ 133896 w 612584"/>
              <a:gd name="connsiteY22" fmla="*/ 595115 h 649132"/>
              <a:gd name="connsiteX23" fmla="*/ 165233 w 612584"/>
              <a:gd name="connsiteY23" fmla="*/ 613390 h 649132"/>
              <a:gd name="connsiteX24" fmla="*/ 196961 w 612584"/>
              <a:gd name="connsiteY24" fmla="*/ 627217 h 649132"/>
              <a:gd name="connsiteX25" fmla="*/ 211811 w 612584"/>
              <a:gd name="connsiteY25" fmla="*/ 632438 h 649132"/>
              <a:gd name="connsiteX26" fmla="*/ 226946 w 612584"/>
              <a:gd name="connsiteY26" fmla="*/ 636305 h 649132"/>
              <a:gd name="connsiteX27" fmla="*/ 234318 w 612584"/>
              <a:gd name="connsiteY27" fmla="*/ 639013 h 649132"/>
              <a:gd name="connsiteX28" fmla="*/ 238004 w 612584"/>
              <a:gd name="connsiteY28" fmla="*/ 640366 h 649132"/>
              <a:gd name="connsiteX29" fmla="*/ 257026 w 612584"/>
              <a:gd name="connsiteY29" fmla="*/ 644427 h 649132"/>
              <a:gd name="connsiteX30" fmla="*/ 269056 w 612584"/>
              <a:gd name="connsiteY30" fmla="*/ 646844 h 649132"/>
              <a:gd name="connsiteX31" fmla="*/ 275457 w 612584"/>
              <a:gd name="connsiteY31" fmla="*/ 647038 h 649132"/>
              <a:gd name="connsiteX32" fmla="*/ 290592 w 612584"/>
              <a:gd name="connsiteY32" fmla="*/ 648972 h 649132"/>
              <a:gd name="connsiteX33" fmla="*/ 296907 w 612584"/>
              <a:gd name="connsiteY33" fmla="*/ 649069 h 649132"/>
              <a:gd name="connsiteX34" fmla="*/ 317862 w 612584"/>
              <a:gd name="connsiteY34" fmla="*/ 647522 h 649132"/>
              <a:gd name="connsiteX35" fmla="*/ 325815 w 612584"/>
              <a:gd name="connsiteY35" fmla="*/ 646458 h 649132"/>
              <a:gd name="connsiteX36" fmla="*/ 341922 w 612584"/>
              <a:gd name="connsiteY36" fmla="*/ 645685 h 649132"/>
              <a:gd name="connsiteX37" fmla="*/ 350752 w 612584"/>
              <a:gd name="connsiteY37" fmla="*/ 644138 h 649132"/>
              <a:gd name="connsiteX38" fmla="*/ 359782 w 612584"/>
              <a:gd name="connsiteY38" fmla="*/ 642010 h 649132"/>
              <a:gd name="connsiteX39" fmla="*/ 384908 w 612584"/>
              <a:gd name="connsiteY39" fmla="*/ 634468 h 649132"/>
              <a:gd name="connsiteX40" fmla="*/ 386271 w 612584"/>
              <a:gd name="connsiteY40" fmla="*/ 633695 h 649132"/>
              <a:gd name="connsiteX41" fmla="*/ 384328 w 612584"/>
              <a:gd name="connsiteY41" fmla="*/ 632245 h 649132"/>
              <a:gd name="connsiteX42" fmla="*/ 382575 w 612584"/>
              <a:gd name="connsiteY42" fmla="*/ 632728 h 649132"/>
              <a:gd name="connsiteX43" fmla="*/ 377822 w 612584"/>
              <a:gd name="connsiteY43" fmla="*/ 634081 h 649132"/>
              <a:gd name="connsiteX44" fmla="*/ 362106 w 612584"/>
              <a:gd name="connsiteY44" fmla="*/ 636692 h 649132"/>
              <a:gd name="connsiteX45" fmla="*/ 351533 w 612584"/>
              <a:gd name="connsiteY45" fmla="*/ 637659 h 649132"/>
              <a:gd name="connsiteX46" fmla="*/ 363563 w 612584"/>
              <a:gd name="connsiteY46" fmla="*/ 634371 h 649132"/>
              <a:gd name="connsiteX47" fmla="*/ 374336 w 612584"/>
              <a:gd name="connsiteY47" fmla="*/ 631470 h 649132"/>
              <a:gd name="connsiteX48" fmla="*/ 392376 w 612584"/>
              <a:gd name="connsiteY48" fmla="*/ 626442 h 649132"/>
              <a:gd name="connsiteX49" fmla="*/ 424399 w 612584"/>
              <a:gd name="connsiteY49" fmla="*/ 613486 h 649132"/>
              <a:gd name="connsiteX50" fmla="*/ 434877 w 612584"/>
              <a:gd name="connsiteY50" fmla="*/ 609135 h 649132"/>
              <a:gd name="connsiteX51" fmla="*/ 448755 w 612584"/>
              <a:gd name="connsiteY51" fmla="*/ 601109 h 649132"/>
              <a:gd name="connsiteX52" fmla="*/ 480778 w 612584"/>
              <a:gd name="connsiteY52" fmla="*/ 579742 h 649132"/>
              <a:gd name="connsiteX53" fmla="*/ 502704 w 612584"/>
              <a:gd name="connsiteY53" fmla="*/ 563304 h 649132"/>
              <a:gd name="connsiteX54" fmla="*/ 509686 w 612584"/>
              <a:gd name="connsiteY54" fmla="*/ 558566 h 649132"/>
              <a:gd name="connsiteX55" fmla="*/ 518621 w 612584"/>
              <a:gd name="connsiteY55" fmla="*/ 551314 h 649132"/>
              <a:gd name="connsiteX56" fmla="*/ 524631 w 612584"/>
              <a:gd name="connsiteY56" fmla="*/ 543675 h 649132"/>
              <a:gd name="connsiteX57" fmla="*/ 531908 w 612584"/>
              <a:gd name="connsiteY57" fmla="*/ 537680 h 649132"/>
              <a:gd name="connsiteX58" fmla="*/ 538604 w 612584"/>
              <a:gd name="connsiteY58" fmla="*/ 530236 h 649132"/>
              <a:gd name="connsiteX59" fmla="*/ 539576 w 612584"/>
              <a:gd name="connsiteY59" fmla="*/ 527916 h 649132"/>
              <a:gd name="connsiteX60" fmla="*/ 549177 w 612584"/>
              <a:gd name="connsiteY60" fmla="*/ 518055 h 649132"/>
              <a:gd name="connsiteX61" fmla="*/ 553063 w 612584"/>
              <a:gd name="connsiteY61" fmla="*/ 512930 h 649132"/>
              <a:gd name="connsiteX62" fmla="*/ 560150 w 612584"/>
              <a:gd name="connsiteY62" fmla="*/ 502778 h 649132"/>
              <a:gd name="connsiteX63" fmla="*/ 566350 w 612584"/>
              <a:gd name="connsiteY63" fmla="*/ 495525 h 649132"/>
              <a:gd name="connsiteX64" fmla="*/ 571399 w 612584"/>
              <a:gd name="connsiteY64" fmla="*/ 486340 h 649132"/>
              <a:gd name="connsiteX65" fmla="*/ 575866 w 612584"/>
              <a:gd name="connsiteY65" fmla="*/ 480345 h 649132"/>
              <a:gd name="connsiteX66" fmla="*/ 576351 w 612584"/>
              <a:gd name="connsiteY66" fmla="*/ 476284 h 649132"/>
              <a:gd name="connsiteX67" fmla="*/ 581200 w 612584"/>
              <a:gd name="connsiteY67" fmla="*/ 466615 h 649132"/>
              <a:gd name="connsiteX68" fmla="*/ 582076 w 612584"/>
              <a:gd name="connsiteY68" fmla="*/ 465261 h 649132"/>
              <a:gd name="connsiteX69" fmla="*/ 584305 w 612584"/>
              <a:gd name="connsiteY69" fmla="*/ 462168 h 649132"/>
              <a:gd name="connsiteX70" fmla="*/ 587505 w 612584"/>
              <a:gd name="connsiteY70" fmla="*/ 454819 h 649132"/>
              <a:gd name="connsiteX71" fmla="*/ 587410 w 612584"/>
              <a:gd name="connsiteY71" fmla="*/ 454724 h 649132"/>
              <a:gd name="connsiteX72" fmla="*/ 589058 w 612584"/>
              <a:gd name="connsiteY72" fmla="*/ 449889 h 649132"/>
              <a:gd name="connsiteX73" fmla="*/ 591772 w 612584"/>
              <a:gd name="connsiteY73" fmla="*/ 445441 h 649132"/>
              <a:gd name="connsiteX74" fmla="*/ 596049 w 612584"/>
              <a:gd name="connsiteY74" fmla="*/ 431711 h 649132"/>
              <a:gd name="connsiteX75" fmla="*/ 599345 w 612584"/>
              <a:gd name="connsiteY75" fmla="*/ 421849 h 649132"/>
              <a:gd name="connsiteX76" fmla="*/ 606908 w 612584"/>
              <a:gd name="connsiteY76" fmla="*/ 395838 h 649132"/>
              <a:gd name="connsiteX77" fmla="*/ 608365 w 612584"/>
              <a:gd name="connsiteY77" fmla="*/ 404057 h 649132"/>
              <a:gd name="connsiteX78" fmla="*/ 610794 w 612584"/>
              <a:gd name="connsiteY78" fmla="*/ 403187 h 649132"/>
              <a:gd name="connsiteX79" fmla="*/ 610603 w 612584"/>
              <a:gd name="connsiteY79" fmla="*/ 397579 h 649132"/>
              <a:gd name="connsiteX80" fmla="*/ 612537 w 612584"/>
              <a:gd name="connsiteY80" fmla="*/ 385299 h 649132"/>
              <a:gd name="connsiteX81" fmla="*/ 611565 w 612584"/>
              <a:gd name="connsiteY81" fmla="*/ 384042 h 649132"/>
              <a:gd name="connsiteX82" fmla="*/ 611470 w 612584"/>
              <a:gd name="connsiteY82" fmla="*/ 383655 h 649132"/>
              <a:gd name="connsiteX83" fmla="*/ 611765 w 612584"/>
              <a:gd name="connsiteY83" fmla="*/ 383945 h 649132"/>
              <a:gd name="connsiteX84" fmla="*/ 611670 w 612584"/>
              <a:gd name="connsiteY84" fmla="*/ 372149 h 649132"/>
              <a:gd name="connsiteX85" fmla="*/ 611470 w 612584"/>
              <a:gd name="connsiteY85" fmla="*/ 365187 h 649132"/>
              <a:gd name="connsiteX86" fmla="*/ 611861 w 612584"/>
              <a:gd name="connsiteY86" fmla="*/ 354648 h 649132"/>
              <a:gd name="connsiteX87" fmla="*/ 612442 w 612584"/>
              <a:gd name="connsiteY87" fmla="*/ 346332 h 649132"/>
              <a:gd name="connsiteX88" fmla="*/ 611661 w 612584"/>
              <a:gd name="connsiteY88" fmla="*/ 332119 h 649132"/>
              <a:gd name="connsiteX89" fmla="*/ 612147 w 612584"/>
              <a:gd name="connsiteY89" fmla="*/ 322838 h 649132"/>
              <a:gd name="connsiteX90" fmla="*/ 611861 w 612584"/>
              <a:gd name="connsiteY90" fmla="*/ 321580 h 649132"/>
              <a:gd name="connsiteX91" fmla="*/ 609918 w 612584"/>
              <a:gd name="connsiteY91" fmla="*/ 309494 h 649132"/>
              <a:gd name="connsiteX92" fmla="*/ 606327 w 612584"/>
              <a:gd name="connsiteY92" fmla="*/ 289672 h 649132"/>
              <a:gd name="connsiteX93" fmla="*/ 605555 w 612584"/>
              <a:gd name="connsiteY93" fmla="*/ 282130 h 649132"/>
              <a:gd name="connsiteX94" fmla="*/ 603803 w 612584"/>
              <a:gd name="connsiteY94" fmla="*/ 274008 h 649132"/>
              <a:gd name="connsiteX95" fmla="*/ 597497 w 612584"/>
              <a:gd name="connsiteY95" fmla="*/ 256991 h 649132"/>
              <a:gd name="connsiteX96" fmla="*/ 585953 w 612584"/>
              <a:gd name="connsiteY96" fmla="*/ 225952 h 649132"/>
              <a:gd name="connsiteX97" fmla="*/ 582171 w 612584"/>
              <a:gd name="connsiteY97" fmla="*/ 219764 h 649132"/>
              <a:gd name="connsiteX98" fmla="*/ 571494 w 612584"/>
              <a:gd name="connsiteY98" fmla="*/ 198105 h 649132"/>
              <a:gd name="connsiteX99" fmla="*/ 553444 w 612584"/>
              <a:gd name="connsiteY99" fmla="*/ 170936 h 649132"/>
              <a:gd name="connsiteX100" fmla="*/ 549472 w 612584"/>
              <a:gd name="connsiteY100" fmla="*/ 165038 h 649132"/>
              <a:gd name="connsiteX101" fmla="*/ 537242 w 612584"/>
              <a:gd name="connsiteY101" fmla="*/ 149084 h 649132"/>
              <a:gd name="connsiteX102" fmla="*/ 527345 w 612584"/>
              <a:gd name="connsiteY102" fmla="*/ 139318 h 649132"/>
              <a:gd name="connsiteX103" fmla="*/ 515315 w 612584"/>
              <a:gd name="connsiteY103" fmla="*/ 126845 h 649132"/>
              <a:gd name="connsiteX104" fmla="*/ 515220 w 612584"/>
              <a:gd name="connsiteY104" fmla="*/ 122300 h 649132"/>
              <a:gd name="connsiteX105" fmla="*/ 512401 w 612584"/>
              <a:gd name="connsiteY105" fmla="*/ 119303 h 649132"/>
              <a:gd name="connsiteX106" fmla="*/ 510362 w 612584"/>
              <a:gd name="connsiteY106" fmla="*/ 117176 h 649132"/>
              <a:gd name="connsiteX107" fmla="*/ 509200 w 612584"/>
              <a:gd name="connsiteY107" fmla="*/ 120269 h 649132"/>
              <a:gd name="connsiteX108" fmla="*/ 505324 w 612584"/>
              <a:gd name="connsiteY108" fmla="*/ 115918 h 649132"/>
              <a:gd name="connsiteX109" fmla="*/ 504352 w 612584"/>
              <a:gd name="connsiteY109" fmla="*/ 116112 h 649132"/>
              <a:gd name="connsiteX110" fmla="*/ 503676 w 612584"/>
              <a:gd name="connsiteY110" fmla="*/ 117755 h 649132"/>
              <a:gd name="connsiteX111" fmla="*/ 502990 w 612584"/>
              <a:gd name="connsiteY111" fmla="*/ 116209 h 649132"/>
              <a:gd name="connsiteX112" fmla="*/ 499599 w 612584"/>
              <a:gd name="connsiteY112" fmla="*/ 111664 h 649132"/>
              <a:gd name="connsiteX113" fmla="*/ 501533 w 612584"/>
              <a:gd name="connsiteY113" fmla="*/ 105959 h 649132"/>
              <a:gd name="connsiteX114" fmla="*/ 499113 w 612584"/>
              <a:gd name="connsiteY114" fmla="*/ 104509 h 649132"/>
              <a:gd name="connsiteX115" fmla="*/ 499399 w 612584"/>
              <a:gd name="connsiteY115" fmla="*/ 107797 h 649132"/>
              <a:gd name="connsiteX116" fmla="*/ 499208 w 612584"/>
              <a:gd name="connsiteY116" fmla="*/ 108184 h 649132"/>
              <a:gd name="connsiteX117" fmla="*/ 499304 w 612584"/>
              <a:gd name="connsiteY117" fmla="*/ 107701 h 649132"/>
              <a:gd name="connsiteX118" fmla="*/ 498142 w 612584"/>
              <a:gd name="connsiteY118" fmla="*/ 108668 h 649132"/>
              <a:gd name="connsiteX119" fmla="*/ 494941 w 612584"/>
              <a:gd name="connsiteY119" fmla="*/ 105380 h 649132"/>
              <a:gd name="connsiteX120" fmla="*/ 492417 w 612584"/>
              <a:gd name="connsiteY120" fmla="*/ 103060 h 649132"/>
              <a:gd name="connsiteX121" fmla="*/ 492512 w 612584"/>
              <a:gd name="connsiteY121" fmla="*/ 101804 h 649132"/>
              <a:gd name="connsiteX122" fmla="*/ 492322 w 612584"/>
              <a:gd name="connsiteY122" fmla="*/ 100257 h 649132"/>
              <a:gd name="connsiteX123" fmla="*/ 491055 w 612584"/>
              <a:gd name="connsiteY123" fmla="*/ 99096 h 649132"/>
              <a:gd name="connsiteX124" fmla="*/ 486883 w 612584"/>
              <a:gd name="connsiteY124" fmla="*/ 98129 h 649132"/>
              <a:gd name="connsiteX125" fmla="*/ 481844 w 612584"/>
              <a:gd name="connsiteY125" fmla="*/ 91747 h 649132"/>
              <a:gd name="connsiteX126" fmla="*/ 480387 w 612584"/>
              <a:gd name="connsiteY126" fmla="*/ 85946 h 649132"/>
              <a:gd name="connsiteX127" fmla="*/ 476215 w 612584"/>
              <a:gd name="connsiteY127" fmla="*/ 85366 h 649132"/>
              <a:gd name="connsiteX128" fmla="*/ 476215 w 612584"/>
              <a:gd name="connsiteY128" fmla="*/ 84495 h 649132"/>
              <a:gd name="connsiteX129" fmla="*/ 480387 w 612584"/>
              <a:gd name="connsiteY129" fmla="*/ 84495 h 649132"/>
              <a:gd name="connsiteX130" fmla="*/ 472043 w 612584"/>
              <a:gd name="connsiteY130" fmla="*/ 80338 h 649132"/>
              <a:gd name="connsiteX131" fmla="*/ 475148 w 612584"/>
              <a:gd name="connsiteY131" fmla="*/ 78307 h 649132"/>
              <a:gd name="connsiteX132" fmla="*/ 470195 w 612584"/>
              <a:gd name="connsiteY132" fmla="*/ 77340 h 649132"/>
              <a:gd name="connsiteX133" fmla="*/ 468262 w 612584"/>
              <a:gd name="connsiteY133" fmla="*/ 76953 h 649132"/>
              <a:gd name="connsiteX134" fmla="*/ 465833 w 612584"/>
              <a:gd name="connsiteY134" fmla="*/ 72698 h 649132"/>
              <a:gd name="connsiteX135" fmla="*/ 465442 w 612584"/>
              <a:gd name="connsiteY135" fmla="*/ 72601 h 649132"/>
              <a:gd name="connsiteX136" fmla="*/ 463309 w 612584"/>
              <a:gd name="connsiteY136" fmla="*/ 70764 h 649132"/>
              <a:gd name="connsiteX137" fmla="*/ 465833 w 612584"/>
              <a:gd name="connsiteY137" fmla="*/ 70088 h 649132"/>
              <a:gd name="connsiteX138" fmla="*/ 461175 w 612584"/>
              <a:gd name="connsiteY138" fmla="*/ 65543 h 649132"/>
              <a:gd name="connsiteX139" fmla="*/ 447593 w 612584"/>
              <a:gd name="connsiteY139" fmla="*/ 55776 h 649132"/>
              <a:gd name="connsiteX140" fmla="*/ 420522 w 612584"/>
              <a:gd name="connsiteY140" fmla="*/ 37792 h 649132"/>
              <a:gd name="connsiteX141" fmla="*/ 384128 w 612584"/>
              <a:gd name="connsiteY141" fmla="*/ 19035 h 649132"/>
              <a:gd name="connsiteX142" fmla="*/ 354829 w 612584"/>
              <a:gd name="connsiteY142" fmla="*/ 8205 h 649132"/>
              <a:gd name="connsiteX143" fmla="*/ 339303 w 612584"/>
              <a:gd name="connsiteY143" fmla="*/ 5113 h 649132"/>
              <a:gd name="connsiteX144" fmla="*/ 327463 w 612584"/>
              <a:gd name="connsiteY144" fmla="*/ 2889 h 649132"/>
              <a:gd name="connsiteX145" fmla="*/ 320386 w 612584"/>
              <a:gd name="connsiteY145" fmla="*/ 1439 h 649132"/>
              <a:gd name="connsiteX146" fmla="*/ 313109 w 612584"/>
              <a:gd name="connsiteY146" fmla="*/ 665 h 649132"/>
              <a:gd name="connsiteX147" fmla="*/ 310394 w 612584"/>
              <a:gd name="connsiteY147" fmla="*/ 2019 h 649132"/>
              <a:gd name="connsiteX148" fmla="*/ 310194 w 612584"/>
              <a:gd name="connsiteY148" fmla="*/ 1728 h 649132"/>
              <a:gd name="connsiteX149" fmla="*/ 310490 w 612584"/>
              <a:gd name="connsiteY149" fmla="*/ 1825 h 649132"/>
              <a:gd name="connsiteX150" fmla="*/ 307385 w 612584"/>
              <a:gd name="connsiteY150" fmla="*/ 278 h 649132"/>
              <a:gd name="connsiteX151" fmla="*/ 301365 w 612584"/>
              <a:gd name="connsiteY151" fmla="*/ 472 h 649132"/>
              <a:gd name="connsiteX152" fmla="*/ 297774 w 612584"/>
              <a:gd name="connsiteY152" fmla="*/ 1342 h 649132"/>
              <a:gd name="connsiteX153" fmla="*/ 294088 w 612584"/>
              <a:gd name="connsiteY153" fmla="*/ 1633 h 649132"/>
              <a:gd name="connsiteX154" fmla="*/ 294288 w 612584"/>
              <a:gd name="connsiteY154" fmla="*/ 1826 h 649132"/>
              <a:gd name="connsiteX155" fmla="*/ 289725 w 612584"/>
              <a:gd name="connsiteY155" fmla="*/ 1923 h 649132"/>
              <a:gd name="connsiteX156" fmla="*/ 284096 w 612584"/>
              <a:gd name="connsiteY156" fmla="*/ 376 h 649132"/>
              <a:gd name="connsiteX157" fmla="*/ 278467 w 612584"/>
              <a:gd name="connsiteY157" fmla="*/ 1440 h 649132"/>
              <a:gd name="connsiteX158" fmla="*/ 278276 w 612584"/>
              <a:gd name="connsiteY158" fmla="*/ 1633 h 649132"/>
              <a:gd name="connsiteX159" fmla="*/ 276238 w 612584"/>
              <a:gd name="connsiteY159" fmla="*/ 4244 h 649132"/>
              <a:gd name="connsiteX160" fmla="*/ 275847 w 612584"/>
              <a:gd name="connsiteY160" fmla="*/ 4147 h 649132"/>
              <a:gd name="connsiteX161" fmla="*/ 276143 w 612584"/>
              <a:gd name="connsiteY161" fmla="*/ 4051 h 649132"/>
              <a:gd name="connsiteX162" fmla="*/ 267503 w 612584"/>
              <a:gd name="connsiteY162" fmla="*/ 2310 h 649132"/>
              <a:gd name="connsiteX163" fmla="*/ 261684 w 612584"/>
              <a:gd name="connsiteY163" fmla="*/ 4630 h 649132"/>
              <a:gd name="connsiteX164" fmla="*/ 265370 w 612584"/>
              <a:gd name="connsiteY164" fmla="*/ 4630 h 649132"/>
              <a:gd name="connsiteX165" fmla="*/ 265370 w 612584"/>
              <a:gd name="connsiteY165" fmla="*/ 5018 h 649132"/>
              <a:gd name="connsiteX166" fmla="*/ 261779 w 612584"/>
              <a:gd name="connsiteY166" fmla="*/ 4727 h 649132"/>
              <a:gd name="connsiteX167" fmla="*/ 261684 w 612584"/>
              <a:gd name="connsiteY167" fmla="*/ 4630 h 649132"/>
              <a:gd name="connsiteX168" fmla="*/ 258969 w 612584"/>
              <a:gd name="connsiteY168" fmla="*/ 4824 h 649132"/>
              <a:gd name="connsiteX169" fmla="*/ 249454 w 612584"/>
              <a:gd name="connsiteY169" fmla="*/ 2987 h 649132"/>
              <a:gd name="connsiteX170" fmla="*/ 249654 w 612584"/>
              <a:gd name="connsiteY170" fmla="*/ 3374 h 649132"/>
              <a:gd name="connsiteX171" fmla="*/ 251978 w 612584"/>
              <a:gd name="connsiteY171" fmla="*/ 6082 h 649132"/>
              <a:gd name="connsiteX172" fmla="*/ 248587 w 612584"/>
              <a:gd name="connsiteY172" fmla="*/ 5694 h 649132"/>
              <a:gd name="connsiteX173" fmla="*/ 248101 w 612584"/>
              <a:gd name="connsiteY173" fmla="*/ 5598 h 649132"/>
              <a:gd name="connsiteX174" fmla="*/ 246939 w 612584"/>
              <a:gd name="connsiteY174" fmla="*/ 6855 h 649132"/>
              <a:gd name="connsiteX175" fmla="*/ 242186 w 612584"/>
              <a:gd name="connsiteY175" fmla="*/ 7242 h 649132"/>
              <a:gd name="connsiteX176" fmla="*/ 238205 w 612584"/>
              <a:gd name="connsiteY176" fmla="*/ 9079 h 649132"/>
              <a:gd name="connsiteX177" fmla="*/ 233937 w 612584"/>
              <a:gd name="connsiteY177" fmla="*/ 7726 h 649132"/>
              <a:gd name="connsiteX178" fmla="*/ 225498 w 612584"/>
              <a:gd name="connsiteY178" fmla="*/ 12174 h 649132"/>
              <a:gd name="connsiteX179" fmla="*/ 220355 w 612584"/>
              <a:gd name="connsiteY179" fmla="*/ 13527 h 649132"/>
              <a:gd name="connsiteX180" fmla="*/ 214916 w 612584"/>
              <a:gd name="connsiteY180" fmla="*/ 14881 h 649132"/>
              <a:gd name="connsiteX181" fmla="*/ 210553 w 612584"/>
              <a:gd name="connsiteY181" fmla="*/ 16428 h 649132"/>
              <a:gd name="connsiteX182" fmla="*/ 209868 w 612584"/>
              <a:gd name="connsiteY182" fmla="*/ 15751 h 649132"/>
              <a:gd name="connsiteX183" fmla="*/ 205800 w 612584"/>
              <a:gd name="connsiteY183" fmla="*/ 17685 h 649132"/>
              <a:gd name="connsiteX184" fmla="*/ 202305 w 612584"/>
              <a:gd name="connsiteY184" fmla="*/ 20489 h 649132"/>
              <a:gd name="connsiteX185" fmla="*/ 189589 w 612584"/>
              <a:gd name="connsiteY185" fmla="*/ 25324 h 649132"/>
              <a:gd name="connsiteX186" fmla="*/ 157375 w 612584"/>
              <a:gd name="connsiteY186" fmla="*/ 41471 h 649132"/>
              <a:gd name="connsiteX187" fmla="*/ 145250 w 612584"/>
              <a:gd name="connsiteY187" fmla="*/ 48916 h 649132"/>
              <a:gd name="connsiteX188" fmla="*/ 131953 w 612584"/>
              <a:gd name="connsiteY188" fmla="*/ 56361 h 649132"/>
              <a:gd name="connsiteX189" fmla="*/ 132153 w 612584"/>
              <a:gd name="connsiteY189" fmla="*/ 56458 h 649132"/>
              <a:gd name="connsiteX190" fmla="*/ 128562 w 612584"/>
              <a:gd name="connsiteY190" fmla="*/ 61003 h 649132"/>
              <a:gd name="connsiteX191" fmla="*/ 109058 w 612584"/>
              <a:gd name="connsiteY191" fmla="*/ 73283 h 649132"/>
              <a:gd name="connsiteX192" fmla="*/ 108864 w 612584"/>
              <a:gd name="connsiteY192" fmla="*/ 73186 h 649132"/>
              <a:gd name="connsiteX193" fmla="*/ 107505 w 612584"/>
              <a:gd name="connsiteY193" fmla="*/ 77247 h 649132"/>
              <a:gd name="connsiteX194" fmla="*/ 101684 w 612584"/>
              <a:gd name="connsiteY194" fmla="*/ 81501 h 649132"/>
              <a:gd name="connsiteX195" fmla="*/ 97609 w 612584"/>
              <a:gd name="connsiteY195" fmla="*/ 82855 h 649132"/>
              <a:gd name="connsiteX196" fmla="*/ 93534 w 612584"/>
              <a:gd name="connsiteY196" fmla="*/ 88270 h 649132"/>
              <a:gd name="connsiteX197" fmla="*/ 87421 w 612584"/>
              <a:gd name="connsiteY197" fmla="*/ 95425 h 649132"/>
              <a:gd name="connsiteX198" fmla="*/ 83152 w 612584"/>
              <a:gd name="connsiteY198" fmla="*/ 96005 h 649132"/>
              <a:gd name="connsiteX199" fmla="*/ 80920 w 612584"/>
              <a:gd name="connsiteY199" fmla="*/ 101130 h 649132"/>
              <a:gd name="connsiteX200" fmla="*/ 73933 w 612584"/>
              <a:gd name="connsiteY200" fmla="*/ 108382 h 649132"/>
              <a:gd name="connsiteX201" fmla="*/ 71799 w 612584"/>
              <a:gd name="connsiteY201" fmla="*/ 110606 h 649132"/>
              <a:gd name="connsiteX202" fmla="*/ 66559 w 612584"/>
              <a:gd name="connsiteY202" fmla="*/ 116891 h 649132"/>
              <a:gd name="connsiteX203" fmla="*/ 64522 w 612584"/>
              <a:gd name="connsiteY203" fmla="*/ 120758 h 649132"/>
              <a:gd name="connsiteX204" fmla="*/ 61029 w 612584"/>
              <a:gd name="connsiteY204" fmla="*/ 125400 h 649132"/>
              <a:gd name="connsiteX205" fmla="*/ 58506 w 612584"/>
              <a:gd name="connsiteY205" fmla="*/ 130330 h 649132"/>
              <a:gd name="connsiteX206" fmla="*/ 55401 w 612584"/>
              <a:gd name="connsiteY206" fmla="*/ 130910 h 649132"/>
              <a:gd name="connsiteX207" fmla="*/ 55304 w 612584"/>
              <a:gd name="connsiteY207" fmla="*/ 131103 h 649132"/>
              <a:gd name="connsiteX208" fmla="*/ 53557 w 612584"/>
              <a:gd name="connsiteY208" fmla="*/ 131780 h 649132"/>
              <a:gd name="connsiteX209" fmla="*/ 51907 w 612584"/>
              <a:gd name="connsiteY209" fmla="*/ 136808 h 649132"/>
              <a:gd name="connsiteX210" fmla="*/ 52878 w 612584"/>
              <a:gd name="connsiteY210" fmla="*/ 137484 h 649132"/>
              <a:gd name="connsiteX211" fmla="*/ 47153 w 612584"/>
              <a:gd name="connsiteY211" fmla="*/ 142511 h 649132"/>
              <a:gd name="connsiteX212" fmla="*/ 47056 w 612584"/>
              <a:gd name="connsiteY212" fmla="*/ 142705 h 649132"/>
              <a:gd name="connsiteX213" fmla="*/ 38420 w 612584"/>
              <a:gd name="connsiteY213" fmla="*/ 154792 h 649132"/>
              <a:gd name="connsiteX214" fmla="*/ 38518 w 612584"/>
              <a:gd name="connsiteY214" fmla="*/ 155952 h 649132"/>
              <a:gd name="connsiteX215" fmla="*/ 39100 w 612584"/>
              <a:gd name="connsiteY215" fmla="*/ 157402 h 649132"/>
              <a:gd name="connsiteX216" fmla="*/ 33666 w 612584"/>
              <a:gd name="connsiteY216" fmla="*/ 168135 h 649132"/>
              <a:gd name="connsiteX217" fmla="*/ 29494 w 612584"/>
              <a:gd name="connsiteY217" fmla="*/ 173453 h 649132"/>
              <a:gd name="connsiteX218" fmla="*/ 27553 w 612584"/>
              <a:gd name="connsiteY218" fmla="*/ 179448 h 649132"/>
              <a:gd name="connsiteX219" fmla="*/ 19985 w 612584"/>
              <a:gd name="connsiteY219" fmla="*/ 196079 h 649132"/>
              <a:gd name="connsiteX220" fmla="*/ 19693 w 612584"/>
              <a:gd name="connsiteY220" fmla="*/ 196370 h 649132"/>
              <a:gd name="connsiteX221" fmla="*/ 18044 w 612584"/>
              <a:gd name="connsiteY221" fmla="*/ 199174 h 649132"/>
              <a:gd name="connsiteX222" fmla="*/ 12707 w 612584"/>
              <a:gd name="connsiteY222" fmla="*/ 216482 h 649132"/>
              <a:gd name="connsiteX223" fmla="*/ 7564 w 612584"/>
              <a:gd name="connsiteY223" fmla="*/ 233500 h 649132"/>
              <a:gd name="connsiteX224" fmla="*/ 6012 w 612584"/>
              <a:gd name="connsiteY224" fmla="*/ 243652 h 649132"/>
              <a:gd name="connsiteX225" fmla="*/ 5138 w 612584"/>
              <a:gd name="connsiteY225" fmla="*/ 252064 h 649132"/>
              <a:gd name="connsiteX226" fmla="*/ 3683 w 612584"/>
              <a:gd name="connsiteY226" fmla="*/ 266277 h 649132"/>
              <a:gd name="connsiteX227" fmla="*/ 2227 w 612584"/>
              <a:gd name="connsiteY227" fmla="*/ 284261 h 649132"/>
              <a:gd name="connsiteX228" fmla="*/ 966 w 612584"/>
              <a:gd name="connsiteY228" fmla="*/ 288999 h 649132"/>
              <a:gd name="connsiteX229" fmla="*/ 1840 w 612584"/>
              <a:gd name="connsiteY229" fmla="*/ 292286 h 649132"/>
              <a:gd name="connsiteX230" fmla="*/ 1743 w 612584"/>
              <a:gd name="connsiteY230" fmla="*/ 297991 h 649132"/>
              <a:gd name="connsiteX231" fmla="*/ 675 w 612584"/>
              <a:gd name="connsiteY231" fmla="*/ 300022 h 649132"/>
              <a:gd name="connsiteX232" fmla="*/ 1936 w 612584"/>
              <a:gd name="connsiteY232" fmla="*/ 302052 h 649132"/>
              <a:gd name="connsiteX233" fmla="*/ 189 w 612584"/>
              <a:gd name="connsiteY233" fmla="*/ 306790 h 649132"/>
              <a:gd name="connsiteX234" fmla="*/ 1936 w 612584"/>
              <a:gd name="connsiteY234" fmla="*/ 309401 h 649132"/>
              <a:gd name="connsiteX235" fmla="*/ 1936 w 612584"/>
              <a:gd name="connsiteY235" fmla="*/ 309397 h 649132"/>
              <a:gd name="connsiteX236" fmla="*/ 608660 w 612584"/>
              <a:gd name="connsiteY236" fmla="*/ 380073 h 649132"/>
              <a:gd name="connsiteX237" fmla="*/ 608660 w 612584"/>
              <a:gd name="connsiteY237" fmla="*/ 380364 h 649132"/>
              <a:gd name="connsiteX238" fmla="*/ 608270 w 612584"/>
              <a:gd name="connsiteY238" fmla="*/ 380170 h 649132"/>
              <a:gd name="connsiteX239" fmla="*/ 608660 w 612584"/>
              <a:gd name="connsiteY239" fmla="*/ 380073 h 649132"/>
              <a:gd name="connsiteX240" fmla="*/ 607879 w 612584"/>
              <a:gd name="connsiteY240" fmla="*/ 390420 h 649132"/>
              <a:gd name="connsiteX241" fmla="*/ 608270 w 612584"/>
              <a:gd name="connsiteY241" fmla="*/ 390903 h 649132"/>
              <a:gd name="connsiteX242" fmla="*/ 607879 w 612584"/>
              <a:gd name="connsiteY242" fmla="*/ 391290 h 649132"/>
              <a:gd name="connsiteX243" fmla="*/ 607879 w 612584"/>
              <a:gd name="connsiteY243" fmla="*/ 390420 h 649132"/>
              <a:gd name="connsiteX244" fmla="*/ 497075 w 612584"/>
              <a:gd name="connsiteY244" fmla="*/ 108374 h 649132"/>
              <a:gd name="connsiteX245" fmla="*/ 498047 w 612584"/>
              <a:gd name="connsiteY245" fmla="*/ 108762 h 649132"/>
              <a:gd name="connsiteX246" fmla="*/ 496884 w 612584"/>
              <a:gd name="connsiteY246" fmla="*/ 108955 h 649132"/>
              <a:gd name="connsiteX247" fmla="*/ 496199 w 612584"/>
              <a:gd name="connsiteY247" fmla="*/ 108762 h 649132"/>
              <a:gd name="connsiteX248" fmla="*/ 497075 w 612584"/>
              <a:gd name="connsiteY248" fmla="*/ 108374 h 649132"/>
              <a:gd name="connsiteX249" fmla="*/ 373364 w 612584"/>
              <a:gd name="connsiteY249" fmla="*/ 237167 h 649132"/>
              <a:gd name="connsiteX250" fmla="*/ 371907 w 612584"/>
              <a:gd name="connsiteY250" fmla="*/ 243934 h 649132"/>
              <a:gd name="connsiteX251" fmla="*/ 373364 w 612584"/>
              <a:gd name="connsiteY251" fmla="*/ 237167 h 649132"/>
              <a:gd name="connsiteX252" fmla="*/ 370545 w 612584"/>
              <a:gd name="connsiteY252" fmla="*/ 245867 h 649132"/>
              <a:gd name="connsiteX253" fmla="*/ 370259 w 612584"/>
              <a:gd name="connsiteY253" fmla="*/ 246737 h 649132"/>
              <a:gd name="connsiteX254" fmla="*/ 370059 w 612584"/>
              <a:gd name="connsiteY254" fmla="*/ 246061 h 649132"/>
              <a:gd name="connsiteX255" fmla="*/ 370545 w 612584"/>
              <a:gd name="connsiteY255" fmla="*/ 245867 h 649132"/>
              <a:gd name="connsiteX256" fmla="*/ 350942 w 612584"/>
              <a:gd name="connsiteY256" fmla="*/ 637752 h 649132"/>
              <a:gd name="connsiteX257" fmla="*/ 349390 w 612584"/>
              <a:gd name="connsiteY257" fmla="*/ 639395 h 649132"/>
              <a:gd name="connsiteX258" fmla="*/ 345123 w 612584"/>
              <a:gd name="connsiteY258" fmla="*/ 638428 h 649132"/>
              <a:gd name="connsiteX259" fmla="*/ 350942 w 612584"/>
              <a:gd name="connsiteY259" fmla="*/ 637752 h 649132"/>
              <a:gd name="connsiteX260" fmla="*/ 315624 w 612584"/>
              <a:gd name="connsiteY260" fmla="*/ 641136 h 649132"/>
              <a:gd name="connsiteX261" fmla="*/ 316890 w 612584"/>
              <a:gd name="connsiteY261" fmla="*/ 642006 h 649132"/>
              <a:gd name="connsiteX262" fmla="*/ 316109 w 612584"/>
              <a:gd name="connsiteY262" fmla="*/ 643650 h 649132"/>
              <a:gd name="connsiteX263" fmla="*/ 314176 w 612584"/>
              <a:gd name="connsiteY263" fmla="*/ 642297 h 649132"/>
              <a:gd name="connsiteX264" fmla="*/ 315624 w 612584"/>
              <a:gd name="connsiteY264" fmla="*/ 641136 h 649132"/>
              <a:gd name="connsiteX265" fmla="*/ 176397 w 612584"/>
              <a:gd name="connsiteY265" fmla="*/ 567942 h 649132"/>
              <a:gd name="connsiteX266" fmla="*/ 176197 w 612584"/>
              <a:gd name="connsiteY266" fmla="*/ 567459 h 649132"/>
              <a:gd name="connsiteX267" fmla="*/ 177168 w 612584"/>
              <a:gd name="connsiteY267" fmla="*/ 567168 h 649132"/>
              <a:gd name="connsiteX268" fmla="*/ 177359 w 612584"/>
              <a:gd name="connsiteY268" fmla="*/ 567555 h 649132"/>
              <a:gd name="connsiteX269" fmla="*/ 176397 w 612584"/>
              <a:gd name="connsiteY269" fmla="*/ 567943 h 649132"/>
              <a:gd name="connsiteX270" fmla="*/ 181150 w 612584"/>
              <a:gd name="connsiteY270" fmla="*/ 570650 h 649132"/>
              <a:gd name="connsiteX271" fmla="*/ 179788 w 612584"/>
              <a:gd name="connsiteY271" fmla="*/ 568910 h 649132"/>
              <a:gd name="connsiteX272" fmla="*/ 180559 w 612584"/>
              <a:gd name="connsiteY272" fmla="*/ 568330 h 649132"/>
              <a:gd name="connsiteX273" fmla="*/ 181921 w 612584"/>
              <a:gd name="connsiteY273" fmla="*/ 568717 h 649132"/>
              <a:gd name="connsiteX274" fmla="*/ 181150 w 612584"/>
              <a:gd name="connsiteY274" fmla="*/ 570651 h 649132"/>
              <a:gd name="connsiteX275" fmla="*/ 186293 w 612584"/>
              <a:gd name="connsiteY275" fmla="*/ 569972 h 649132"/>
              <a:gd name="connsiteX276" fmla="*/ 186874 w 612584"/>
              <a:gd name="connsiteY276" fmla="*/ 570939 h 649132"/>
              <a:gd name="connsiteX277" fmla="*/ 186388 w 612584"/>
              <a:gd name="connsiteY277" fmla="*/ 571229 h 649132"/>
              <a:gd name="connsiteX278" fmla="*/ 185807 w 612584"/>
              <a:gd name="connsiteY278" fmla="*/ 570262 h 649132"/>
              <a:gd name="connsiteX279" fmla="*/ 186293 w 612584"/>
              <a:gd name="connsiteY279" fmla="*/ 569972 h 649132"/>
              <a:gd name="connsiteX280" fmla="*/ 176492 w 612584"/>
              <a:gd name="connsiteY280" fmla="*/ 454911 h 649132"/>
              <a:gd name="connsiteX281" fmla="*/ 176292 w 612584"/>
              <a:gd name="connsiteY281" fmla="*/ 455104 h 649132"/>
              <a:gd name="connsiteX282" fmla="*/ 180273 w 612584"/>
              <a:gd name="connsiteY282" fmla="*/ 456941 h 649132"/>
              <a:gd name="connsiteX283" fmla="*/ 182598 w 612584"/>
              <a:gd name="connsiteY283" fmla="*/ 458682 h 649132"/>
              <a:gd name="connsiteX284" fmla="*/ 181826 w 612584"/>
              <a:gd name="connsiteY284" fmla="*/ 459552 h 649132"/>
              <a:gd name="connsiteX285" fmla="*/ 178235 w 612584"/>
              <a:gd name="connsiteY285" fmla="*/ 458876 h 649132"/>
              <a:gd name="connsiteX286" fmla="*/ 176101 w 612584"/>
              <a:gd name="connsiteY286" fmla="*/ 454912 h 649132"/>
              <a:gd name="connsiteX287" fmla="*/ 176492 w 612584"/>
              <a:gd name="connsiteY287" fmla="*/ 454912 h 649132"/>
              <a:gd name="connsiteX288" fmla="*/ 171348 w 612584"/>
              <a:gd name="connsiteY288" fmla="*/ 566976 h 649132"/>
              <a:gd name="connsiteX289" fmla="*/ 171930 w 612584"/>
              <a:gd name="connsiteY289" fmla="*/ 567266 h 649132"/>
              <a:gd name="connsiteX290" fmla="*/ 171348 w 612584"/>
              <a:gd name="connsiteY290" fmla="*/ 567556 h 649132"/>
              <a:gd name="connsiteX291" fmla="*/ 170863 w 612584"/>
              <a:gd name="connsiteY291" fmla="*/ 567266 h 649132"/>
              <a:gd name="connsiteX292" fmla="*/ 171348 w 612584"/>
              <a:gd name="connsiteY292" fmla="*/ 566976 h 649132"/>
              <a:gd name="connsiteX293" fmla="*/ 136420 w 612584"/>
              <a:gd name="connsiteY293" fmla="*/ 93001 h 649132"/>
              <a:gd name="connsiteX294" fmla="*/ 136220 w 612584"/>
              <a:gd name="connsiteY294" fmla="*/ 93389 h 649132"/>
              <a:gd name="connsiteX295" fmla="*/ 135935 w 612584"/>
              <a:gd name="connsiteY295" fmla="*/ 92906 h 649132"/>
              <a:gd name="connsiteX296" fmla="*/ 136411 w 612584"/>
              <a:gd name="connsiteY296" fmla="*/ 93002 h 649132"/>
              <a:gd name="connsiteX297" fmla="*/ 123414 w 612584"/>
              <a:gd name="connsiteY297" fmla="*/ 106248 h 649132"/>
              <a:gd name="connsiteX298" fmla="*/ 123220 w 612584"/>
              <a:gd name="connsiteY298" fmla="*/ 106538 h 649132"/>
              <a:gd name="connsiteX299" fmla="*/ 123122 w 612584"/>
              <a:gd name="connsiteY299" fmla="*/ 106151 h 649132"/>
              <a:gd name="connsiteX300" fmla="*/ 123414 w 612584"/>
              <a:gd name="connsiteY300" fmla="*/ 106248 h 649132"/>
              <a:gd name="connsiteX301" fmla="*/ 100904 w 612584"/>
              <a:gd name="connsiteY301" fmla="*/ 128003 h 649132"/>
              <a:gd name="connsiteX302" fmla="*/ 100709 w 612584"/>
              <a:gd name="connsiteY302" fmla="*/ 128293 h 649132"/>
              <a:gd name="connsiteX303" fmla="*/ 100612 w 612584"/>
              <a:gd name="connsiteY303" fmla="*/ 127906 h 649132"/>
              <a:gd name="connsiteX304" fmla="*/ 100904 w 612584"/>
              <a:gd name="connsiteY304" fmla="*/ 128003 h 649132"/>
              <a:gd name="connsiteX305" fmla="*/ 97993 w 612584"/>
              <a:gd name="connsiteY305" fmla="*/ 505868 h 649132"/>
              <a:gd name="connsiteX306" fmla="*/ 101195 w 612584"/>
              <a:gd name="connsiteY306" fmla="*/ 506544 h 649132"/>
              <a:gd name="connsiteX307" fmla="*/ 120019 w 612584"/>
              <a:gd name="connsiteY307" fmla="*/ 523078 h 649132"/>
              <a:gd name="connsiteX308" fmla="*/ 120311 w 612584"/>
              <a:gd name="connsiteY308" fmla="*/ 524142 h 649132"/>
              <a:gd name="connsiteX309" fmla="*/ 119147 w 612584"/>
              <a:gd name="connsiteY309" fmla="*/ 524529 h 649132"/>
              <a:gd name="connsiteX310" fmla="*/ 106824 w 612584"/>
              <a:gd name="connsiteY310" fmla="*/ 517664 h 649132"/>
              <a:gd name="connsiteX311" fmla="*/ 98092 w 612584"/>
              <a:gd name="connsiteY311" fmla="*/ 509349 h 649132"/>
              <a:gd name="connsiteX312" fmla="*/ 97995 w 612584"/>
              <a:gd name="connsiteY312" fmla="*/ 505868 h 649132"/>
              <a:gd name="connsiteX313" fmla="*/ 97995 w 612584"/>
              <a:gd name="connsiteY313" fmla="*/ 505868 h 649132"/>
              <a:gd name="connsiteX314" fmla="*/ 71891 w 612584"/>
              <a:gd name="connsiteY314" fmla="*/ 147244 h 649132"/>
              <a:gd name="connsiteX315" fmla="*/ 72570 w 612584"/>
              <a:gd name="connsiteY315" fmla="*/ 148114 h 649132"/>
              <a:gd name="connsiteX316" fmla="*/ 72376 w 612584"/>
              <a:gd name="connsiteY316" fmla="*/ 148501 h 649132"/>
              <a:gd name="connsiteX317" fmla="*/ 71600 w 612584"/>
              <a:gd name="connsiteY317" fmla="*/ 147728 h 649132"/>
              <a:gd name="connsiteX318" fmla="*/ 71891 w 612584"/>
              <a:gd name="connsiteY318" fmla="*/ 147245 h 649132"/>
              <a:gd name="connsiteX319" fmla="*/ 66264 w 612584"/>
              <a:gd name="connsiteY319" fmla="*/ 153529 h 649132"/>
              <a:gd name="connsiteX320" fmla="*/ 66555 w 612584"/>
              <a:gd name="connsiteY320" fmla="*/ 153820 h 649132"/>
              <a:gd name="connsiteX321" fmla="*/ 66168 w 612584"/>
              <a:gd name="connsiteY321" fmla="*/ 153917 h 649132"/>
              <a:gd name="connsiteX322" fmla="*/ 66265 w 612584"/>
              <a:gd name="connsiteY322" fmla="*/ 153529 h 649132"/>
              <a:gd name="connsiteX323" fmla="*/ 41327 w 612584"/>
              <a:gd name="connsiteY323" fmla="*/ 156140 h 649132"/>
              <a:gd name="connsiteX324" fmla="*/ 41132 w 612584"/>
              <a:gd name="connsiteY324" fmla="*/ 156430 h 649132"/>
              <a:gd name="connsiteX325" fmla="*/ 41036 w 612584"/>
              <a:gd name="connsiteY325" fmla="*/ 156140 h 649132"/>
              <a:gd name="connsiteX326" fmla="*/ 41327 w 612584"/>
              <a:gd name="connsiteY326" fmla="*/ 156140 h 649132"/>
              <a:gd name="connsiteX327" fmla="*/ 41327 w 612584"/>
              <a:gd name="connsiteY327" fmla="*/ 156140 h 649132"/>
              <a:gd name="connsiteX328" fmla="*/ 20175 w 612584"/>
              <a:gd name="connsiteY328" fmla="*/ 425324 h 649132"/>
              <a:gd name="connsiteX329" fmla="*/ 19981 w 612584"/>
              <a:gd name="connsiteY329" fmla="*/ 424841 h 649132"/>
              <a:gd name="connsiteX330" fmla="*/ 20466 w 612584"/>
              <a:gd name="connsiteY330" fmla="*/ 424841 h 649132"/>
              <a:gd name="connsiteX331" fmla="*/ 20174 w 612584"/>
              <a:gd name="connsiteY331" fmla="*/ 425324 h 649132"/>
              <a:gd name="connsiteX332" fmla="*/ 19980 w 612584"/>
              <a:gd name="connsiteY332" fmla="*/ 419812 h 649132"/>
              <a:gd name="connsiteX333" fmla="*/ 20465 w 612584"/>
              <a:gd name="connsiteY333" fmla="*/ 419909 h 649132"/>
              <a:gd name="connsiteX334" fmla="*/ 20561 w 612584"/>
              <a:gd name="connsiteY334" fmla="*/ 421070 h 649132"/>
              <a:gd name="connsiteX335" fmla="*/ 19882 w 612584"/>
              <a:gd name="connsiteY335" fmla="*/ 420876 h 649132"/>
              <a:gd name="connsiteX336" fmla="*/ 19979 w 612584"/>
              <a:gd name="connsiteY336" fmla="*/ 419812 h 649132"/>
              <a:gd name="connsiteX337" fmla="*/ 19979 w 612584"/>
              <a:gd name="connsiteY337" fmla="*/ 419812 h 64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612584" h="649132">
                <a:moveTo>
                  <a:pt x="1934" y="309393"/>
                </a:moveTo>
                <a:cubicBezTo>
                  <a:pt x="2128" y="311037"/>
                  <a:pt x="1934" y="312874"/>
                  <a:pt x="1837" y="314518"/>
                </a:cubicBezTo>
                <a:cubicBezTo>
                  <a:pt x="1545" y="316838"/>
                  <a:pt x="1061" y="319159"/>
                  <a:pt x="769" y="321480"/>
                </a:cubicBezTo>
                <a:lnTo>
                  <a:pt x="866" y="321286"/>
                </a:lnTo>
                <a:cubicBezTo>
                  <a:pt x="2516" y="323994"/>
                  <a:pt x="1740" y="326991"/>
                  <a:pt x="1837" y="329892"/>
                </a:cubicBezTo>
                <a:cubicBezTo>
                  <a:pt x="2031" y="339174"/>
                  <a:pt x="3001" y="348455"/>
                  <a:pt x="3874" y="357739"/>
                </a:cubicBezTo>
                <a:cubicBezTo>
                  <a:pt x="4069" y="358996"/>
                  <a:pt x="4845" y="360156"/>
                  <a:pt x="5427" y="361413"/>
                </a:cubicBezTo>
                <a:cubicBezTo>
                  <a:pt x="5524" y="361510"/>
                  <a:pt x="5621" y="361607"/>
                  <a:pt x="5621" y="361703"/>
                </a:cubicBezTo>
                <a:cubicBezTo>
                  <a:pt x="5718" y="363250"/>
                  <a:pt x="5427" y="364797"/>
                  <a:pt x="5718" y="366248"/>
                </a:cubicBezTo>
                <a:cubicBezTo>
                  <a:pt x="6786" y="370890"/>
                  <a:pt x="8047" y="375434"/>
                  <a:pt x="9211" y="380075"/>
                </a:cubicBezTo>
                <a:cubicBezTo>
                  <a:pt x="10472" y="384620"/>
                  <a:pt x="11055" y="389454"/>
                  <a:pt x="12898" y="393806"/>
                </a:cubicBezTo>
                <a:cubicBezTo>
                  <a:pt x="16003" y="401638"/>
                  <a:pt x="16488" y="409759"/>
                  <a:pt x="17264" y="417882"/>
                </a:cubicBezTo>
                <a:cubicBezTo>
                  <a:pt x="17556" y="421556"/>
                  <a:pt x="17944" y="425229"/>
                  <a:pt x="18817" y="428807"/>
                </a:cubicBezTo>
                <a:cubicBezTo>
                  <a:pt x="19593" y="431611"/>
                  <a:pt x="19205" y="434996"/>
                  <a:pt x="21922" y="437122"/>
                </a:cubicBezTo>
                <a:cubicBezTo>
                  <a:pt x="20854" y="440216"/>
                  <a:pt x="25901" y="442441"/>
                  <a:pt x="23280" y="445824"/>
                </a:cubicBezTo>
                <a:cubicBezTo>
                  <a:pt x="24154" y="448628"/>
                  <a:pt x="25221" y="451528"/>
                  <a:pt x="26094" y="454429"/>
                </a:cubicBezTo>
                <a:cubicBezTo>
                  <a:pt x="28229" y="461682"/>
                  <a:pt x="29976" y="469127"/>
                  <a:pt x="32692" y="476088"/>
                </a:cubicBezTo>
                <a:cubicBezTo>
                  <a:pt x="37738" y="488851"/>
                  <a:pt x="44530" y="500841"/>
                  <a:pt x="52196" y="512250"/>
                </a:cubicBezTo>
                <a:cubicBezTo>
                  <a:pt x="56367" y="518632"/>
                  <a:pt x="60928" y="524626"/>
                  <a:pt x="64907" y="531202"/>
                </a:cubicBezTo>
                <a:cubicBezTo>
                  <a:pt x="70631" y="540677"/>
                  <a:pt x="77908" y="548993"/>
                  <a:pt x="85865" y="556728"/>
                </a:cubicBezTo>
                <a:cubicBezTo>
                  <a:pt x="90231" y="560886"/>
                  <a:pt x="95180" y="564560"/>
                  <a:pt x="99256" y="569007"/>
                </a:cubicBezTo>
                <a:cubicBezTo>
                  <a:pt x="102943" y="572971"/>
                  <a:pt x="107115" y="576549"/>
                  <a:pt x="111385" y="579547"/>
                </a:cubicBezTo>
                <a:cubicBezTo>
                  <a:pt x="118856" y="584769"/>
                  <a:pt x="126035" y="590376"/>
                  <a:pt x="133896" y="595115"/>
                </a:cubicBezTo>
                <a:cubicBezTo>
                  <a:pt x="144278" y="601400"/>
                  <a:pt x="154270" y="608168"/>
                  <a:pt x="165233" y="613390"/>
                </a:cubicBezTo>
                <a:cubicBezTo>
                  <a:pt x="175616" y="618321"/>
                  <a:pt x="185712" y="624122"/>
                  <a:pt x="196961" y="627217"/>
                </a:cubicBezTo>
                <a:cubicBezTo>
                  <a:pt x="202009" y="628570"/>
                  <a:pt x="206962" y="630407"/>
                  <a:pt x="211811" y="632438"/>
                </a:cubicBezTo>
                <a:cubicBezTo>
                  <a:pt x="216564" y="634372"/>
                  <a:pt x="221898" y="634952"/>
                  <a:pt x="226946" y="636305"/>
                </a:cubicBezTo>
                <a:cubicBezTo>
                  <a:pt x="229470" y="636982"/>
                  <a:pt x="231889" y="638046"/>
                  <a:pt x="234318" y="639013"/>
                </a:cubicBezTo>
                <a:cubicBezTo>
                  <a:pt x="235585" y="639400"/>
                  <a:pt x="236747" y="640077"/>
                  <a:pt x="238004" y="640366"/>
                </a:cubicBezTo>
                <a:cubicBezTo>
                  <a:pt x="244310" y="641816"/>
                  <a:pt x="250720" y="643171"/>
                  <a:pt x="257026" y="644427"/>
                </a:cubicBezTo>
                <a:cubicBezTo>
                  <a:pt x="261103" y="645297"/>
                  <a:pt x="265075" y="646264"/>
                  <a:pt x="269056" y="646844"/>
                </a:cubicBezTo>
                <a:cubicBezTo>
                  <a:pt x="271190" y="647231"/>
                  <a:pt x="273323" y="646844"/>
                  <a:pt x="275457" y="647038"/>
                </a:cubicBezTo>
                <a:cubicBezTo>
                  <a:pt x="280505" y="647618"/>
                  <a:pt x="285553" y="648391"/>
                  <a:pt x="290592" y="648972"/>
                </a:cubicBezTo>
                <a:cubicBezTo>
                  <a:pt x="292726" y="649166"/>
                  <a:pt x="294869" y="649166"/>
                  <a:pt x="296907" y="649069"/>
                </a:cubicBezTo>
                <a:cubicBezTo>
                  <a:pt x="303889" y="648682"/>
                  <a:pt x="311071" y="650133"/>
                  <a:pt x="317862" y="647522"/>
                </a:cubicBezTo>
                <a:cubicBezTo>
                  <a:pt x="320767" y="648682"/>
                  <a:pt x="323101" y="645685"/>
                  <a:pt x="325815" y="646458"/>
                </a:cubicBezTo>
                <a:cubicBezTo>
                  <a:pt x="331254" y="647811"/>
                  <a:pt x="336588" y="645878"/>
                  <a:pt x="341922" y="645685"/>
                </a:cubicBezTo>
                <a:cubicBezTo>
                  <a:pt x="344932" y="645588"/>
                  <a:pt x="348323" y="645491"/>
                  <a:pt x="350752" y="644138"/>
                </a:cubicBezTo>
                <a:cubicBezTo>
                  <a:pt x="353762" y="642494"/>
                  <a:pt x="356676" y="642494"/>
                  <a:pt x="359782" y="642010"/>
                </a:cubicBezTo>
                <a:cubicBezTo>
                  <a:pt x="368411" y="640560"/>
                  <a:pt x="376565" y="637079"/>
                  <a:pt x="384908" y="634468"/>
                </a:cubicBezTo>
                <a:cubicBezTo>
                  <a:pt x="385394" y="634371"/>
                  <a:pt x="385785" y="633985"/>
                  <a:pt x="386271" y="633695"/>
                </a:cubicBezTo>
                <a:cubicBezTo>
                  <a:pt x="385585" y="633212"/>
                  <a:pt x="385099" y="632534"/>
                  <a:pt x="384328" y="632245"/>
                </a:cubicBezTo>
                <a:cubicBezTo>
                  <a:pt x="383937" y="632051"/>
                  <a:pt x="383165" y="632535"/>
                  <a:pt x="382575" y="632728"/>
                </a:cubicBezTo>
                <a:cubicBezTo>
                  <a:pt x="381032" y="633115"/>
                  <a:pt x="379479" y="633695"/>
                  <a:pt x="377822" y="634081"/>
                </a:cubicBezTo>
                <a:cubicBezTo>
                  <a:pt x="372583" y="635145"/>
                  <a:pt x="367735" y="638045"/>
                  <a:pt x="362106" y="636692"/>
                </a:cubicBezTo>
                <a:cubicBezTo>
                  <a:pt x="358810" y="639496"/>
                  <a:pt x="355124" y="638239"/>
                  <a:pt x="351533" y="637659"/>
                </a:cubicBezTo>
                <a:cubicBezTo>
                  <a:pt x="355600" y="636498"/>
                  <a:pt x="359582" y="635435"/>
                  <a:pt x="363563" y="634371"/>
                </a:cubicBezTo>
                <a:cubicBezTo>
                  <a:pt x="367154" y="633404"/>
                  <a:pt x="370745" y="632437"/>
                  <a:pt x="374336" y="631470"/>
                </a:cubicBezTo>
                <a:cubicBezTo>
                  <a:pt x="380346" y="629827"/>
                  <a:pt x="386556" y="628569"/>
                  <a:pt x="392376" y="626442"/>
                </a:cubicBezTo>
                <a:cubicBezTo>
                  <a:pt x="403149" y="622382"/>
                  <a:pt x="413722" y="617838"/>
                  <a:pt x="424399" y="613486"/>
                </a:cubicBezTo>
                <a:cubicBezTo>
                  <a:pt x="427895" y="612036"/>
                  <a:pt x="430609" y="608749"/>
                  <a:pt x="434877" y="609135"/>
                </a:cubicBezTo>
                <a:cubicBezTo>
                  <a:pt x="438953" y="605461"/>
                  <a:pt x="444287" y="603914"/>
                  <a:pt x="448755" y="601109"/>
                </a:cubicBezTo>
                <a:cubicBezTo>
                  <a:pt x="459623" y="594342"/>
                  <a:pt x="471167" y="588637"/>
                  <a:pt x="480778" y="579742"/>
                </a:cubicBezTo>
                <a:cubicBezTo>
                  <a:pt x="487464" y="573553"/>
                  <a:pt x="495332" y="568622"/>
                  <a:pt x="502704" y="563304"/>
                </a:cubicBezTo>
                <a:cubicBezTo>
                  <a:pt x="504933" y="561563"/>
                  <a:pt x="507943" y="560596"/>
                  <a:pt x="509686" y="558566"/>
                </a:cubicBezTo>
                <a:cubicBezTo>
                  <a:pt x="512305" y="555665"/>
                  <a:pt x="518621" y="551314"/>
                  <a:pt x="518621" y="551314"/>
                </a:cubicBezTo>
                <a:cubicBezTo>
                  <a:pt x="520554" y="548703"/>
                  <a:pt x="522011" y="545125"/>
                  <a:pt x="524631" y="543675"/>
                </a:cubicBezTo>
                <a:cubicBezTo>
                  <a:pt x="527545" y="542032"/>
                  <a:pt x="532003" y="537584"/>
                  <a:pt x="531908" y="537680"/>
                </a:cubicBezTo>
                <a:cubicBezTo>
                  <a:pt x="535204" y="536134"/>
                  <a:pt x="537728" y="533910"/>
                  <a:pt x="538604" y="530236"/>
                </a:cubicBezTo>
                <a:cubicBezTo>
                  <a:pt x="538794" y="529463"/>
                  <a:pt x="538994" y="528206"/>
                  <a:pt x="539576" y="527916"/>
                </a:cubicBezTo>
                <a:cubicBezTo>
                  <a:pt x="544033" y="525788"/>
                  <a:pt x="545491" y="520857"/>
                  <a:pt x="549177" y="518055"/>
                </a:cubicBezTo>
                <a:cubicBezTo>
                  <a:pt x="550834" y="516798"/>
                  <a:pt x="552577" y="514864"/>
                  <a:pt x="553063" y="512930"/>
                </a:cubicBezTo>
                <a:cubicBezTo>
                  <a:pt x="554130" y="508482"/>
                  <a:pt x="558006" y="506356"/>
                  <a:pt x="560150" y="502778"/>
                </a:cubicBezTo>
                <a:cubicBezTo>
                  <a:pt x="561797" y="500070"/>
                  <a:pt x="564607" y="498233"/>
                  <a:pt x="566350" y="495525"/>
                </a:cubicBezTo>
                <a:cubicBezTo>
                  <a:pt x="568103" y="492432"/>
                  <a:pt x="571008" y="489530"/>
                  <a:pt x="571399" y="486340"/>
                </a:cubicBezTo>
                <a:cubicBezTo>
                  <a:pt x="571884" y="482956"/>
                  <a:pt x="572856" y="481409"/>
                  <a:pt x="575866" y="480345"/>
                </a:cubicBezTo>
                <a:cubicBezTo>
                  <a:pt x="577904" y="479572"/>
                  <a:pt x="578095" y="477831"/>
                  <a:pt x="576351" y="476284"/>
                </a:cubicBezTo>
                <a:cubicBezTo>
                  <a:pt x="580228" y="474157"/>
                  <a:pt x="584010" y="472127"/>
                  <a:pt x="581200" y="466615"/>
                </a:cubicBezTo>
                <a:cubicBezTo>
                  <a:pt x="581105" y="466324"/>
                  <a:pt x="581685" y="465357"/>
                  <a:pt x="582076" y="465261"/>
                </a:cubicBezTo>
                <a:cubicBezTo>
                  <a:pt x="583914" y="464874"/>
                  <a:pt x="584105" y="464004"/>
                  <a:pt x="584305" y="462168"/>
                </a:cubicBezTo>
                <a:cubicBezTo>
                  <a:pt x="584686" y="459654"/>
                  <a:pt x="586343" y="457237"/>
                  <a:pt x="587505" y="454819"/>
                </a:cubicBezTo>
                <a:lnTo>
                  <a:pt x="587410" y="454724"/>
                </a:lnTo>
                <a:cubicBezTo>
                  <a:pt x="587991" y="453080"/>
                  <a:pt x="588382" y="451436"/>
                  <a:pt x="589058" y="449889"/>
                </a:cubicBezTo>
                <a:cubicBezTo>
                  <a:pt x="589839" y="448342"/>
                  <a:pt x="591191" y="447085"/>
                  <a:pt x="591772" y="445441"/>
                </a:cubicBezTo>
                <a:cubicBezTo>
                  <a:pt x="593325" y="440897"/>
                  <a:pt x="594592" y="436256"/>
                  <a:pt x="596049" y="431711"/>
                </a:cubicBezTo>
                <a:cubicBezTo>
                  <a:pt x="597116" y="428424"/>
                  <a:pt x="598469" y="425233"/>
                  <a:pt x="599345" y="421849"/>
                </a:cubicBezTo>
                <a:cubicBezTo>
                  <a:pt x="601383" y="413146"/>
                  <a:pt x="603221" y="404347"/>
                  <a:pt x="606908" y="395838"/>
                </a:cubicBezTo>
                <a:cubicBezTo>
                  <a:pt x="607393" y="398740"/>
                  <a:pt x="607879" y="401446"/>
                  <a:pt x="608365" y="404057"/>
                </a:cubicBezTo>
                <a:cubicBezTo>
                  <a:pt x="609241" y="404057"/>
                  <a:pt x="610699" y="405604"/>
                  <a:pt x="610794" y="403187"/>
                </a:cubicBezTo>
                <a:cubicBezTo>
                  <a:pt x="610794" y="401349"/>
                  <a:pt x="610499" y="399415"/>
                  <a:pt x="610603" y="397579"/>
                </a:cubicBezTo>
                <a:cubicBezTo>
                  <a:pt x="610889" y="393421"/>
                  <a:pt x="611375" y="389264"/>
                  <a:pt x="612537" y="385299"/>
                </a:cubicBezTo>
                <a:cubicBezTo>
                  <a:pt x="612832" y="384525"/>
                  <a:pt x="611661" y="384042"/>
                  <a:pt x="611565" y="384042"/>
                </a:cubicBezTo>
                <a:cubicBezTo>
                  <a:pt x="611470" y="383945"/>
                  <a:pt x="611470" y="383849"/>
                  <a:pt x="611470" y="383655"/>
                </a:cubicBezTo>
                <a:cubicBezTo>
                  <a:pt x="611565" y="383752"/>
                  <a:pt x="611661" y="383849"/>
                  <a:pt x="611765" y="383945"/>
                </a:cubicBezTo>
                <a:cubicBezTo>
                  <a:pt x="611670" y="379981"/>
                  <a:pt x="611470" y="376016"/>
                  <a:pt x="611670" y="372149"/>
                </a:cubicBezTo>
                <a:cubicBezTo>
                  <a:pt x="611670" y="369829"/>
                  <a:pt x="612051" y="367701"/>
                  <a:pt x="611470" y="365187"/>
                </a:cubicBezTo>
                <a:cubicBezTo>
                  <a:pt x="610794" y="361803"/>
                  <a:pt x="610889" y="357935"/>
                  <a:pt x="611861" y="354648"/>
                </a:cubicBezTo>
                <a:cubicBezTo>
                  <a:pt x="612632" y="351746"/>
                  <a:pt x="612537" y="349136"/>
                  <a:pt x="612442" y="346332"/>
                </a:cubicBezTo>
                <a:cubicBezTo>
                  <a:pt x="612251" y="341595"/>
                  <a:pt x="610794" y="337050"/>
                  <a:pt x="611661" y="332119"/>
                </a:cubicBezTo>
                <a:cubicBezTo>
                  <a:pt x="612251" y="329218"/>
                  <a:pt x="610013" y="325931"/>
                  <a:pt x="612147" y="322838"/>
                </a:cubicBezTo>
                <a:cubicBezTo>
                  <a:pt x="612347" y="322547"/>
                  <a:pt x="611956" y="322064"/>
                  <a:pt x="611861" y="321580"/>
                </a:cubicBezTo>
                <a:cubicBezTo>
                  <a:pt x="611184" y="317519"/>
                  <a:pt x="610308" y="313554"/>
                  <a:pt x="609918" y="309494"/>
                </a:cubicBezTo>
                <a:cubicBezTo>
                  <a:pt x="609432" y="302725"/>
                  <a:pt x="608270" y="296151"/>
                  <a:pt x="606327" y="289672"/>
                </a:cubicBezTo>
                <a:cubicBezTo>
                  <a:pt x="605650" y="287351"/>
                  <a:pt x="605841" y="284644"/>
                  <a:pt x="605555" y="282130"/>
                </a:cubicBezTo>
                <a:cubicBezTo>
                  <a:pt x="605069" y="279326"/>
                  <a:pt x="605260" y="276135"/>
                  <a:pt x="603803" y="274008"/>
                </a:cubicBezTo>
                <a:cubicBezTo>
                  <a:pt x="600212" y="268787"/>
                  <a:pt x="601383" y="261922"/>
                  <a:pt x="597497" y="256991"/>
                </a:cubicBezTo>
                <a:cubicBezTo>
                  <a:pt x="594687" y="246258"/>
                  <a:pt x="590610" y="236009"/>
                  <a:pt x="585953" y="225952"/>
                </a:cubicBezTo>
                <a:cubicBezTo>
                  <a:pt x="584886" y="223824"/>
                  <a:pt x="583238" y="221891"/>
                  <a:pt x="582171" y="219764"/>
                </a:cubicBezTo>
                <a:cubicBezTo>
                  <a:pt x="578580" y="212608"/>
                  <a:pt x="575085" y="205357"/>
                  <a:pt x="571494" y="198105"/>
                </a:cubicBezTo>
                <a:cubicBezTo>
                  <a:pt x="566646" y="188244"/>
                  <a:pt x="559168" y="180218"/>
                  <a:pt x="553444" y="170936"/>
                </a:cubicBezTo>
                <a:cubicBezTo>
                  <a:pt x="552187" y="168905"/>
                  <a:pt x="551120" y="166682"/>
                  <a:pt x="549472" y="165038"/>
                </a:cubicBezTo>
                <a:cubicBezTo>
                  <a:pt x="544710" y="160204"/>
                  <a:pt x="540642" y="154885"/>
                  <a:pt x="537242" y="149084"/>
                </a:cubicBezTo>
                <a:cubicBezTo>
                  <a:pt x="533070" y="146764"/>
                  <a:pt x="530155" y="142992"/>
                  <a:pt x="527345" y="139318"/>
                </a:cubicBezTo>
                <a:cubicBezTo>
                  <a:pt x="523850" y="134580"/>
                  <a:pt x="520068" y="130326"/>
                  <a:pt x="515315" y="126845"/>
                </a:cubicBezTo>
                <a:cubicBezTo>
                  <a:pt x="513277" y="125492"/>
                  <a:pt x="513468" y="123751"/>
                  <a:pt x="515220" y="122300"/>
                </a:cubicBezTo>
                <a:cubicBezTo>
                  <a:pt x="514249" y="121333"/>
                  <a:pt x="513372" y="120269"/>
                  <a:pt x="512401" y="119303"/>
                </a:cubicBezTo>
                <a:cubicBezTo>
                  <a:pt x="511724" y="118627"/>
                  <a:pt x="511048" y="117853"/>
                  <a:pt x="510362" y="117176"/>
                </a:cubicBezTo>
                <a:cubicBezTo>
                  <a:pt x="510077" y="118336"/>
                  <a:pt x="509591" y="119303"/>
                  <a:pt x="509200" y="120269"/>
                </a:cubicBezTo>
                <a:cubicBezTo>
                  <a:pt x="507743" y="118626"/>
                  <a:pt x="506581" y="117272"/>
                  <a:pt x="505324" y="115918"/>
                </a:cubicBezTo>
                <a:cubicBezTo>
                  <a:pt x="505028" y="115821"/>
                  <a:pt x="504638" y="115918"/>
                  <a:pt x="504352" y="116112"/>
                </a:cubicBezTo>
                <a:lnTo>
                  <a:pt x="503676" y="117755"/>
                </a:lnTo>
                <a:lnTo>
                  <a:pt x="502990" y="116209"/>
                </a:lnTo>
                <a:cubicBezTo>
                  <a:pt x="501828" y="114662"/>
                  <a:pt x="500761" y="113212"/>
                  <a:pt x="499599" y="111664"/>
                </a:cubicBezTo>
                <a:cubicBezTo>
                  <a:pt x="503285" y="109536"/>
                  <a:pt x="503676" y="108473"/>
                  <a:pt x="501533" y="105959"/>
                </a:cubicBezTo>
                <a:cubicBezTo>
                  <a:pt x="500952" y="105283"/>
                  <a:pt x="499980" y="104992"/>
                  <a:pt x="499113" y="104509"/>
                </a:cubicBezTo>
                <a:cubicBezTo>
                  <a:pt x="499208" y="105670"/>
                  <a:pt x="499304" y="106733"/>
                  <a:pt x="499399" y="107797"/>
                </a:cubicBezTo>
                <a:lnTo>
                  <a:pt x="499208" y="108184"/>
                </a:lnTo>
                <a:lnTo>
                  <a:pt x="499304" y="107701"/>
                </a:lnTo>
                <a:cubicBezTo>
                  <a:pt x="498913" y="107991"/>
                  <a:pt x="498628" y="108280"/>
                  <a:pt x="498142" y="108668"/>
                </a:cubicBezTo>
                <a:cubicBezTo>
                  <a:pt x="497361" y="107314"/>
                  <a:pt x="496980" y="105767"/>
                  <a:pt x="494941" y="105380"/>
                </a:cubicBezTo>
                <a:cubicBezTo>
                  <a:pt x="494065" y="105284"/>
                  <a:pt x="493293" y="103833"/>
                  <a:pt x="492417" y="103060"/>
                </a:cubicBezTo>
                <a:cubicBezTo>
                  <a:pt x="492417" y="102673"/>
                  <a:pt x="492512" y="102190"/>
                  <a:pt x="492512" y="101804"/>
                </a:cubicBezTo>
                <a:cubicBezTo>
                  <a:pt x="492417" y="101320"/>
                  <a:pt x="492322" y="100740"/>
                  <a:pt x="492322" y="100257"/>
                </a:cubicBezTo>
                <a:cubicBezTo>
                  <a:pt x="491931" y="99869"/>
                  <a:pt x="491446" y="99483"/>
                  <a:pt x="491055" y="99096"/>
                </a:cubicBezTo>
                <a:cubicBezTo>
                  <a:pt x="489598" y="98806"/>
                  <a:pt x="486883" y="98516"/>
                  <a:pt x="486883" y="98129"/>
                </a:cubicBezTo>
                <a:cubicBezTo>
                  <a:pt x="486597" y="94648"/>
                  <a:pt x="483102" y="94165"/>
                  <a:pt x="481844" y="91747"/>
                </a:cubicBezTo>
                <a:cubicBezTo>
                  <a:pt x="480968" y="90103"/>
                  <a:pt x="480873" y="87880"/>
                  <a:pt x="480387" y="85946"/>
                </a:cubicBezTo>
                <a:cubicBezTo>
                  <a:pt x="479025" y="85752"/>
                  <a:pt x="477568" y="85558"/>
                  <a:pt x="476215" y="85366"/>
                </a:cubicBezTo>
                <a:lnTo>
                  <a:pt x="476215" y="84495"/>
                </a:lnTo>
                <a:lnTo>
                  <a:pt x="480387" y="84495"/>
                </a:lnTo>
                <a:cubicBezTo>
                  <a:pt x="479416" y="79854"/>
                  <a:pt x="474663" y="81885"/>
                  <a:pt x="472043" y="80338"/>
                </a:cubicBezTo>
                <a:cubicBezTo>
                  <a:pt x="473205" y="79564"/>
                  <a:pt x="474177" y="78985"/>
                  <a:pt x="475148" y="78307"/>
                </a:cubicBezTo>
                <a:cubicBezTo>
                  <a:pt x="473501" y="78017"/>
                  <a:pt x="472234" y="75890"/>
                  <a:pt x="470195" y="77340"/>
                </a:cubicBezTo>
                <a:cubicBezTo>
                  <a:pt x="469805" y="77630"/>
                  <a:pt x="468548" y="77437"/>
                  <a:pt x="468262" y="76953"/>
                </a:cubicBezTo>
                <a:cubicBezTo>
                  <a:pt x="467385" y="75599"/>
                  <a:pt x="466604" y="74148"/>
                  <a:pt x="465833" y="72698"/>
                </a:cubicBezTo>
                <a:cubicBezTo>
                  <a:pt x="465738" y="72698"/>
                  <a:pt x="465538" y="72698"/>
                  <a:pt x="465442" y="72601"/>
                </a:cubicBezTo>
                <a:cubicBezTo>
                  <a:pt x="464766" y="71925"/>
                  <a:pt x="463985" y="71344"/>
                  <a:pt x="463309" y="70764"/>
                </a:cubicBezTo>
                <a:cubicBezTo>
                  <a:pt x="464080" y="70474"/>
                  <a:pt x="465052" y="70184"/>
                  <a:pt x="465833" y="70088"/>
                </a:cubicBezTo>
                <a:cubicBezTo>
                  <a:pt x="464280" y="68637"/>
                  <a:pt x="462918" y="66897"/>
                  <a:pt x="461175" y="65543"/>
                </a:cubicBezTo>
                <a:cubicBezTo>
                  <a:pt x="456708" y="62159"/>
                  <a:pt x="452250" y="58871"/>
                  <a:pt x="447593" y="55776"/>
                </a:cubicBezTo>
                <a:cubicBezTo>
                  <a:pt x="438668" y="49685"/>
                  <a:pt x="429838" y="43304"/>
                  <a:pt x="420522" y="37792"/>
                </a:cubicBezTo>
                <a:cubicBezTo>
                  <a:pt x="408778" y="30830"/>
                  <a:pt x="396843" y="24353"/>
                  <a:pt x="384128" y="19035"/>
                </a:cubicBezTo>
                <a:cubicBezTo>
                  <a:pt x="374526" y="14974"/>
                  <a:pt x="364820" y="11396"/>
                  <a:pt x="354829" y="8205"/>
                </a:cubicBezTo>
                <a:cubicBezTo>
                  <a:pt x="349780" y="6658"/>
                  <a:pt x="344837" y="4918"/>
                  <a:pt x="339303" y="5113"/>
                </a:cubicBezTo>
                <a:cubicBezTo>
                  <a:pt x="335426" y="5208"/>
                  <a:pt x="331740" y="2502"/>
                  <a:pt x="327463" y="2889"/>
                </a:cubicBezTo>
                <a:cubicBezTo>
                  <a:pt x="325234" y="3083"/>
                  <a:pt x="322806" y="1728"/>
                  <a:pt x="320386" y="1439"/>
                </a:cubicBezTo>
                <a:cubicBezTo>
                  <a:pt x="318053" y="1052"/>
                  <a:pt x="315538" y="1245"/>
                  <a:pt x="313109" y="665"/>
                </a:cubicBezTo>
                <a:cubicBezTo>
                  <a:pt x="312328" y="569"/>
                  <a:pt x="311261" y="1536"/>
                  <a:pt x="310394" y="2019"/>
                </a:cubicBezTo>
                <a:cubicBezTo>
                  <a:pt x="310299" y="1922"/>
                  <a:pt x="310194" y="1825"/>
                  <a:pt x="310194" y="1728"/>
                </a:cubicBezTo>
                <a:cubicBezTo>
                  <a:pt x="310290" y="1728"/>
                  <a:pt x="310394" y="1825"/>
                  <a:pt x="310490" y="1825"/>
                </a:cubicBezTo>
                <a:cubicBezTo>
                  <a:pt x="309518" y="1245"/>
                  <a:pt x="308156" y="-12"/>
                  <a:pt x="307385" y="278"/>
                </a:cubicBezTo>
                <a:cubicBezTo>
                  <a:pt x="305346" y="858"/>
                  <a:pt x="303498" y="1439"/>
                  <a:pt x="301365" y="472"/>
                </a:cubicBezTo>
                <a:cubicBezTo>
                  <a:pt x="300393" y="85"/>
                  <a:pt x="298936" y="1149"/>
                  <a:pt x="297774" y="1342"/>
                </a:cubicBezTo>
                <a:cubicBezTo>
                  <a:pt x="296517" y="1536"/>
                  <a:pt x="295355" y="1536"/>
                  <a:pt x="294088" y="1633"/>
                </a:cubicBezTo>
                <a:lnTo>
                  <a:pt x="294288" y="1826"/>
                </a:lnTo>
                <a:cubicBezTo>
                  <a:pt x="292830" y="2503"/>
                  <a:pt x="290887" y="3954"/>
                  <a:pt x="289725" y="1923"/>
                </a:cubicBezTo>
                <a:cubicBezTo>
                  <a:pt x="288173" y="-688"/>
                  <a:pt x="286230" y="-11"/>
                  <a:pt x="284096" y="376"/>
                </a:cubicBezTo>
                <a:cubicBezTo>
                  <a:pt x="282153" y="763"/>
                  <a:pt x="280315" y="1149"/>
                  <a:pt x="278467" y="1440"/>
                </a:cubicBezTo>
                <a:lnTo>
                  <a:pt x="278276" y="1633"/>
                </a:lnTo>
                <a:cubicBezTo>
                  <a:pt x="275943" y="1150"/>
                  <a:pt x="275562" y="1633"/>
                  <a:pt x="276238" y="4244"/>
                </a:cubicBezTo>
                <a:cubicBezTo>
                  <a:pt x="276143" y="4244"/>
                  <a:pt x="276038" y="4244"/>
                  <a:pt x="275847" y="4147"/>
                </a:cubicBezTo>
                <a:cubicBezTo>
                  <a:pt x="275943" y="4147"/>
                  <a:pt x="276047" y="4051"/>
                  <a:pt x="276143" y="4051"/>
                </a:cubicBezTo>
                <a:cubicBezTo>
                  <a:pt x="273228" y="3471"/>
                  <a:pt x="270323" y="3084"/>
                  <a:pt x="267503" y="2310"/>
                </a:cubicBezTo>
                <a:cubicBezTo>
                  <a:pt x="264789" y="1537"/>
                  <a:pt x="262941" y="2310"/>
                  <a:pt x="261684" y="4630"/>
                </a:cubicBezTo>
                <a:lnTo>
                  <a:pt x="265370" y="4630"/>
                </a:lnTo>
                <a:lnTo>
                  <a:pt x="265370" y="5018"/>
                </a:lnTo>
                <a:cubicBezTo>
                  <a:pt x="264112" y="4921"/>
                  <a:pt x="262941" y="4824"/>
                  <a:pt x="261779" y="4727"/>
                </a:cubicBezTo>
                <a:cubicBezTo>
                  <a:pt x="261779" y="4727"/>
                  <a:pt x="261779" y="4630"/>
                  <a:pt x="261684" y="4630"/>
                </a:cubicBezTo>
                <a:cubicBezTo>
                  <a:pt x="260712" y="2213"/>
                  <a:pt x="259836" y="5694"/>
                  <a:pt x="258969" y="4824"/>
                </a:cubicBezTo>
                <a:cubicBezTo>
                  <a:pt x="256254" y="2117"/>
                  <a:pt x="252663" y="3180"/>
                  <a:pt x="249454" y="2987"/>
                </a:cubicBezTo>
                <a:cubicBezTo>
                  <a:pt x="249558" y="3180"/>
                  <a:pt x="249558" y="3277"/>
                  <a:pt x="249654" y="3374"/>
                </a:cubicBezTo>
                <a:cubicBezTo>
                  <a:pt x="250425" y="4341"/>
                  <a:pt x="251206" y="5211"/>
                  <a:pt x="251978" y="6082"/>
                </a:cubicBezTo>
                <a:cubicBezTo>
                  <a:pt x="250911" y="5985"/>
                  <a:pt x="249749" y="5888"/>
                  <a:pt x="248587" y="5694"/>
                </a:cubicBezTo>
                <a:cubicBezTo>
                  <a:pt x="248491" y="5694"/>
                  <a:pt x="248291" y="5694"/>
                  <a:pt x="248101" y="5598"/>
                </a:cubicBezTo>
                <a:cubicBezTo>
                  <a:pt x="247710" y="6081"/>
                  <a:pt x="247425" y="6758"/>
                  <a:pt x="246939" y="6855"/>
                </a:cubicBezTo>
                <a:cubicBezTo>
                  <a:pt x="245386" y="7049"/>
                  <a:pt x="243634" y="6855"/>
                  <a:pt x="242186" y="7242"/>
                </a:cubicBezTo>
                <a:cubicBezTo>
                  <a:pt x="240729" y="7533"/>
                  <a:pt x="239567" y="8789"/>
                  <a:pt x="238205" y="9079"/>
                </a:cubicBezTo>
                <a:cubicBezTo>
                  <a:pt x="236747" y="9370"/>
                  <a:pt x="234909" y="9562"/>
                  <a:pt x="233937" y="7726"/>
                </a:cubicBezTo>
                <a:cubicBezTo>
                  <a:pt x="231804" y="10530"/>
                  <a:pt x="225498" y="12174"/>
                  <a:pt x="225498" y="12174"/>
                </a:cubicBezTo>
                <a:cubicBezTo>
                  <a:pt x="223841" y="12657"/>
                  <a:pt x="222098" y="13141"/>
                  <a:pt x="220355" y="13527"/>
                </a:cubicBezTo>
                <a:cubicBezTo>
                  <a:pt x="218412" y="14107"/>
                  <a:pt x="215792" y="15655"/>
                  <a:pt x="214916" y="14881"/>
                </a:cubicBezTo>
                <a:cubicBezTo>
                  <a:pt x="212106" y="12850"/>
                  <a:pt x="212296" y="17298"/>
                  <a:pt x="210553" y="16428"/>
                </a:cubicBezTo>
                <a:cubicBezTo>
                  <a:pt x="210258" y="16234"/>
                  <a:pt x="210068" y="16040"/>
                  <a:pt x="209868" y="15751"/>
                </a:cubicBezTo>
                <a:cubicBezTo>
                  <a:pt x="209191" y="17879"/>
                  <a:pt x="207248" y="17395"/>
                  <a:pt x="205800" y="17685"/>
                </a:cubicBezTo>
                <a:cubicBezTo>
                  <a:pt x="205896" y="20102"/>
                  <a:pt x="203467" y="20489"/>
                  <a:pt x="202305" y="20489"/>
                </a:cubicBezTo>
                <a:cubicBezTo>
                  <a:pt x="197456" y="20586"/>
                  <a:pt x="193666" y="23486"/>
                  <a:pt x="189589" y="25324"/>
                </a:cubicBezTo>
                <a:cubicBezTo>
                  <a:pt x="178721" y="30352"/>
                  <a:pt x="168053" y="35960"/>
                  <a:pt x="157375" y="41471"/>
                </a:cubicBezTo>
                <a:cubicBezTo>
                  <a:pt x="153203" y="43695"/>
                  <a:pt x="148746" y="45919"/>
                  <a:pt x="145250" y="48916"/>
                </a:cubicBezTo>
                <a:cubicBezTo>
                  <a:pt x="141173" y="52397"/>
                  <a:pt x="136716" y="54524"/>
                  <a:pt x="131953" y="56361"/>
                </a:cubicBezTo>
                <a:lnTo>
                  <a:pt x="132153" y="56458"/>
                </a:lnTo>
                <a:cubicBezTo>
                  <a:pt x="130991" y="58005"/>
                  <a:pt x="130115" y="60228"/>
                  <a:pt x="128562" y="61003"/>
                </a:cubicBezTo>
                <a:cubicBezTo>
                  <a:pt x="121575" y="64387"/>
                  <a:pt x="116626" y="70865"/>
                  <a:pt x="109058" y="73283"/>
                </a:cubicBezTo>
                <a:lnTo>
                  <a:pt x="108864" y="73186"/>
                </a:lnTo>
                <a:cubicBezTo>
                  <a:pt x="109640" y="74927"/>
                  <a:pt x="109543" y="77344"/>
                  <a:pt x="107505" y="77247"/>
                </a:cubicBezTo>
                <a:cubicBezTo>
                  <a:pt x="104012" y="77053"/>
                  <a:pt x="103236" y="79567"/>
                  <a:pt x="101684" y="81501"/>
                </a:cubicBezTo>
                <a:cubicBezTo>
                  <a:pt x="100520" y="82855"/>
                  <a:pt x="99452" y="83918"/>
                  <a:pt x="97609" y="82855"/>
                </a:cubicBezTo>
                <a:cubicBezTo>
                  <a:pt x="97609" y="85659"/>
                  <a:pt x="95280" y="87012"/>
                  <a:pt x="93534" y="88270"/>
                </a:cubicBezTo>
                <a:cubicBezTo>
                  <a:pt x="90915" y="90301"/>
                  <a:pt x="88683" y="92427"/>
                  <a:pt x="87421" y="95425"/>
                </a:cubicBezTo>
                <a:cubicBezTo>
                  <a:pt x="86257" y="98036"/>
                  <a:pt x="84607" y="97069"/>
                  <a:pt x="83152" y="96005"/>
                </a:cubicBezTo>
                <a:cubicBezTo>
                  <a:pt x="82375" y="97842"/>
                  <a:pt x="82084" y="100839"/>
                  <a:pt x="80920" y="101130"/>
                </a:cubicBezTo>
                <a:cubicBezTo>
                  <a:pt x="77039" y="102290"/>
                  <a:pt x="76748" y="106545"/>
                  <a:pt x="73933" y="108382"/>
                </a:cubicBezTo>
                <a:cubicBezTo>
                  <a:pt x="73060" y="108962"/>
                  <a:pt x="72672" y="110315"/>
                  <a:pt x="71799" y="110606"/>
                </a:cubicBezTo>
                <a:cubicBezTo>
                  <a:pt x="68888" y="111863"/>
                  <a:pt x="68015" y="114666"/>
                  <a:pt x="66559" y="116891"/>
                </a:cubicBezTo>
                <a:cubicBezTo>
                  <a:pt x="66559" y="116891"/>
                  <a:pt x="65491" y="120565"/>
                  <a:pt x="64522" y="120758"/>
                </a:cubicBezTo>
                <a:cubicBezTo>
                  <a:pt x="61805" y="121435"/>
                  <a:pt x="61029" y="123659"/>
                  <a:pt x="61029" y="125400"/>
                </a:cubicBezTo>
                <a:cubicBezTo>
                  <a:pt x="60932" y="127623"/>
                  <a:pt x="56954" y="127140"/>
                  <a:pt x="58506" y="130330"/>
                </a:cubicBezTo>
                <a:cubicBezTo>
                  <a:pt x="59088" y="131490"/>
                  <a:pt x="56953" y="132553"/>
                  <a:pt x="55401" y="130910"/>
                </a:cubicBezTo>
                <a:lnTo>
                  <a:pt x="55304" y="131103"/>
                </a:lnTo>
                <a:cubicBezTo>
                  <a:pt x="54722" y="131297"/>
                  <a:pt x="53751" y="131394"/>
                  <a:pt x="53557" y="131780"/>
                </a:cubicBezTo>
                <a:cubicBezTo>
                  <a:pt x="52878" y="133424"/>
                  <a:pt x="52393" y="135067"/>
                  <a:pt x="51907" y="136808"/>
                </a:cubicBezTo>
                <a:cubicBezTo>
                  <a:pt x="51907" y="136904"/>
                  <a:pt x="52878" y="137484"/>
                  <a:pt x="52878" y="137484"/>
                </a:cubicBezTo>
                <a:cubicBezTo>
                  <a:pt x="52878" y="137484"/>
                  <a:pt x="49093" y="140772"/>
                  <a:pt x="47153" y="142511"/>
                </a:cubicBezTo>
                <a:lnTo>
                  <a:pt x="47056" y="142705"/>
                </a:lnTo>
                <a:cubicBezTo>
                  <a:pt x="44436" y="146959"/>
                  <a:pt x="43951" y="152663"/>
                  <a:pt x="38420" y="154792"/>
                </a:cubicBezTo>
                <a:cubicBezTo>
                  <a:pt x="38323" y="154792"/>
                  <a:pt x="38518" y="155468"/>
                  <a:pt x="38518" y="155952"/>
                </a:cubicBezTo>
                <a:cubicBezTo>
                  <a:pt x="38518" y="155952"/>
                  <a:pt x="39100" y="157210"/>
                  <a:pt x="39100" y="157402"/>
                </a:cubicBezTo>
                <a:cubicBezTo>
                  <a:pt x="35704" y="160110"/>
                  <a:pt x="34831" y="164266"/>
                  <a:pt x="33666" y="168135"/>
                </a:cubicBezTo>
                <a:cubicBezTo>
                  <a:pt x="32889" y="170358"/>
                  <a:pt x="32210" y="172679"/>
                  <a:pt x="29494" y="173453"/>
                </a:cubicBezTo>
                <a:cubicBezTo>
                  <a:pt x="28912" y="175484"/>
                  <a:pt x="28717" y="177707"/>
                  <a:pt x="27553" y="179448"/>
                </a:cubicBezTo>
                <a:cubicBezTo>
                  <a:pt x="24158" y="184572"/>
                  <a:pt x="23090" y="190761"/>
                  <a:pt x="19985" y="196079"/>
                </a:cubicBezTo>
                <a:lnTo>
                  <a:pt x="19693" y="196370"/>
                </a:lnTo>
                <a:cubicBezTo>
                  <a:pt x="19693" y="196370"/>
                  <a:pt x="18141" y="198013"/>
                  <a:pt x="18044" y="199174"/>
                </a:cubicBezTo>
                <a:cubicBezTo>
                  <a:pt x="17461" y="205266"/>
                  <a:pt x="14551" y="210777"/>
                  <a:pt x="12707" y="216482"/>
                </a:cubicBezTo>
                <a:cubicBezTo>
                  <a:pt x="10863" y="222090"/>
                  <a:pt x="10378" y="228180"/>
                  <a:pt x="7564" y="233500"/>
                </a:cubicBezTo>
                <a:cubicBezTo>
                  <a:pt x="5914" y="236690"/>
                  <a:pt x="6206" y="240171"/>
                  <a:pt x="6012" y="243652"/>
                </a:cubicBezTo>
                <a:cubicBezTo>
                  <a:pt x="5915" y="246457"/>
                  <a:pt x="5430" y="249260"/>
                  <a:pt x="5138" y="252064"/>
                </a:cubicBezTo>
                <a:cubicBezTo>
                  <a:pt x="4653" y="256802"/>
                  <a:pt x="4168" y="261540"/>
                  <a:pt x="3683" y="266277"/>
                </a:cubicBezTo>
                <a:cubicBezTo>
                  <a:pt x="3198" y="272272"/>
                  <a:pt x="2809" y="278266"/>
                  <a:pt x="2227" y="284261"/>
                </a:cubicBezTo>
                <a:cubicBezTo>
                  <a:pt x="2130" y="285905"/>
                  <a:pt x="2906" y="287839"/>
                  <a:pt x="966" y="288999"/>
                </a:cubicBezTo>
                <a:lnTo>
                  <a:pt x="1840" y="292286"/>
                </a:lnTo>
                <a:cubicBezTo>
                  <a:pt x="1840" y="294220"/>
                  <a:pt x="1937" y="296153"/>
                  <a:pt x="1743" y="297991"/>
                </a:cubicBezTo>
                <a:cubicBezTo>
                  <a:pt x="1646" y="298764"/>
                  <a:pt x="675" y="300022"/>
                  <a:pt x="675" y="300022"/>
                </a:cubicBezTo>
                <a:cubicBezTo>
                  <a:pt x="1160" y="300697"/>
                  <a:pt x="2033" y="301472"/>
                  <a:pt x="1936" y="302052"/>
                </a:cubicBezTo>
                <a:cubicBezTo>
                  <a:pt x="1548" y="303696"/>
                  <a:pt x="868" y="305243"/>
                  <a:pt x="189" y="306790"/>
                </a:cubicBezTo>
                <a:cubicBezTo>
                  <a:pt x="-684" y="308627"/>
                  <a:pt x="1742" y="308530"/>
                  <a:pt x="1936" y="309401"/>
                </a:cubicBezTo>
                <a:lnTo>
                  <a:pt x="1936" y="309397"/>
                </a:lnTo>
                <a:close/>
                <a:moveTo>
                  <a:pt x="608660" y="380073"/>
                </a:moveTo>
                <a:lnTo>
                  <a:pt x="608660" y="380364"/>
                </a:lnTo>
                <a:lnTo>
                  <a:pt x="608270" y="380170"/>
                </a:lnTo>
                <a:lnTo>
                  <a:pt x="608660" y="380073"/>
                </a:lnTo>
                <a:close/>
                <a:moveTo>
                  <a:pt x="607879" y="390420"/>
                </a:moveTo>
                <a:cubicBezTo>
                  <a:pt x="608070" y="390613"/>
                  <a:pt x="608270" y="390710"/>
                  <a:pt x="608270" y="390903"/>
                </a:cubicBezTo>
                <a:cubicBezTo>
                  <a:pt x="608270" y="390999"/>
                  <a:pt x="608070" y="391096"/>
                  <a:pt x="607879" y="391290"/>
                </a:cubicBezTo>
                <a:lnTo>
                  <a:pt x="607879" y="390420"/>
                </a:lnTo>
                <a:close/>
                <a:moveTo>
                  <a:pt x="497075" y="108374"/>
                </a:moveTo>
                <a:cubicBezTo>
                  <a:pt x="497361" y="108374"/>
                  <a:pt x="497751" y="108568"/>
                  <a:pt x="498047" y="108762"/>
                </a:cubicBezTo>
                <a:cubicBezTo>
                  <a:pt x="497656" y="108762"/>
                  <a:pt x="497265" y="108955"/>
                  <a:pt x="496884" y="108955"/>
                </a:cubicBezTo>
                <a:cubicBezTo>
                  <a:pt x="496684" y="108955"/>
                  <a:pt x="496399" y="108858"/>
                  <a:pt x="496199" y="108762"/>
                </a:cubicBezTo>
                <a:cubicBezTo>
                  <a:pt x="496494" y="108665"/>
                  <a:pt x="496780" y="108374"/>
                  <a:pt x="497075" y="108374"/>
                </a:cubicBezTo>
                <a:close/>
                <a:moveTo>
                  <a:pt x="373364" y="237167"/>
                </a:moveTo>
                <a:cubicBezTo>
                  <a:pt x="372783" y="239971"/>
                  <a:pt x="372488" y="241517"/>
                  <a:pt x="371907" y="243934"/>
                </a:cubicBezTo>
                <a:cubicBezTo>
                  <a:pt x="370154" y="240936"/>
                  <a:pt x="371326" y="239486"/>
                  <a:pt x="373364" y="237167"/>
                </a:cubicBezTo>
                <a:close/>
                <a:moveTo>
                  <a:pt x="370545" y="245867"/>
                </a:moveTo>
                <a:cubicBezTo>
                  <a:pt x="370450" y="246158"/>
                  <a:pt x="370354" y="246350"/>
                  <a:pt x="370259" y="246737"/>
                </a:cubicBezTo>
                <a:cubicBezTo>
                  <a:pt x="370154" y="246447"/>
                  <a:pt x="370059" y="246254"/>
                  <a:pt x="370059" y="246061"/>
                </a:cubicBezTo>
                <a:cubicBezTo>
                  <a:pt x="370059" y="245964"/>
                  <a:pt x="370354" y="245964"/>
                  <a:pt x="370545" y="245867"/>
                </a:cubicBezTo>
                <a:close/>
                <a:moveTo>
                  <a:pt x="350942" y="637752"/>
                </a:moveTo>
                <a:cubicBezTo>
                  <a:pt x="350361" y="638235"/>
                  <a:pt x="349780" y="638816"/>
                  <a:pt x="349390" y="639395"/>
                </a:cubicBezTo>
                <a:cubicBezTo>
                  <a:pt x="347456" y="642392"/>
                  <a:pt x="346580" y="639686"/>
                  <a:pt x="345123" y="638428"/>
                </a:cubicBezTo>
                <a:cubicBezTo>
                  <a:pt x="347066" y="637172"/>
                  <a:pt x="349104" y="637461"/>
                  <a:pt x="350942" y="637752"/>
                </a:cubicBezTo>
                <a:close/>
                <a:moveTo>
                  <a:pt x="315624" y="641136"/>
                </a:moveTo>
                <a:cubicBezTo>
                  <a:pt x="316014" y="641039"/>
                  <a:pt x="316795" y="641619"/>
                  <a:pt x="316890" y="642006"/>
                </a:cubicBezTo>
                <a:cubicBezTo>
                  <a:pt x="316890" y="642489"/>
                  <a:pt x="316405" y="643070"/>
                  <a:pt x="316109" y="643650"/>
                </a:cubicBezTo>
                <a:cubicBezTo>
                  <a:pt x="315043" y="642876"/>
                  <a:pt x="314662" y="642586"/>
                  <a:pt x="314176" y="642297"/>
                </a:cubicBezTo>
                <a:cubicBezTo>
                  <a:pt x="314662" y="641909"/>
                  <a:pt x="315043" y="641233"/>
                  <a:pt x="315624" y="641136"/>
                </a:cubicBezTo>
                <a:close/>
                <a:moveTo>
                  <a:pt x="176397" y="567942"/>
                </a:moveTo>
                <a:cubicBezTo>
                  <a:pt x="176292" y="567748"/>
                  <a:pt x="176292" y="567651"/>
                  <a:pt x="176197" y="567459"/>
                </a:cubicBezTo>
                <a:cubicBezTo>
                  <a:pt x="176492" y="567362"/>
                  <a:pt x="176873" y="567265"/>
                  <a:pt x="177168" y="567168"/>
                </a:cubicBezTo>
                <a:lnTo>
                  <a:pt x="177359" y="567555"/>
                </a:lnTo>
                <a:cubicBezTo>
                  <a:pt x="176978" y="567652"/>
                  <a:pt x="176682" y="567846"/>
                  <a:pt x="176397" y="567943"/>
                </a:cubicBezTo>
                <a:close/>
                <a:moveTo>
                  <a:pt x="181150" y="570650"/>
                </a:moveTo>
                <a:cubicBezTo>
                  <a:pt x="180664" y="570070"/>
                  <a:pt x="180178" y="569489"/>
                  <a:pt x="179788" y="568910"/>
                </a:cubicBezTo>
                <a:cubicBezTo>
                  <a:pt x="180083" y="568716"/>
                  <a:pt x="180369" y="568330"/>
                  <a:pt x="180559" y="568330"/>
                </a:cubicBezTo>
                <a:cubicBezTo>
                  <a:pt x="181150" y="568426"/>
                  <a:pt x="181731" y="568717"/>
                  <a:pt x="181921" y="568717"/>
                </a:cubicBezTo>
                <a:cubicBezTo>
                  <a:pt x="181435" y="569973"/>
                  <a:pt x="181245" y="570264"/>
                  <a:pt x="181150" y="570651"/>
                </a:cubicBezTo>
                <a:close/>
                <a:moveTo>
                  <a:pt x="186293" y="569972"/>
                </a:moveTo>
                <a:cubicBezTo>
                  <a:pt x="186484" y="570359"/>
                  <a:pt x="186674" y="570648"/>
                  <a:pt x="186874" y="570939"/>
                </a:cubicBezTo>
                <a:cubicBezTo>
                  <a:pt x="186674" y="571035"/>
                  <a:pt x="186579" y="571132"/>
                  <a:pt x="186388" y="571229"/>
                </a:cubicBezTo>
                <a:cubicBezTo>
                  <a:pt x="186188" y="570939"/>
                  <a:pt x="185998" y="570649"/>
                  <a:pt x="185807" y="570262"/>
                </a:cubicBezTo>
                <a:cubicBezTo>
                  <a:pt x="185903" y="570166"/>
                  <a:pt x="186188" y="569972"/>
                  <a:pt x="186293" y="569972"/>
                </a:cubicBezTo>
                <a:close/>
                <a:moveTo>
                  <a:pt x="176492" y="454911"/>
                </a:moveTo>
                <a:cubicBezTo>
                  <a:pt x="176387" y="455007"/>
                  <a:pt x="176292" y="455007"/>
                  <a:pt x="176292" y="455104"/>
                </a:cubicBezTo>
                <a:cubicBezTo>
                  <a:pt x="177559" y="455684"/>
                  <a:pt x="179007" y="456265"/>
                  <a:pt x="180273" y="456941"/>
                </a:cubicBezTo>
                <a:cubicBezTo>
                  <a:pt x="181045" y="457425"/>
                  <a:pt x="181826" y="458102"/>
                  <a:pt x="182598" y="458682"/>
                </a:cubicBezTo>
                <a:cubicBezTo>
                  <a:pt x="182312" y="458972"/>
                  <a:pt x="182017" y="459552"/>
                  <a:pt x="181826" y="459552"/>
                </a:cubicBezTo>
                <a:cubicBezTo>
                  <a:pt x="180569" y="459455"/>
                  <a:pt x="179016" y="459552"/>
                  <a:pt x="178235" y="458876"/>
                </a:cubicBezTo>
                <a:cubicBezTo>
                  <a:pt x="177168" y="457908"/>
                  <a:pt x="176778" y="456265"/>
                  <a:pt x="176101" y="454912"/>
                </a:cubicBezTo>
                <a:lnTo>
                  <a:pt x="176492" y="454912"/>
                </a:lnTo>
                <a:close/>
                <a:moveTo>
                  <a:pt x="171348" y="566976"/>
                </a:moveTo>
                <a:cubicBezTo>
                  <a:pt x="171539" y="566976"/>
                  <a:pt x="171729" y="567169"/>
                  <a:pt x="171930" y="567266"/>
                </a:cubicBezTo>
                <a:cubicBezTo>
                  <a:pt x="171729" y="567363"/>
                  <a:pt x="171539" y="567556"/>
                  <a:pt x="171348" y="567556"/>
                </a:cubicBezTo>
                <a:cubicBezTo>
                  <a:pt x="171149" y="567556"/>
                  <a:pt x="170958" y="567363"/>
                  <a:pt x="170863" y="567266"/>
                </a:cubicBezTo>
                <a:cubicBezTo>
                  <a:pt x="171053" y="567169"/>
                  <a:pt x="171253" y="566976"/>
                  <a:pt x="171348" y="566976"/>
                </a:cubicBezTo>
                <a:close/>
                <a:moveTo>
                  <a:pt x="136420" y="93001"/>
                </a:moveTo>
                <a:cubicBezTo>
                  <a:pt x="136316" y="93098"/>
                  <a:pt x="136316" y="93292"/>
                  <a:pt x="136220" y="93389"/>
                </a:cubicBezTo>
                <a:cubicBezTo>
                  <a:pt x="136125" y="93195"/>
                  <a:pt x="136030" y="93098"/>
                  <a:pt x="135935" y="92906"/>
                </a:cubicBezTo>
                <a:cubicBezTo>
                  <a:pt x="136125" y="92906"/>
                  <a:pt x="136220" y="93002"/>
                  <a:pt x="136411" y="93002"/>
                </a:cubicBezTo>
                <a:close/>
                <a:moveTo>
                  <a:pt x="123414" y="106248"/>
                </a:moveTo>
                <a:lnTo>
                  <a:pt x="123220" y="106538"/>
                </a:lnTo>
                <a:lnTo>
                  <a:pt x="123122" y="106151"/>
                </a:lnTo>
                <a:lnTo>
                  <a:pt x="123414" y="106248"/>
                </a:lnTo>
                <a:close/>
                <a:moveTo>
                  <a:pt x="100904" y="128003"/>
                </a:moveTo>
                <a:lnTo>
                  <a:pt x="100709" y="128293"/>
                </a:lnTo>
                <a:lnTo>
                  <a:pt x="100612" y="127906"/>
                </a:lnTo>
                <a:lnTo>
                  <a:pt x="100904" y="128003"/>
                </a:lnTo>
                <a:close/>
                <a:moveTo>
                  <a:pt x="97993" y="505868"/>
                </a:moveTo>
                <a:cubicBezTo>
                  <a:pt x="98963" y="504418"/>
                  <a:pt x="100224" y="505674"/>
                  <a:pt x="101195" y="506544"/>
                </a:cubicBezTo>
                <a:cubicBezTo>
                  <a:pt x="107501" y="512056"/>
                  <a:pt x="113809" y="517567"/>
                  <a:pt x="120019" y="523078"/>
                </a:cubicBezTo>
                <a:cubicBezTo>
                  <a:pt x="120311" y="523272"/>
                  <a:pt x="120214" y="523755"/>
                  <a:pt x="120311" y="524142"/>
                </a:cubicBezTo>
                <a:cubicBezTo>
                  <a:pt x="119923" y="524239"/>
                  <a:pt x="119437" y="524625"/>
                  <a:pt x="119147" y="524529"/>
                </a:cubicBezTo>
                <a:cubicBezTo>
                  <a:pt x="115072" y="522306"/>
                  <a:pt x="110899" y="519984"/>
                  <a:pt x="106824" y="517664"/>
                </a:cubicBezTo>
                <a:cubicBezTo>
                  <a:pt x="103234" y="515633"/>
                  <a:pt x="100129" y="513022"/>
                  <a:pt x="98092" y="509349"/>
                </a:cubicBezTo>
                <a:cubicBezTo>
                  <a:pt x="97509" y="508478"/>
                  <a:pt x="97413" y="506641"/>
                  <a:pt x="97995" y="505868"/>
                </a:cubicBezTo>
                <a:lnTo>
                  <a:pt x="97995" y="505868"/>
                </a:lnTo>
                <a:close/>
                <a:moveTo>
                  <a:pt x="71891" y="147244"/>
                </a:moveTo>
                <a:cubicBezTo>
                  <a:pt x="72086" y="147534"/>
                  <a:pt x="72376" y="147824"/>
                  <a:pt x="72570" y="148114"/>
                </a:cubicBezTo>
                <a:cubicBezTo>
                  <a:pt x="72570" y="148211"/>
                  <a:pt x="72473" y="148308"/>
                  <a:pt x="72376" y="148501"/>
                </a:cubicBezTo>
                <a:cubicBezTo>
                  <a:pt x="72085" y="148211"/>
                  <a:pt x="71891" y="148018"/>
                  <a:pt x="71600" y="147728"/>
                </a:cubicBezTo>
                <a:cubicBezTo>
                  <a:pt x="71697" y="147631"/>
                  <a:pt x="71794" y="147438"/>
                  <a:pt x="71891" y="147245"/>
                </a:cubicBezTo>
                <a:close/>
                <a:moveTo>
                  <a:pt x="66264" y="153529"/>
                </a:moveTo>
                <a:lnTo>
                  <a:pt x="66555" y="153820"/>
                </a:lnTo>
                <a:lnTo>
                  <a:pt x="66168" y="153917"/>
                </a:lnTo>
                <a:lnTo>
                  <a:pt x="66265" y="153529"/>
                </a:lnTo>
                <a:close/>
                <a:moveTo>
                  <a:pt x="41327" y="156140"/>
                </a:moveTo>
                <a:lnTo>
                  <a:pt x="41132" y="156430"/>
                </a:lnTo>
                <a:lnTo>
                  <a:pt x="41036" y="156140"/>
                </a:lnTo>
                <a:lnTo>
                  <a:pt x="41327" y="156140"/>
                </a:lnTo>
                <a:lnTo>
                  <a:pt x="41327" y="156140"/>
                </a:lnTo>
                <a:close/>
                <a:moveTo>
                  <a:pt x="20175" y="425324"/>
                </a:moveTo>
                <a:lnTo>
                  <a:pt x="19981" y="424841"/>
                </a:lnTo>
                <a:lnTo>
                  <a:pt x="20466" y="424841"/>
                </a:lnTo>
                <a:cubicBezTo>
                  <a:pt x="20466" y="424841"/>
                  <a:pt x="20174" y="425324"/>
                  <a:pt x="20174" y="425324"/>
                </a:cubicBezTo>
                <a:close/>
                <a:moveTo>
                  <a:pt x="19980" y="419812"/>
                </a:moveTo>
                <a:cubicBezTo>
                  <a:pt x="20174" y="419812"/>
                  <a:pt x="20465" y="419909"/>
                  <a:pt x="20465" y="419909"/>
                </a:cubicBezTo>
                <a:cubicBezTo>
                  <a:pt x="20465" y="420296"/>
                  <a:pt x="20465" y="420683"/>
                  <a:pt x="20561" y="421070"/>
                </a:cubicBezTo>
                <a:cubicBezTo>
                  <a:pt x="20270" y="420973"/>
                  <a:pt x="19882" y="420973"/>
                  <a:pt x="19882" y="420876"/>
                </a:cubicBezTo>
                <a:cubicBezTo>
                  <a:pt x="19882" y="420586"/>
                  <a:pt x="19979" y="420200"/>
                  <a:pt x="19979" y="419812"/>
                </a:cubicBezTo>
                <a:lnTo>
                  <a:pt x="19979" y="419812"/>
                </a:lnTo>
                <a:close/>
              </a:path>
            </a:pathLst>
          </a:custGeom>
          <a:solidFill>
            <a:srgbClr val="E09B77"/>
          </a:solidFill>
          <a:ln w="0"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34169A1D-1A25-76AF-B33E-DDFDBBBBAB2C}"/>
              </a:ext>
            </a:extLst>
          </p:cNvPr>
          <p:cNvSpPr/>
          <p:nvPr/>
        </p:nvSpPr>
        <p:spPr>
          <a:xfrm>
            <a:off x="9599538" y="5493879"/>
            <a:ext cx="254614" cy="253860"/>
          </a:xfrm>
          <a:custGeom>
            <a:avLst/>
            <a:gdLst>
              <a:gd name="connsiteX0" fmla="*/ 4964 w 254614"/>
              <a:gd name="connsiteY0" fmla="*/ 129470 h 253860"/>
              <a:gd name="connsiteX1" fmla="*/ 6355 w 254614"/>
              <a:gd name="connsiteY1" fmla="*/ 142189 h 253860"/>
              <a:gd name="connsiteX2" fmla="*/ 6326 w 254614"/>
              <a:gd name="connsiteY2" fmla="*/ 145472 h 253860"/>
              <a:gd name="connsiteX3" fmla="*/ 9336 w 254614"/>
              <a:gd name="connsiteY3" fmla="*/ 141919 h 253860"/>
              <a:gd name="connsiteX4" fmla="*/ 8907 w 254614"/>
              <a:gd name="connsiteY4" fmla="*/ 146253 h 253860"/>
              <a:gd name="connsiteX5" fmla="*/ 6821 w 254614"/>
              <a:gd name="connsiteY5" fmla="*/ 150684 h 253860"/>
              <a:gd name="connsiteX6" fmla="*/ 10450 w 254614"/>
              <a:gd name="connsiteY6" fmla="*/ 153366 h 253860"/>
              <a:gd name="connsiteX7" fmla="*/ 12394 w 254614"/>
              <a:gd name="connsiteY7" fmla="*/ 164620 h 253860"/>
              <a:gd name="connsiteX8" fmla="*/ 10870 w 254614"/>
              <a:gd name="connsiteY8" fmla="*/ 169973 h 253860"/>
              <a:gd name="connsiteX9" fmla="*/ 10860 w 254614"/>
              <a:gd name="connsiteY9" fmla="*/ 169979 h 253860"/>
              <a:gd name="connsiteX10" fmla="*/ 11003 w 254614"/>
              <a:gd name="connsiteY10" fmla="*/ 169851 h 253860"/>
              <a:gd name="connsiteX11" fmla="*/ 14861 w 254614"/>
              <a:gd name="connsiteY11" fmla="*/ 184588 h 253860"/>
              <a:gd name="connsiteX12" fmla="*/ 11946 w 254614"/>
              <a:gd name="connsiteY12" fmla="*/ 184920 h 253860"/>
              <a:gd name="connsiteX13" fmla="*/ 18232 w 254614"/>
              <a:gd name="connsiteY13" fmla="*/ 191984 h 253860"/>
              <a:gd name="connsiteX14" fmla="*/ 16004 w 254614"/>
              <a:gd name="connsiteY14" fmla="*/ 195293 h 253860"/>
              <a:gd name="connsiteX15" fmla="*/ 22242 w 254614"/>
              <a:gd name="connsiteY15" fmla="*/ 204498 h 253860"/>
              <a:gd name="connsiteX16" fmla="*/ 38387 w 254614"/>
              <a:gd name="connsiteY16" fmla="*/ 222454 h 253860"/>
              <a:gd name="connsiteX17" fmla="*/ 45912 w 254614"/>
              <a:gd name="connsiteY17" fmla="*/ 228091 h 253860"/>
              <a:gd name="connsiteX18" fmla="*/ 57761 w 254614"/>
              <a:gd name="connsiteY18" fmla="*/ 236082 h 253860"/>
              <a:gd name="connsiteX19" fmla="*/ 72268 w 254614"/>
              <a:gd name="connsiteY19" fmla="*/ 243617 h 253860"/>
              <a:gd name="connsiteX20" fmla="*/ 73820 w 254614"/>
              <a:gd name="connsiteY20" fmla="*/ 244879 h 253860"/>
              <a:gd name="connsiteX21" fmla="*/ 78288 w 254614"/>
              <a:gd name="connsiteY21" fmla="*/ 248068 h 253860"/>
              <a:gd name="connsiteX22" fmla="*/ 109387 w 254614"/>
              <a:gd name="connsiteY22" fmla="*/ 253591 h 253860"/>
              <a:gd name="connsiteX23" fmla="*/ 117740 w 254614"/>
              <a:gd name="connsiteY23" fmla="*/ 252291 h 253860"/>
              <a:gd name="connsiteX24" fmla="*/ 137000 w 254614"/>
              <a:gd name="connsiteY24" fmla="*/ 248457 h 253860"/>
              <a:gd name="connsiteX25" fmla="*/ 149239 w 254614"/>
              <a:gd name="connsiteY25" fmla="*/ 245705 h 253860"/>
              <a:gd name="connsiteX26" fmla="*/ 181072 w 254614"/>
              <a:gd name="connsiteY26" fmla="*/ 235958 h 253860"/>
              <a:gd name="connsiteX27" fmla="*/ 201313 w 254614"/>
              <a:gd name="connsiteY27" fmla="*/ 220271 h 253860"/>
              <a:gd name="connsiteX28" fmla="*/ 212295 w 254614"/>
              <a:gd name="connsiteY28" fmla="*/ 211559 h 253860"/>
              <a:gd name="connsiteX29" fmla="*/ 213000 w 254614"/>
              <a:gd name="connsiteY29" fmla="*/ 210904 h 253860"/>
              <a:gd name="connsiteX30" fmla="*/ 216838 w 254614"/>
              <a:gd name="connsiteY30" fmla="*/ 207464 h 253860"/>
              <a:gd name="connsiteX31" fmla="*/ 221248 w 254614"/>
              <a:gd name="connsiteY31" fmla="*/ 202032 h 253860"/>
              <a:gd name="connsiteX32" fmla="*/ 222715 w 254614"/>
              <a:gd name="connsiteY32" fmla="*/ 200747 h 253860"/>
              <a:gd name="connsiteX33" fmla="*/ 235879 w 254614"/>
              <a:gd name="connsiteY33" fmla="*/ 179242 h 253860"/>
              <a:gd name="connsiteX34" fmla="*/ 243623 w 254614"/>
              <a:gd name="connsiteY34" fmla="*/ 163820 h 253860"/>
              <a:gd name="connsiteX35" fmla="*/ 251490 w 254614"/>
              <a:gd name="connsiteY35" fmla="*/ 145381 h 253860"/>
              <a:gd name="connsiteX36" fmla="*/ 254281 w 254614"/>
              <a:gd name="connsiteY36" fmla="*/ 119952 h 253860"/>
              <a:gd name="connsiteX37" fmla="*/ 251719 w 254614"/>
              <a:gd name="connsiteY37" fmla="*/ 109245 h 253860"/>
              <a:gd name="connsiteX38" fmla="*/ 247099 w 254614"/>
              <a:gd name="connsiteY38" fmla="*/ 94328 h 253860"/>
              <a:gd name="connsiteX39" fmla="*/ 246937 w 254614"/>
              <a:gd name="connsiteY39" fmla="*/ 92331 h 253860"/>
              <a:gd name="connsiteX40" fmla="*/ 242984 w 254614"/>
              <a:gd name="connsiteY40" fmla="*/ 87620 h 253860"/>
              <a:gd name="connsiteX41" fmla="*/ 246042 w 254614"/>
              <a:gd name="connsiteY41" fmla="*/ 81634 h 253860"/>
              <a:gd name="connsiteX42" fmla="*/ 241717 w 254614"/>
              <a:gd name="connsiteY42" fmla="*/ 76855 h 253860"/>
              <a:gd name="connsiteX43" fmla="*/ 245108 w 254614"/>
              <a:gd name="connsiteY43" fmla="*/ 77423 h 253860"/>
              <a:gd name="connsiteX44" fmla="*/ 240384 w 254614"/>
              <a:gd name="connsiteY44" fmla="*/ 66668 h 253860"/>
              <a:gd name="connsiteX45" fmla="*/ 240184 w 254614"/>
              <a:gd name="connsiteY45" fmla="*/ 73850 h 253860"/>
              <a:gd name="connsiteX46" fmla="*/ 233097 w 254614"/>
              <a:gd name="connsiteY46" fmla="*/ 61788 h 253860"/>
              <a:gd name="connsiteX47" fmla="*/ 221353 w 254614"/>
              <a:gd name="connsiteY47" fmla="*/ 43713 h 253860"/>
              <a:gd name="connsiteX48" fmla="*/ 212704 w 254614"/>
              <a:gd name="connsiteY48" fmla="*/ 34562 h 253860"/>
              <a:gd name="connsiteX49" fmla="*/ 202141 w 254614"/>
              <a:gd name="connsiteY49" fmla="*/ 26397 h 253860"/>
              <a:gd name="connsiteX50" fmla="*/ 192616 w 254614"/>
              <a:gd name="connsiteY50" fmla="*/ 19086 h 253860"/>
              <a:gd name="connsiteX51" fmla="*/ 185206 w 254614"/>
              <a:gd name="connsiteY51" fmla="*/ 15086 h 253860"/>
              <a:gd name="connsiteX52" fmla="*/ 178967 w 254614"/>
              <a:gd name="connsiteY52" fmla="*/ 9981 h 253860"/>
              <a:gd name="connsiteX53" fmla="*/ 177633 w 254614"/>
              <a:gd name="connsiteY53" fmla="*/ 9363 h 253860"/>
              <a:gd name="connsiteX54" fmla="*/ 154926 w 254614"/>
              <a:gd name="connsiteY54" fmla="*/ 2761 h 253860"/>
              <a:gd name="connsiteX55" fmla="*/ 139200 w 254614"/>
              <a:gd name="connsiteY55" fmla="*/ 1126 h 253860"/>
              <a:gd name="connsiteX56" fmla="*/ 132047 w 254614"/>
              <a:gd name="connsiteY56" fmla="*/ 1009 h 253860"/>
              <a:gd name="connsiteX57" fmla="*/ 121112 w 254614"/>
              <a:gd name="connsiteY57" fmla="*/ 545 h 253860"/>
              <a:gd name="connsiteX58" fmla="*/ 114121 w 254614"/>
              <a:gd name="connsiteY58" fmla="*/ 1116 h 253860"/>
              <a:gd name="connsiteX59" fmla="*/ 101595 w 254614"/>
              <a:gd name="connsiteY59" fmla="*/ 1175 h 253860"/>
              <a:gd name="connsiteX60" fmla="*/ 91127 w 254614"/>
              <a:gd name="connsiteY60" fmla="*/ 2697 h 253860"/>
              <a:gd name="connsiteX61" fmla="*/ 72449 w 254614"/>
              <a:gd name="connsiteY61" fmla="*/ 8363 h 253860"/>
              <a:gd name="connsiteX62" fmla="*/ 72020 w 254614"/>
              <a:gd name="connsiteY62" fmla="*/ 8631 h 253860"/>
              <a:gd name="connsiteX63" fmla="*/ 65600 w 254614"/>
              <a:gd name="connsiteY63" fmla="*/ 11149 h 253860"/>
              <a:gd name="connsiteX64" fmla="*/ 61485 w 254614"/>
              <a:gd name="connsiteY64" fmla="*/ 12627 h 253860"/>
              <a:gd name="connsiteX65" fmla="*/ 60171 w 254614"/>
              <a:gd name="connsiteY65" fmla="*/ 17301 h 253860"/>
              <a:gd name="connsiteX66" fmla="*/ 46598 w 254614"/>
              <a:gd name="connsiteY66" fmla="*/ 23045 h 253860"/>
              <a:gd name="connsiteX67" fmla="*/ 44560 w 254614"/>
              <a:gd name="connsiteY67" fmla="*/ 29480 h 253860"/>
              <a:gd name="connsiteX68" fmla="*/ 31425 w 254614"/>
              <a:gd name="connsiteY68" fmla="*/ 42578 h 253860"/>
              <a:gd name="connsiteX69" fmla="*/ 25481 w 254614"/>
              <a:gd name="connsiteY69" fmla="*/ 47854 h 253860"/>
              <a:gd name="connsiteX70" fmla="*/ 9241 w 254614"/>
              <a:gd name="connsiteY70" fmla="*/ 69026 h 253860"/>
              <a:gd name="connsiteX71" fmla="*/ 3897 w 254614"/>
              <a:gd name="connsiteY71" fmla="*/ 81014 h 253860"/>
              <a:gd name="connsiteX72" fmla="*/ 1002 w 254614"/>
              <a:gd name="connsiteY72" fmla="*/ 93650 h 253860"/>
              <a:gd name="connsiteX73" fmla="*/ 202 w 254614"/>
              <a:gd name="connsiteY73" fmla="*/ 105894 h 253860"/>
              <a:gd name="connsiteX74" fmla="*/ 4964 w 254614"/>
              <a:gd name="connsiteY74" fmla="*/ 129472 h 253860"/>
              <a:gd name="connsiteX75" fmla="*/ 4964 w 254614"/>
              <a:gd name="connsiteY75" fmla="*/ 129472 h 253860"/>
              <a:gd name="connsiteX76" fmla="*/ 21871 w 254614"/>
              <a:gd name="connsiteY76" fmla="*/ 186950 h 253860"/>
              <a:gd name="connsiteX77" fmla="*/ 21871 w 254614"/>
              <a:gd name="connsiteY77" fmla="*/ 186950 h 253860"/>
              <a:gd name="connsiteX78" fmla="*/ 20318 w 254614"/>
              <a:gd name="connsiteY78" fmla="*/ 184357 h 253860"/>
              <a:gd name="connsiteX79" fmla="*/ 20890 w 254614"/>
              <a:gd name="connsiteY79" fmla="*/ 183830 h 253860"/>
              <a:gd name="connsiteX80" fmla="*/ 22004 w 254614"/>
              <a:gd name="connsiteY80" fmla="*/ 184878 h 253860"/>
              <a:gd name="connsiteX81" fmla="*/ 21880 w 254614"/>
              <a:gd name="connsiteY81" fmla="*/ 186949 h 253860"/>
              <a:gd name="connsiteX82" fmla="*/ 21880 w 254614"/>
              <a:gd name="connsiteY82" fmla="*/ 186949 h 253860"/>
              <a:gd name="connsiteX83" fmla="*/ 32072 w 254614"/>
              <a:gd name="connsiteY83" fmla="*/ 209639 h 253860"/>
              <a:gd name="connsiteX84" fmla="*/ 33634 w 254614"/>
              <a:gd name="connsiteY84" fmla="*/ 210506 h 253860"/>
              <a:gd name="connsiteX85" fmla="*/ 33082 w 254614"/>
              <a:gd name="connsiteY85" fmla="*/ 211388 h 253860"/>
              <a:gd name="connsiteX86" fmla="*/ 33082 w 254614"/>
              <a:gd name="connsiteY86" fmla="*/ 211388 h 253860"/>
              <a:gd name="connsiteX87" fmla="*/ 29424 w 254614"/>
              <a:gd name="connsiteY87" fmla="*/ 209605 h 253860"/>
              <a:gd name="connsiteX88" fmla="*/ 32072 w 254614"/>
              <a:gd name="connsiteY88" fmla="*/ 209639 h 253860"/>
              <a:gd name="connsiteX89" fmla="*/ 25348 w 254614"/>
              <a:gd name="connsiteY89" fmla="*/ 194987 h 253860"/>
              <a:gd name="connsiteX90" fmla="*/ 27253 w 254614"/>
              <a:gd name="connsiteY90" fmla="*/ 201375 h 253860"/>
              <a:gd name="connsiteX91" fmla="*/ 24090 w 254614"/>
              <a:gd name="connsiteY91" fmla="*/ 195775 h 253860"/>
              <a:gd name="connsiteX92" fmla="*/ 25348 w 254614"/>
              <a:gd name="connsiteY92" fmla="*/ 194988 h 253860"/>
              <a:gd name="connsiteX93" fmla="*/ 25348 w 254614"/>
              <a:gd name="connsiteY93" fmla="*/ 194988 h 253860"/>
              <a:gd name="connsiteX94" fmla="*/ 18690 w 254614"/>
              <a:gd name="connsiteY94" fmla="*/ 63053 h 253860"/>
              <a:gd name="connsiteX95" fmla="*/ 19566 w 254614"/>
              <a:gd name="connsiteY95" fmla="*/ 60425 h 253860"/>
              <a:gd name="connsiteX96" fmla="*/ 24538 w 254614"/>
              <a:gd name="connsiteY96" fmla="*/ 58926 h 253860"/>
              <a:gd name="connsiteX97" fmla="*/ 18652 w 254614"/>
              <a:gd name="connsiteY97" fmla="*/ 66572 h 253860"/>
              <a:gd name="connsiteX98" fmla="*/ 18690 w 254614"/>
              <a:gd name="connsiteY98" fmla="*/ 63054 h 253860"/>
              <a:gd name="connsiteX99" fmla="*/ 18690 w 254614"/>
              <a:gd name="connsiteY99" fmla="*/ 63054 h 253860"/>
              <a:gd name="connsiteX100" fmla="*/ 19509 w 254614"/>
              <a:gd name="connsiteY100" fmla="*/ 70512 h 253860"/>
              <a:gd name="connsiteX101" fmla="*/ 15375 w 254614"/>
              <a:gd name="connsiteY101" fmla="*/ 68153 h 253860"/>
              <a:gd name="connsiteX102" fmla="*/ 19509 w 254614"/>
              <a:gd name="connsiteY102" fmla="*/ 70512 h 253860"/>
              <a:gd name="connsiteX103" fmla="*/ 3612 w 254614"/>
              <a:gd name="connsiteY103" fmla="*/ 101661 h 253860"/>
              <a:gd name="connsiteX104" fmla="*/ 4697 w 254614"/>
              <a:gd name="connsiteY104" fmla="*/ 90278 h 253860"/>
              <a:gd name="connsiteX105" fmla="*/ 6298 w 254614"/>
              <a:gd name="connsiteY105" fmla="*/ 83201 h 253860"/>
              <a:gd name="connsiteX106" fmla="*/ 9660 w 254614"/>
              <a:gd name="connsiteY106" fmla="*/ 80955 h 253860"/>
              <a:gd name="connsiteX107" fmla="*/ 12441 w 254614"/>
              <a:gd name="connsiteY107" fmla="*/ 71371 h 253860"/>
              <a:gd name="connsiteX108" fmla="*/ 15375 w 254614"/>
              <a:gd name="connsiteY108" fmla="*/ 74180 h 253860"/>
              <a:gd name="connsiteX109" fmla="*/ 13127 w 254614"/>
              <a:gd name="connsiteY109" fmla="*/ 88996 h 253860"/>
              <a:gd name="connsiteX110" fmla="*/ 11717 w 254614"/>
              <a:gd name="connsiteY110" fmla="*/ 91428 h 253860"/>
              <a:gd name="connsiteX111" fmla="*/ 10555 w 254614"/>
              <a:gd name="connsiteY111" fmla="*/ 96347 h 253860"/>
              <a:gd name="connsiteX112" fmla="*/ 11098 w 254614"/>
              <a:gd name="connsiteY112" fmla="*/ 97724 h 253860"/>
              <a:gd name="connsiteX113" fmla="*/ 8745 w 254614"/>
              <a:gd name="connsiteY113" fmla="*/ 123039 h 253860"/>
              <a:gd name="connsiteX114" fmla="*/ 7498 w 254614"/>
              <a:gd name="connsiteY114" fmla="*/ 123438 h 253860"/>
              <a:gd name="connsiteX115" fmla="*/ 7498 w 254614"/>
              <a:gd name="connsiteY115" fmla="*/ 123438 h 253860"/>
              <a:gd name="connsiteX116" fmla="*/ 4983 w 254614"/>
              <a:gd name="connsiteY116" fmla="*/ 117639 h 253860"/>
              <a:gd name="connsiteX117" fmla="*/ 3612 w 254614"/>
              <a:gd name="connsiteY117" fmla="*/ 101661 h 25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54614" h="253860">
                <a:moveTo>
                  <a:pt x="4964" y="129470"/>
                </a:moveTo>
                <a:cubicBezTo>
                  <a:pt x="6831" y="133600"/>
                  <a:pt x="7936" y="137708"/>
                  <a:pt x="6355" y="142189"/>
                </a:cubicBezTo>
                <a:cubicBezTo>
                  <a:pt x="6117" y="142870"/>
                  <a:pt x="6326" y="143706"/>
                  <a:pt x="6326" y="145472"/>
                </a:cubicBezTo>
                <a:cubicBezTo>
                  <a:pt x="7688" y="143866"/>
                  <a:pt x="8384" y="143044"/>
                  <a:pt x="9336" y="141919"/>
                </a:cubicBezTo>
                <a:cubicBezTo>
                  <a:pt x="10308" y="143929"/>
                  <a:pt x="10784" y="145592"/>
                  <a:pt x="8907" y="146253"/>
                </a:cubicBezTo>
                <a:cubicBezTo>
                  <a:pt x="5802" y="147347"/>
                  <a:pt x="6393" y="149316"/>
                  <a:pt x="6821" y="150684"/>
                </a:cubicBezTo>
                <a:cubicBezTo>
                  <a:pt x="8526" y="151910"/>
                  <a:pt x="10574" y="152989"/>
                  <a:pt x="10450" y="153366"/>
                </a:cubicBezTo>
                <a:cubicBezTo>
                  <a:pt x="9108" y="157526"/>
                  <a:pt x="11603" y="160916"/>
                  <a:pt x="12394" y="164620"/>
                </a:cubicBezTo>
                <a:cubicBezTo>
                  <a:pt x="12832" y="166669"/>
                  <a:pt x="13089" y="168674"/>
                  <a:pt x="10870" y="169973"/>
                </a:cubicBezTo>
                <a:lnTo>
                  <a:pt x="10860" y="169979"/>
                </a:lnTo>
                <a:lnTo>
                  <a:pt x="11003" y="169851"/>
                </a:lnTo>
                <a:cubicBezTo>
                  <a:pt x="12279" y="174735"/>
                  <a:pt x="13556" y="179621"/>
                  <a:pt x="14861" y="184588"/>
                </a:cubicBezTo>
                <a:cubicBezTo>
                  <a:pt x="13480" y="184746"/>
                  <a:pt x="12737" y="184831"/>
                  <a:pt x="11946" y="184920"/>
                </a:cubicBezTo>
                <a:cubicBezTo>
                  <a:pt x="11603" y="189333"/>
                  <a:pt x="14918" y="190602"/>
                  <a:pt x="18232" y="191984"/>
                </a:cubicBezTo>
                <a:cubicBezTo>
                  <a:pt x="17394" y="193223"/>
                  <a:pt x="16775" y="194150"/>
                  <a:pt x="16004" y="195293"/>
                </a:cubicBezTo>
                <a:cubicBezTo>
                  <a:pt x="18128" y="198378"/>
                  <a:pt x="20614" y="201227"/>
                  <a:pt x="22242" y="204498"/>
                </a:cubicBezTo>
                <a:cubicBezTo>
                  <a:pt x="25986" y="212024"/>
                  <a:pt x="33863" y="215716"/>
                  <a:pt x="38387" y="222454"/>
                </a:cubicBezTo>
                <a:cubicBezTo>
                  <a:pt x="41788" y="223185"/>
                  <a:pt x="43178" y="226620"/>
                  <a:pt x="45912" y="228091"/>
                </a:cubicBezTo>
                <a:cubicBezTo>
                  <a:pt x="50141" y="230369"/>
                  <a:pt x="53027" y="234506"/>
                  <a:pt x="57761" y="236082"/>
                </a:cubicBezTo>
                <a:cubicBezTo>
                  <a:pt x="62962" y="237809"/>
                  <a:pt x="66534" y="242782"/>
                  <a:pt x="72268" y="243617"/>
                </a:cubicBezTo>
                <a:cubicBezTo>
                  <a:pt x="72839" y="243702"/>
                  <a:pt x="73277" y="244480"/>
                  <a:pt x="73820" y="244879"/>
                </a:cubicBezTo>
                <a:cubicBezTo>
                  <a:pt x="75287" y="245980"/>
                  <a:pt x="76649" y="247347"/>
                  <a:pt x="78288" y="248068"/>
                </a:cubicBezTo>
                <a:cubicBezTo>
                  <a:pt x="88184" y="252424"/>
                  <a:pt x="98509" y="254673"/>
                  <a:pt x="109387" y="253591"/>
                </a:cubicBezTo>
                <a:cubicBezTo>
                  <a:pt x="112187" y="253316"/>
                  <a:pt x="115016" y="252044"/>
                  <a:pt x="117740" y="252291"/>
                </a:cubicBezTo>
                <a:cubicBezTo>
                  <a:pt x="124627" y="252908"/>
                  <a:pt x="130713" y="250488"/>
                  <a:pt x="137000" y="248457"/>
                </a:cubicBezTo>
                <a:cubicBezTo>
                  <a:pt x="140972" y="247176"/>
                  <a:pt x="145105" y="246084"/>
                  <a:pt x="149239" y="245705"/>
                </a:cubicBezTo>
                <a:cubicBezTo>
                  <a:pt x="160574" y="244680"/>
                  <a:pt x="171156" y="242563"/>
                  <a:pt x="181072" y="235958"/>
                </a:cubicBezTo>
                <a:cubicBezTo>
                  <a:pt x="188263" y="231166"/>
                  <a:pt x="194854" y="225861"/>
                  <a:pt x="201313" y="220271"/>
                </a:cubicBezTo>
                <a:cubicBezTo>
                  <a:pt x="204856" y="217206"/>
                  <a:pt x="207713" y="213324"/>
                  <a:pt x="212295" y="211559"/>
                </a:cubicBezTo>
                <a:cubicBezTo>
                  <a:pt x="212590" y="211445"/>
                  <a:pt x="213038" y="211066"/>
                  <a:pt x="213000" y="210904"/>
                </a:cubicBezTo>
                <a:cubicBezTo>
                  <a:pt x="212228" y="207461"/>
                  <a:pt x="215952" y="209030"/>
                  <a:pt x="216838" y="207464"/>
                </a:cubicBezTo>
                <a:cubicBezTo>
                  <a:pt x="217095" y="203833"/>
                  <a:pt x="217105" y="203855"/>
                  <a:pt x="221248" y="202032"/>
                </a:cubicBezTo>
                <a:cubicBezTo>
                  <a:pt x="221820" y="201781"/>
                  <a:pt x="222382" y="201279"/>
                  <a:pt x="222715" y="200747"/>
                </a:cubicBezTo>
                <a:cubicBezTo>
                  <a:pt x="227144" y="193606"/>
                  <a:pt x="231726" y="186543"/>
                  <a:pt x="235879" y="179242"/>
                </a:cubicBezTo>
                <a:cubicBezTo>
                  <a:pt x="238727" y="174243"/>
                  <a:pt x="240375" y="168497"/>
                  <a:pt x="243623" y="163820"/>
                </a:cubicBezTo>
                <a:cubicBezTo>
                  <a:pt x="247575" y="158122"/>
                  <a:pt x="249480" y="151633"/>
                  <a:pt x="251490" y="145381"/>
                </a:cubicBezTo>
                <a:cubicBezTo>
                  <a:pt x="254100" y="137282"/>
                  <a:pt x="255234" y="128593"/>
                  <a:pt x="254281" y="119952"/>
                </a:cubicBezTo>
                <a:cubicBezTo>
                  <a:pt x="253881" y="116332"/>
                  <a:pt x="252738" y="112772"/>
                  <a:pt x="251719" y="109245"/>
                </a:cubicBezTo>
                <a:cubicBezTo>
                  <a:pt x="250271" y="104246"/>
                  <a:pt x="248614" y="99306"/>
                  <a:pt x="247099" y="94328"/>
                </a:cubicBezTo>
                <a:cubicBezTo>
                  <a:pt x="246909" y="93703"/>
                  <a:pt x="246956" y="92999"/>
                  <a:pt x="246937" y="92331"/>
                </a:cubicBezTo>
                <a:cubicBezTo>
                  <a:pt x="246870" y="90051"/>
                  <a:pt x="245547" y="88481"/>
                  <a:pt x="242984" y="87620"/>
                </a:cubicBezTo>
                <a:cubicBezTo>
                  <a:pt x="246318" y="86487"/>
                  <a:pt x="245699" y="83983"/>
                  <a:pt x="246042" y="81634"/>
                </a:cubicBezTo>
                <a:cubicBezTo>
                  <a:pt x="241689" y="82101"/>
                  <a:pt x="241260" y="81598"/>
                  <a:pt x="241717" y="76855"/>
                </a:cubicBezTo>
                <a:cubicBezTo>
                  <a:pt x="242727" y="77024"/>
                  <a:pt x="243718" y="77191"/>
                  <a:pt x="245108" y="77423"/>
                </a:cubicBezTo>
                <a:cubicBezTo>
                  <a:pt x="243461" y="73663"/>
                  <a:pt x="242032" y="70422"/>
                  <a:pt x="240384" y="66668"/>
                </a:cubicBezTo>
                <a:cubicBezTo>
                  <a:pt x="238574" y="69575"/>
                  <a:pt x="242670" y="71500"/>
                  <a:pt x="240184" y="73850"/>
                </a:cubicBezTo>
                <a:cubicBezTo>
                  <a:pt x="237689" y="69711"/>
                  <a:pt x="234669" y="66017"/>
                  <a:pt x="233097" y="61788"/>
                </a:cubicBezTo>
                <a:cubicBezTo>
                  <a:pt x="230507" y="54804"/>
                  <a:pt x="225296" y="49693"/>
                  <a:pt x="221353" y="43713"/>
                </a:cubicBezTo>
                <a:cubicBezTo>
                  <a:pt x="219067" y="40260"/>
                  <a:pt x="215838" y="37348"/>
                  <a:pt x="212704" y="34562"/>
                </a:cubicBezTo>
                <a:cubicBezTo>
                  <a:pt x="209390" y="31613"/>
                  <a:pt x="205665" y="29112"/>
                  <a:pt x="202141" y="26397"/>
                </a:cubicBezTo>
                <a:cubicBezTo>
                  <a:pt x="198969" y="23955"/>
                  <a:pt x="195921" y="21340"/>
                  <a:pt x="192616" y="19086"/>
                </a:cubicBezTo>
                <a:cubicBezTo>
                  <a:pt x="190311" y="17510"/>
                  <a:pt x="187635" y="16488"/>
                  <a:pt x="185206" y="15086"/>
                </a:cubicBezTo>
                <a:cubicBezTo>
                  <a:pt x="182862" y="13740"/>
                  <a:pt x="179395" y="13725"/>
                  <a:pt x="178967" y="9981"/>
                </a:cubicBezTo>
                <a:cubicBezTo>
                  <a:pt x="178938" y="9725"/>
                  <a:pt x="178119" y="9505"/>
                  <a:pt x="177633" y="9363"/>
                </a:cubicBezTo>
                <a:cubicBezTo>
                  <a:pt x="170080" y="7129"/>
                  <a:pt x="162565" y="4721"/>
                  <a:pt x="154926" y="2761"/>
                </a:cubicBezTo>
                <a:cubicBezTo>
                  <a:pt x="149820" y="1447"/>
                  <a:pt x="144715" y="-250"/>
                  <a:pt x="139200" y="1126"/>
                </a:cubicBezTo>
                <a:cubicBezTo>
                  <a:pt x="136933" y="1691"/>
                  <a:pt x="134075" y="1901"/>
                  <a:pt x="132047" y="1009"/>
                </a:cubicBezTo>
                <a:cubicBezTo>
                  <a:pt x="128294" y="-640"/>
                  <a:pt x="124770" y="133"/>
                  <a:pt x="121112" y="545"/>
                </a:cubicBezTo>
                <a:cubicBezTo>
                  <a:pt x="118769" y="806"/>
                  <a:pt x="116264" y="1660"/>
                  <a:pt x="114121" y="1116"/>
                </a:cubicBezTo>
                <a:cubicBezTo>
                  <a:pt x="109853" y="34"/>
                  <a:pt x="105767" y="606"/>
                  <a:pt x="101595" y="1175"/>
                </a:cubicBezTo>
                <a:cubicBezTo>
                  <a:pt x="98100" y="1653"/>
                  <a:pt x="94518" y="1804"/>
                  <a:pt x="91127" y="2697"/>
                </a:cubicBezTo>
                <a:cubicBezTo>
                  <a:pt x="84841" y="4353"/>
                  <a:pt x="78669" y="6445"/>
                  <a:pt x="72449" y="8363"/>
                </a:cubicBezTo>
                <a:cubicBezTo>
                  <a:pt x="72287" y="8410"/>
                  <a:pt x="72125" y="8509"/>
                  <a:pt x="72020" y="8631"/>
                </a:cubicBezTo>
                <a:cubicBezTo>
                  <a:pt x="70315" y="10606"/>
                  <a:pt x="68020" y="10903"/>
                  <a:pt x="65600" y="11149"/>
                </a:cubicBezTo>
                <a:cubicBezTo>
                  <a:pt x="64152" y="11294"/>
                  <a:pt x="62343" y="11664"/>
                  <a:pt x="61485" y="12627"/>
                </a:cubicBezTo>
                <a:cubicBezTo>
                  <a:pt x="60590" y="13626"/>
                  <a:pt x="60628" y="15462"/>
                  <a:pt x="60171" y="17301"/>
                </a:cubicBezTo>
                <a:cubicBezTo>
                  <a:pt x="53665" y="15082"/>
                  <a:pt x="51122" y="22014"/>
                  <a:pt x="46598" y="23045"/>
                </a:cubicBezTo>
                <a:cubicBezTo>
                  <a:pt x="45845" y="25582"/>
                  <a:pt x="45817" y="28081"/>
                  <a:pt x="44560" y="29480"/>
                </a:cubicBezTo>
                <a:cubicBezTo>
                  <a:pt x="40426" y="34066"/>
                  <a:pt x="35873" y="38287"/>
                  <a:pt x="31425" y="42578"/>
                </a:cubicBezTo>
                <a:cubicBezTo>
                  <a:pt x="29510" y="44416"/>
                  <a:pt x="27234" y="45893"/>
                  <a:pt x="25481" y="47854"/>
                </a:cubicBezTo>
                <a:cubicBezTo>
                  <a:pt x="19537" y="54502"/>
                  <a:pt x="12975" y="60691"/>
                  <a:pt x="9241" y="69026"/>
                </a:cubicBezTo>
                <a:cubicBezTo>
                  <a:pt x="7450" y="73022"/>
                  <a:pt x="5250" y="76878"/>
                  <a:pt x="3897" y="81014"/>
                </a:cubicBezTo>
                <a:cubicBezTo>
                  <a:pt x="2554" y="85111"/>
                  <a:pt x="2726" y="89776"/>
                  <a:pt x="1002" y="93650"/>
                </a:cubicBezTo>
                <a:cubicBezTo>
                  <a:pt x="-856" y="97825"/>
                  <a:pt x="497" y="101874"/>
                  <a:pt x="202" y="105894"/>
                </a:cubicBezTo>
                <a:cubicBezTo>
                  <a:pt x="-398" y="113996"/>
                  <a:pt x="1583" y="121987"/>
                  <a:pt x="4964" y="129472"/>
                </a:cubicBezTo>
                <a:lnTo>
                  <a:pt x="4964" y="129472"/>
                </a:lnTo>
                <a:close/>
                <a:moveTo>
                  <a:pt x="21871" y="186950"/>
                </a:moveTo>
                <a:lnTo>
                  <a:pt x="21871" y="186950"/>
                </a:lnTo>
                <a:cubicBezTo>
                  <a:pt x="21099" y="185656"/>
                  <a:pt x="20709" y="185006"/>
                  <a:pt x="20318" y="184357"/>
                </a:cubicBezTo>
                <a:cubicBezTo>
                  <a:pt x="20509" y="184182"/>
                  <a:pt x="20699" y="184005"/>
                  <a:pt x="20890" y="183830"/>
                </a:cubicBezTo>
                <a:cubicBezTo>
                  <a:pt x="21271" y="184174"/>
                  <a:pt x="21785" y="184452"/>
                  <a:pt x="22004" y="184878"/>
                </a:cubicBezTo>
                <a:cubicBezTo>
                  <a:pt x="22166" y="185215"/>
                  <a:pt x="21976" y="185733"/>
                  <a:pt x="21880" y="186949"/>
                </a:cubicBezTo>
                <a:lnTo>
                  <a:pt x="21880" y="186949"/>
                </a:lnTo>
                <a:close/>
                <a:moveTo>
                  <a:pt x="32072" y="209639"/>
                </a:moveTo>
                <a:cubicBezTo>
                  <a:pt x="32625" y="209772"/>
                  <a:pt x="33110" y="210205"/>
                  <a:pt x="33634" y="210506"/>
                </a:cubicBezTo>
                <a:cubicBezTo>
                  <a:pt x="33444" y="210800"/>
                  <a:pt x="33263" y="211094"/>
                  <a:pt x="33082" y="211388"/>
                </a:cubicBezTo>
                <a:lnTo>
                  <a:pt x="33082" y="211388"/>
                </a:lnTo>
                <a:cubicBezTo>
                  <a:pt x="32082" y="210904"/>
                  <a:pt x="31082" y="210420"/>
                  <a:pt x="29424" y="209605"/>
                </a:cubicBezTo>
                <a:cubicBezTo>
                  <a:pt x="30739" y="209605"/>
                  <a:pt x="31434" y="209489"/>
                  <a:pt x="32072" y="209639"/>
                </a:cubicBezTo>
                <a:close/>
                <a:moveTo>
                  <a:pt x="25348" y="194987"/>
                </a:moveTo>
                <a:cubicBezTo>
                  <a:pt x="28186" y="195887"/>
                  <a:pt x="28586" y="197845"/>
                  <a:pt x="27253" y="201375"/>
                </a:cubicBezTo>
                <a:cubicBezTo>
                  <a:pt x="25967" y="199097"/>
                  <a:pt x="25024" y="197435"/>
                  <a:pt x="24090" y="195775"/>
                </a:cubicBezTo>
                <a:cubicBezTo>
                  <a:pt x="24509" y="195512"/>
                  <a:pt x="24929" y="195250"/>
                  <a:pt x="25348" y="194988"/>
                </a:cubicBezTo>
                <a:lnTo>
                  <a:pt x="25348" y="194988"/>
                </a:lnTo>
                <a:close/>
                <a:moveTo>
                  <a:pt x="18690" y="63053"/>
                </a:moveTo>
                <a:cubicBezTo>
                  <a:pt x="18833" y="62151"/>
                  <a:pt x="19537" y="61308"/>
                  <a:pt x="19566" y="60425"/>
                </a:cubicBezTo>
                <a:cubicBezTo>
                  <a:pt x="19680" y="57168"/>
                  <a:pt x="19852" y="57049"/>
                  <a:pt x="24538" y="58926"/>
                </a:cubicBezTo>
                <a:cubicBezTo>
                  <a:pt x="21452" y="60887"/>
                  <a:pt x="22814" y="64985"/>
                  <a:pt x="18652" y="66572"/>
                </a:cubicBezTo>
                <a:cubicBezTo>
                  <a:pt x="18652" y="65070"/>
                  <a:pt x="18528" y="64039"/>
                  <a:pt x="18690" y="63054"/>
                </a:cubicBezTo>
                <a:lnTo>
                  <a:pt x="18690" y="63054"/>
                </a:lnTo>
                <a:close/>
                <a:moveTo>
                  <a:pt x="19509" y="70512"/>
                </a:moveTo>
                <a:cubicBezTo>
                  <a:pt x="17756" y="71640"/>
                  <a:pt x="16375" y="70854"/>
                  <a:pt x="15375" y="68153"/>
                </a:cubicBezTo>
                <a:cubicBezTo>
                  <a:pt x="16966" y="69063"/>
                  <a:pt x="18137" y="69731"/>
                  <a:pt x="19509" y="70512"/>
                </a:cubicBezTo>
                <a:close/>
                <a:moveTo>
                  <a:pt x="3612" y="101661"/>
                </a:moveTo>
                <a:cubicBezTo>
                  <a:pt x="4164" y="97893"/>
                  <a:pt x="4221" y="94057"/>
                  <a:pt x="4697" y="90278"/>
                </a:cubicBezTo>
                <a:cubicBezTo>
                  <a:pt x="5002" y="87878"/>
                  <a:pt x="5374" y="85401"/>
                  <a:pt x="6298" y="83201"/>
                </a:cubicBezTo>
                <a:cubicBezTo>
                  <a:pt x="6745" y="82147"/>
                  <a:pt x="8536" y="81659"/>
                  <a:pt x="9660" y="80955"/>
                </a:cubicBezTo>
                <a:cubicBezTo>
                  <a:pt x="10565" y="77840"/>
                  <a:pt x="11508" y="74567"/>
                  <a:pt x="12441" y="71371"/>
                </a:cubicBezTo>
                <a:cubicBezTo>
                  <a:pt x="14927" y="71576"/>
                  <a:pt x="15565" y="72778"/>
                  <a:pt x="15375" y="74180"/>
                </a:cubicBezTo>
                <a:cubicBezTo>
                  <a:pt x="14737" y="79132"/>
                  <a:pt x="13975" y="84073"/>
                  <a:pt x="13127" y="88996"/>
                </a:cubicBezTo>
                <a:cubicBezTo>
                  <a:pt x="12975" y="89876"/>
                  <a:pt x="12422" y="90927"/>
                  <a:pt x="11717" y="91428"/>
                </a:cubicBezTo>
                <a:cubicBezTo>
                  <a:pt x="8926" y="93426"/>
                  <a:pt x="8879" y="93354"/>
                  <a:pt x="10555" y="96347"/>
                </a:cubicBezTo>
                <a:cubicBezTo>
                  <a:pt x="10793" y="96779"/>
                  <a:pt x="10927" y="97274"/>
                  <a:pt x="11098" y="97724"/>
                </a:cubicBezTo>
                <a:cubicBezTo>
                  <a:pt x="7050" y="105848"/>
                  <a:pt x="9269" y="114586"/>
                  <a:pt x="8745" y="123039"/>
                </a:cubicBezTo>
                <a:cubicBezTo>
                  <a:pt x="8326" y="123173"/>
                  <a:pt x="7917" y="123305"/>
                  <a:pt x="7498" y="123438"/>
                </a:cubicBezTo>
                <a:lnTo>
                  <a:pt x="7498" y="123438"/>
                </a:lnTo>
                <a:cubicBezTo>
                  <a:pt x="6641" y="121508"/>
                  <a:pt x="5498" y="119652"/>
                  <a:pt x="4983" y="117639"/>
                </a:cubicBezTo>
                <a:cubicBezTo>
                  <a:pt x="3669" y="112409"/>
                  <a:pt x="2811" y="107124"/>
                  <a:pt x="3612" y="101661"/>
                </a:cubicBezTo>
                <a:close/>
              </a:path>
            </a:pathLst>
          </a:custGeom>
          <a:solidFill>
            <a:srgbClr val="C67054"/>
          </a:solidFill>
          <a:ln w="0" cap="flat">
            <a:noFill/>
            <a:prstDash val="solid"/>
            <a:miter/>
          </a:ln>
        </p:spPr>
        <p:txBody>
          <a:bodyPr rtlCol="0" anchor="ctr"/>
          <a:lstStyle/>
          <a:p>
            <a:endParaRPr lang="en-US" dirty="0"/>
          </a:p>
        </p:txBody>
      </p:sp>
      <p:sp>
        <p:nvSpPr>
          <p:cNvPr id="22" name="Graphic 10">
            <a:extLst>
              <a:ext uri="{FF2B5EF4-FFF2-40B4-BE49-F238E27FC236}">
                <a16:creationId xmlns:a16="http://schemas.microsoft.com/office/drawing/2014/main" id="{6DD62BE1-64C2-279C-217C-7D252BE89A66}"/>
              </a:ext>
            </a:extLst>
          </p:cNvPr>
          <p:cNvSpPr/>
          <p:nvPr/>
        </p:nvSpPr>
        <p:spPr>
          <a:xfrm>
            <a:off x="1813701" y="3358044"/>
            <a:ext cx="2151851" cy="3096563"/>
          </a:xfrm>
          <a:custGeom>
            <a:avLst/>
            <a:gdLst>
              <a:gd name="connsiteX0" fmla="*/ 0 w 2151851"/>
              <a:gd name="connsiteY0" fmla="*/ 2523198 h 3096563"/>
              <a:gd name="connsiteX1" fmla="*/ 6314 w 2151851"/>
              <a:gd name="connsiteY1" fmla="*/ 2442688 h 3096563"/>
              <a:gd name="connsiteX2" fmla="*/ 30251 w 2151851"/>
              <a:gd name="connsiteY2" fmla="*/ 2352520 h 3096563"/>
              <a:gd name="connsiteX3" fmla="*/ 48361 w 2151851"/>
              <a:gd name="connsiteY3" fmla="*/ 2326659 h 3096563"/>
              <a:gd name="connsiteX4" fmla="*/ 94816 w 2151851"/>
              <a:gd name="connsiteY4" fmla="*/ 2317592 h 3096563"/>
              <a:gd name="connsiteX5" fmla="*/ 119263 w 2151851"/>
              <a:gd name="connsiteY5" fmla="*/ 2332615 h 3096563"/>
              <a:gd name="connsiteX6" fmla="*/ 158233 w 2151851"/>
              <a:gd name="connsiteY6" fmla="*/ 2373068 h 3096563"/>
              <a:gd name="connsiteX7" fmla="*/ 183850 w 2151851"/>
              <a:gd name="connsiteY7" fmla="*/ 2406159 h 3096563"/>
              <a:gd name="connsiteX8" fmla="*/ 252212 w 2151851"/>
              <a:gd name="connsiteY8" fmla="*/ 2486223 h 3096563"/>
              <a:gd name="connsiteX9" fmla="*/ 325168 w 2151851"/>
              <a:gd name="connsiteY9" fmla="*/ 2547249 h 3096563"/>
              <a:gd name="connsiteX10" fmla="*/ 378305 w 2151851"/>
              <a:gd name="connsiteY10" fmla="*/ 2576142 h 3096563"/>
              <a:gd name="connsiteX11" fmla="*/ 472908 w 2151851"/>
              <a:gd name="connsiteY11" fmla="*/ 2589669 h 3096563"/>
              <a:gd name="connsiteX12" fmla="*/ 500888 w 2151851"/>
              <a:gd name="connsiteY12" fmla="*/ 2583201 h 3096563"/>
              <a:gd name="connsiteX13" fmla="*/ 537093 w 2151851"/>
              <a:gd name="connsiteY13" fmla="*/ 2558074 h 3096563"/>
              <a:gd name="connsiteX14" fmla="*/ 549181 w 2151851"/>
              <a:gd name="connsiteY14" fmla="*/ 2502769 h 3096563"/>
              <a:gd name="connsiteX15" fmla="*/ 536938 w 2151851"/>
              <a:gd name="connsiteY15" fmla="*/ 2472039 h 3096563"/>
              <a:gd name="connsiteX16" fmla="*/ 490693 w 2151851"/>
              <a:gd name="connsiteY16" fmla="*/ 2402485 h 3096563"/>
              <a:gd name="connsiteX17" fmla="*/ 419034 w 2151851"/>
              <a:gd name="connsiteY17" fmla="*/ 2321384 h 3096563"/>
              <a:gd name="connsiteX18" fmla="*/ 258543 w 2151851"/>
              <a:gd name="connsiteY18" fmla="*/ 2133937 h 3096563"/>
              <a:gd name="connsiteX19" fmla="*/ 174902 w 2151851"/>
              <a:gd name="connsiteY19" fmla="*/ 1997820 h 3096563"/>
              <a:gd name="connsiteX20" fmla="*/ 152687 w 2151851"/>
              <a:gd name="connsiteY20" fmla="*/ 1930863 h 3096563"/>
              <a:gd name="connsiteX21" fmla="*/ 147917 w 2151851"/>
              <a:gd name="connsiteY21" fmla="*/ 1857648 h 3096563"/>
              <a:gd name="connsiteX22" fmla="*/ 161198 w 2151851"/>
              <a:gd name="connsiteY22" fmla="*/ 1773726 h 3096563"/>
              <a:gd name="connsiteX23" fmla="*/ 200424 w 2151851"/>
              <a:gd name="connsiteY23" fmla="*/ 1690630 h 3096563"/>
              <a:gd name="connsiteX24" fmla="*/ 238196 w 2151851"/>
              <a:gd name="connsiteY24" fmla="*/ 1651136 h 3096563"/>
              <a:gd name="connsiteX25" fmla="*/ 262018 w 2151851"/>
              <a:gd name="connsiteY25" fmla="*/ 1637923 h 3096563"/>
              <a:gd name="connsiteX26" fmla="*/ 305207 w 2151851"/>
              <a:gd name="connsiteY26" fmla="*/ 1641518 h 3096563"/>
              <a:gd name="connsiteX27" fmla="*/ 330735 w 2151851"/>
              <a:gd name="connsiteY27" fmla="*/ 1664428 h 3096563"/>
              <a:gd name="connsiteX28" fmla="*/ 350227 w 2151851"/>
              <a:gd name="connsiteY28" fmla="*/ 1702938 h 3096563"/>
              <a:gd name="connsiteX29" fmla="*/ 378547 w 2151851"/>
              <a:gd name="connsiteY29" fmla="*/ 1799810 h 3096563"/>
              <a:gd name="connsiteX30" fmla="*/ 407405 w 2151851"/>
              <a:gd name="connsiteY30" fmla="*/ 1902535 h 3096563"/>
              <a:gd name="connsiteX31" fmla="*/ 481334 w 2151851"/>
              <a:gd name="connsiteY31" fmla="*/ 2063608 h 3096563"/>
              <a:gd name="connsiteX32" fmla="*/ 519692 w 2151851"/>
              <a:gd name="connsiteY32" fmla="*/ 2119452 h 3096563"/>
              <a:gd name="connsiteX33" fmla="*/ 533710 w 2151851"/>
              <a:gd name="connsiteY33" fmla="*/ 2133924 h 3096563"/>
              <a:gd name="connsiteX34" fmla="*/ 586344 w 2151851"/>
              <a:gd name="connsiteY34" fmla="*/ 2140301 h 3096563"/>
              <a:gd name="connsiteX35" fmla="*/ 622520 w 2151851"/>
              <a:gd name="connsiteY35" fmla="*/ 2110004 h 3096563"/>
              <a:gd name="connsiteX36" fmla="*/ 664388 w 2151851"/>
              <a:gd name="connsiteY36" fmla="*/ 2011662 h 3096563"/>
              <a:gd name="connsiteX37" fmla="*/ 658552 w 2151851"/>
              <a:gd name="connsiteY37" fmla="*/ 1866793 h 3096563"/>
              <a:gd name="connsiteX38" fmla="*/ 472519 w 2151851"/>
              <a:gd name="connsiteY38" fmla="*/ 1510531 h 3096563"/>
              <a:gd name="connsiteX39" fmla="*/ 393726 w 2151851"/>
              <a:gd name="connsiteY39" fmla="*/ 1430165 h 3096563"/>
              <a:gd name="connsiteX40" fmla="*/ 321092 w 2151851"/>
              <a:gd name="connsiteY40" fmla="*/ 1342556 h 3096563"/>
              <a:gd name="connsiteX41" fmla="*/ 230787 w 2151851"/>
              <a:gd name="connsiteY41" fmla="*/ 1162511 h 3096563"/>
              <a:gd name="connsiteX42" fmla="*/ 205154 w 2151851"/>
              <a:gd name="connsiteY42" fmla="*/ 1047227 h 3096563"/>
              <a:gd name="connsiteX43" fmla="*/ 198680 w 2151851"/>
              <a:gd name="connsiteY43" fmla="*/ 979752 h 3096563"/>
              <a:gd name="connsiteX44" fmla="*/ 203618 w 2151851"/>
              <a:gd name="connsiteY44" fmla="*/ 867437 h 3096563"/>
              <a:gd name="connsiteX45" fmla="*/ 233638 w 2151851"/>
              <a:gd name="connsiteY45" fmla="*/ 719128 h 3096563"/>
              <a:gd name="connsiteX46" fmla="*/ 285605 w 2151851"/>
              <a:gd name="connsiteY46" fmla="*/ 592529 h 3096563"/>
              <a:gd name="connsiteX47" fmla="*/ 372275 w 2151851"/>
              <a:gd name="connsiteY47" fmla="*/ 495619 h 3096563"/>
              <a:gd name="connsiteX48" fmla="*/ 401882 w 2151851"/>
              <a:gd name="connsiteY48" fmla="*/ 481081 h 3096563"/>
              <a:gd name="connsiteX49" fmla="*/ 470331 w 2151851"/>
              <a:gd name="connsiteY49" fmla="*/ 509213 h 3096563"/>
              <a:gd name="connsiteX50" fmla="*/ 483344 w 2151851"/>
              <a:gd name="connsiteY50" fmla="*/ 548749 h 3096563"/>
              <a:gd name="connsiteX51" fmla="*/ 481350 w 2151851"/>
              <a:gd name="connsiteY51" fmla="*/ 637648 h 3096563"/>
              <a:gd name="connsiteX52" fmla="*/ 446033 w 2151851"/>
              <a:gd name="connsiteY52" fmla="*/ 830632 h 3096563"/>
              <a:gd name="connsiteX53" fmla="*/ 432963 w 2151851"/>
              <a:gd name="connsiteY53" fmla="*/ 945248 h 3096563"/>
              <a:gd name="connsiteX54" fmla="*/ 433112 w 2151851"/>
              <a:gd name="connsiteY54" fmla="*/ 1030339 h 3096563"/>
              <a:gd name="connsiteX55" fmla="*/ 443193 w 2151851"/>
              <a:gd name="connsiteY55" fmla="*/ 1087078 h 3096563"/>
              <a:gd name="connsiteX56" fmla="*/ 464689 w 2151851"/>
              <a:gd name="connsiteY56" fmla="*/ 1132525 h 3096563"/>
              <a:gd name="connsiteX57" fmla="*/ 479968 w 2151851"/>
              <a:gd name="connsiteY57" fmla="*/ 1147605 h 3096563"/>
              <a:gd name="connsiteX58" fmla="*/ 507882 w 2151851"/>
              <a:gd name="connsiteY58" fmla="*/ 1145593 h 3096563"/>
              <a:gd name="connsiteX59" fmla="*/ 526853 w 2151851"/>
              <a:gd name="connsiteY59" fmla="*/ 1120386 h 3096563"/>
              <a:gd name="connsiteX60" fmla="*/ 544041 w 2151851"/>
              <a:gd name="connsiteY60" fmla="*/ 1076068 h 3096563"/>
              <a:gd name="connsiteX61" fmla="*/ 562877 w 2151851"/>
              <a:gd name="connsiteY61" fmla="*/ 999024 h 3096563"/>
              <a:gd name="connsiteX62" fmla="*/ 626954 w 2151851"/>
              <a:gd name="connsiteY62" fmla="*/ 792560 h 3096563"/>
              <a:gd name="connsiteX63" fmla="*/ 679404 w 2151851"/>
              <a:gd name="connsiteY63" fmla="*/ 664406 h 3096563"/>
              <a:gd name="connsiteX64" fmla="*/ 755524 w 2151851"/>
              <a:gd name="connsiteY64" fmla="*/ 525189 h 3096563"/>
              <a:gd name="connsiteX65" fmla="*/ 839371 w 2151851"/>
              <a:gd name="connsiteY65" fmla="*/ 416929 h 3096563"/>
              <a:gd name="connsiteX66" fmla="*/ 994805 w 2151851"/>
              <a:gd name="connsiteY66" fmla="*/ 277134 h 3096563"/>
              <a:gd name="connsiteX67" fmla="*/ 1248515 w 2151851"/>
              <a:gd name="connsiteY67" fmla="*/ 104284 h 3096563"/>
              <a:gd name="connsiteX68" fmla="*/ 1407095 w 2151851"/>
              <a:gd name="connsiteY68" fmla="*/ 28746 h 3096563"/>
              <a:gd name="connsiteX69" fmla="*/ 1501383 w 2151851"/>
              <a:gd name="connsiteY69" fmla="*/ 2545 h 3096563"/>
              <a:gd name="connsiteX70" fmla="*/ 1558761 w 2151851"/>
              <a:gd name="connsiteY70" fmla="*/ 2534 h 3096563"/>
              <a:gd name="connsiteX71" fmla="*/ 1621322 w 2151851"/>
              <a:gd name="connsiteY71" fmla="*/ 50953 h 3096563"/>
              <a:gd name="connsiteX72" fmla="*/ 1637592 w 2151851"/>
              <a:gd name="connsiteY72" fmla="*/ 100145 h 3096563"/>
              <a:gd name="connsiteX73" fmla="*/ 1617976 w 2151851"/>
              <a:gd name="connsiteY73" fmla="*/ 216761 h 3096563"/>
              <a:gd name="connsiteX74" fmla="*/ 1557475 w 2151851"/>
              <a:gd name="connsiteY74" fmla="*/ 291708 h 3096563"/>
              <a:gd name="connsiteX75" fmla="*/ 1478329 w 2151851"/>
              <a:gd name="connsiteY75" fmla="*/ 354317 h 3096563"/>
              <a:gd name="connsiteX76" fmla="*/ 1367260 w 2151851"/>
              <a:gd name="connsiteY76" fmla="*/ 429576 h 3096563"/>
              <a:gd name="connsiteX77" fmla="*/ 1194364 w 2151851"/>
              <a:gd name="connsiteY77" fmla="*/ 564291 h 3096563"/>
              <a:gd name="connsiteX78" fmla="*/ 1086130 w 2151851"/>
              <a:gd name="connsiteY78" fmla="*/ 674350 h 3096563"/>
              <a:gd name="connsiteX79" fmla="*/ 951507 w 2151851"/>
              <a:gd name="connsiteY79" fmla="*/ 824974 h 3096563"/>
              <a:gd name="connsiteX80" fmla="*/ 882054 w 2151851"/>
              <a:gd name="connsiteY80" fmla="*/ 917048 h 3096563"/>
              <a:gd name="connsiteX81" fmla="*/ 835374 w 2151851"/>
              <a:gd name="connsiteY81" fmla="*/ 989990 h 3096563"/>
              <a:gd name="connsiteX82" fmla="*/ 809429 w 2151851"/>
              <a:gd name="connsiteY82" fmla="*/ 1038246 h 3096563"/>
              <a:gd name="connsiteX83" fmla="*/ 761898 w 2151851"/>
              <a:gd name="connsiteY83" fmla="*/ 1166615 h 3096563"/>
              <a:gd name="connsiteX84" fmla="*/ 742655 w 2151851"/>
              <a:gd name="connsiteY84" fmla="*/ 1286096 h 3096563"/>
              <a:gd name="connsiteX85" fmla="*/ 739771 w 2151851"/>
              <a:gd name="connsiteY85" fmla="*/ 1339381 h 3096563"/>
              <a:gd name="connsiteX86" fmla="*/ 759265 w 2151851"/>
              <a:gd name="connsiteY86" fmla="*/ 1445097 h 3096563"/>
              <a:gd name="connsiteX87" fmla="*/ 768501 w 2151851"/>
              <a:gd name="connsiteY87" fmla="*/ 1463033 h 3096563"/>
              <a:gd name="connsiteX88" fmla="*/ 853035 w 2151851"/>
              <a:gd name="connsiteY88" fmla="*/ 1496925 h 3096563"/>
              <a:gd name="connsiteX89" fmla="*/ 881501 w 2151851"/>
              <a:gd name="connsiteY89" fmla="*/ 1486782 h 3096563"/>
              <a:gd name="connsiteX90" fmla="*/ 952035 w 2151851"/>
              <a:gd name="connsiteY90" fmla="*/ 1444992 h 3096563"/>
              <a:gd name="connsiteX91" fmla="*/ 1009261 w 2151851"/>
              <a:gd name="connsiteY91" fmla="*/ 1396483 h 3096563"/>
              <a:gd name="connsiteX92" fmla="*/ 1128760 w 2151851"/>
              <a:gd name="connsiteY92" fmla="*/ 1283459 h 3096563"/>
              <a:gd name="connsiteX93" fmla="*/ 1250916 w 2151851"/>
              <a:gd name="connsiteY93" fmla="*/ 1156702 h 3096563"/>
              <a:gd name="connsiteX94" fmla="*/ 1383779 w 2151851"/>
              <a:gd name="connsiteY94" fmla="*/ 1010299 h 3096563"/>
              <a:gd name="connsiteX95" fmla="*/ 1563576 w 2151851"/>
              <a:gd name="connsiteY95" fmla="*/ 814864 h 3096563"/>
              <a:gd name="connsiteX96" fmla="*/ 1698657 w 2151851"/>
              <a:gd name="connsiteY96" fmla="*/ 686929 h 3096563"/>
              <a:gd name="connsiteX97" fmla="*/ 1899225 w 2151851"/>
              <a:gd name="connsiteY97" fmla="*/ 562602 h 3096563"/>
              <a:gd name="connsiteX98" fmla="*/ 1987923 w 2151851"/>
              <a:gd name="connsiteY98" fmla="*/ 524533 h 3096563"/>
              <a:gd name="connsiteX99" fmla="*/ 2025699 w 2151851"/>
              <a:gd name="connsiteY99" fmla="*/ 515700 h 3096563"/>
              <a:gd name="connsiteX100" fmla="*/ 2096985 w 2151851"/>
              <a:gd name="connsiteY100" fmla="*/ 543680 h 3096563"/>
              <a:gd name="connsiteX101" fmla="*/ 2117756 w 2151851"/>
              <a:gd name="connsiteY101" fmla="*/ 573054 h 3096563"/>
              <a:gd name="connsiteX102" fmla="*/ 2147685 w 2151851"/>
              <a:gd name="connsiteY102" fmla="*/ 655444 h 3096563"/>
              <a:gd name="connsiteX103" fmla="*/ 2150112 w 2151851"/>
              <a:gd name="connsiteY103" fmla="*/ 735877 h 3096563"/>
              <a:gd name="connsiteX104" fmla="*/ 2066662 w 2151851"/>
              <a:gd name="connsiteY104" fmla="*/ 909595 h 3096563"/>
              <a:gd name="connsiteX105" fmla="*/ 1992568 w 2151851"/>
              <a:gd name="connsiteY105" fmla="*/ 975896 h 3096563"/>
              <a:gd name="connsiteX106" fmla="*/ 1807063 w 2151851"/>
              <a:gd name="connsiteY106" fmla="*/ 1100549 h 3096563"/>
              <a:gd name="connsiteX107" fmla="*/ 1636319 w 2151851"/>
              <a:gd name="connsiteY107" fmla="*/ 1202843 h 3096563"/>
              <a:gd name="connsiteX108" fmla="*/ 1398711 w 2151851"/>
              <a:gd name="connsiteY108" fmla="*/ 1375949 h 3096563"/>
              <a:gd name="connsiteX109" fmla="*/ 1223034 w 2151851"/>
              <a:gd name="connsiteY109" fmla="*/ 1555051 h 3096563"/>
              <a:gd name="connsiteX110" fmla="*/ 992716 w 2151851"/>
              <a:gd name="connsiteY110" fmla="*/ 1865573 h 3096563"/>
              <a:gd name="connsiteX111" fmla="*/ 905118 w 2151851"/>
              <a:gd name="connsiteY111" fmla="*/ 2016530 h 3096563"/>
              <a:gd name="connsiteX112" fmla="*/ 846327 w 2151851"/>
              <a:gd name="connsiteY112" fmla="*/ 2160652 h 3096563"/>
              <a:gd name="connsiteX113" fmla="*/ 825808 w 2151851"/>
              <a:gd name="connsiteY113" fmla="*/ 2275382 h 3096563"/>
              <a:gd name="connsiteX114" fmla="*/ 834952 w 2151851"/>
              <a:gd name="connsiteY114" fmla="*/ 2350933 h 3096563"/>
              <a:gd name="connsiteX115" fmla="*/ 847147 w 2151851"/>
              <a:gd name="connsiteY115" fmla="*/ 2375338 h 3096563"/>
              <a:gd name="connsiteX116" fmla="*/ 883526 w 2151851"/>
              <a:gd name="connsiteY116" fmla="*/ 2396148 h 3096563"/>
              <a:gd name="connsiteX117" fmla="*/ 914905 w 2151851"/>
              <a:gd name="connsiteY117" fmla="*/ 2393274 h 3096563"/>
              <a:gd name="connsiteX118" fmla="*/ 976957 w 2151851"/>
              <a:gd name="connsiteY118" fmla="*/ 2355394 h 3096563"/>
              <a:gd name="connsiteX119" fmla="*/ 1031405 w 2151851"/>
              <a:gd name="connsiteY119" fmla="*/ 2291862 h 3096563"/>
              <a:gd name="connsiteX120" fmla="*/ 1196201 w 2151851"/>
              <a:gd name="connsiteY120" fmla="*/ 2078094 h 3096563"/>
              <a:gd name="connsiteX121" fmla="*/ 1312650 w 2151851"/>
              <a:gd name="connsiteY121" fmla="*/ 1920065 h 3096563"/>
              <a:gd name="connsiteX122" fmla="*/ 1449948 w 2151851"/>
              <a:gd name="connsiteY122" fmla="*/ 1747182 h 3096563"/>
              <a:gd name="connsiteX123" fmla="*/ 1547280 w 2151851"/>
              <a:gd name="connsiteY123" fmla="*/ 1644759 h 3096563"/>
              <a:gd name="connsiteX124" fmla="*/ 1723312 w 2151851"/>
              <a:gd name="connsiteY124" fmla="*/ 1530987 h 3096563"/>
              <a:gd name="connsiteX125" fmla="*/ 1789730 w 2151851"/>
              <a:gd name="connsiteY125" fmla="*/ 1512447 h 3096563"/>
              <a:gd name="connsiteX126" fmla="*/ 1868312 w 2151851"/>
              <a:gd name="connsiteY126" fmla="*/ 1518548 h 3096563"/>
              <a:gd name="connsiteX127" fmla="*/ 1929784 w 2151851"/>
              <a:gd name="connsiteY127" fmla="*/ 1542901 h 3096563"/>
              <a:gd name="connsiteX128" fmla="*/ 2018233 w 2151851"/>
              <a:gd name="connsiteY128" fmla="*/ 1652448 h 3096563"/>
              <a:gd name="connsiteX129" fmla="*/ 2020503 w 2151851"/>
              <a:gd name="connsiteY129" fmla="*/ 1718211 h 3096563"/>
              <a:gd name="connsiteX130" fmla="*/ 1980484 w 2151851"/>
              <a:gd name="connsiteY130" fmla="*/ 1838202 h 3096563"/>
              <a:gd name="connsiteX131" fmla="*/ 1892153 w 2151851"/>
              <a:gd name="connsiteY131" fmla="*/ 1980224 h 3096563"/>
              <a:gd name="connsiteX132" fmla="*/ 1800594 w 2151851"/>
              <a:gd name="connsiteY132" fmla="*/ 2069618 h 3096563"/>
              <a:gd name="connsiteX133" fmla="*/ 1670250 w 2151851"/>
              <a:gd name="connsiteY133" fmla="*/ 2146232 h 3096563"/>
              <a:gd name="connsiteX134" fmla="*/ 1494402 w 2151851"/>
              <a:gd name="connsiteY134" fmla="*/ 2226165 h 3096563"/>
              <a:gd name="connsiteX135" fmla="*/ 1311482 w 2151851"/>
              <a:gd name="connsiteY135" fmla="*/ 2329690 h 3096563"/>
              <a:gd name="connsiteX136" fmla="*/ 1242374 w 2151851"/>
              <a:gd name="connsiteY136" fmla="*/ 2386385 h 3096563"/>
              <a:gd name="connsiteX137" fmla="*/ 1202289 w 2151851"/>
              <a:gd name="connsiteY137" fmla="*/ 2437190 h 3096563"/>
              <a:gd name="connsiteX138" fmla="*/ 1188092 w 2151851"/>
              <a:gd name="connsiteY138" fmla="*/ 2492430 h 3096563"/>
              <a:gd name="connsiteX139" fmla="*/ 1195899 w 2151851"/>
              <a:gd name="connsiteY139" fmla="*/ 2527423 h 3096563"/>
              <a:gd name="connsiteX140" fmla="*/ 1241534 w 2151851"/>
              <a:gd name="connsiteY140" fmla="*/ 2583975 h 3096563"/>
              <a:gd name="connsiteX141" fmla="*/ 1322911 w 2151851"/>
              <a:gd name="connsiteY141" fmla="*/ 2615111 h 3096563"/>
              <a:gd name="connsiteX142" fmla="*/ 1383333 w 2151851"/>
              <a:gd name="connsiteY142" fmla="*/ 2615347 h 3096563"/>
              <a:gd name="connsiteX143" fmla="*/ 1445002 w 2151851"/>
              <a:gd name="connsiteY143" fmla="*/ 2609049 h 3096563"/>
              <a:gd name="connsiteX144" fmla="*/ 1526234 w 2151851"/>
              <a:gd name="connsiteY144" fmla="*/ 2596729 h 3096563"/>
              <a:gd name="connsiteX145" fmla="*/ 1645517 w 2151851"/>
              <a:gd name="connsiteY145" fmla="*/ 2575879 h 3096563"/>
              <a:gd name="connsiteX146" fmla="*/ 1714468 w 2151851"/>
              <a:gd name="connsiteY146" fmla="*/ 2572376 h 3096563"/>
              <a:gd name="connsiteX147" fmla="*/ 1748202 w 2151851"/>
              <a:gd name="connsiteY147" fmla="*/ 2579553 h 3096563"/>
              <a:gd name="connsiteX148" fmla="*/ 1801710 w 2151851"/>
              <a:gd name="connsiteY148" fmla="*/ 2634084 h 3096563"/>
              <a:gd name="connsiteX149" fmla="*/ 1807680 w 2151851"/>
              <a:gd name="connsiteY149" fmla="*/ 2696829 h 3096563"/>
              <a:gd name="connsiteX150" fmla="*/ 1726894 w 2151851"/>
              <a:gd name="connsiteY150" fmla="*/ 2834442 h 3096563"/>
              <a:gd name="connsiteX151" fmla="*/ 1672730 w 2151851"/>
              <a:gd name="connsiteY151" fmla="*/ 2864266 h 3096563"/>
              <a:gd name="connsiteX152" fmla="*/ 1578219 w 2151851"/>
              <a:gd name="connsiteY152" fmla="*/ 2888802 h 3096563"/>
              <a:gd name="connsiteX153" fmla="*/ 1536495 w 2151851"/>
              <a:gd name="connsiteY153" fmla="*/ 2888278 h 3096563"/>
              <a:gd name="connsiteX154" fmla="*/ 1379252 w 2151851"/>
              <a:gd name="connsiteY154" fmla="*/ 2867835 h 3096563"/>
              <a:gd name="connsiteX155" fmla="*/ 1316678 w 2151851"/>
              <a:gd name="connsiteY155" fmla="*/ 2857548 h 3096563"/>
              <a:gd name="connsiteX156" fmla="*/ 1233334 w 2151851"/>
              <a:gd name="connsiteY156" fmla="*/ 2855934 h 3096563"/>
              <a:gd name="connsiteX157" fmla="*/ 1137613 w 2151851"/>
              <a:gd name="connsiteY157" fmla="*/ 2868858 h 3096563"/>
              <a:gd name="connsiteX158" fmla="*/ 1105360 w 2151851"/>
              <a:gd name="connsiteY158" fmla="*/ 2876350 h 3096563"/>
              <a:gd name="connsiteX159" fmla="*/ 1037973 w 2151851"/>
              <a:gd name="connsiteY159" fmla="*/ 2923258 h 3096563"/>
              <a:gd name="connsiteX160" fmla="*/ 996279 w 2151851"/>
              <a:gd name="connsiteY160" fmla="*/ 2982158 h 3096563"/>
              <a:gd name="connsiteX161" fmla="*/ 944516 w 2151851"/>
              <a:gd name="connsiteY161" fmla="*/ 3045966 h 3096563"/>
              <a:gd name="connsiteX162" fmla="*/ 897615 w 2151851"/>
              <a:gd name="connsiteY162" fmla="*/ 3081537 h 3096563"/>
              <a:gd name="connsiteX163" fmla="*/ 843744 w 2151851"/>
              <a:gd name="connsiteY163" fmla="*/ 3096101 h 3096563"/>
              <a:gd name="connsiteX164" fmla="*/ 780565 w 2151851"/>
              <a:gd name="connsiteY164" fmla="*/ 3092388 h 3096563"/>
              <a:gd name="connsiteX165" fmla="*/ 681147 w 2151851"/>
              <a:gd name="connsiteY165" fmla="*/ 3068494 h 3096563"/>
              <a:gd name="connsiteX166" fmla="*/ 621595 w 2151851"/>
              <a:gd name="connsiteY166" fmla="*/ 3039799 h 3096563"/>
              <a:gd name="connsiteX167" fmla="*/ 599390 w 2151851"/>
              <a:gd name="connsiteY167" fmla="*/ 3019383 h 3096563"/>
              <a:gd name="connsiteX168" fmla="*/ 596073 w 2151851"/>
              <a:gd name="connsiteY168" fmla="*/ 2961375 h 3096563"/>
              <a:gd name="connsiteX169" fmla="*/ 625405 w 2151851"/>
              <a:gd name="connsiteY169" fmla="*/ 2932141 h 3096563"/>
              <a:gd name="connsiteX170" fmla="*/ 662711 w 2151851"/>
              <a:gd name="connsiteY170" fmla="*/ 2913404 h 3096563"/>
              <a:gd name="connsiteX171" fmla="*/ 781404 w 2151851"/>
              <a:gd name="connsiteY171" fmla="*/ 2861077 h 3096563"/>
              <a:gd name="connsiteX172" fmla="*/ 927494 w 2151851"/>
              <a:gd name="connsiteY172" fmla="*/ 2771422 h 3096563"/>
              <a:gd name="connsiteX173" fmla="*/ 980688 w 2151851"/>
              <a:gd name="connsiteY173" fmla="*/ 2702405 h 3096563"/>
              <a:gd name="connsiteX174" fmla="*/ 965067 w 2151851"/>
              <a:gd name="connsiteY174" fmla="*/ 2632838 h 3096563"/>
              <a:gd name="connsiteX175" fmla="*/ 934216 w 2151851"/>
              <a:gd name="connsiteY175" fmla="*/ 2614704 h 3096563"/>
              <a:gd name="connsiteX176" fmla="*/ 854816 w 2151851"/>
              <a:gd name="connsiteY176" fmla="*/ 2612251 h 3096563"/>
              <a:gd name="connsiteX177" fmla="*/ 742720 w 2151851"/>
              <a:gd name="connsiteY177" fmla="*/ 2661035 h 3096563"/>
              <a:gd name="connsiteX178" fmla="*/ 662577 w 2151851"/>
              <a:gd name="connsiteY178" fmla="*/ 2709674 h 3096563"/>
              <a:gd name="connsiteX179" fmla="*/ 520819 w 2151851"/>
              <a:gd name="connsiteY179" fmla="*/ 2786918 h 3096563"/>
              <a:gd name="connsiteX180" fmla="*/ 414116 w 2151851"/>
              <a:gd name="connsiteY180" fmla="*/ 2826058 h 3096563"/>
              <a:gd name="connsiteX181" fmla="*/ 312460 w 2151851"/>
              <a:gd name="connsiteY181" fmla="*/ 2834468 h 3096563"/>
              <a:gd name="connsiteX182" fmla="*/ 240591 w 2151851"/>
              <a:gd name="connsiteY182" fmla="*/ 2829062 h 3096563"/>
              <a:gd name="connsiteX183" fmla="*/ 95518 w 2151851"/>
              <a:gd name="connsiteY183" fmla="*/ 2764586 h 3096563"/>
              <a:gd name="connsiteX184" fmla="*/ 43949 w 2151851"/>
              <a:gd name="connsiteY184" fmla="*/ 2699099 h 3096563"/>
              <a:gd name="connsiteX185" fmla="*/ 13 w 2151851"/>
              <a:gd name="connsiteY185" fmla="*/ 2523198 h 3096563"/>
              <a:gd name="connsiteX186" fmla="*/ 0 w 2151851"/>
              <a:gd name="connsiteY186" fmla="*/ 2523198 h 309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151851" h="3096563">
                <a:moveTo>
                  <a:pt x="0" y="2523198"/>
                </a:moveTo>
                <a:cubicBezTo>
                  <a:pt x="2060" y="2496366"/>
                  <a:pt x="3616" y="2469468"/>
                  <a:pt x="6314" y="2442688"/>
                </a:cubicBezTo>
                <a:cubicBezTo>
                  <a:pt x="9463" y="2411433"/>
                  <a:pt x="16123" y="2380953"/>
                  <a:pt x="30251" y="2352520"/>
                </a:cubicBezTo>
                <a:cubicBezTo>
                  <a:pt x="34994" y="2342981"/>
                  <a:pt x="40524" y="2334006"/>
                  <a:pt x="48361" y="2326659"/>
                </a:cubicBezTo>
                <a:cubicBezTo>
                  <a:pt x="61946" y="2313905"/>
                  <a:pt x="77632" y="2310008"/>
                  <a:pt x="94816" y="2317592"/>
                </a:cubicBezTo>
                <a:cubicBezTo>
                  <a:pt x="103499" y="2321423"/>
                  <a:pt x="111676" y="2326842"/>
                  <a:pt x="119263" y="2332615"/>
                </a:cubicBezTo>
                <a:cubicBezTo>
                  <a:pt x="134278" y="2344057"/>
                  <a:pt x="146341" y="2358556"/>
                  <a:pt x="158233" y="2373068"/>
                </a:cubicBezTo>
                <a:cubicBezTo>
                  <a:pt x="167069" y="2383853"/>
                  <a:pt x="175432" y="2395045"/>
                  <a:pt x="183850" y="2406159"/>
                </a:cubicBezTo>
                <a:cubicBezTo>
                  <a:pt x="205063" y="2434198"/>
                  <a:pt x="227108" y="2461530"/>
                  <a:pt x="252212" y="2486223"/>
                </a:cubicBezTo>
                <a:cubicBezTo>
                  <a:pt x="274883" y="2508503"/>
                  <a:pt x="298764" y="2529391"/>
                  <a:pt x="325168" y="2547249"/>
                </a:cubicBezTo>
                <a:cubicBezTo>
                  <a:pt x="341953" y="2558599"/>
                  <a:pt x="359634" y="2568308"/>
                  <a:pt x="378305" y="2576142"/>
                </a:cubicBezTo>
                <a:cubicBezTo>
                  <a:pt x="408640" y="2588856"/>
                  <a:pt x="440324" y="2593120"/>
                  <a:pt x="472908" y="2589669"/>
                </a:cubicBezTo>
                <a:cubicBezTo>
                  <a:pt x="482363" y="2588672"/>
                  <a:pt x="491718" y="2585930"/>
                  <a:pt x="500888" y="2583201"/>
                </a:cubicBezTo>
                <a:cubicBezTo>
                  <a:pt x="515615" y="2578844"/>
                  <a:pt x="527141" y="2569647"/>
                  <a:pt x="537093" y="2558074"/>
                </a:cubicBezTo>
                <a:cubicBezTo>
                  <a:pt x="551150" y="2541712"/>
                  <a:pt x="554852" y="2523041"/>
                  <a:pt x="549181" y="2502769"/>
                </a:cubicBezTo>
                <a:cubicBezTo>
                  <a:pt x="546224" y="2492206"/>
                  <a:pt x="541814" y="2481906"/>
                  <a:pt x="536938" y="2472039"/>
                </a:cubicBezTo>
                <a:cubicBezTo>
                  <a:pt x="524518" y="2446913"/>
                  <a:pt x="508824" y="2423767"/>
                  <a:pt x="490693" y="2402485"/>
                </a:cubicBezTo>
                <a:cubicBezTo>
                  <a:pt x="467296" y="2375036"/>
                  <a:pt x="443484" y="2347888"/>
                  <a:pt x="419034" y="2321384"/>
                </a:cubicBezTo>
                <a:cubicBezTo>
                  <a:pt x="363230" y="2260857"/>
                  <a:pt x="309737" y="2198401"/>
                  <a:pt x="258543" y="2133937"/>
                </a:cubicBezTo>
                <a:cubicBezTo>
                  <a:pt x="225180" y="2091924"/>
                  <a:pt x="196901" y="2046800"/>
                  <a:pt x="174902" y="1997820"/>
                </a:cubicBezTo>
                <a:cubicBezTo>
                  <a:pt x="165226" y="1976275"/>
                  <a:pt x="157053" y="1954166"/>
                  <a:pt x="152687" y="1930863"/>
                </a:cubicBezTo>
                <a:cubicBezTo>
                  <a:pt x="148152" y="1906681"/>
                  <a:pt x="146130" y="1882342"/>
                  <a:pt x="147917" y="1857648"/>
                </a:cubicBezTo>
                <a:cubicBezTo>
                  <a:pt x="149971" y="1829267"/>
                  <a:pt x="153484" y="1801188"/>
                  <a:pt x="161198" y="1773726"/>
                </a:cubicBezTo>
                <a:cubicBezTo>
                  <a:pt x="169601" y="1743810"/>
                  <a:pt x="182491" y="1716059"/>
                  <a:pt x="200424" y="1690630"/>
                </a:cubicBezTo>
                <a:cubicBezTo>
                  <a:pt x="211059" y="1675554"/>
                  <a:pt x="223850" y="1662604"/>
                  <a:pt x="238196" y="1651136"/>
                </a:cubicBezTo>
                <a:cubicBezTo>
                  <a:pt x="245368" y="1645402"/>
                  <a:pt x="253207" y="1640915"/>
                  <a:pt x="262018" y="1637923"/>
                </a:cubicBezTo>
                <a:cubicBezTo>
                  <a:pt x="277052" y="1632806"/>
                  <a:pt x="291297" y="1634197"/>
                  <a:pt x="305207" y="1641518"/>
                </a:cubicBezTo>
                <a:cubicBezTo>
                  <a:pt x="315650" y="1647029"/>
                  <a:pt x="324030" y="1654784"/>
                  <a:pt x="330735" y="1664428"/>
                </a:cubicBezTo>
                <a:cubicBezTo>
                  <a:pt x="339027" y="1676355"/>
                  <a:pt x="345041" y="1689423"/>
                  <a:pt x="350227" y="1702938"/>
                </a:cubicBezTo>
                <a:cubicBezTo>
                  <a:pt x="362319" y="1734455"/>
                  <a:pt x="370354" y="1767165"/>
                  <a:pt x="378547" y="1799810"/>
                </a:cubicBezTo>
                <a:cubicBezTo>
                  <a:pt x="387208" y="1834319"/>
                  <a:pt x="395343" y="1868997"/>
                  <a:pt x="407405" y="1902535"/>
                </a:cubicBezTo>
                <a:cubicBezTo>
                  <a:pt x="427460" y="1958325"/>
                  <a:pt x="451770" y="2012187"/>
                  <a:pt x="481334" y="2063608"/>
                </a:cubicBezTo>
                <a:cubicBezTo>
                  <a:pt x="492622" y="2083237"/>
                  <a:pt x="505096" y="2102092"/>
                  <a:pt x="519692" y="2119452"/>
                </a:cubicBezTo>
                <a:cubicBezTo>
                  <a:pt x="524010" y="2124582"/>
                  <a:pt x="528584" y="2129634"/>
                  <a:pt x="533710" y="2133924"/>
                </a:cubicBezTo>
                <a:cubicBezTo>
                  <a:pt x="549761" y="2147347"/>
                  <a:pt x="567686" y="2148711"/>
                  <a:pt x="586344" y="2140301"/>
                </a:cubicBezTo>
                <a:cubicBezTo>
                  <a:pt x="601130" y="2133622"/>
                  <a:pt x="612486" y="2122535"/>
                  <a:pt x="622520" y="2110004"/>
                </a:cubicBezTo>
                <a:cubicBezTo>
                  <a:pt x="645637" y="2081125"/>
                  <a:pt x="659180" y="2048270"/>
                  <a:pt x="664388" y="2011662"/>
                </a:cubicBezTo>
                <a:cubicBezTo>
                  <a:pt x="671317" y="1962970"/>
                  <a:pt x="669005" y="1914672"/>
                  <a:pt x="658552" y="1866793"/>
                </a:cubicBezTo>
                <a:cubicBezTo>
                  <a:pt x="628935" y="1731148"/>
                  <a:pt x="567080" y="1612180"/>
                  <a:pt x="472519" y="1510531"/>
                </a:cubicBezTo>
                <a:cubicBezTo>
                  <a:pt x="446973" y="1483069"/>
                  <a:pt x="420393" y="1456552"/>
                  <a:pt x="393726" y="1430165"/>
                </a:cubicBezTo>
                <a:cubicBezTo>
                  <a:pt x="366596" y="1403320"/>
                  <a:pt x="342171" y="1374348"/>
                  <a:pt x="321092" y="1342556"/>
                </a:cubicBezTo>
                <a:cubicBezTo>
                  <a:pt x="283730" y="1286188"/>
                  <a:pt x="252392" y="1226803"/>
                  <a:pt x="230787" y="1162511"/>
                </a:cubicBezTo>
                <a:cubicBezTo>
                  <a:pt x="218174" y="1124978"/>
                  <a:pt x="210010" y="1086444"/>
                  <a:pt x="205154" y="1047227"/>
                </a:cubicBezTo>
                <a:cubicBezTo>
                  <a:pt x="202377" y="1024808"/>
                  <a:pt x="199989" y="1002295"/>
                  <a:pt x="198680" y="979752"/>
                </a:cubicBezTo>
                <a:cubicBezTo>
                  <a:pt x="196499" y="942195"/>
                  <a:pt x="198968" y="904724"/>
                  <a:pt x="203618" y="867437"/>
                </a:cubicBezTo>
                <a:cubicBezTo>
                  <a:pt x="209876" y="817258"/>
                  <a:pt x="219105" y="767643"/>
                  <a:pt x="233638" y="719128"/>
                </a:cubicBezTo>
                <a:cubicBezTo>
                  <a:pt x="246792" y="675220"/>
                  <a:pt x="264114" y="633016"/>
                  <a:pt x="285605" y="592529"/>
                </a:cubicBezTo>
                <a:cubicBezTo>
                  <a:pt x="306536" y="553093"/>
                  <a:pt x="335365" y="520715"/>
                  <a:pt x="372275" y="495619"/>
                </a:cubicBezTo>
                <a:cubicBezTo>
                  <a:pt x="381424" y="489399"/>
                  <a:pt x="390953" y="483892"/>
                  <a:pt x="401882" y="481081"/>
                </a:cubicBezTo>
                <a:cubicBezTo>
                  <a:pt x="427725" y="474437"/>
                  <a:pt x="456693" y="486206"/>
                  <a:pt x="470331" y="509213"/>
                </a:cubicBezTo>
                <a:cubicBezTo>
                  <a:pt x="477572" y="521428"/>
                  <a:pt x="480540" y="535043"/>
                  <a:pt x="483344" y="548749"/>
                </a:cubicBezTo>
                <a:cubicBezTo>
                  <a:pt x="489439" y="578552"/>
                  <a:pt x="486714" y="608147"/>
                  <a:pt x="481350" y="637648"/>
                </a:cubicBezTo>
                <a:cubicBezTo>
                  <a:pt x="469651" y="701989"/>
                  <a:pt x="457699" y="766284"/>
                  <a:pt x="446033" y="830632"/>
                </a:cubicBezTo>
                <a:cubicBezTo>
                  <a:pt x="439160" y="868538"/>
                  <a:pt x="435319" y="906785"/>
                  <a:pt x="432963" y="945248"/>
                </a:cubicBezTo>
                <a:cubicBezTo>
                  <a:pt x="431224" y="973660"/>
                  <a:pt x="431193" y="1001992"/>
                  <a:pt x="433112" y="1030339"/>
                </a:cubicBezTo>
                <a:cubicBezTo>
                  <a:pt x="434415" y="1049586"/>
                  <a:pt x="437949" y="1068507"/>
                  <a:pt x="443193" y="1087078"/>
                </a:cubicBezTo>
                <a:cubicBezTo>
                  <a:pt x="447807" y="1103419"/>
                  <a:pt x="455060" y="1118544"/>
                  <a:pt x="464689" y="1132525"/>
                </a:cubicBezTo>
                <a:cubicBezTo>
                  <a:pt x="468819" y="1138523"/>
                  <a:pt x="473618" y="1143866"/>
                  <a:pt x="479968" y="1147605"/>
                </a:cubicBezTo>
                <a:cubicBezTo>
                  <a:pt x="490301" y="1153690"/>
                  <a:pt x="498702" y="1153152"/>
                  <a:pt x="507882" y="1145593"/>
                </a:cubicBezTo>
                <a:cubicBezTo>
                  <a:pt x="516208" y="1138734"/>
                  <a:pt x="521979" y="1129836"/>
                  <a:pt x="526853" y="1120386"/>
                </a:cubicBezTo>
                <a:cubicBezTo>
                  <a:pt x="534151" y="1106239"/>
                  <a:pt x="540048" y="1091454"/>
                  <a:pt x="544041" y="1076068"/>
                </a:cubicBezTo>
                <a:cubicBezTo>
                  <a:pt x="550683" y="1050480"/>
                  <a:pt x="557236" y="1024846"/>
                  <a:pt x="562877" y="999024"/>
                </a:cubicBezTo>
                <a:cubicBezTo>
                  <a:pt x="578317" y="928343"/>
                  <a:pt x="601011" y="859940"/>
                  <a:pt x="626954" y="792560"/>
                </a:cubicBezTo>
                <a:cubicBezTo>
                  <a:pt x="643540" y="749481"/>
                  <a:pt x="659440" y="706104"/>
                  <a:pt x="679404" y="664406"/>
                </a:cubicBezTo>
                <a:cubicBezTo>
                  <a:pt x="702275" y="616631"/>
                  <a:pt x="727525" y="570140"/>
                  <a:pt x="755524" y="525189"/>
                </a:cubicBezTo>
                <a:cubicBezTo>
                  <a:pt x="779766" y="486269"/>
                  <a:pt x="808335" y="450595"/>
                  <a:pt x="839371" y="416929"/>
                </a:cubicBezTo>
                <a:cubicBezTo>
                  <a:pt x="886804" y="365479"/>
                  <a:pt x="940179" y="320610"/>
                  <a:pt x="994805" y="277134"/>
                </a:cubicBezTo>
                <a:cubicBezTo>
                  <a:pt x="1075103" y="213226"/>
                  <a:pt x="1159430" y="155297"/>
                  <a:pt x="1248515" y="104284"/>
                </a:cubicBezTo>
                <a:cubicBezTo>
                  <a:pt x="1299490" y="75090"/>
                  <a:pt x="1351856" y="48911"/>
                  <a:pt x="1407095" y="28746"/>
                </a:cubicBezTo>
                <a:cubicBezTo>
                  <a:pt x="1437825" y="17526"/>
                  <a:pt x="1468948" y="7540"/>
                  <a:pt x="1501383" y="2545"/>
                </a:cubicBezTo>
                <a:cubicBezTo>
                  <a:pt x="1520448" y="-392"/>
                  <a:pt x="1539578" y="-1272"/>
                  <a:pt x="1558761" y="2534"/>
                </a:cubicBezTo>
                <a:cubicBezTo>
                  <a:pt x="1587772" y="8287"/>
                  <a:pt x="1608332" y="24669"/>
                  <a:pt x="1621322" y="50953"/>
                </a:cubicBezTo>
                <a:cubicBezTo>
                  <a:pt x="1629037" y="66579"/>
                  <a:pt x="1633498" y="83273"/>
                  <a:pt x="1637592" y="100145"/>
                </a:cubicBezTo>
                <a:cubicBezTo>
                  <a:pt x="1647682" y="141879"/>
                  <a:pt x="1638392" y="180337"/>
                  <a:pt x="1617976" y="216761"/>
                </a:cubicBezTo>
                <a:cubicBezTo>
                  <a:pt x="1602087" y="245114"/>
                  <a:pt x="1581159" y="269560"/>
                  <a:pt x="1557475" y="291708"/>
                </a:cubicBezTo>
                <a:cubicBezTo>
                  <a:pt x="1532808" y="314765"/>
                  <a:pt x="1506224" y="335376"/>
                  <a:pt x="1478329" y="354317"/>
                </a:cubicBezTo>
                <a:cubicBezTo>
                  <a:pt x="1441328" y="379439"/>
                  <a:pt x="1404025" y="404112"/>
                  <a:pt x="1367260" y="429576"/>
                </a:cubicBezTo>
                <a:cubicBezTo>
                  <a:pt x="1307113" y="471230"/>
                  <a:pt x="1248410" y="514792"/>
                  <a:pt x="1194364" y="564291"/>
                </a:cubicBezTo>
                <a:cubicBezTo>
                  <a:pt x="1156377" y="599085"/>
                  <a:pt x="1120527" y="636017"/>
                  <a:pt x="1086130" y="674350"/>
                </a:cubicBezTo>
                <a:cubicBezTo>
                  <a:pt x="1041155" y="724468"/>
                  <a:pt x="996414" y="774794"/>
                  <a:pt x="951507" y="824974"/>
                </a:cubicBezTo>
                <a:cubicBezTo>
                  <a:pt x="925777" y="853726"/>
                  <a:pt x="902855" y="884583"/>
                  <a:pt x="882054" y="917048"/>
                </a:cubicBezTo>
                <a:cubicBezTo>
                  <a:pt x="866481" y="941353"/>
                  <a:pt x="850936" y="965679"/>
                  <a:pt x="835374" y="989990"/>
                </a:cubicBezTo>
                <a:cubicBezTo>
                  <a:pt x="825501" y="1005417"/>
                  <a:pt x="816895" y="1021516"/>
                  <a:pt x="809429" y="1038246"/>
                </a:cubicBezTo>
                <a:cubicBezTo>
                  <a:pt x="790797" y="1080005"/>
                  <a:pt x="773157" y="1122128"/>
                  <a:pt x="761898" y="1166615"/>
                </a:cubicBezTo>
                <a:cubicBezTo>
                  <a:pt x="751964" y="1205874"/>
                  <a:pt x="745648" y="1245736"/>
                  <a:pt x="742655" y="1286096"/>
                </a:cubicBezTo>
                <a:cubicBezTo>
                  <a:pt x="741341" y="1303836"/>
                  <a:pt x="739747" y="1321615"/>
                  <a:pt x="739771" y="1339381"/>
                </a:cubicBezTo>
                <a:cubicBezTo>
                  <a:pt x="739818" y="1375726"/>
                  <a:pt x="745052" y="1411310"/>
                  <a:pt x="759265" y="1445097"/>
                </a:cubicBezTo>
                <a:cubicBezTo>
                  <a:pt x="761864" y="1451277"/>
                  <a:pt x="765003" y="1457299"/>
                  <a:pt x="768501" y="1463033"/>
                </a:cubicBezTo>
                <a:cubicBezTo>
                  <a:pt x="786446" y="1492411"/>
                  <a:pt x="819645" y="1505847"/>
                  <a:pt x="853035" y="1496925"/>
                </a:cubicBezTo>
                <a:cubicBezTo>
                  <a:pt x="862741" y="1494327"/>
                  <a:pt x="872304" y="1490837"/>
                  <a:pt x="881501" y="1486782"/>
                </a:cubicBezTo>
                <a:cubicBezTo>
                  <a:pt x="906653" y="1475682"/>
                  <a:pt x="930613" y="1462325"/>
                  <a:pt x="952035" y="1444992"/>
                </a:cubicBezTo>
                <a:cubicBezTo>
                  <a:pt x="971468" y="1429260"/>
                  <a:pt x="990925" y="1413462"/>
                  <a:pt x="1009261" y="1396483"/>
                </a:cubicBezTo>
                <a:cubicBezTo>
                  <a:pt x="1049498" y="1359246"/>
                  <a:pt x="1089358" y="1321589"/>
                  <a:pt x="1128760" y="1283459"/>
                </a:cubicBezTo>
                <a:cubicBezTo>
                  <a:pt x="1170943" y="1242640"/>
                  <a:pt x="1211566" y="1200285"/>
                  <a:pt x="1250916" y="1156702"/>
                </a:cubicBezTo>
                <a:cubicBezTo>
                  <a:pt x="1295081" y="1107786"/>
                  <a:pt x="1339312" y="1058930"/>
                  <a:pt x="1383779" y="1010299"/>
                </a:cubicBezTo>
                <a:cubicBezTo>
                  <a:pt x="1443532" y="944980"/>
                  <a:pt x="1503089" y="879480"/>
                  <a:pt x="1563576" y="814864"/>
                </a:cubicBezTo>
                <a:cubicBezTo>
                  <a:pt x="1606010" y="769553"/>
                  <a:pt x="1650634" y="726384"/>
                  <a:pt x="1698657" y="686929"/>
                </a:cubicBezTo>
                <a:cubicBezTo>
                  <a:pt x="1759959" y="636560"/>
                  <a:pt x="1827873" y="596765"/>
                  <a:pt x="1899225" y="562602"/>
                </a:cubicBezTo>
                <a:cubicBezTo>
                  <a:pt x="1928262" y="548697"/>
                  <a:pt x="1957443" y="535116"/>
                  <a:pt x="1987923" y="524533"/>
                </a:cubicBezTo>
                <a:cubicBezTo>
                  <a:pt x="2000218" y="520263"/>
                  <a:pt x="2012643" y="516668"/>
                  <a:pt x="2025699" y="515700"/>
                </a:cubicBezTo>
                <a:cubicBezTo>
                  <a:pt x="2053935" y="513607"/>
                  <a:pt x="2077527" y="523345"/>
                  <a:pt x="2096985" y="543680"/>
                </a:cubicBezTo>
                <a:cubicBezTo>
                  <a:pt x="2105369" y="552445"/>
                  <a:pt x="2112258" y="562344"/>
                  <a:pt x="2117756" y="573054"/>
                </a:cubicBezTo>
                <a:cubicBezTo>
                  <a:pt x="2131165" y="599233"/>
                  <a:pt x="2142581" y="626158"/>
                  <a:pt x="2147685" y="655444"/>
                </a:cubicBezTo>
                <a:cubicBezTo>
                  <a:pt x="2152343" y="682182"/>
                  <a:pt x="2153012" y="708916"/>
                  <a:pt x="2150112" y="735877"/>
                </a:cubicBezTo>
                <a:cubicBezTo>
                  <a:pt x="2142830" y="803707"/>
                  <a:pt x="2112534" y="860315"/>
                  <a:pt x="2066662" y="909595"/>
                </a:cubicBezTo>
                <a:cubicBezTo>
                  <a:pt x="2043963" y="933982"/>
                  <a:pt x="2019151" y="955892"/>
                  <a:pt x="1992568" y="975896"/>
                </a:cubicBezTo>
                <a:cubicBezTo>
                  <a:pt x="1932946" y="1020755"/>
                  <a:pt x="1871186" y="1062392"/>
                  <a:pt x="1807063" y="1100549"/>
                </a:cubicBezTo>
                <a:cubicBezTo>
                  <a:pt x="1750039" y="1134477"/>
                  <a:pt x="1693028" y="1168402"/>
                  <a:pt x="1636319" y="1202843"/>
                </a:cubicBezTo>
                <a:cubicBezTo>
                  <a:pt x="1552279" y="1253871"/>
                  <a:pt x="1472687" y="1311053"/>
                  <a:pt x="1398711" y="1375949"/>
                </a:cubicBezTo>
                <a:cubicBezTo>
                  <a:pt x="1335677" y="1431254"/>
                  <a:pt x="1277066" y="1490929"/>
                  <a:pt x="1223034" y="1555051"/>
                </a:cubicBezTo>
                <a:cubicBezTo>
                  <a:pt x="1139846" y="1653773"/>
                  <a:pt x="1063595" y="1757718"/>
                  <a:pt x="992716" y="1865573"/>
                </a:cubicBezTo>
                <a:cubicBezTo>
                  <a:pt x="960742" y="1914239"/>
                  <a:pt x="930590" y="1964072"/>
                  <a:pt x="905118" y="2016530"/>
                </a:cubicBezTo>
                <a:cubicBezTo>
                  <a:pt x="882419" y="2063267"/>
                  <a:pt x="860993" y="2110582"/>
                  <a:pt x="846327" y="2160652"/>
                </a:cubicBezTo>
                <a:cubicBezTo>
                  <a:pt x="835334" y="2198164"/>
                  <a:pt x="827321" y="2236229"/>
                  <a:pt x="825808" y="2275382"/>
                </a:cubicBezTo>
                <a:cubicBezTo>
                  <a:pt x="824819" y="2300994"/>
                  <a:pt x="826974" y="2326344"/>
                  <a:pt x="834952" y="2350933"/>
                </a:cubicBezTo>
                <a:cubicBezTo>
                  <a:pt x="837795" y="2359697"/>
                  <a:pt x="841708" y="2367859"/>
                  <a:pt x="847147" y="2375338"/>
                </a:cubicBezTo>
                <a:cubicBezTo>
                  <a:pt x="856180" y="2387750"/>
                  <a:pt x="868396" y="2394481"/>
                  <a:pt x="883526" y="2396148"/>
                </a:cubicBezTo>
                <a:cubicBezTo>
                  <a:pt x="894175" y="2397328"/>
                  <a:pt x="904608" y="2396239"/>
                  <a:pt x="914905" y="2393274"/>
                </a:cubicBezTo>
                <a:cubicBezTo>
                  <a:pt x="939050" y="2386294"/>
                  <a:pt x="959511" y="2373396"/>
                  <a:pt x="976957" y="2355394"/>
                </a:cubicBezTo>
                <a:cubicBezTo>
                  <a:pt x="996410" y="2335331"/>
                  <a:pt x="1014319" y="2313931"/>
                  <a:pt x="1031405" y="2291862"/>
                </a:cubicBezTo>
                <a:cubicBezTo>
                  <a:pt x="1086488" y="2220719"/>
                  <a:pt x="1141834" y="2149774"/>
                  <a:pt x="1196201" y="2078094"/>
                </a:cubicBezTo>
                <a:cubicBezTo>
                  <a:pt x="1235735" y="2025964"/>
                  <a:pt x="1273864" y="1972758"/>
                  <a:pt x="1312650" y="1920065"/>
                </a:cubicBezTo>
                <a:cubicBezTo>
                  <a:pt x="1356317" y="1860771"/>
                  <a:pt x="1402385" y="1803392"/>
                  <a:pt x="1449948" y="1747182"/>
                </a:cubicBezTo>
                <a:cubicBezTo>
                  <a:pt x="1480455" y="1711139"/>
                  <a:pt x="1511919" y="1676040"/>
                  <a:pt x="1547280" y="1644759"/>
                </a:cubicBezTo>
                <a:cubicBezTo>
                  <a:pt x="1600158" y="1597983"/>
                  <a:pt x="1657444" y="1557767"/>
                  <a:pt x="1723312" y="1530987"/>
                </a:cubicBezTo>
                <a:cubicBezTo>
                  <a:pt x="1744738" y="1522275"/>
                  <a:pt x="1766559" y="1515229"/>
                  <a:pt x="1789730" y="1512447"/>
                </a:cubicBezTo>
                <a:cubicBezTo>
                  <a:pt x="1816419" y="1509246"/>
                  <a:pt x="1842490" y="1512171"/>
                  <a:pt x="1868312" y="1518548"/>
                </a:cubicBezTo>
                <a:cubicBezTo>
                  <a:pt x="1889870" y="1523875"/>
                  <a:pt x="1910719" y="1531525"/>
                  <a:pt x="1929784" y="1542901"/>
                </a:cubicBezTo>
                <a:cubicBezTo>
                  <a:pt x="1972598" y="1568461"/>
                  <a:pt x="2003655" y="1603979"/>
                  <a:pt x="2018233" y="1652448"/>
                </a:cubicBezTo>
                <a:cubicBezTo>
                  <a:pt x="2024728" y="1674046"/>
                  <a:pt x="2024229" y="1696181"/>
                  <a:pt x="2020503" y="1718211"/>
                </a:cubicBezTo>
                <a:cubicBezTo>
                  <a:pt x="2013404" y="1760264"/>
                  <a:pt x="1999811" y="1800283"/>
                  <a:pt x="1980484" y="1838202"/>
                </a:cubicBezTo>
                <a:cubicBezTo>
                  <a:pt x="1955108" y="1888036"/>
                  <a:pt x="1925297" y="1935232"/>
                  <a:pt x="1892153" y="1980224"/>
                </a:cubicBezTo>
                <a:cubicBezTo>
                  <a:pt x="1866580" y="2014929"/>
                  <a:pt x="1835457" y="2044281"/>
                  <a:pt x="1800594" y="2069618"/>
                </a:cubicBezTo>
                <a:cubicBezTo>
                  <a:pt x="1759617" y="2099363"/>
                  <a:pt x="1716318" y="2125133"/>
                  <a:pt x="1670250" y="2146232"/>
                </a:cubicBezTo>
                <a:cubicBezTo>
                  <a:pt x="1611718" y="2173051"/>
                  <a:pt x="1553526" y="2200605"/>
                  <a:pt x="1494402" y="2226165"/>
                </a:cubicBezTo>
                <a:cubicBezTo>
                  <a:pt x="1429795" y="2254099"/>
                  <a:pt x="1368966" y="2289028"/>
                  <a:pt x="1311482" y="2329690"/>
                </a:cubicBezTo>
                <a:cubicBezTo>
                  <a:pt x="1287117" y="2346917"/>
                  <a:pt x="1263735" y="2365471"/>
                  <a:pt x="1242374" y="2386385"/>
                </a:cubicBezTo>
                <a:cubicBezTo>
                  <a:pt x="1226852" y="2401580"/>
                  <a:pt x="1212668" y="2417928"/>
                  <a:pt x="1202289" y="2437190"/>
                </a:cubicBezTo>
                <a:cubicBezTo>
                  <a:pt x="1193026" y="2454405"/>
                  <a:pt x="1187554" y="2472604"/>
                  <a:pt x="1188092" y="2492430"/>
                </a:cubicBezTo>
                <a:cubicBezTo>
                  <a:pt x="1188420" y="2504671"/>
                  <a:pt x="1191018" y="2516323"/>
                  <a:pt x="1195899" y="2527423"/>
                </a:cubicBezTo>
                <a:cubicBezTo>
                  <a:pt x="1205976" y="2550359"/>
                  <a:pt x="1220960" y="2569371"/>
                  <a:pt x="1241534" y="2583975"/>
                </a:cubicBezTo>
                <a:cubicBezTo>
                  <a:pt x="1266044" y="2601360"/>
                  <a:pt x="1293598" y="2610361"/>
                  <a:pt x="1322911" y="2615111"/>
                </a:cubicBezTo>
                <a:cubicBezTo>
                  <a:pt x="1343078" y="2618378"/>
                  <a:pt x="1363205" y="2617040"/>
                  <a:pt x="1383333" y="2615347"/>
                </a:cubicBezTo>
                <a:cubicBezTo>
                  <a:pt x="1403920" y="2613615"/>
                  <a:pt x="1424520" y="2611778"/>
                  <a:pt x="1445002" y="2609049"/>
                </a:cubicBezTo>
                <a:cubicBezTo>
                  <a:pt x="1472149" y="2605441"/>
                  <a:pt x="1499231" y="2601308"/>
                  <a:pt x="1526234" y="2596729"/>
                </a:cubicBezTo>
                <a:cubicBezTo>
                  <a:pt x="1566030" y="2590010"/>
                  <a:pt x="1605642" y="2582085"/>
                  <a:pt x="1645517" y="2575879"/>
                </a:cubicBezTo>
                <a:cubicBezTo>
                  <a:pt x="1668243" y="2572350"/>
                  <a:pt x="1691257" y="2569830"/>
                  <a:pt x="1714468" y="2572376"/>
                </a:cubicBezTo>
                <a:cubicBezTo>
                  <a:pt x="1726015" y="2573635"/>
                  <a:pt x="1737286" y="2575669"/>
                  <a:pt x="1748202" y="2579553"/>
                </a:cubicBezTo>
                <a:cubicBezTo>
                  <a:pt x="1774851" y="2589040"/>
                  <a:pt x="1792722" y="2607133"/>
                  <a:pt x="1801710" y="2634084"/>
                </a:cubicBezTo>
                <a:cubicBezTo>
                  <a:pt x="1808546" y="2654566"/>
                  <a:pt x="1810094" y="2675612"/>
                  <a:pt x="1807680" y="2696829"/>
                </a:cubicBezTo>
                <a:cubicBezTo>
                  <a:pt x="1801106" y="2754548"/>
                  <a:pt x="1773500" y="2800170"/>
                  <a:pt x="1726894" y="2834442"/>
                </a:cubicBezTo>
                <a:cubicBezTo>
                  <a:pt x="1710151" y="2846736"/>
                  <a:pt x="1692215" y="2856971"/>
                  <a:pt x="1672730" y="2864266"/>
                </a:cubicBezTo>
                <a:cubicBezTo>
                  <a:pt x="1642093" y="2875734"/>
                  <a:pt x="1611180" y="2886572"/>
                  <a:pt x="1578219" y="2888802"/>
                </a:cubicBezTo>
                <a:cubicBezTo>
                  <a:pt x="1564377" y="2889734"/>
                  <a:pt x="1550232" y="2889931"/>
                  <a:pt x="1536495" y="2888278"/>
                </a:cubicBezTo>
                <a:cubicBezTo>
                  <a:pt x="1484011" y="2881979"/>
                  <a:pt x="1431618" y="2874986"/>
                  <a:pt x="1379252" y="2867835"/>
                </a:cubicBezTo>
                <a:cubicBezTo>
                  <a:pt x="1358311" y="2864975"/>
                  <a:pt x="1337475" y="2861327"/>
                  <a:pt x="1316678" y="2857548"/>
                </a:cubicBezTo>
                <a:cubicBezTo>
                  <a:pt x="1288940" y="2852509"/>
                  <a:pt x="1261111" y="2852654"/>
                  <a:pt x="1233334" y="2855934"/>
                </a:cubicBezTo>
                <a:cubicBezTo>
                  <a:pt x="1201358" y="2859700"/>
                  <a:pt x="1169462" y="2864148"/>
                  <a:pt x="1137613" y="2868858"/>
                </a:cubicBezTo>
                <a:cubicBezTo>
                  <a:pt x="1126725" y="2870459"/>
                  <a:pt x="1115921" y="2873201"/>
                  <a:pt x="1105360" y="2876350"/>
                </a:cubicBezTo>
                <a:cubicBezTo>
                  <a:pt x="1077840" y="2884577"/>
                  <a:pt x="1054834" y="2899588"/>
                  <a:pt x="1037973" y="2923258"/>
                </a:cubicBezTo>
                <a:cubicBezTo>
                  <a:pt x="1024019" y="2942861"/>
                  <a:pt x="1009862" y="2962306"/>
                  <a:pt x="996279" y="2982158"/>
                </a:cubicBezTo>
                <a:cubicBezTo>
                  <a:pt x="980746" y="3004858"/>
                  <a:pt x="963708" y="3026258"/>
                  <a:pt x="944516" y="3045966"/>
                </a:cubicBezTo>
                <a:cubicBezTo>
                  <a:pt x="930654" y="3060202"/>
                  <a:pt x="915462" y="3072588"/>
                  <a:pt x="897615" y="3081537"/>
                </a:cubicBezTo>
                <a:cubicBezTo>
                  <a:pt x="880641" y="3090052"/>
                  <a:pt x="862779" y="3094973"/>
                  <a:pt x="843744" y="3096101"/>
                </a:cubicBezTo>
                <a:cubicBezTo>
                  <a:pt x="822503" y="3097348"/>
                  <a:pt x="801514" y="3096062"/>
                  <a:pt x="780565" y="3092388"/>
                </a:cubicBezTo>
                <a:cubicBezTo>
                  <a:pt x="746920" y="3086470"/>
                  <a:pt x="713741" y="3078676"/>
                  <a:pt x="681147" y="3068494"/>
                </a:cubicBezTo>
                <a:cubicBezTo>
                  <a:pt x="659926" y="3061855"/>
                  <a:pt x="640021" y="3052329"/>
                  <a:pt x="621595" y="3039799"/>
                </a:cubicBezTo>
                <a:cubicBezTo>
                  <a:pt x="613188" y="3034078"/>
                  <a:pt x="605471" y="3027609"/>
                  <a:pt x="599390" y="3019383"/>
                </a:cubicBezTo>
                <a:cubicBezTo>
                  <a:pt x="585465" y="3000541"/>
                  <a:pt x="584599" y="2981699"/>
                  <a:pt x="596073" y="2961375"/>
                </a:cubicBezTo>
                <a:cubicBezTo>
                  <a:pt x="603093" y="2948949"/>
                  <a:pt x="613177" y="2939174"/>
                  <a:pt x="625405" y="2932141"/>
                </a:cubicBezTo>
                <a:cubicBezTo>
                  <a:pt x="637454" y="2925213"/>
                  <a:pt x="649944" y="2918902"/>
                  <a:pt x="662711" y="2913404"/>
                </a:cubicBezTo>
                <a:cubicBezTo>
                  <a:pt x="702439" y="2896334"/>
                  <a:pt x="742546" y="2880169"/>
                  <a:pt x="781404" y="2861077"/>
                </a:cubicBezTo>
                <a:cubicBezTo>
                  <a:pt x="832934" y="2835767"/>
                  <a:pt x="881232" y="2805248"/>
                  <a:pt x="927494" y="2771422"/>
                </a:cubicBezTo>
                <a:cubicBezTo>
                  <a:pt x="951822" y="2753630"/>
                  <a:pt x="967957" y="2729172"/>
                  <a:pt x="980688" y="2702405"/>
                </a:cubicBezTo>
                <a:cubicBezTo>
                  <a:pt x="992789" y="2676950"/>
                  <a:pt x="984715" y="2652296"/>
                  <a:pt x="965067" y="2632838"/>
                </a:cubicBezTo>
                <a:cubicBezTo>
                  <a:pt x="956370" y="2624230"/>
                  <a:pt x="945734" y="2618457"/>
                  <a:pt x="934216" y="2614704"/>
                </a:cubicBezTo>
                <a:cubicBezTo>
                  <a:pt x="908047" y="2606149"/>
                  <a:pt x="881599" y="2604050"/>
                  <a:pt x="854816" y="2612251"/>
                </a:cubicBezTo>
                <a:cubicBezTo>
                  <a:pt x="815584" y="2624243"/>
                  <a:pt x="778127" y="2640382"/>
                  <a:pt x="742720" y="2661035"/>
                </a:cubicBezTo>
                <a:cubicBezTo>
                  <a:pt x="715734" y="2676780"/>
                  <a:pt x="689180" y="2693273"/>
                  <a:pt x="662577" y="2709674"/>
                </a:cubicBezTo>
                <a:cubicBezTo>
                  <a:pt x="616697" y="2737950"/>
                  <a:pt x="569321" y="2763523"/>
                  <a:pt x="520819" y="2786918"/>
                </a:cubicBezTo>
                <a:cubicBezTo>
                  <a:pt x="486607" y="2803411"/>
                  <a:pt x="451309" y="2817450"/>
                  <a:pt x="414116" y="2826058"/>
                </a:cubicBezTo>
                <a:cubicBezTo>
                  <a:pt x="380641" y="2833799"/>
                  <a:pt x="346779" y="2836948"/>
                  <a:pt x="312460" y="2834468"/>
                </a:cubicBezTo>
                <a:cubicBezTo>
                  <a:pt x="288497" y="2832749"/>
                  <a:pt x="264455" y="2831713"/>
                  <a:pt x="240591" y="2829062"/>
                </a:cubicBezTo>
                <a:cubicBezTo>
                  <a:pt x="185529" y="2822961"/>
                  <a:pt x="136696" y="2802335"/>
                  <a:pt x="95518" y="2764586"/>
                </a:cubicBezTo>
                <a:cubicBezTo>
                  <a:pt x="74748" y="2745547"/>
                  <a:pt x="57726" y="2723596"/>
                  <a:pt x="43949" y="2699099"/>
                </a:cubicBezTo>
                <a:cubicBezTo>
                  <a:pt x="13242" y="2644515"/>
                  <a:pt x="-231" y="2585667"/>
                  <a:pt x="13" y="2523198"/>
                </a:cubicBezTo>
                <a:lnTo>
                  <a:pt x="0" y="2523198"/>
                </a:lnTo>
                <a:close/>
              </a:path>
            </a:pathLst>
          </a:custGeom>
          <a:solidFill>
            <a:schemeClr val="accent2"/>
          </a:solidFill>
          <a:ln w="0"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F25145F1-3B29-6757-C88E-595189E32D84}"/>
              </a:ext>
            </a:extLst>
          </p:cNvPr>
          <p:cNvSpPr/>
          <p:nvPr userDrawn="1"/>
        </p:nvSpPr>
        <p:spPr>
          <a:xfrm>
            <a:off x="8258934" y="5286813"/>
            <a:ext cx="2021037" cy="661975"/>
          </a:xfrm>
          <a:custGeom>
            <a:avLst/>
            <a:gdLst>
              <a:gd name="connsiteX0" fmla="*/ 1912696 w 2021037"/>
              <a:gd name="connsiteY0" fmla="*/ 87994 h 661975"/>
              <a:gd name="connsiteX1" fmla="*/ 1912467 w 2021037"/>
              <a:gd name="connsiteY1" fmla="*/ 87932 h 661975"/>
              <a:gd name="connsiteX2" fmla="*/ 1912553 w 2021037"/>
              <a:gd name="connsiteY2" fmla="*/ 87849 h 661975"/>
              <a:gd name="connsiteX3" fmla="*/ 1912696 w 2021037"/>
              <a:gd name="connsiteY3" fmla="*/ 87995 h 661975"/>
              <a:gd name="connsiteX4" fmla="*/ 1912696 w 2021037"/>
              <a:gd name="connsiteY4" fmla="*/ 87995 h 661975"/>
              <a:gd name="connsiteX5" fmla="*/ 2008079 w 2021037"/>
              <a:gd name="connsiteY5" fmla="*/ 80075 h 661975"/>
              <a:gd name="connsiteX6" fmla="*/ 2007936 w 2021037"/>
              <a:gd name="connsiteY6" fmla="*/ 80127 h 661975"/>
              <a:gd name="connsiteX7" fmla="*/ 2007841 w 2021037"/>
              <a:gd name="connsiteY7" fmla="*/ 80290 h 661975"/>
              <a:gd name="connsiteX8" fmla="*/ 2008079 w 2021037"/>
              <a:gd name="connsiteY8" fmla="*/ 80075 h 661975"/>
              <a:gd name="connsiteX9" fmla="*/ 1916334 w 2021037"/>
              <a:gd name="connsiteY9" fmla="*/ 57377 h 661975"/>
              <a:gd name="connsiteX10" fmla="*/ 1916325 w 2021037"/>
              <a:gd name="connsiteY10" fmla="*/ 57416 h 661975"/>
              <a:gd name="connsiteX11" fmla="*/ 1916334 w 2021037"/>
              <a:gd name="connsiteY11" fmla="*/ 57417 h 661975"/>
              <a:gd name="connsiteX12" fmla="*/ 1916334 w 2021037"/>
              <a:gd name="connsiteY12" fmla="*/ 57377 h 661975"/>
              <a:gd name="connsiteX13" fmla="*/ 1916334 w 2021037"/>
              <a:gd name="connsiteY13" fmla="*/ 57377 h 661975"/>
              <a:gd name="connsiteX14" fmla="*/ 1836848 w 2021037"/>
              <a:gd name="connsiteY14" fmla="*/ 123082 h 661975"/>
              <a:gd name="connsiteX15" fmla="*/ 1837096 w 2021037"/>
              <a:gd name="connsiteY15" fmla="*/ 123003 h 661975"/>
              <a:gd name="connsiteX16" fmla="*/ 1836991 w 2021037"/>
              <a:gd name="connsiteY16" fmla="*/ 122934 h 661975"/>
              <a:gd name="connsiteX17" fmla="*/ 1836848 w 2021037"/>
              <a:gd name="connsiteY17" fmla="*/ 123082 h 661975"/>
              <a:gd name="connsiteX18" fmla="*/ 1836848 w 2021037"/>
              <a:gd name="connsiteY18" fmla="*/ 123082 h 661975"/>
              <a:gd name="connsiteX19" fmla="*/ 1998802 w 2021037"/>
              <a:gd name="connsiteY19" fmla="*/ 85323 h 661975"/>
              <a:gd name="connsiteX20" fmla="*/ 1998754 w 2021037"/>
              <a:gd name="connsiteY20" fmla="*/ 85343 h 661975"/>
              <a:gd name="connsiteX21" fmla="*/ 1998554 w 2021037"/>
              <a:gd name="connsiteY21" fmla="*/ 85516 h 661975"/>
              <a:gd name="connsiteX22" fmla="*/ 1998802 w 2021037"/>
              <a:gd name="connsiteY22" fmla="*/ 85322 h 661975"/>
              <a:gd name="connsiteX23" fmla="*/ 1799434 w 2021037"/>
              <a:gd name="connsiteY23" fmla="*/ 19528 h 661975"/>
              <a:gd name="connsiteX24" fmla="*/ 1821732 w 2021037"/>
              <a:gd name="connsiteY24" fmla="*/ 42180 h 661975"/>
              <a:gd name="connsiteX25" fmla="*/ 1836639 w 2021037"/>
              <a:gd name="connsiteY25" fmla="*/ 56654 h 661975"/>
              <a:gd name="connsiteX26" fmla="*/ 1857413 w 2021037"/>
              <a:gd name="connsiteY26" fmla="*/ 79049 h 661975"/>
              <a:gd name="connsiteX27" fmla="*/ 1876482 w 2021037"/>
              <a:gd name="connsiteY27" fmla="*/ 99725 h 661975"/>
              <a:gd name="connsiteX28" fmla="*/ 1883007 w 2021037"/>
              <a:gd name="connsiteY28" fmla="*/ 101659 h 661975"/>
              <a:gd name="connsiteX29" fmla="*/ 1884712 w 2021037"/>
              <a:gd name="connsiteY29" fmla="*/ 102033 h 661975"/>
              <a:gd name="connsiteX30" fmla="*/ 1885435 w 2021037"/>
              <a:gd name="connsiteY30" fmla="*/ 101679 h 661975"/>
              <a:gd name="connsiteX31" fmla="*/ 1884778 w 2021037"/>
              <a:gd name="connsiteY31" fmla="*/ 101681 h 661975"/>
              <a:gd name="connsiteX32" fmla="*/ 1882940 w 2021037"/>
              <a:gd name="connsiteY32" fmla="*/ 101578 h 661975"/>
              <a:gd name="connsiteX33" fmla="*/ 1885816 w 2021037"/>
              <a:gd name="connsiteY33" fmla="*/ 99107 h 661975"/>
              <a:gd name="connsiteX34" fmla="*/ 1890284 w 2021037"/>
              <a:gd name="connsiteY34" fmla="*/ 94797 h 661975"/>
              <a:gd name="connsiteX35" fmla="*/ 1892570 w 2021037"/>
              <a:gd name="connsiteY35" fmla="*/ 92050 h 661975"/>
              <a:gd name="connsiteX36" fmla="*/ 1893417 w 2021037"/>
              <a:gd name="connsiteY36" fmla="*/ 89298 h 661975"/>
              <a:gd name="connsiteX37" fmla="*/ 1895894 w 2021037"/>
              <a:gd name="connsiteY37" fmla="*/ 79995 h 661975"/>
              <a:gd name="connsiteX38" fmla="*/ 1901695 w 2021037"/>
              <a:gd name="connsiteY38" fmla="*/ 67001 h 661975"/>
              <a:gd name="connsiteX39" fmla="*/ 1909067 w 2021037"/>
              <a:gd name="connsiteY39" fmla="*/ 40772 h 661975"/>
              <a:gd name="connsiteX40" fmla="*/ 1916439 w 2021037"/>
              <a:gd name="connsiteY40" fmla="*/ 26302 h 661975"/>
              <a:gd name="connsiteX41" fmla="*/ 1918611 w 2021037"/>
              <a:gd name="connsiteY41" fmla="*/ 25367 h 661975"/>
              <a:gd name="connsiteX42" fmla="*/ 1918735 w 2021037"/>
              <a:gd name="connsiteY42" fmla="*/ 27617 h 661975"/>
              <a:gd name="connsiteX43" fmla="*/ 1916754 w 2021037"/>
              <a:gd name="connsiteY43" fmla="*/ 30782 h 661975"/>
              <a:gd name="connsiteX44" fmla="*/ 1919554 w 2021037"/>
              <a:gd name="connsiteY44" fmla="*/ 30931 h 661975"/>
              <a:gd name="connsiteX45" fmla="*/ 1921430 w 2021037"/>
              <a:gd name="connsiteY45" fmla="*/ 33739 h 661975"/>
              <a:gd name="connsiteX46" fmla="*/ 1914296 w 2021037"/>
              <a:gd name="connsiteY46" fmla="*/ 50546 h 661975"/>
              <a:gd name="connsiteX47" fmla="*/ 1912591 w 2021037"/>
              <a:gd name="connsiteY47" fmla="*/ 58566 h 661975"/>
              <a:gd name="connsiteX48" fmla="*/ 1916325 w 2021037"/>
              <a:gd name="connsiteY48" fmla="*/ 57412 h 661975"/>
              <a:gd name="connsiteX49" fmla="*/ 1909867 w 2021037"/>
              <a:gd name="connsiteY49" fmla="*/ 83533 h 661975"/>
              <a:gd name="connsiteX50" fmla="*/ 1912467 w 2021037"/>
              <a:gd name="connsiteY50" fmla="*/ 87929 h 661975"/>
              <a:gd name="connsiteX51" fmla="*/ 1909362 w 2021037"/>
              <a:gd name="connsiteY51" fmla="*/ 91022 h 661975"/>
              <a:gd name="connsiteX52" fmla="*/ 1914315 w 2021037"/>
              <a:gd name="connsiteY52" fmla="*/ 90425 h 661975"/>
              <a:gd name="connsiteX53" fmla="*/ 1914153 w 2021037"/>
              <a:gd name="connsiteY53" fmla="*/ 90578 h 661975"/>
              <a:gd name="connsiteX54" fmla="*/ 1923869 w 2021037"/>
              <a:gd name="connsiteY54" fmla="*/ 85911 h 661975"/>
              <a:gd name="connsiteX55" fmla="*/ 1923878 w 2021037"/>
              <a:gd name="connsiteY55" fmla="*/ 86216 h 661975"/>
              <a:gd name="connsiteX56" fmla="*/ 1923974 w 2021037"/>
              <a:gd name="connsiteY56" fmla="*/ 85966 h 661975"/>
              <a:gd name="connsiteX57" fmla="*/ 1933946 w 2021037"/>
              <a:gd name="connsiteY57" fmla="*/ 81587 h 661975"/>
              <a:gd name="connsiteX58" fmla="*/ 1944462 w 2021037"/>
              <a:gd name="connsiteY58" fmla="*/ 76676 h 661975"/>
              <a:gd name="connsiteX59" fmla="*/ 1954968 w 2021037"/>
              <a:gd name="connsiteY59" fmla="*/ 71553 h 661975"/>
              <a:gd name="connsiteX60" fmla="*/ 1960454 w 2021037"/>
              <a:gd name="connsiteY60" fmla="*/ 69522 h 661975"/>
              <a:gd name="connsiteX61" fmla="*/ 1960283 w 2021037"/>
              <a:gd name="connsiteY61" fmla="*/ 69692 h 661975"/>
              <a:gd name="connsiteX62" fmla="*/ 1975351 w 2021037"/>
              <a:gd name="connsiteY62" fmla="*/ 63332 h 661975"/>
              <a:gd name="connsiteX63" fmla="*/ 1991230 w 2021037"/>
              <a:gd name="connsiteY63" fmla="*/ 54926 h 661975"/>
              <a:gd name="connsiteX64" fmla="*/ 1993497 w 2021037"/>
              <a:gd name="connsiteY64" fmla="*/ 51349 h 661975"/>
              <a:gd name="connsiteX65" fmla="*/ 1996602 w 2021037"/>
              <a:gd name="connsiteY65" fmla="*/ 51256 h 661975"/>
              <a:gd name="connsiteX66" fmla="*/ 1998802 w 2021037"/>
              <a:gd name="connsiteY66" fmla="*/ 55213 h 661975"/>
              <a:gd name="connsiteX67" fmla="*/ 1998650 w 2021037"/>
              <a:gd name="connsiteY67" fmla="*/ 55090 h 661975"/>
              <a:gd name="connsiteX68" fmla="*/ 1995792 w 2021037"/>
              <a:gd name="connsiteY68" fmla="*/ 58727 h 661975"/>
              <a:gd name="connsiteX69" fmla="*/ 1992649 w 2021037"/>
              <a:gd name="connsiteY69" fmla="*/ 63470 h 661975"/>
              <a:gd name="connsiteX70" fmla="*/ 2004365 w 2021037"/>
              <a:gd name="connsiteY70" fmla="*/ 59519 h 661975"/>
              <a:gd name="connsiteX71" fmla="*/ 2003603 w 2021037"/>
              <a:gd name="connsiteY71" fmla="*/ 65094 h 661975"/>
              <a:gd name="connsiteX72" fmla="*/ 2005479 w 2021037"/>
              <a:gd name="connsiteY72" fmla="*/ 64466 h 661975"/>
              <a:gd name="connsiteX73" fmla="*/ 2008918 w 2021037"/>
              <a:gd name="connsiteY73" fmla="*/ 61936 h 661975"/>
              <a:gd name="connsiteX74" fmla="*/ 2011251 w 2021037"/>
              <a:gd name="connsiteY74" fmla="*/ 64548 h 661975"/>
              <a:gd name="connsiteX75" fmla="*/ 2012156 w 2021037"/>
              <a:gd name="connsiteY75" fmla="*/ 65080 h 661975"/>
              <a:gd name="connsiteX76" fmla="*/ 2014661 w 2021037"/>
              <a:gd name="connsiteY76" fmla="*/ 68126 h 661975"/>
              <a:gd name="connsiteX77" fmla="*/ 2007936 w 2021037"/>
              <a:gd name="connsiteY77" fmla="*/ 80121 h 661975"/>
              <a:gd name="connsiteX78" fmla="*/ 1998764 w 2021037"/>
              <a:gd name="connsiteY78" fmla="*/ 85339 h 661975"/>
              <a:gd name="connsiteX79" fmla="*/ 1973847 w 2021037"/>
              <a:gd name="connsiteY79" fmla="*/ 97738 h 661975"/>
              <a:gd name="connsiteX80" fmla="*/ 1969722 w 2021037"/>
              <a:gd name="connsiteY80" fmla="*/ 101125 h 661975"/>
              <a:gd name="connsiteX81" fmla="*/ 1965684 w 2021037"/>
              <a:gd name="connsiteY81" fmla="*/ 103766 h 661975"/>
              <a:gd name="connsiteX82" fmla="*/ 1958959 w 2021037"/>
              <a:gd name="connsiteY82" fmla="*/ 106570 h 661975"/>
              <a:gd name="connsiteX83" fmla="*/ 1959140 w 2021037"/>
              <a:gd name="connsiteY83" fmla="*/ 106403 h 661975"/>
              <a:gd name="connsiteX84" fmla="*/ 1956301 w 2021037"/>
              <a:gd name="connsiteY84" fmla="*/ 107874 h 661975"/>
              <a:gd name="connsiteX85" fmla="*/ 1956482 w 2021037"/>
              <a:gd name="connsiteY85" fmla="*/ 107723 h 661975"/>
              <a:gd name="connsiteX86" fmla="*/ 1953634 w 2021037"/>
              <a:gd name="connsiteY86" fmla="*/ 109197 h 661975"/>
              <a:gd name="connsiteX87" fmla="*/ 1953844 w 2021037"/>
              <a:gd name="connsiteY87" fmla="*/ 109037 h 661975"/>
              <a:gd name="connsiteX88" fmla="*/ 1950996 w 2021037"/>
              <a:gd name="connsiteY88" fmla="*/ 110518 h 661975"/>
              <a:gd name="connsiteX89" fmla="*/ 1951053 w 2021037"/>
              <a:gd name="connsiteY89" fmla="*/ 110348 h 661975"/>
              <a:gd name="connsiteX90" fmla="*/ 1944052 w 2021037"/>
              <a:gd name="connsiteY90" fmla="*/ 113620 h 661975"/>
              <a:gd name="connsiteX91" fmla="*/ 1947767 w 2021037"/>
              <a:gd name="connsiteY91" fmla="*/ 115345 h 661975"/>
              <a:gd name="connsiteX92" fmla="*/ 1968484 w 2021037"/>
              <a:gd name="connsiteY92" fmla="*/ 121254 h 661975"/>
              <a:gd name="connsiteX93" fmla="*/ 1993211 w 2021037"/>
              <a:gd name="connsiteY93" fmla="*/ 129609 h 661975"/>
              <a:gd name="connsiteX94" fmla="*/ 2004993 w 2021037"/>
              <a:gd name="connsiteY94" fmla="*/ 133421 h 661975"/>
              <a:gd name="connsiteX95" fmla="*/ 2010003 w 2021037"/>
              <a:gd name="connsiteY95" fmla="*/ 136343 h 661975"/>
              <a:gd name="connsiteX96" fmla="*/ 2009880 w 2021037"/>
              <a:gd name="connsiteY96" fmla="*/ 138557 h 661975"/>
              <a:gd name="connsiteX97" fmla="*/ 2010213 w 2021037"/>
              <a:gd name="connsiteY97" fmla="*/ 140975 h 661975"/>
              <a:gd name="connsiteX98" fmla="*/ 2018633 w 2021037"/>
              <a:gd name="connsiteY98" fmla="*/ 144666 h 661975"/>
              <a:gd name="connsiteX99" fmla="*/ 2020776 w 2021037"/>
              <a:gd name="connsiteY99" fmla="*/ 147960 h 661975"/>
              <a:gd name="connsiteX100" fmla="*/ 2016404 w 2021037"/>
              <a:gd name="connsiteY100" fmla="*/ 149430 h 661975"/>
              <a:gd name="connsiteX101" fmla="*/ 2012147 w 2021037"/>
              <a:gd name="connsiteY101" fmla="*/ 147734 h 661975"/>
              <a:gd name="connsiteX102" fmla="*/ 2009594 w 2021037"/>
              <a:gd name="connsiteY102" fmla="*/ 147841 h 661975"/>
              <a:gd name="connsiteX103" fmla="*/ 2009784 w 2021037"/>
              <a:gd name="connsiteY103" fmla="*/ 147673 h 661975"/>
              <a:gd name="connsiteX104" fmla="*/ 2005736 w 2021037"/>
              <a:gd name="connsiteY104" fmla="*/ 146444 h 661975"/>
              <a:gd name="connsiteX105" fmla="*/ 2005870 w 2021037"/>
              <a:gd name="connsiteY105" fmla="*/ 146558 h 661975"/>
              <a:gd name="connsiteX106" fmla="*/ 1993916 w 2021037"/>
              <a:gd name="connsiteY106" fmla="*/ 142424 h 661975"/>
              <a:gd name="connsiteX107" fmla="*/ 1994049 w 2021037"/>
              <a:gd name="connsiteY107" fmla="*/ 142291 h 661975"/>
              <a:gd name="connsiteX108" fmla="*/ 1982752 w 2021037"/>
              <a:gd name="connsiteY108" fmla="*/ 137787 h 661975"/>
              <a:gd name="connsiteX109" fmla="*/ 1928717 w 2021037"/>
              <a:gd name="connsiteY109" fmla="*/ 124190 h 661975"/>
              <a:gd name="connsiteX110" fmla="*/ 1928079 w 2021037"/>
              <a:gd name="connsiteY110" fmla="*/ 124049 h 661975"/>
              <a:gd name="connsiteX111" fmla="*/ 1922516 w 2021037"/>
              <a:gd name="connsiteY111" fmla="*/ 127522 h 661975"/>
              <a:gd name="connsiteX112" fmla="*/ 1922516 w 2021037"/>
              <a:gd name="connsiteY112" fmla="*/ 127445 h 661975"/>
              <a:gd name="connsiteX113" fmla="*/ 1917220 w 2021037"/>
              <a:gd name="connsiteY113" fmla="*/ 126835 h 661975"/>
              <a:gd name="connsiteX114" fmla="*/ 1906514 w 2021037"/>
              <a:gd name="connsiteY114" fmla="*/ 132123 h 661975"/>
              <a:gd name="connsiteX115" fmla="*/ 1940157 w 2021037"/>
              <a:gd name="connsiteY115" fmla="*/ 175645 h 661975"/>
              <a:gd name="connsiteX116" fmla="*/ 1959673 w 2021037"/>
              <a:gd name="connsiteY116" fmla="*/ 205217 h 661975"/>
              <a:gd name="connsiteX117" fmla="*/ 1965093 w 2021037"/>
              <a:gd name="connsiteY117" fmla="*/ 217124 h 661975"/>
              <a:gd name="connsiteX118" fmla="*/ 1965817 w 2021037"/>
              <a:gd name="connsiteY118" fmla="*/ 221597 h 661975"/>
              <a:gd name="connsiteX119" fmla="*/ 1963369 w 2021037"/>
              <a:gd name="connsiteY119" fmla="*/ 225792 h 661975"/>
              <a:gd name="connsiteX120" fmla="*/ 1958521 w 2021037"/>
              <a:gd name="connsiteY120" fmla="*/ 224792 h 661975"/>
              <a:gd name="connsiteX121" fmla="*/ 1952844 w 2021037"/>
              <a:gd name="connsiteY121" fmla="*/ 218591 h 661975"/>
              <a:gd name="connsiteX122" fmla="*/ 1931822 w 2021037"/>
              <a:gd name="connsiteY122" fmla="*/ 188420 h 661975"/>
              <a:gd name="connsiteX123" fmla="*/ 1898675 w 2021037"/>
              <a:gd name="connsiteY123" fmla="*/ 146843 h 661975"/>
              <a:gd name="connsiteX124" fmla="*/ 1896427 w 2021037"/>
              <a:gd name="connsiteY124" fmla="*/ 144990 h 661975"/>
              <a:gd name="connsiteX125" fmla="*/ 1890712 w 2021037"/>
              <a:gd name="connsiteY125" fmla="*/ 161183 h 661975"/>
              <a:gd name="connsiteX126" fmla="*/ 1879863 w 2021037"/>
              <a:gd name="connsiteY126" fmla="*/ 192783 h 661975"/>
              <a:gd name="connsiteX127" fmla="*/ 1874310 w 2021037"/>
              <a:gd name="connsiteY127" fmla="*/ 202657 h 661975"/>
              <a:gd name="connsiteX128" fmla="*/ 1872234 w 2021037"/>
              <a:gd name="connsiteY128" fmla="*/ 206384 h 661975"/>
              <a:gd name="connsiteX129" fmla="*/ 1862347 w 2021037"/>
              <a:gd name="connsiteY129" fmla="*/ 229153 h 661975"/>
              <a:gd name="connsiteX130" fmla="*/ 1861261 w 2021037"/>
              <a:gd name="connsiteY130" fmla="*/ 229710 h 661975"/>
              <a:gd name="connsiteX131" fmla="*/ 1865928 w 2021037"/>
              <a:gd name="connsiteY131" fmla="*/ 211397 h 661975"/>
              <a:gd name="connsiteX132" fmla="*/ 1863633 w 2021037"/>
              <a:gd name="connsiteY132" fmla="*/ 212717 h 661975"/>
              <a:gd name="connsiteX133" fmla="*/ 1860204 w 2021037"/>
              <a:gd name="connsiteY133" fmla="*/ 221794 h 661975"/>
              <a:gd name="connsiteX134" fmla="*/ 1858337 w 2021037"/>
              <a:gd name="connsiteY134" fmla="*/ 225054 h 661975"/>
              <a:gd name="connsiteX135" fmla="*/ 1854708 w 2021037"/>
              <a:gd name="connsiteY135" fmla="*/ 224421 h 661975"/>
              <a:gd name="connsiteX136" fmla="*/ 1853889 w 2021037"/>
              <a:gd name="connsiteY136" fmla="*/ 215201 h 661975"/>
              <a:gd name="connsiteX137" fmla="*/ 1857327 w 2021037"/>
              <a:gd name="connsiteY137" fmla="*/ 202905 h 661975"/>
              <a:gd name="connsiteX138" fmla="*/ 1857518 w 2021037"/>
              <a:gd name="connsiteY138" fmla="*/ 199933 h 661975"/>
              <a:gd name="connsiteX139" fmla="*/ 1858765 w 2021037"/>
              <a:gd name="connsiteY139" fmla="*/ 194798 h 661975"/>
              <a:gd name="connsiteX140" fmla="*/ 1858670 w 2021037"/>
              <a:gd name="connsiteY140" fmla="*/ 194732 h 661975"/>
              <a:gd name="connsiteX141" fmla="*/ 1858661 w 2021037"/>
              <a:gd name="connsiteY141" fmla="*/ 194730 h 661975"/>
              <a:gd name="connsiteX142" fmla="*/ 1859804 w 2021037"/>
              <a:gd name="connsiteY142" fmla="*/ 191831 h 661975"/>
              <a:gd name="connsiteX143" fmla="*/ 1860556 w 2021037"/>
              <a:gd name="connsiteY143" fmla="*/ 188437 h 661975"/>
              <a:gd name="connsiteX144" fmla="*/ 1862071 w 2021037"/>
              <a:gd name="connsiteY144" fmla="*/ 183357 h 661975"/>
              <a:gd name="connsiteX145" fmla="*/ 1862366 w 2021037"/>
              <a:gd name="connsiteY145" fmla="*/ 183233 h 661975"/>
              <a:gd name="connsiteX146" fmla="*/ 1861947 w 2021037"/>
              <a:gd name="connsiteY146" fmla="*/ 183280 h 661975"/>
              <a:gd name="connsiteX147" fmla="*/ 1864195 w 2021037"/>
              <a:gd name="connsiteY147" fmla="*/ 177202 h 661975"/>
              <a:gd name="connsiteX148" fmla="*/ 1864195 w 2021037"/>
              <a:gd name="connsiteY148" fmla="*/ 177184 h 661975"/>
              <a:gd name="connsiteX149" fmla="*/ 1865500 w 2021037"/>
              <a:gd name="connsiteY149" fmla="*/ 173484 h 661975"/>
              <a:gd name="connsiteX150" fmla="*/ 1870319 w 2021037"/>
              <a:gd name="connsiteY150" fmla="*/ 156730 h 661975"/>
              <a:gd name="connsiteX151" fmla="*/ 1870453 w 2021037"/>
              <a:gd name="connsiteY151" fmla="*/ 156617 h 661975"/>
              <a:gd name="connsiteX152" fmla="*/ 1870472 w 2021037"/>
              <a:gd name="connsiteY152" fmla="*/ 156595 h 661975"/>
              <a:gd name="connsiteX153" fmla="*/ 1873005 w 2021037"/>
              <a:gd name="connsiteY153" fmla="*/ 153833 h 661975"/>
              <a:gd name="connsiteX154" fmla="*/ 1872129 w 2021037"/>
              <a:gd name="connsiteY154" fmla="*/ 150328 h 661975"/>
              <a:gd name="connsiteX155" fmla="*/ 1871615 w 2021037"/>
              <a:gd name="connsiteY155" fmla="*/ 148773 h 661975"/>
              <a:gd name="connsiteX156" fmla="*/ 1850355 w 2021037"/>
              <a:gd name="connsiteY156" fmla="*/ 158979 h 661975"/>
              <a:gd name="connsiteX157" fmla="*/ 1848193 w 2021037"/>
              <a:gd name="connsiteY157" fmla="*/ 160409 h 661975"/>
              <a:gd name="connsiteX158" fmla="*/ 1846497 w 2021037"/>
              <a:gd name="connsiteY158" fmla="*/ 160974 h 661975"/>
              <a:gd name="connsiteX159" fmla="*/ 1848012 w 2021037"/>
              <a:gd name="connsiteY159" fmla="*/ 161834 h 661975"/>
              <a:gd name="connsiteX160" fmla="*/ 1844116 w 2021037"/>
              <a:gd name="connsiteY160" fmla="*/ 163046 h 661975"/>
              <a:gd name="connsiteX161" fmla="*/ 1841925 w 2021037"/>
              <a:gd name="connsiteY161" fmla="*/ 162299 h 661975"/>
              <a:gd name="connsiteX162" fmla="*/ 1825076 w 2021037"/>
              <a:gd name="connsiteY162" fmla="*/ 169338 h 661975"/>
              <a:gd name="connsiteX163" fmla="*/ 1820551 w 2021037"/>
              <a:gd name="connsiteY163" fmla="*/ 171761 h 661975"/>
              <a:gd name="connsiteX164" fmla="*/ 1809397 w 2021037"/>
              <a:gd name="connsiteY164" fmla="*/ 175092 h 661975"/>
              <a:gd name="connsiteX165" fmla="*/ 1790595 w 2021037"/>
              <a:gd name="connsiteY165" fmla="*/ 177366 h 661975"/>
              <a:gd name="connsiteX166" fmla="*/ 1776212 w 2021037"/>
              <a:gd name="connsiteY166" fmla="*/ 170794 h 661975"/>
              <a:gd name="connsiteX167" fmla="*/ 1776822 w 2021037"/>
              <a:gd name="connsiteY167" fmla="*/ 162734 h 661975"/>
              <a:gd name="connsiteX168" fmla="*/ 1770878 w 2021037"/>
              <a:gd name="connsiteY168" fmla="*/ 160546 h 661975"/>
              <a:gd name="connsiteX169" fmla="*/ 1776450 w 2021037"/>
              <a:gd name="connsiteY169" fmla="*/ 156134 h 661975"/>
              <a:gd name="connsiteX170" fmla="*/ 1788461 w 2021037"/>
              <a:gd name="connsiteY170" fmla="*/ 153224 h 661975"/>
              <a:gd name="connsiteX171" fmla="*/ 1807178 w 2021037"/>
              <a:gd name="connsiteY171" fmla="*/ 144914 h 661975"/>
              <a:gd name="connsiteX172" fmla="*/ 1817113 w 2021037"/>
              <a:gd name="connsiteY172" fmla="*/ 140225 h 661975"/>
              <a:gd name="connsiteX173" fmla="*/ 1817732 w 2021037"/>
              <a:gd name="connsiteY173" fmla="*/ 140065 h 661975"/>
              <a:gd name="connsiteX174" fmla="*/ 1839935 w 2021037"/>
              <a:gd name="connsiteY174" fmla="*/ 124843 h 661975"/>
              <a:gd name="connsiteX175" fmla="*/ 1837096 w 2021037"/>
              <a:gd name="connsiteY175" fmla="*/ 123001 h 661975"/>
              <a:gd name="connsiteX176" fmla="*/ 1842039 w 2021037"/>
              <a:gd name="connsiteY176" fmla="*/ 121474 h 661975"/>
              <a:gd name="connsiteX177" fmla="*/ 1846145 w 2021037"/>
              <a:gd name="connsiteY177" fmla="*/ 120609 h 661975"/>
              <a:gd name="connsiteX178" fmla="*/ 1841897 w 2021037"/>
              <a:gd name="connsiteY178" fmla="*/ 121457 h 661975"/>
              <a:gd name="connsiteX179" fmla="*/ 1848840 w 2021037"/>
              <a:gd name="connsiteY179" fmla="*/ 116883 h 661975"/>
              <a:gd name="connsiteX180" fmla="*/ 1854336 w 2021037"/>
              <a:gd name="connsiteY180" fmla="*/ 113041 h 661975"/>
              <a:gd name="connsiteX181" fmla="*/ 1850402 w 2021037"/>
              <a:gd name="connsiteY181" fmla="*/ 112227 h 661975"/>
              <a:gd name="connsiteX182" fmla="*/ 1801225 w 2021037"/>
              <a:gd name="connsiteY182" fmla="*/ 107808 h 661975"/>
              <a:gd name="connsiteX183" fmla="*/ 1785785 w 2021037"/>
              <a:gd name="connsiteY183" fmla="*/ 104819 h 661975"/>
              <a:gd name="connsiteX184" fmla="*/ 1766097 w 2021037"/>
              <a:gd name="connsiteY184" fmla="*/ 100943 h 661975"/>
              <a:gd name="connsiteX185" fmla="*/ 1771126 w 2021037"/>
              <a:gd name="connsiteY185" fmla="*/ 98925 h 661975"/>
              <a:gd name="connsiteX186" fmla="*/ 1782775 w 2021037"/>
              <a:gd name="connsiteY186" fmla="*/ 100069 h 661975"/>
              <a:gd name="connsiteX187" fmla="*/ 1814112 w 2021037"/>
              <a:gd name="connsiteY187" fmla="*/ 103988 h 661975"/>
              <a:gd name="connsiteX188" fmla="*/ 1852774 w 2021037"/>
              <a:gd name="connsiteY188" fmla="*/ 106498 h 661975"/>
              <a:gd name="connsiteX189" fmla="*/ 1861309 w 2021037"/>
              <a:gd name="connsiteY189" fmla="*/ 107555 h 661975"/>
              <a:gd name="connsiteX190" fmla="*/ 1858461 w 2021037"/>
              <a:gd name="connsiteY190" fmla="*/ 103552 h 661975"/>
              <a:gd name="connsiteX191" fmla="*/ 1858623 w 2021037"/>
              <a:gd name="connsiteY191" fmla="*/ 103709 h 661975"/>
              <a:gd name="connsiteX192" fmla="*/ 1852679 w 2021037"/>
              <a:gd name="connsiteY192" fmla="*/ 102695 h 661975"/>
              <a:gd name="connsiteX193" fmla="*/ 1848069 w 2021037"/>
              <a:gd name="connsiteY193" fmla="*/ 102918 h 661975"/>
              <a:gd name="connsiteX194" fmla="*/ 1848193 w 2021037"/>
              <a:gd name="connsiteY194" fmla="*/ 102735 h 661975"/>
              <a:gd name="connsiteX195" fmla="*/ 1837725 w 2021037"/>
              <a:gd name="connsiteY195" fmla="*/ 100139 h 661975"/>
              <a:gd name="connsiteX196" fmla="*/ 1829867 w 2021037"/>
              <a:gd name="connsiteY196" fmla="*/ 99919 h 661975"/>
              <a:gd name="connsiteX197" fmla="*/ 1802054 w 2021037"/>
              <a:gd name="connsiteY197" fmla="*/ 99180 h 661975"/>
              <a:gd name="connsiteX198" fmla="*/ 1772802 w 2021037"/>
              <a:gd name="connsiteY198" fmla="*/ 94549 h 661975"/>
              <a:gd name="connsiteX199" fmla="*/ 1771602 w 2021037"/>
              <a:gd name="connsiteY199" fmla="*/ 93364 h 661975"/>
              <a:gd name="connsiteX200" fmla="*/ 1777746 w 2021037"/>
              <a:gd name="connsiteY200" fmla="*/ 92230 h 661975"/>
              <a:gd name="connsiteX201" fmla="*/ 1805816 w 2021037"/>
              <a:gd name="connsiteY201" fmla="*/ 94493 h 661975"/>
              <a:gd name="connsiteX202" fmla="*/ 1840315 w 2021037"/>
              <a:gd name="connsiteY202" fmla="*/ 97419 h 661975"/>
              <a:gd name="connsiteX203" fmla="*/ 1854851 w 2021037"/>
              <a:gd name="connsiteY203" fmla="*/ 98985 h 661975"/>
              <a:gd name="connsiteX204" fmla="*/ 1851298 w 2021037"/>
              <a:gd name="connsiteY204" fmla="*/ 94211 h 661975"/>
              <a:gd name="connsiteX205" fmla="*/ 1795605 w 2021037"/>
              <a:gd name="connsiteY205" fmla="*/ 34934 h 661975"/>
              <a:gd name="connsiteX206" fmla="*/ 1778717 w 2021037"/>
              <a:gd name="connsiteY206" fmla="*/ 16585 h 661975"/>
              <a:gd name="connsiteX207" fmla="*/ 1776327 w 2021037"/>
              <a:gd name="connsiteY207" fmla="*/ 13465 h 661975"/>
              <a:gd name="connsiteX208" fmla="*/ 1774765 w 2021037"/>
              <a:gd name="connsiteY208" fmla="*/ 5592 h 661975"/>
              <a:gd name="connsiteX209" fmla="*/ 1779994 w 2021037"/>
              <a:gd name="connsiteY209" fmla="*/ 269 h 661975"/>
              <a:gd name="connsiteX210" fmla="*/ 1782251 w 2021037"/>
              <a:gd name="connsiteY210" fmla="*/ 0 h 661975"/>
              <a:gd name="connsiteX211" fmla="*/ 1790290 w 2021037"/>
              <a:gd name="connsiteY211" fmla="*/ 3972 h 661975"/>
              <a:gd name="connsiteX212" fmla="*/ 1795805 w 2021037"/>
              <a:gd name="connsiteY212" fmla="*/ 7433 h 661975"/>
              <a:gd name="connsiteX213" fmla="*/ 1796653 w 2021037"/>
              <a:gd name="connsiteY213" fmla="*/ 10802 h 661975"/>
              <a:gd name="connsiteX214" fmla="*/ 1799434 w 2021037"/>
              <a:gd name="connsiteY214" fmla="*/ 19526 h 661975"/>
              <a:gd name="connsiteX215" fmla="*/ 1799434 w 2021037"/>
              <a:gd name="connsiteY215" fmla="*/ 19529 h 661975"/>
              <a:gd name="connsiteX216" fmla="*/ 1791119 w 2021037"/>
              <a:gd name="connsiteY216" fmla="*/ 159551 h 661975"/>
              <a:gd name="connsiteX217" fmla="*/ 1790128 w 2021037"/>
              <a:gd name="connsiteY217" fmla="*/ 159798 h 661975"/>
              <a:gd name="connsiteX218" fmla="*/ 1790566 w 2021037"/>
              <a:gd name="connsiteY218" fmla="*/ 160060 h 661975"/>
              <a:gd name="connsiteX219" fmla="*/ 1791119 w 2021037"/>
              <a:gd name="connsiteY219" fmla="*/ 159551 h 661975"/>
              <a:gd name="connsiteX220" fmla="*/ 1791119 w 2021037"/>
              <a:gd name="connsiteY220" fmla="*/ 159551 h 661975"/>
              <a:gd name="connsiteX221" fmla="*/ 1797958 w 2021037"/>
              <a:gd name="connsiteY221" fmla="*/ 156922 h 661975"/>
              <a:gd name="connsiteX222" fmla="*/ 1791757 w 2021037"/>
              <a:gd name="connsiteY222" fmla="*/ 159150 h 661975"/>
              <a:gd name="connsiteX223" fmla="*/ 1797958 w 2021037"/>
              <a:gd name="connsiteY223" fmla="*/ 156922 h 661975"/>
              <a:gd name="connsiteX224" fmla="*/ 1813007 w 2021037"/>
              <a:gd name="connsiteY224" fmla="*/ 149163 h 661975"/>
              <a:gd name="connsiteX225" fmla="*/ 1800663 w 2021037"/>
              <a:gd name="connsiteY225" fmla="*/ 156274 h 661975"/>
              <a:gd name="connsiteX226" fmla="*/ 1810645 w 2021037"/>
              <a:gd name="connsiteY226" fmla="*/ 152061 h 661975"/>
              <a:gd name="connsiteX227" fmla="*/ 1813007 w 2021037"/>
              <a:gd name="connsiteY227" fmla="*/ 149163 h 661975"/>
              <a:gd name="connsiteX228" fmla="*/ 1813007 w 2021037"/>
              <a:gd name="connsiteY228" fmla="*/ 149163 h 661975"/>
              <a:gd name="connsiteX229" fmla="*/ 1815246 w 2021037"/>
              <a:gd name="connsiteY229" fmla="*/ 150163 h 661975"/>
              <a:gd name="connsiteX230" fmla="*/ 1815179 w 2021037"/>
              <a:gd name="connsiteY230" fmla="*/ 150085 h 661975"/>
              <a:gd name="connsiteX231" fmla="*/ 1815150 w 2021037"/>
              <a:gd name="connsiteY231" fmla="*/ 150473 h 661975"/>
              <a:gd name="connsiteX232" fmla="*/ 1815246 w 2021037"/>
              <a:gd name="connsiteY232" fmla="*/ 150163 h 661975"/>
              <a:gd name="connsiteX233" fmla="*/ 1815246 w 2021037"/>
              <a:gd name="connsiteY233" fmla="*/ 150163 h 661975"/>
              <a:gd name="connsiteX234" fmla="*/ 1815627 w 2021037"/>
              <a:gd name="connsiteY234" fmla="*/ 148958 h 661975"/>
              <a:gd name="connsiteX235" fmla="*/ 1815351 w 2021037"/>
              <a:gd name="connsiteY235" fmla="*/ 149160 h 661975"/>
              <a:gd name="connsiteX236" fmla="*/ 1815370 w 2021037"/>
              <a:gd name="connsiteY236" fmla="*/ 149774 h 661975"/>
              <a:gd name="connsiteX237" fmla="*/ 1815627 w 2021037"/>
              <a:gd name="connsiteY237" fmla="*/ 148958 h 661975"/>
              <a:gd name="connsiteX238" fmla="*/ 1815627 w 2021037"/>
              <a:gd name="connsiteY238" fmla="*/ 148958 h 661975"/>
              <a:gd name="connsiteX239" fmla="*/ 1840287 w 2021037"/>
              <a:gd name="connsiteY239" fmla="*/ 124669 h 661975"/>
              <a:gd name="connsiteX240" fmla="*/ 1840744 w 2021037"/>
              <a:gd name="connsiteY240" fmla="*/ 124457 h 661975"/>
              <a:gd name="connsiteX241" fmla="*/ 1840373 w 2021037"/>
              <a:gd name="connsiteY241" fmla="*/ 124480 h 661975"/>
              <a:gd name="connsiteX242" fmla="*/ 1840287 w 2021037"/>
              <a:gd name="connsiteY242" fmla="*/ 124669 h 661975"/>
              <a:gd name="connsiteX243" fmla="*/ 1836906 w 2021037"/>
              <a:gd name="connsiteY243" fmla="*/ 129661 h 661975"/>
              <a:gd name="connsiteX244" fmla="*/ 1837410 w 2021037"/>
              <a:gd name="connsiteY244" fmla="*/ 129774 h 661975"/>
              <a:gd name="connsiteX245" fmla="*/ 1837572 w 2021037"/>
              <a:gd name="connsiteY245" fmla="*/ 129402 h 661975"/>
              <a:gd name="connsiteX246" fmla="*/ 1837058 w 2021037"/>
              <a:gd name="connsiteY246" fmla="*/ 129267 h 661975"/>
              <a:gd name="connsiteX247" fmla="*/ 1836906 w 2021037"/>
              <a:gd name="connsiteY247" fmla="*/ 129660 h 661975"/>
              <a:gd name="connsiteX248" fmla="*/ 1836906 w 2021037"/>
              <a:gd name="connsiteY248" fmla="*/ 129660 h 661975"/>
              <a:gd name="connsiteX249" fmla="*/ 1825752 w 2021037"/>
              <a:gd name="connsiteY249" fmla="*/ 136359 h 661975"/>
              <a:gd name="connsiteX250" fmla="*/ 1826257 w 2021037"/>
              <a:gd name="connsiteY250" fmla="*/ 136259 h 661975"/>
              <a:gd name="connsiteX251" fmla="*/ 1826342 w 2021037"/>
              <a:gd name="connsiteY251" fmla="*/ 135826 h 661975"/>
              <a:gd name="connsiteX252" fmla="*/ 1825876 w 2021037"/>
              <a:gd name="connsiteY252" fmla="*/ 135636 h 661975"/>
              <a:gd name="connsiteX253" fmla="*/ 1825752 w 2021037"/>
              <a:gd name="connsiteY253" fmla="*/ 136359 h 661975"/>
              <a:gd name="connsiteX254" fmla="*/ 1826323 w 2021037"/>
              <a:gd name="connsiteY254" fmla="*/ 138521 h 661975"/>
              <a:gd name="connsiteX255" fmla="*/ 1826104 w 2021037"/>
              <a:gd name="connsiteY255" fmla="*/ 138836 h 661975"/>
              <a:gd name="connsiteX256" fmla="*/ 1826466 w 2021037"/>
              <a:gd name="connsiteY256" fmla="*/ 138881 h 661975"/>
              <a:gd name="connsiteX257" fmla="*/ 1826323 w 2021037"/>
              <a:gd name="connsiteY257" fmla="*/ 138521 h 661975"/>
              <a:gd name="connsiteX258" fmla="*/ 1820932 w 2021037"/>
              <a:gd name="connsiteY258" fmla="*/ 141277 h 661975"/>
              <a:gd name="connsiteX259" fmla="*/ 1821685 w 2021037"/>
              <a:gd name="connsiteY259" fmla="*/ 141686 h 661975"/>
              <a:gd name="connsiteX260" fmla="*/ 1822094 w 2021037"/>
              <a:gd name="connsiteY260" fmla="*/ 140161 h 661975"/>
              <a:gd name="connsiteX261" fmla="*/ 1820932 w 2021037"/>
              <a:gd name="connsiteY261" fmla="*/ 141277 h 661975"/>
              <a:gd name="connsiteX262" fmla="*/ 1824933 w 2021037"/>
              <a:gd name="connsiteY262" fmla="*/ 145226 h 661975"/>
              <a:gd name="connsiteX263" fmla="*/ 1821942 w 2021037"/>
              <a:gd name="connsiteY263" fmla="*/ 144537 h 661975"/>
              <a:gd name="connsiteX264" fmla="*/ 1821275 w 2021037"/>
              <a:gd name="connsiteY264" fmla="*/ 145286 h 661975"/>
              <a:gd name="connsiteX265" fmla="*/ 1821789 w 2021037"/>
              <a:gd name="connsiteY265" fmla="*/ 145579 h 661975"/>
              <a:gd name="connsiteX266" fmla="*/ 1824933 w 2021037"/>
              <a:gd name="connsiteY266" fmla="*/ 145227 h 661975"/>
              <a:gd name="connsiteX267" fmla="*/ 1824933 w 2021037"/>
              <a:gd name="connsiteY267" fmla="*/ 145227 h 661975"/>
              <a:gd name="connsiteX268" fmla="*/ 1828409 w 2021037"/>
              <a:gd name="connsiteY268" fmla="*/ 142981 h 661975"/>
              <a:gd name="connsiteX269" fmla="*/ 1826790 w 2021037"/>
              <a:gd name="connsiteY269" fmla="*/ 142039 h 661975"/>
              <a:gd name="connsiteX270" fmla="*/ 1824866 w 2021037"/>
              <a:gd name="connsiteY270" fmla="*/ 140630 h 661975"/>
              <a:gd name="connsiteX271" fmla="*/ 1825095 w 2021037"/>
              <a:gd name="connsiteY271" fmla="*/ 145096 h 661975"/>
              <a:gd name="connsiteX272" fmla="*/ 1826828 w 2021037"/>
              <a:gd name="connsiteY272" fmla="*/ 143333 h 661975"/>
              <a:gd name="connsiteX273" fmla="*/ 1828409 w 2021037"/>
              <a:gd name="connsiteY273" fmla="*/ 142981 h 661975"/>
              <a:gd name="connsiteX274" fmla="*/ 1828409 w 2021037"/>
              <a:gd name="connsiteY274" fmla="*/ 142981 h 661975"/>
              <a:gd name="connsiteX275" fmla="*/ 1829638 w 2021037"/>
              <a:gd name="connsiteY275" fmla="*/ 137517 h 661975"/>
              <a:gd name="connsiteX276" fmla="*/ 1829257 w 2021037"/>
              <a:gd name="connsiteY276" fmla="*/ 137186 h 661975"/>
              <a:gd name="connsiteX277" fmla="*/ 1828781 w 2021037"/>
              <a:gd name="connsiteY277" fmla="*/ 137367 h 661975"/>
              <a:gd name="connsiteX278" fmla="*/ 1829105 w 2021037"/>
              <a:gd name="connsiteY278" fmla="*/ 137726 h 661975"/>
              <a:gd name="connsiteX279" fmla="*/ 1829105 w 2021037"/>
              <a:gd name="connsiteY279" fmla="*/ 137726 h 661975"/>
              <a:gd name="connsiteX280" fmla="*/ 1829638 w 2021037"/>
              <a:gd name="connsiteY280" fmla="*/ 137518 h 661975"/>
              <a:gd name="connsiteX281" fmla="*/ 1832915 w 2021037"/>
              <a:gd name="connsiteY281" fmla="*/ 140362 h 661975"/>
              <a:gd name="connsiteX282" fmla="*/ 1832086 w 2021037"/>
              <a:gd name="connsiteY282" fmla="*/ 139457 h 661975"/>
              <a:gd name="connsiteX283" fmla="*/ 1832086 w 2021037"/>
              <a:gd name="connsiteY283" fmla="*/ 139457 h 661975"/>
              <a:gd name="connsiteX284" fmla="*/ 1831219 w 2021037"/>
              <a:gd name="connsiteY284" fmla="*/ 140862 h 661975"/>
              <a:gd name="connsiteX285" fmla="*/ 1831524 w 2021037"/>
              <a:gd name="connsiteY285" fmla="*/ 141368 h 661975"/>
              <a:gd name="connsiteX286" fmla="*/ 1832915 w 2021037"/>
              <a:gd name="connsiteY286" fmla="*/ 140361 h 661975"/>
              <a:gd name="connsiteX287" fmla="*/ 1832915 w 2021037"/>
              <a:gd name="connsiteY287" fmla="*/ 140361 h 661975"/>
              <a:gd name="connsiteX288" fmla="*/ 1838820 w 2021037"/>
              <a:gd name="connsiteY288" fmla="*/ 133183 h 661975"/>
              <a:gd name="connsiteX289" fmla="*/ 1836153 w 2021037"/>
              <a:gd name="connsiteY289" fmla="*/ 133868 h 661975"/>
              <a:gd name="connsiteX290" fmla="*/ 1838820 w 2021037"/>
              <a:gd name="connsiteY290" fmla="*/ 133183 h 661975"/>
              <a:gd name="connsiteX291" fmla="*/ 1843449 w 2021037"/>
              <a:gd name="connsiteY291" fmla="*/ 129732 h 661975"/>
              <a:gd name="connsiteX292" fmla="*/ 1839211 w 2021037"/>
              <a:gd name="connsiteY292" fmla="*/ 132891 h 661975"/>
              <a:gd name="connsiteX293" fmla="*/ 1843449 w 2021037"/>
              <a:gd name="connsiteY293" fmla="*/ 129732 h 661975"/>
              <a:gd name="connsiteX294" fmla="*/ 1843821 w 2021037"/>
              <a:gd name="connsiteY294" fmla="*/ 129898 h 661975"/>
              <a:gd name="connsiteX295" fmla="*/ 1843602 w 2021037"/>
              <a:gd name="connsiteY295" fmla="*/ 129643 h 661975"/>
              <a:gd name="connsiteX296" fmla="*/ 1843487 w 2021037"/>
              <a:gd name="connsiteY296" fmla="*/ 129707 h 661975"/>
              <a:gd name="connsiteX297" fmla="*/ 1843821 w 2021037"/>
              <a:gd name="connsiteY297" fmla="*/ 129898 h 661975"/>
              <a:gd name="connsiteX298" fmla="*/ 1844421 w 2021037"/>
              <a:gd name="connsiteY298" fmla="*/ 125570 h 661975"/>
              <a:gd name="connsiteX299" fmla="*/ 1843935 w 2021037"/>
              <a:gd name="connsiteY299" fmla="*/ 125355 h 661975"/>
              <a:gd name="connsiteX300" fmla="*/ 1843916 w 2021037"/>
              <a:gd name="connsiteY300" fmla="*/ 125784 h 661975"/>
              <a:gd name="connsiteX301" fmla="*/ 1844421 w 2021037"/>
              <a:gd name="connsiteY301" fmla="*/ 125570 h 661975"/>
              <a:gd name="connsiteX302" fmla="*/ 1848298 w 2021037"/>
              <a:gd name="connsiteY302" fmla="*/ 128441 h 661975"/>
              <a:gd name="connsiteX303" fmla="*/ 1847945 w 2021037"/>
              <a:gd name="connsiteY303" fmla="*/ 127890 h 661975"/>
              <a:gd name="connsiteX304" fmla="*/ 1847764 w 2021037"/>
              <a:gd name="connsiteY304" fmla="*/ 128294 h 661975"/>
              <a:gd name="connsiteX305" fmla="*/ 1848298 w 2021037"/>
              <a:gd name="connsiteY305" fmla="*/ 128441 h 661975"/>
              <a:gd name="connsiteX306" fmla="*/ 1859499 w 2021037"/>
              <a:gd name="connsiteY306" fmla="*/ 195300 h 661975"/>
              <a:gd name="connsiteX307" fmla="*/ 1858813 w 2021037"/>
              <a:gd name="connsiteY307" fmla="*/ 194834 h 661975"/>
              <a:gd name="connsiteX308" fmla="*/ 1858832 w 2021037"/>
              <a:gd name="connsiteY308" fmla="*/ 195642 h 661975"/>
              <a:gd name="connsiteX309" fmla="*/ 1859499 w 2021037"/>
              <a:gd name="connsiteY309" fmla="*/ 195299 h 661975"/>
              <a:gd name="connsiteX310" fmla="*/ 1859499 w 2021037"/>
              <a:gd name="connsiteY310" fmla="*/ 195299 h 661975"/>
              <a:gd name="connsiteX311" fmla="*/ 1860699 w 2021037"/>
              <a:gd name="connsiteY311" fmla="*/ 192519 h 661975"/>
              <a:gd name="connsiteX312" fmla="*/ 1860308 w 2021037"/>
              <a:gd name="connsiteY312" fmla="*/ 192664 h 661975"/>
              <a:gd name="connsiteX313" fmla="*/ 1860308 w 2021037"/>
              <a:gd name="connsiteY313" fmla="*/ 192664 h 661975"/>
              <a:gd name="connsiteX314" fmla="*/ 1860651 w 2021037"/>
              <a:gd name="connsiteY314" fmla="*/ 192904 h 661975"/>
              <a:gd name="connsiteX315" fmla="*/ 1860699 w 2021037"/>
              <a:gd name="connsiteY315" fmla="*/ 192519 h 661975"/>
              <a:gd name="connsiteX316" fmla="*/ 1860699 w 2021037"/>
              <a:gd name="connsiteY316" fmla="*/ 192519 h 661975"/>
              <a:gd name="connsiteX317" fmla="*/ 2001345 w 2021037"/>
              <a:gd name="connsiteY317" fmla="*/ 137293 h 661975"/>
              <a:gd name="connsiteX318" fmla="*/ 2002288 w 2021037"/>
              <a:gd name="connsiteY318" fmla="*/ 137713 h 661975"/>
              <a:gd name="connsiteX319" fmla="*/ 2002898 w 2021037"/>
              <a:gd name="connsiteY319" fmla="*/ 137683 h 661975"/>
              <a:gd name="connsiteX320" fmla="*/ 2002269 w 2021037"/>
              <a:gd name="connsiteY320" fmla="*/ 136967 h 661975"/>
              <a:gd name="connsiteX321" fmla="*/ 2001345 w 2021037"/>
              <a:gd name="connsiteY321" fmla="*/ 137293 h 661975"/>
              <a:gd name="connsiteX322" fmla="*/ 2001345 w 2021037"/>
              <a:gd name="connsiteY322" fmla="*/ 137293 h 661975"/>
              <a:gd name="connsiteX323" fmla="*/ 1996459 w 2021037"/>
              <a:gd name="connsiteY323" fmla="*/ 133473 h 661975"/>
              <a:gd name="connsiteX324" fmla="*/ 1997173 w 2021037"/>
              <a:gd name="connsiteY324" fmla="*/ 133825 h 661975"/>
              <a:gd name="connsiteX325" fmla="*/ 1998278 w 2021037"/>
              <a:gd name="connsiteY325" fmla="*/ 133336 h 661975"/>
              <a:gd name="connsiteX326" fmla="*/ 1998259 w 2021037"/>
              <a:gd name="connsiteY326" fmla="*/ 133309 h 661975"/>
              <a:gd name="connsiteX327" fmla="*/ 1998259 w 2021037"/>
              <a:gd name="connsiteY327" fmla="*/ 133309 h 661975"/>
              <a:gd name="connsiteX328" fmla="*/ 1997087 w 2021037"/>
              <a:gd name="connsiteY328" fmla="*/ 133502 h 661975"/>
              <a:gd name="connsiteX329" fmla="*/ 1996468 w 2021037"/>
              <a:gd name="connsiteY329" fmla="*/ 133473 h 661975"/>
              <a:gd name="connsiteX330" fmla="*/ 1996468 w 2021037"/>
              <a:gd name="connsiteY330" fmla="*/ 133473 h 661975"/>
              <a:gd name="connsiteX331" fmla="*/ 1992382 w 2021037"/>
              <a:gd name="connsiteY331" fmla="*/ 63239 h 661975"/>
              <a:gd name="connsiteX332" fmla="*/ 1992449 w 2021037"/>
              <a:gd name="connsiteY332" fmla="*/ 63647 h 661975"/>
              <a:gd name="connsiteX333" fmla="*/ 1992639 w 2021037"/>
              <a:gd name="connsiteY333" fmla="*/ 63481 h 661975"/>
              <a:gd name="connsiteX334" fmla="*/ 1992382 w 2021037"/>
              <a:gd name="connsiteY334" fmla="*/ 63239 h 661975"/>
              <a:gd name="connsiteX335" fmla="*/ 1985962 w 2021037"/>
              <a:gd name="connsiteY335" fmla="*/ 65644 h 661975"/>
              <a:gd name="connsiteX336" fmla="*/ 1987010 w 2021037"/>
              <a:gd name="connsiteY336" fmla="*/ 65421 h 661975"/>
              <a:gd name="connsiteX337" fmla="*/ 1988086 w 2021037"/>
              <a:gd name="connsiteY337" fmla="*/ 64858 h 661975"/>
              <a:gd name="connsiteX338" fmla="*/ 1986496 w 2021037"/>
              <a:gd name="connsiteY338" fmla="*/ 64707 h 661975"/>
              <a:gd name="connsiteX339" fmla="*/ 1985962 w 2021037"/>
              <a:gd name="connsiteY339" fmla="*/ 65644 h 661975"/>
              <a:gd name="connsiteX340" fmla="*/ 1985962 w 2021037"/>
              <a:gd name="connsiteY340" fmla="*/ 65644 h 661975"/>
              <a:gd name="connsiteX341" fmla="*/ 1983372 w 2021037"/>
              <a:gd name="connsiteY341" fmla="*/ 67714 h 661975"/>
              <a:gd name="connsiteX342" fmla="*/ 1983857 w 2021037"/>
              <a:gd name="connsiteY342" fmla="*/ 67319 h 661975"/>
              <a:gd name="connsiteX343" fmla="*/ 1983552 w 2021037"/>
              <a:gd name="connsiteY343" fmla="*/ 67330 h 661975"/>
              <a:gd name="connsiteX344" fmla="*/ 1983372 w 2021037"/>
              <a:gd name="connsiteY344" fmla="*/ 67713 h 661975"/>
              <a:gd name="connsiteX345" fmla="*/ 1973923 w 2021037"/>
              <a:gd name="connsiteY345" fmla="*/ 71260 h 661975"/>
              <a:gd name="connsiteX346" fmla="*/ 1974970 w 2021037"/>
              <a:gd name="connsiteY346" fmla="*/ 71773 h 661975"/>
              <a:gd name="connsiteX347" fmla="*/ 1975085 w 2021037"/>
              <a:gd name="connsiteY347" fmla="*/ 71204 h 661975"/>
              <a:gd name="connsiteX348" fmla="*/ 1973923 w 2021037"/>
              <a:gd name="connsiteY348" fmla="*/ 71261 h 661975"/>
              <a:gd name="connsiteX349" fmla="*/ 1973923 w 2021037"/>
              <a:gd name="connsiteY349" fmla="*/ 71261 h 661975"/>
              <a:gd name="connsiteX350" fmla="*/ 1971722 w 2021037"/>
              <a:gd name="connsiteY350" fmla="*/ 70509 h 661975"/>
              <a:gd name="connsiteX351" fmla="*/ 1971818 w 2021037"/>
              <a:gd name="connsiteY351" fmla="*/ 70539 h 661975"/>
              <a:gd name="connsiteX352" fmla="*/ 1971722 w 2021037"/>
              <a:gd name="connsiteY352" fmla="*/ 70497 h 661975"/>
              <a:gd name="connsiteX353" fmla="*/ 1971722 w 2021037"/>
              <a:gd name="connsiteY353" fmla="*/ 70509 h 661975"/>
              <a:gd name="connsiteX354" fmla="*/ 1959540 w 2021037"/>
              <a:gd name="connsiteY354" fmla="*/ 76263 h 661975"/>
              <a:gd name="connsiteX355" fmla="*/ 1959673 w 2021037"/>
              <a:gd name="connsiteY355" fmla="*/ 76725 h 661975"/>
              <a:gd name="connsiteX356" fmla="*/ 1959902 w 2021037"/>
              <a:gd name="connsiteY356" fmla="*/ 76312 h 661975"/>
              <a:gd name="connsiteX357" fmla="*/ 1959540 w 2021037"/>
              <a:gd name="connsiteY357" fmla="*/ 76263 h 661975"/>
              <a:gd name="connsiteX358" fmla="*/ 1959492 w 2021037"/>
              <a:gd name="connsiteY358" fmla="*/ 80565 h 661975"/>
              <a:gd name="connsiteX359" fmla="*/ 1959654 w 2021037"/>
              <a:gd name="connsiteY359" fmla="*/ 80507 h 661975"/>
              <a:gd name="connsiteX360" fmla="*/ 1959502 w 2021037"/>
              <a:gd name="connsiteY360" fmla="*/ 80198 h 661975"/>
              <a:gd name="connsiteX361" fmla="*/ 1959492 w 2021037"/>
              <a:gd name="connsiteY361" fmla="*/ 80565 h 661975"/>
              <a:gd name="connsiteX362" fmla="*/ 1959492 w 2021037"/>
              <a:gd name="connsiteY362" fmla="*/ 80565 h 661975"/>
              <a:gd name="connsiteX363" fmla="*/ 1954825 w 2021037"/>
              <a:gd name="connsiteY363" fmla="*/ 82228 h 661975"/>
              <a:gd name="connsiteX364" fmla="*/ 1959016 w 2021037"/>
              <a:gd name="connsiteY364" fmla="*/ 80735 h 661975"/>
              <a:gd name="connsiteX365" fmla="*/ 1954825 w 2021037"/>
              <a:gd name="connsiteY365" fmla="*/ 82228 h 661975"/>
              <a:gd name="connsiteX366" fmla="*/ 1985800 w 2021037"/>
              <a:gd name="connsiteY366" fmla="*/ 130141 h 661975"/>
              <a:gd name="connsiteX367" fmla="*/ 1991572 w 2021037"/>
              <a:gd name="connsiteY367" fmla="*/ 132124 h 661975"/>
              <a:gd name="connsiteX368" fmla="*/ 1985800 w 2021037"/>
              <a:gd name="connsiteY368" fmla="*/ 130141 h 661975"/>
              <a:gd name="connsiteX369" fmla="*/ 1981609 w 2021037"/>
              <a:gd name="connsiteY369" fmla="*/ 129129 h 661975"/>
              <a:gd name="connsiteX370" fmla="*/ 1985419 w 2021037"/>
              <a:gd name="connsiteY370" fmla="*/ 130029 h 661975"/>
              <a:gd name="connsiteX371" fmla="*/ 1981609 w 2021037"/>
              <a:gd name="connsiteY371" fmla="*/ 129129 h 661975"/>
              <a:gd name="connsiteX372" fmla="*/ 1977371 w 2021037"/>
              <a:gd name="connsiteY372" fmla="*/ 127918 h 661975"/>
              <a:gd name="connsiteX373" fmla="*/ 1978847 w 2021037"/>
              <a:gd name="connsiteY373" fmla="*/ 128841 h 661975"/>
              <a:gd name="connsiteX374" fmla="*/ 1981047 w 2021037"/>
              <a:gd name="connsiteY374" fmla="*/ 128886 h 661975"/>
              <a:gd name="connsiteX375" fmla="*/ 1978857 w 2021037"/>
              <a:gd name="connsiteY375" fmla="*/ 127466 h 661975"/>
              <a:gd name="connsiteX376" fmla="*/ 1977371 w 2021037"/>
              <a:gd name="connsiteY376" fmla="*/ 127918 h 661975"/>
              <a:gd name="connsiteX377" fmla="*/ 1965074 w 2021037"/>
              <a:gd name="connsiteY377" fmla="*/ 125011 h 661975"/>
              <a:gd name="connsiteX378" fmla="*/ 1974608 w 2021037"/>
              <a:gd name="connsiteY378" fmla="*/ 128084 h 661975"/>
              <a:gd name="connsiteX379" fmla="*/ 1974294 w 2021037"/>
              <a:gd name="connsiteY379" fmla="*/ 126250 h 661975"/>
              <a:gd name="connsiteX380" fmla="*/ 1972123 w 2021037"/>
              <a:gd name="connsiteY380" fmla="*/ 125004 h 661975"/>
              <a:gd name="connsiteX381" fmla="*/ 1965026 w 2021037"/>
              <a:gd name="connsiteY381" fmla="*/ 122497 h 661975"/>
              <a:gd name="connsiteX382" fmla="*/ 1965026 w 2021037"/>
              <a:gd name="connsiteY382" fmla="*/ 122497 h 661975"/>
              <a:gd name="connsiteX383" fmla="*/ 1965017 w 2021037"/>
              <a:gd name="connsiteY383" fmla="*/ 122498 h 661975"/>
              <a:gd name="connsiteX384" fmla="*/ 1965074 w 2021037"/>
              <a:gd name="connsiteY384" fmla="*/ 125011 h 661975"/>
              <a:gd name="connsiteX385" fmla="*/ 1965074 w 2021037"/>
              <a:gd name="connsiteY385" fmla="*/ 125011 h 661975"/>
              <a:gd name="connsiteX386" fmla="*/ 1961131 w 2021037"/>
              <a:gd name="connsiteY386" fmla="*/ 123426 h 661975"/>
              <a:gd name="connsiteX387" fmla="*/ 1961340 w 2021037"/>
              <a:gd name="connsiteY387" fmla="*/ 123943 h 661975"/>
              <a:gd name="connsiteX388" fmla="*/ 1963131 w 2021037"/>
              <a:gd name="connsiteY388" fmla="*/ 124066 h 661975"/>
              <a:gd name="connsiteX389" fmla="*/ 1964912 w 2021037"/>
              <a:gd name="connsiteY389" fmla="*/ 122495 h 661975"/>
              <a:gd name="connsiteX390" fmla="*/ 1962502 w 2021037"/>
              <a:gd name="connsiteY390" fmla="*/ 122466 h 661975"/>
              <a:gd name="connsiteX391" fmla="*/ 1961140 w 2021037"/>
              <a:gd name="connsiteY391" fmla="*/ 123425 h 661975"/>
              <a:gd name="connsiteX392" fmla="*/ 1961140 w 2021037"/>
              <a:gd name="connsiteY392" fmla="*/ 123425 h 661975"/>
              <a:gd name="connsiteX393" fmla="*/ 1957035 w 2021037"/>
              <a:gd name="connsiteY393" fmla="*/ 121540 h 661975"/>
              <a:gd name="connsiteX394" fmla="*/ 1957035 w 2021037"/>
              <a:gd name="connsiteY394" fmla="*/ 121540 h 661975"/>
              <a:gd name="connsiteX395" fmla="*/ 1957692 w 2021037"/>
              <a:gd name="connsiteY395" fmla="*/ 122413 h 661975"/>
              <a:gd name="connsiteX396" fmla="*/ 1958673 w 2021037"/>
              <a:gd name="connsiteY396" fmla="*/ 122261 h 661975"/>
              <a:gd name="connsiteX397" fmla="*/ 1958159 w 2021037"/>
              <a:gd name="connsiteY397" fmla="*/ 121414 h 661975"/>
              <a:gd name="connsiteX398" fmla="*/ 1957035 w 2021037"/>
              <a:gd name="connsiteY398" fmla="*/ 121539 h 661975"/>
              <a:gd name="connsiteX399" fmla="*/ 1957035 w 2021037"/>
              <a:gd name="connsiteY399" fmla="*/ 121539 h 661975"/>
              <a:gd name="connsiteX400" fmla="*/ 1951301 w 2021037"/>
              <a:gd name="connsiteY400" fmla="*/ 79851 h 661975"/>
              <a:gd name="connsiteX401" fmla="*/ 1951691 w 2021037"/>
              <a:gd name="connsiteY401" fmla="*/ 79707 h 661975"/>
              <a:gd name="connsiteX402" fmla="*/ 1951387 w 2021037"/>
              <a:gd name="connsiteY402" fmla="*/ 79732 h 661975"/>
              <a:gd name="connsiteX403" fmla="*/ 1951301 w 2021037"/>
              <a:gd name="connsiteY403" fmla="*/ 79851 h 661975"/>
              <a:gd name="connsiteX404" fmla="*/ 1950996 w 2021037"/>
              <a:gd name="connsiteY404" fmla="*/ 83380 h 661975"/>
              <a:gd name="connsiteX405" fmla="*/ 1951368 w 2021037"/>
              <a:gd name="connsiteY405" fmla="*/ 83789 h 661975"/>
              <a:gd name="connsiteX406" fmla="*/ 1952282 w 2021037"/>
              <a:gd name="connsiteY406" fmla="*/ 83337 h 661975"/>
              <a:gd name="connsiteX407" fmla="*/ 1951948 w 2021037"/>
              <a:gd name="connsiteY407" fmla="*/ 82897 h 661975"/>
              <a:gd name="connsiteX408" fmla="*/ 1950996 w 2021037"/>
              <a:gd name="connsiteY408" fmla="*/ 83379 h 661975"/>
              <a:gd name="connsiteX409" fmla="*/ 1950996 w 2021037"/>
              <a:gd name="connsiteY409" fmla="*/ 83379 h 661975"/>
              <a:gd name="connsiteX410" fmla="*/ 1944681 w 2021037"/>
              <a:gd name="connsiteY410" fmla="*/ 84161 h 661975"/>
              <a:gd name="connsiteX411" fmla="*/ 1944919 w 2021037"/>
              <a:gd name="connsiteY411" fmla="*/ 86829 h 661975"/>
              <a:gd name="connsiteX412" fmla="*/ 1944681 w 2021037"/>
              <a:gd name="connsiteY412" fmla="*/ 84161 h 661975"/>
              <a:gd name="connsiteX413" fmla="*/ 1944557 w 2021037"/>
              <a:gd name="connsiteY413" fmla="*/ 83914 h 661975"/>
              <a:gd name="connsiteX414" fmla="*/ 1944995 w 2021037"/>
              <a:gd name="connsiteY414" fmla="*/ 82301 h 661975"/>
              <a:gd name="connsiteX415" fmla="*/ 1943500 w 2021037"/>
              <a:gd name="connsiteY415" fmla="*/ 82775 h 661975"/>
              <a:gd name="connsiteX416" fmla="*/ 1944557 w 2021037"/>
              <a:gd name="connsiteY416" fmla="*/ 83914 h 661975"/>
              <a:gd name="connsiteX417" fmla="*/ 1944557 w 2021037"/>
              <a:gd name="connsiteY417" fmla="*/ 83914 h 661975"/>
              <a:gd name="connsiteX418" fmla="*/ 1939337 w 2021037"/>
              <a:gd name="connsiteY418" fmla="*/ 83736 h 661975"/>
              <a:gd name="connsiteX419" fmla="*/ 1940490 w 2021037"/>
              <a:gd name="connsiteY419" fmla="*/ 83929 h 661975"/>
              <a:gd name="connsiteX420" fmla="*/ 1940623 w 2021037"/>
              <a:gd name="connsiteY420" fmla="*/ 83536 h 661975"/>
              <a:gd name="connsiteX421" fmla="*/ 1939337 w 2021037"/>
              <a:gd name="connsiteY421" fmla="*/ 83736 h 661975"/>
              <a:gd name="connsiteX422" fmla="*/ 1938775 w 2021037"/>
              <a:gd name="connsiteY422" fmla="*/ 83640 h 661975"/>
              <a:gd name="connsiteX423" fmla="*/ 1938775 w 2021037"/>
              <a:gd name="connsiteY423" fmla="*/ 83640 h 661975"/>
              <a:gd name="connsiteX424" fmla="*/ 1938614 w 2021037"/>
              <a:gd name="connsiteY424" fmla="*/ 83849 h 661975"/>
              <a:gd name="connsiteX425" fmla="*/ 1938775 w 2021037"/>
              <a:gd name="connsiteY425" fmla="*/ 84147 h 661975"/>
              <a:gd name="connsiteX426" fmla="*/ 1938775 w 2021037"/>
              <a:gd name="connsiteY426" fmla="*/ 83825 h 661975"/>
              <a:gd name="connsiteX427" fmla="*/ 1938614 w 2021037"/>
              <a:gd name="connsiteY427" fmla="*/ 83849 h 661975"/>
              <a:gd name="connsiteX428" fmla="*/ 1937994 w 2021037"/>
              <a:gd name="connsiteY428" fmla="*/ 89337 h 661975"/>
              <a:gd name="connsiteX429" fmla="*/ 1938718 w 2021037"/>
              <a:gd name="connsiteY429" fmla="*/ 89961 h 661975"/>
              <a:gd name="connsiteX430" fmla="*/ 1938718 w 2021037"/>
              <a:gd name="connsiteY430" fmla="*/ 89961 h 661975"/>
              <a:gd name="connsiteX431" fmla="*/ 1939890 w 2021037"/>
              <a:gd name="connsiteY431" fmla="*/ 88625 h 661975"/>
              <a:gd name="connsiteX432" fmla="*/ 1938566 w 2021037"/>
              <a:gd name="connsiteY432" fmla="*/ 87640 h 661975"/>
              <a:gd name="connsiteX433" fmla="*/ 1937994 w 2021037"/>
              <a:gd name="connsiteY433" fmla="*/ 89337 h 661975"/>
              <a:gd name="connsiteX434" fmla="*/ 1937994 w 2021037"/>
              <a:gd name="connsiteY434" fmla="*/ 89337 h 661975"/>
              <a:gd name="connsiteX435" fmla="*/ 1941804 w 2021037"/>
              <a:gd name="connsiteY435" fmla="*/ 119988 h 661975"/>
              <a:gd name="connsiteX436" fmla="*/ 1950386 w 2021037"/>
              <a:gd name="connsiteY436" fmla="*/ 121507 h 661975"/>
              <a:gd name="connsiteX437" fmla="*/ 1955101 w 2021037"/>
              <a:gd name="connsiteY437" fmla="*/ 121858 h 661975"/>
              <a:gd name="connsiteX438" fmla="*/ 1951101 w 2021037"/>
              <a:gd name="connsiteY438" fmla="*/ 119555 h 661975"/>
              <a:gd name="connsiteX439" fmla="*/ 1945510 w 2021037"/>
              <a:gd name="connsiteY439" fmla="*/ 117898 h 661975"/>
              <a:gd name="connsiteX440" fmla="*/ 1939156 w 2021037"/>
              <a:gd name="connsiteY440" fmla="*/ 116948 h 661975"/>
              <a:gd name="connsiteX441" fmla="*/ 1938594 w 2021037"/>
              <a:gd name="connsiteY441" fmla="*/ 118764 h 661975"/>
              <a:gd name="connsiteX442" fmla="*/ 1941804 w 2021037"/>
              <a:gd name="connsiteY442" fmla="*/ 119988 h 661975"/>
              <a:gd name="connsiteX443" fmla="*/ 1929117 w 2021037"/>
              <a:gd name="connsiteY443" fmla="*/ 92901 h 661975"/>
              <a:gd name="connsiteX444" fmla="*/ 1930689 w 2021037"/>
              <a:gd name="connsiteY444" fmla="*/ 92802 h 661975"/>
              <a:gd name="connsiteX445" fmla="*/ 1929146 w 2021037"/>
              <a:gd name="connsiteY445" fmla="*/ 92814 h 661975"/>
              <a:gd name="connsiteX446" fmla="*/ 1929108 w 2021037"/>
              <a:gd name="connsiteY446" fmla="*/ 92901 h 661975"/>
              <a:gd name="connsiteX447" fmla="*/ 1928603 w 2021037"/>
              <a:gd name="connsiteY447" fmla="*/ 94269 h 661975"/>
              <a:gd name="connsiteX448" fmla="*/ 1929136 w 2021037"/>
              <a:gd name="connsiteY448" fmla="*/ 94088 h 661975"/>
              <a:gd name="connsiteX449" fmla="*/ 1929098 w 2021037"/>
              <a:gd name="connsiteY449" fmla="*/ 92940 h 661975"/>
              <a:gd name="connsiteX450" fmla="*/ 1928603 w 2021037"/>
              <a:gd name="connsiteY450" fmla="*/ 94268 h 661975"/>
              <a:gd name="connsiteX451" fmla="*/ 1928603 w 2021037"/>
              <a:gd name="connsiteY451" fmla="*/ 94268 h 661975"/>
              <a:gd name="connsiteX452" fmla="*/ 1923135 w 2021037"/>
              <a:gd name="connsiteY452" fmla="*/ 92587 h 661975"/>
              <a:gd name="connsiteX453" fmla="*/ 1923135 w 2021037"/>
              <a:gd name="connsiteY453" fmla="*/ 92587 h 661975"/>
              <a:gd name="connsiteX454" fmla="*/ 1923574 w 2021037"/>
              <a:gd name="connsiteY454" fmla="*/ 92850 h 661975"/>
              <a:gd name="connsiteX455" fmla="*/ 1923659 w 2021037"/>
              <a:gd name="connsiteY455" fmla="*/ 92482 h 661975"/>
              <a:gd name="connsiteX456" fmla="*/ 1923135 w 2021037"/>
              <a:gd name="connsiteY456" fmla="*/ 92587 h 661975"/>
              <a:gd name="connsiteX457" fmla="*/ 1923135 w 2021037"/>
              <a:gd name="connsiteY457" fmla="*/ 92587 h 661975"/>
              <a:gd name="connsiteX458" fmla="*/ 1919364 w 2021037"/>
              <a:gd name="connsiteY458" fmla="*/ 93946 h 661975"/>
              <a:gd name="connsiteX459" fmla="*/ 1919840 w 2021037"/>
              <a:gd name="connsiteY459" fmla="*/ 94165 h 661975"/>
              <a:gd name="connsiteX460" fmla="*/ 1919859 w 2021037"/>
              <a:gd name="connsiteY460" fmla="*/ 93740 h 661975"/>
              <a:gd name="connsiteX461" fmla="*/ 1919364 w 2021037"/>
              <a:gd name="connsiteY461" fmla="*/ 93946 h 661975"/>
              <a:gd name="connsiteX462" fmla="*/ 1912677 w 2021037"/>
              <a:gd name="connsiteY462" fmla="*/ 96619 h 661975"/>
              <a:gd name="connsiteX463" fmla="*/ 1912791 w 2021037"/>
              <a:gd name="connsiteY463" fmla="*/ 97034 h 661975"/>
              <a:gd name="connsiteX464" fmla="*/ 1913306 w 2021037"/>
              <a:gd name="connsiteY464" fmla="*/ 97134 h 661975"/>
              <a:gd name="connsiteX465" fmla="*/ 1913153 w 2021037"/>
              <a:gd name="connsiteY465" fmla="*/ 96409 h 661975"/>
              <a:gd name="connsiteX466" fmla="*/ 1912677 w 2021037"/>
              <a:gd name="connsiteY466" fmla="*/ 96619 h 661975"/>
              <a:gd name="connsiteX467" fmla="*/ 1908124 w 2021037"/>
              <a:gd name="connsiteY467" fmla="*/ 75209 h 661975"/>
              <a:gd name="connsiteX468" fmla="*/ 1912629 w 2021037"/>
              <a:gd name="connsiteY468" fmla="*/ 59261 h 661975"/>
              <a:gd name="connsiteX469" fmla="*/ 1912496 w 2021037"/>
              <a:gd name="connsiteY469" fmla="*/ 58935 h 661975"/>
              <a:gd name="connsiteX470" fmla="*/ 1908124 w 2021037"/>
              <a:gd name="connsiteY470" fmla="*/ 75210 h 661975"/>
              <a:gd name="connsiteX471" fmla="*/ 1908124 w 2021037"/>
              <a:gd name="connsiteY471" fmla="*/ 75210 h 661975"/>
              <a:gd name="connsiteX472" fmla="*/ 1906543 w 2021037"/>
              <a:gd name="connsiteY472" fmla="*/ 79670 h 661975"/>
              <a:gd name="connsiteX473" fmla="*/ 1906790 w 2021037"/>
              <a:gd name="connsiteY473" fmla="*/ 80242 h 661975"/>
              <a:gd name="connsiteX474" fmla="*/ 1907219 w 2021037"/>
              <a:gd name="connsiteY474" fmla="*/ 79097 h 661975"/>
              <a:gd name="connsiteX475" fmla="*/ 1907219 w 2021037"/>
              <a:gd name="connsiteY475" fmla="*/ 79097 h 661975"/>
              <a:gd name="connsiteX476" fmla="*/ 1906943 w 2021037"/>
              <a:gd name="connsiteY476" fmla="*/ 78528 h 661975"/>
              <a:gd name="connsiteX477" fmla="*/ 1906543 w 2021037"/>
              <a:gd name="connsiteY477" fmla="*/ 79670 h 661975"/>
              <a:gd name="connsiteX478" fmla="*/ 1906543 w 2021037"/>
              <a:gd name="connsiteY478" fmla="*/ 79670 h 661975"/>
              <a:gd name="connsiteX479" fmla="*/ 1904257 w 2021037"/>
              <a:gd name="connsiteY479" fmla="*/ 89136 h 661975"/>
              <a:gd name="connsiteX480" fmla="*/ 1906133 w 2021037"/>
              <a:gd name="connsiteY480" fmla="*/ 84396 h 661975"/>
              <a:gd name="connsiteX481" fmla="*/ 1904257 w 2021037"/>
              <a:gd name="connsiteY481" fmla="*/ 89136 h 661975"/>
              <a:gd name="connsiteX482" fmla="*/ 1866776 w 2021037"/>
              <a:gd name="connsiteY482" fmla="*/ 173750 h 661975"/>
              <a:gd name="connsiteX483" fmla="*/ 1866928 w 2021037"/>
              <a:gd name="connsiteY483" fmla="*/ 174224 h 661975"/>
              <a:gd name="connsiteX484" fmla="*/ 1867014 w 2021037"/>
              <a:gd name="connsiteY484" fmla="*/ 174141 h 661975"/>
              <a:gd name="connsiteX485" fmla="*/ 1866766 w 2021037"/>
              <a:gd name="connsiteY485" fmla="*/ 173749 h 661975"/>
              <a:gd name="connsiteX486" fmla="*/ 1866766 w 2021037"/>
              <a:gd name="connsiteY486" fmla="*/ 173749 h 661975"/>
              <a:gd name="connsiteX487" fmla="*/ 1865671 w 2021037"/>
              <a:gd name="connsiteY487" fmla="*/ 173583 h 661975"/>
              <a:gd name="connsiteX488" fmla="*/ 1865795 w 2021037"/>
              <a:gd name="connsiteY488" fmla="*/ 175408 h 661975"/>
              <a:gd name="connsiteX489" fmla="*/ 1866890 w 2021037"/>
              <a:gd name="connsiteY489" fmla="*/ 174270 h 661975"/>
              <a:gd name="connsiteX490" fmla="*/ 1865671 w 2021037"/>
              <a:gd name="connsiteY490" fmla="*/ 173585 h 661975"/>
              <a:gd name="connsiteX491" fmla="*/ 1865671 w 2021037"/>
              <a:gd name="connsiteY491" fmla="*/ 173585 h 661975"/>
              <a:gd name="connsiteX492" fmla="*/ 1866424 w 2021037"/>
              <a:gd name="connsiteY492" fmla="*/ 205437 h 661975"/>
              <a:gd name="connsiteX493" fmla="*/ 1865976 w 2021037"/>
              <a:gd name="connsiteY493" fmla="*/ 211180 h 661975"/>
              <a:gd name="connsiteX494" fmla="*/ 1866424 w 2021037"/>
              <a:gd name="connsiteY494" fmla="*/ 205437 h 661975"/>
              <a:gd name="connsiteX495" fmla="*/ 1871243 w 2021037"/>
              <a:gd name="connsiteY495" fmla="*/ 195739 h 661975"/>
              <a:gd name="connsiteX496" fmla="*/ 1868443 w 2021037"/>
              <a:gd name="connsiteY496" fmla="*/ 197711 h 661975"/>
              <a:gd name="connsiteX497" fmla="*/ 1866757 w 2021037"/>
              <a:gd name="connsiteY497" fmla="*/ 204526 h 661975"/>
              <a:gd name="connsiteX498" fmla="*/ 1871243 w 2021037"/>
              <a:gd name="connsiteY498" fmla="*/ 195739 h 661975"/>
              <a:gd name="connsiteX499" fmla="*/ 1887798 w 2021037"/>
              <a:gd name="connsiteY499" fmla="*/ 141219 h 661975"/>
              <a:gd name="connsiteX500" fmla="*/ 1888141 w 2021037"/>
              <a:gd name="connsiteY500" fmla="*/ 141865 h 661975"/>
              <a:gd name="connsiteX501" fmla="*/ 1888331 w 2021037"/>
              <a:gd name="connsiteY501" fmla="*/ 141393 h 661975"/>
              <a:gd name="connsiteX502" fmla="*/ 1887798 w 2021037"/>
              <a:gd name="connsiteY502" fmla="*/ 141219 h 661975"/>
              <a:gd name="connsiteX503" fmla="*/ 1887798 w 2021037"/>
              <a:gd name="connsiteY503" fmla="*/ 141219 h 661975"/>
              <a:gd name="connsiteX504" fmla="*/ 1883178 w 2021037"/>
              <a:gd name="connsiteY504" fmla="*/ 160064 h 661975"/>
              <a:gd name="connsiteX505" fmla="*/ 1885921 w 2021037"/>
              <a:gd name="connsiteY505" fmla="*/ 148082 h 661975"/>
              <a:gd name="connsiteX506" fmla="*/ 1883178 w 2021037"/>
              <a:gd name="connsiteY506" fmla="*/ 160064 h 661975"/>
              <a:gd name="connsiteX507" fmla="*/ 1876339 w 2021037"/>
              <a:gd name="connsiteY507" fmla="*/ 172631 h 661975"/>
              <a:gd name="connsiteX508" fmla="*/ 1879663 w 2021037"/>
              <a:gd name="connsiteY508" fmla="*/ 168367 h 661975"/>
              <a:gd name="connsiteX509" fmla="*/ 1883159 w 2021037"/>
              <a:gd name="connsiteY509" fmla="*/ 160140 h 661975"/>
              <a:gd name="connsiteX510" fmla="*/ 1880359 w 2021037"/>
              <a:gd name="connsiteY510" fmla="*/ 162073 h 661975"/>
              <a:gd name="connsiteX511" fmla="*/ 1876339 w 2021037"/>
              <a:gd name="connsiteY511" fmla="*/ 172631 h 661975"/>
              <a:gd name="connsiteX512" fmla="*/ 1876339 w 2021037"/>
              <a:gd name="connsiteY512" fmla="*/ 172631 h 661975"/>
              <a:gd name="connsiteX513" fmla="*/ 1876130 w 2021037"/>
              <a:gd name="connsiteY513" fmla="*/ 177555 h 661975"/>
              <a:gd name="connsiteX514" fmla="*/ 1876330 w 2021037"/>
              <a:gd name="connsiteY514" fmla="*/ 172660 h 661975"/>
              <a:gd name="connsiteX515" fmla="*/ 1876320 w 2021037"/>
              <a:gd name="connsiteY515" fmla="*/ 172673 h 661975"/>
              <a:gd name="connsiteX516" fmla="*/ 1876130 w 2021037"/>
              <a:gd name="connsiteY516" fmla="*/ 177554 h 661975"/>
              <a:gd name="connsiteX517" fmla="*/ 1873405 w 2021037"/>
              <a:gd name="connsiteY517" fmla="*/ 184987 h 661975"/>
              <a:gd name="connsiteX518" fmla="*/ 1875767 w 2021037"/>
              <a:gd name="connsiteY518" fmla="*/ 178350 h 661975"/>
              <a:gd name="connsiteX519" fmla="*/ 1873405 w 2021037"/>
              <a:gd name="connsiteY519" fmla="*/ 184987 h 661975"/>
              <a:gd name="connsiteX520" fmla="*/ 1873120 w 2021037"/>
              <a:gd name="connsiteY520" fmla="*/ 185973 h 661975"/>
              <a:gd name="connsiteX521" fmla="*/ 1871329 w 2021037"/>
              <a:gd name="connsiteY521" fmla="*/ 195529 h 661975"/>
              <a:gd name="connsiteX522" fmla="*/ 1873120 w 2021037"/>
              <a:gd name="connsiteY522" fmla="*/ 185973 h 661975"/>
              <a:gd name="connsiteX523" fmla="*/ 1873091 w 2021037"/>
              <a:gd name="connsiteY523" fmla="*/ 157259 h 661975"/>
              <a:gd name="connsiteX524" fmla="*/ 1872177 w 2021037"/>
              <a:gd name="connsiteY524" fmla="*/ 156642 h 661975"/>
              <a:gd name="connsiteX525" fmla="*/ 1870576 w 2021037"/>
              <a:gd name="connsiteY525" fmla="*/ 156718 h 661975"/>
              <a:gd name="connsiteX526" fmla="*/ 1871767 w 2021037"/>
              <a:gd name="connsiteY526" fmla="*/ 157804 h 661975"/>
              <a:gd name="connsiteX527" fmla="*/ 1873091 w 2021037"/>
              <a:gd name="connsiteY527" fmla="*/ 157257 h 661975"/>
              <a:gd name="connsiteX528" fmla="*/ 1873091 w 2021037"/>
              <a:gd name="connsiteY528" fmla="*/ 157257 h 661975"/>
              <a:gd name="connsiteX529" fmla="*/ 1850507 w 2021037"/>
              <a:gd name="connsiteY529" fmla="*/ 119053 h 661975"/>
              <a:gd name="connsiteX530" fmla="*/ 1850164 w 2021037"/>
              <a:gd name="connsiteY530" fmla="*/ 118627 h 661975"/>
              <a:gd name="connsiteX531" fmla="*/ 1849774 w 2021037"/>
              <a:gd name="connsiteY531" fmla="*/ 118986 h 661975"/>
              <a:gd name="connsiteX532" fmla="*/ 1850088 w 2021037"/>
              <a:gd name="connsiteY532" fmla="*/ 119408 h 661975"/>
              <a:gd name="connsiteX533" fmla="*/ 1850507 w 2021037"/>
              <a:gd name="connsiteY533" fmla="*/ 119053 h 661975"/>
              <a:gd name="connsiteX534" fmla="*/ 1850507 w 2021037"/>
              <a:gd name="connsiteY534" fmla="*/ 119053 h 661975"/>
              <a:gd name="connsiteX535" fmla="*/ 1851612 w 2021037"/>
              <a:gd name="connsiteY535" fmla="*/ 126834 h 661975"/>
              <a:gd name="connsiteX536" fmla="*/ 1851260 w 2021037"/>
              <a:gd name="connsiteY536" fmla="*/ 126789 h 661975"/>
              <a:gd name="connsiteX537" fmla="*/ 1851393 w 2021037"/>
              <a:gd name="connsiteY537" fmla="*/ 127146 h 661975"/>
              <a:gd name="connsiteX538" fmla="*/ 1851393 w 2021037"/>
              <a:gd name="connsiteY538" fmla="*/ 127146 h 661975"/>
              <a:gd name="connsiteX539" fmla="*/ 1851612 w 2021037"/>
              <a:gd name="connsiteY539" fmla="*/ 126834 h 661975"/>
              <a:gd name="connsiteX540" fmla="*/ 1853993 w 2021037"/>
              <a:gd name="connsiteY540" fmla="*/ 120011 h 661975"/>
              <a:gd name="connsiteX541" fmla="*/ 1853612 w 2021037"/>
              <a:gd name="connsiteY541" fmla="*/ 119799 h 661975"/>
              <a:gd name="connsiteX542" fmla="*/ 1853841 w 2021037"/>
              <a:gd name="connsiteY542" fmla="*/ 120150 h 661975"/>
              <a:gd name="connsiteX543" fmla="*/ 1853993 w 2021037"/>
              <a:gd name="connsiteY543" fmla="*/ 120010 h 661975"/>
              <a:gd name="connsiteX544" fmla="*/ 1853993 w 2021037"/>
              <a:gd name="connsiteY544" fmla="*/ 120010 h 661975"/>
              <a:gd name="connsiteX545" fmla="*/ 1857756 w 2021037"/>
              <a:gd name="connsiteY545" fmla="*/ 116727 h 661975"/>
              <a:gd name="connsiteX546" fmla="*/ 1860185 w 2021037"/>
              <a:gd name="connsiteY546" fmla="*/ 116325 h 661975"/>
              <a:gd name="connsiteX547" fmla="*/ 1860518 w 2021037"/>
              <a:gd name="connsiteY547" fmla="*/ 115369 h 661975"/>
              <a:gd name="connsiteX548" fmla="*/ 1859889 w 2021037"/>
              <a:gd name="connsiteY548" fmla="*/ 115387 h 661975"/>
              <a:gd name="connsiteX549" fmla="*/ 1857727 w 2021037"/>
              <a:gd name="connsiteY549" fmla="*/ 116723 h 661975"/>
              <a:gd name="connsiteX550" fmla="*/ 1856337 w 2021037"/>
              <a:gd name="connsiteY550" fmla="*/ 115348 h 661975"/>
              <a:gd name="connsiteX551" fmla="*/ 1853498 w 2021037"/>
              <a:gd name="connsiteY551" fmla="*/ 116956 h 661975"/>
              <a:gd name="connsiteX552" fmla="*/ 1853536 w 2021037"/>
              <a:gd name="connsiteY552" fmla="*/ 118354 h 661975"/>
              <a:gd name="connsiteX553" fmla="*/ 1854003 w 2021037"/>
              <a:gd name="connsiteY553" fmla="*/ 120001 h 661975"/>
              <a:gd name="connsiteX554" fmla="*/ 1857756 w 2021037"/>
              <a:gd name="connsiteY554" fmla="*/ 116725 h 661975"/>
              <a:gd name="connsiteX555" fmla="*/ 1857756 w 2021037"/>
              <a:gd name="connsiteY555" fmla="*/ 116725 h 661975"/>
              <a:gd name="connsiteX556" fmla="*/ 1866985 w 2021037"/>
              <a:gd name="connsiteY556" fmla="*/ 119024 h 661975"/>
              <a:gd name="connsiteX557" fmla="*/ 1867328 w 2021037"/>
              <a:gd name="connsiteY557" fmla="*/ 119052 h 661975"/>
              <a:gd name="connsiteX558" fmla="*/ 1867185 w 2021037"/>
              <a:gd name="connsiteY558" fmla="*/ 118716 h 661975"/>
              <a:gd name="connsiteX559" fmla="*/ 1867185 w 2021037"/>
              <a:gd name="connsiteY559" fmla="*/ 118716 h 661975"/>
              <a:gd name="connsiteX560" fmla="*/ 1866985 w 2021037"/>
              <a:gd name="connsiteY560" fmla="*/ 119024 h 661975"/>
              <a:gd name="connsiteX561" fmla="*/ 1861737 w 2021037"/>
              <a:gd name="connsiteY561" fmla="*/ 121007 h 661975"/>
              <a:gd name="connsiteX562" fmla="*/ 1860699 w 2021037"/>
              <a:gd name="connsiteY562" fmla="*/ 120365 h 661975"/>
              <a:gd name="connsiteX563" fmla="*/ 1859127 w 2021037"/>
              <a:gd name="connsiteY563" fmla="*/ 122150 h 661975"/>
              <a:gd name="connsiteX564" fmla="*/ 1860537 w 2021037"/>
              <a:gd name="connsiteY564" fmla="*/ 122492 h 661975"/>
              <a:gd name="connsiteX565" fmla="*/ 1861737 w 2021037"/>
              <a:gd name="connsiteY565" fmla="*/ 121007 h 661975"/>
              <a:gd name="connsiteX566" fmla="*/ 1861737 w 2021037"/>
              <a:gd name="connsiteY566" fmla="*/ 121007 h 661975"/>
              <a:gd name="connsiteX567" fmla="*/ 40949 w 2021037"/>
              <a:gd name="connsiteY567" fmla="*/ 600191 h 661975"/>
              <a:gd name="connsiteX568" fmla="*/ 41103 w 2021037"/>
              <a:gd name="connsiteY568" fmla="*/ 600333 h 661975"/>
              <a:gd name="connsiteX569" fmla="*/ 36963 w 2021037"/>
              <a:gd name="connsiteY569" fmla="*/ 601576 h 661975"/>
              <a:gd name="connsiteX570" fmla="*/ 26141 w 2021037"/>
              <a:gd name="connsiteY570" fmla="*/ 611095 h 661975"/>
              <a:gd name="connsiteX571" fmla="*/ 25836 w 2021037"/>
              <a:gd name="connsiteY571" fmla="*/ 611304 h 661975"/>
              <a:gd name="connsiteX572" fmla="*/ 22444 w 2021037"/>
              <a:gd name="connsiteY572" fmla="*/ 614559 h 661975"/>
              <a:gd name="connsiteX573" fmla="*/ 18455 w 2021037"/>
              <a:gd name="connsiteY573" fmla="*/ 607118 h 661975"/>
              <a:gd name="connsiteX574" fmla="*/ 31679 w 2021037"/>
              <a:gd name="connsiteY574" fmla="*/ 592570 h 661975"/>
              <a:gd name="connsiteX575" fmla="*/ 35766 w 2021037"/>
              <a:gd name="connsiteY575" fmla="*/ 588508 h 661975"/>
              <a:gd name="connsiteX576" fmla="*/ 37009 w 2021037"/>
              <a:gd name="connsiteY576" fmla="*/ 587237 h 661975"/>
              <a:gd name="connsiteX577" fmla="*/ 42307 w 2021037"/>
              <a:gd name="connsiteY577" fmla="*/ 583222 h 661975"/>
              <a:gd name="connsiteX578" fmla="*/ 42196 w 2021037"/>
              <a:gd name="connsiteY578" fmla="*/ 581704 h 661975"/>
              <a:gd name="connsiteX579" fmla="*/ 42399 w 2021037"/>
              <a:gd name="connsiteY579" fmla="*/ 581827 h 661975"/>
              <a:gd name="connsiteX580" fmla="*/ 46607 w 2021037"/>
              <a:gd name="connsiteY580" fmla="*/ 578126 h 661975"/>
              <a:gd name="connsiteX581" fmla="*/ 48949 w 2021037"/>
              <a:gd name="connsiteY581" fmla="*/ 578022 h 661975"/>
              <a:gd name="connsiteX582" fmla="*/ 48771 w 2021037"/>
              <a:gd name="connsiteY582" fmla="*/ 577879 h 661975"/>
              <a:gd name="connsiteX583" fmla="*/ 50235 w 2021037"/>
              <a:gd name="connsiteY583" fmla="*/ 577889 h 661975"/>
              <a:gd name="connsiteX584" fmla="*/ 51561 w 2021037"/>
              <a:gd name="connsiteY584" fmla="*/ 576570 h 661975"/>
              <a:gd name="connsiteX585" fmla="*/ 51567 w 2021037"/>
              <a:gd name="connsiteY585" fmla="*/ 575165 h 661975"/>
              <a:gd name="connsiteX586" fmla="*/ 51578 w 2021037"/>
              <a:gd name="connsiteY586" fmla="*/ 575327 h 661975"/>
              <a:gd name="connsiteX587" fmla="*/ 62836 w 2021037"/>
              <a:gd name="connsiteY587" fmla="*/ 567858 h 661975"/>
              <a:gd name="connsiteX588" fmla="*/ 62748 w 2021037"/>
              <a:gd name="connsiteY588" fmla="*/ 567877 h 661975"/>
              <a:gd name="connsiteX589" fmla="*/ 67455 w 2021037"/>
              <a:gd name="connsiteY589" fmla="*/ 566026 h 661975"/>
              <a:gd name="connsiteX590" fmla="*/ 70891 w 2021037"/>
              <a:gd name="connsiteY590" fmla="*/ 561718 h 661975"/>
              <a:gd name="connsiteX591" fmla="*/ 71443 w 2021037"/>
              <a:gd name="connsiteY591" fmla="*/ 561395 h 661975"/>
              <a:gd name="connsiteX592" fmla="*/ 77905 w 2021037"/>
              <a:gd name="connsiteY592" fmla="*/ 556593 h 661975"/>
              <a:gd name="connsiteX593" fmla="*/ 78023 w 2021037"/>
              <a:gd name="connsiteY593" fmla="*/ 555530 h 661975"/>
              <a:gd name="connsiteX594" fmla="*/ 76315 w 2021037"/>
              <a:gd name="connsiteY594" fmla="*/ 554989 h 661975"/>
              <a:gd name="connsiteX595" fmla="*/ 75217 w 2021037"/>
              <a:gd name="connsiteY595" fmla="*/ 555606 h 661975"/>
              <a:gd name="connsiteX596" fmla="*/ 49939 w 2021037"/>
              <a:gd name="connsiteY596" fmla="*/ 572536 h 661975"/>
              <a:gd name="connsiteX597" fmla="*/ 48842 w 2021037"/>
              <a:gd name="connsiteY597" fmla="*/ 575203 h 661975"/>
              <a:gd name="connsiteX598" fmla="*/ 41685 w 2021037"/>
              <a:gd name="connsiteY598" fmla="*/ 579170 h 661975"/>
              <a:gd name="connsiteX599" fmla="*/ 35716 w 2021037"/>
              <a:gd name="connsiteY599" fmla="*/ 583099 h 661975"/>
              <a:gd name="connsiteX600" fmla="*/ 34424 w 2021037"/>
              <a:gd name="connsiteY600" fmla="*/ 581884 h 661975"/>
              <a:gd name="connsiteX601" fmla="*/ 50201 w 2021037"/>
              <a:gd name="connsiteY601" fmla="*/ 568342 h 661975"/>
              <a:gd name="connsiteX602" fmla="*/ 70683 w 2021037"/>
              <a:gd name="connsiteY602" fmla="*/ 554031 h 661975"/>
              <a:gd name="connsiteX603" fmla="*/ 72512 w 2021037"/>
              <a:gd name="connsiteY603" fmla="*/ 551971 h 661975"/>
              <a:gd name="connsiteX604" fmla="*/ 56687 w 2021037"/>
              <a:gd name="connsiteY604" fmla="*/ 540925 h 661975"/>
              <a:gd name="connsiteX605" fmla="*/ 24254 w 2021037"/>
              <a:gd name="connsiteY605" fmla="*/ 516203 h 661975"/>
              <a:gd name="connsiteX606" fmla="*/ 8575 w 2021037"/>
              <a:gd name="connsiteY606" fmla="*/ 503183 h 661975"/>
              <a:gd name="connsiteX607" fmla="*/ 1581 w 2021037"/>
              <a:gd name="connsiteY607" fmla="*/ 495467 h 661975"/>
              <a:gd name="connsiteX608" fmla="*/ 23 w 2021037"/>
              <a:gd name="connsiteY608" fmla="*/ 490020 h 661975"/>
              <a:gd name="connsiteX609" fmla="*/ 1412 w 2021037"/>
              <a:gd name="connsiteY609" fmla="*/ 487382 h 661975"/>
              <a:gd name="connsiteX610" fmla="*/ 3285 w 2021037"/>
              <a:gd name="connsiteY610" fmla="*/ 489090 h 661975"/>
              <a:gd name="connsiteX611" fmla="*/ 4676 w 2021037"/>
              <a:gd name="connsiteY611" fmla="*/ 490419 h 661975"/>
              <a:gd name="connsiteX612" fmla="*/ 24605 w 2021037"/>
              <a:gd name="connsiteY612" fmla="*/ 504872 h 661975"/>
              <a:gd name="connsiteX613" fmla="*/ 44648 w 2021037"/>
              <a:gd name="connsiteY613" fmla="*/ 518424 h 661975"/>
              <a:gd name="connsiteX614" fmla="*/ 79966 w 2021037"/>
              <a:gd name="connsiteY614" fmla="*/ 538239 h 661975"/>
              <a:gd name="connsiteX615" fmla="*/ 87051 w 2021037"/>
              <a:gd name="connsiteY615" fmla="*/ 538685 h 661975"/>
              <a:gd name="connsiteX616" fmla="*/ 88452 w 2021037"/>
              <a:gd name="connsiteY616" fmla="*/ 535487 h 661975"/>
              <a:gd name="connsiteX617" fmla="*/ 87320 w 2021037"/>
              <a:gd name="connsiteY617" fmla="*/ 529081 h 661975"/>
              <a:gd name="connsiteX618" fmla="*/ 73904 w 2021037"/>
              <a:gd name="connsiteY618" fmla="*/ 483168 h 661975"/>
              <a:gd name="connsiteX619" fmla="*/ 73924 w 2021037"/>
              <a:gd name="connsiteY619" fmla="*/ 483216 h 661975"/>
              <a:gd name="connsiteX620" fmla="*/ 73942 w 2021037"/>
              <a:gd name="connsiteY620" fmla="*/ 481621 h 661975"/>
              <a:gd name="connsiteX621" fmla="*/ 73998 w 2021037"/>
              <a:gd name="connsiteY621" fmla="*/ 481659 h 661975"/>
              <a:gd name="connsiteX622" fmla="*/ 66577 w 2021037"/>
              <a:gd name="connsiteY622" fmla="*/ 458693 h 661975"/>
              <a:gd name="connsiteX623" fmla="*/ 63702 w 2021037"/>
              <a:gd name="connsiteY623" fmla="*/ 448643 h 661975"/>
              <a:gd name="connsiteX624" fmla="*/ 63817 w 2021037"/>
              <a:gd name="connsiteY624" fmla="*/ 444913 h 661975"/>
              <a:gd name="connsiteX625" fmla="*/ 69539 w 2021037"/>
              <a:gd name="connsiteY625" fmla="*/ 451120 h 661975"/>
              <a:gd name="connsiteX626" fmla="*/ 88261 w 2021037"/>
              <a:gd name="connsiteY626" fmla="*/ 500108 h 661975"/>
              <a:gd name="connsiteX627" fmla="*/ 92275 w 2021037"/>
              <a:gd name="connsiteY627" fmla="*/ 511192 h 661975"/>
              <a:gd name="connsiteX628" fmla="*/ 95776 w 2021037"/>
              <a:gd name="connsiteY628" fmla="*/ 512550 h 661975"/>
              <a:gd name="connsiteX629" fmla="*/ 95763 w 2021037"/>
              <a:gd name="connsiteY629" fmla="*/ 512625 h 661975"/>
              <a:gd name="connsiteX630" fmla="*/ 97527 w 2021037"/>
              <a:gd name="connsiteY630" fmla="*/ 510538 h 661975"/>
              <a:gd name="connsiteX631" fmla="*/ 98624 w 2021037"/>
              <a:gd name="connsiteY631" fmla="*/ 504559 h 661975"/>
              <a:gd name="connsiteX632" fmla="*/ 98462 w 2021037"/>
              <a:gd name="connsiteY632" fmla="*/ 504682 h 661975"/>
              <a:gd name="connsiteX633" fmla="*/ 103395 w 2021037"/>
              <a:gd name="connsiteY633" fmla="*/ 491984 h 661975"/>
              <a:gd name="connsiteX634" fmla="*/ 103244 w 2021037"/>
              <a:gd name="connsiteY634" fmla="*/ 492165 h 661975"/>
              <a:gd name="connsiteX635" fmla="*/ 103562 w 2021037"/>
              <a:gd name="connsiteY635" fmla="*/ 489185 h 661975"/>
              <a:gd name="connsiteX636" fmla="*/ 103370 w 2021037"/>
              <a:gd name="connsiteY636" fmla="*/ 487685 h 661975"/>
              <a:gd name="connsiteX637" fmla="*/ 105112 w 2021037"/>
              <a:gd name="connsiteY637" fmla="*/ 488929 h 661975"/>
              <a:gd name="connsiteX638" fmla="*/ 105462 w 2021037"/>
              <a:gd name="connsiteY638" fmla="*/ 488606 h 661975"/>
              <a:gd name="connsiteX639" fmla="*/ 104980 w 2021037"/>
              <a:gd name="connsiteY639" fmla="*/ 488824 h 661975"/>
              <a:gd name="connsiteX640" fmla="*/ 104980 w 2021037"/>
              <a:gd name="connsiteY640" fmla="*/ 488824 h 661975"/>
              <a:gd name="connsiteX641" fmla="*/ 105842 w 2021037"/>
              <a:gd name="connsiteY641" fmla="*/ 484430 h 661975"/>
              <a:gd name="connsiteX642" fmla="*/ 107532 w 2021037"/>
              <a:gd name="connsiteY642" fmla="*/ 483253 h 661975"/>
              <a:gd name="connsiteX643" fmla="*/ 109987 w 2021037"/>
              <a:gd name="connsiteY643" fmla="*/ 475054 h 661975"/>
              <a:gd name="connsiteX644" fmla="*/ 112406 w 2021037"/>
              <a:gd name="connsiteY644" fmla="*/ 467377 h 661975"/>
              <a:gd name="connsiteX645" fmla="*/ 114452 w 2021037"/>
              <a:gd name="connsiteY645" fmla="*/ 463419 h 661975"/>
              <a:gd name="connsiteX646" fmla="*/ 115110 w 2021037"/>
              <a:gd name="connsiteY646" fmla="*/ 457943 h 661975"/>
              <a:gd name="connsiteX647" fmla="*/ 119023 w 2021037"/>
              <a:gd name="connsiteY647" fmla="*/ 447533 h 661975"/>
              <a:gd name="connsiteX648" fmla="*/ 121751 w 2021037"/>
              <a:gd name="connsiteY648" fmla="*/ 442237 h 661975"/>
              <a:gd name="connsiteX649" fmla="*/ 125730 w 2021037"/>
              <a:gd name="connsiteY649" fmla="*/ 431959 h 661975"/>
              <a:gd name="connsiteX650" fmla="*/ 131627 w 2021037"/>
              <a:gd name="connsiteY650" fmla="*/ 428192 h 661975"/>
              <a:gd name="connsiteX651" fmla="*/ 133193 w 2021037"/>
              <a:gd name="connsiteY651" fmla="*/ 427547 h 661975"/>
              <a:gd name="connsiteX652" fmla="*/ 135412 w 2021037"/>
              <a:gd name="connsiteY652" fmla="*/ 429264 h 661975"/>
              <a:gd name="connsiteX653" fmla="*/ 139844 w 2021037"/>
              <a:gd name="connsiteY653" fmla="*/ 431143 h 661975"/>
              <a:gd name="connsiteX654" fmla="*/ 141429 w 2021037"/>
              <a:gd name="connsiteY654" fmla="*/ 438375 h 661975"/>
              <a:gd name="connsiteX655" fmla="*/ 127445 w 2021037"/>
              <a:gd name="connsiteY655" fmla="*/ 478916 h 661975"/>
              <a:gd name="connsiteX656" fmla="*/ 112553 w 2021037"/>
              <a:gd name="connsiteY656" fmla="*/ 522134 h 661975"/>
              <a:gd name="connsiteX657" fmla="*/ 110529 w 2021037"/>
              <a:gd name="connsiteY657" fmla="*/ 528768 h 661975"/>
              <a:gd name="connsiteX658" fmla="*/ 122057 w 2021037"/>
              <a:gd name="connsiteY658" fmla="*/ 521774 h 661975"/>
              <a:gd name="connsiteX659" fmla="*/ 170867 w 2021037"/>
              <a:gd name="connsiteY659" fmla="*/ 490409 h 661975"/>
              <a:gd name="connsiteX660" fmla="*/ 191731 w 2021037"/>
              <a:gd name="connsiteY660" fmla="*/ 478461 h 661975"/>
              <a:gd name="connsiteX661" fmla="*/ 195882 w 2021037"/>
              <a:gd name="connsiteY661" fmla="*/ 475291 h 661975"/>
              <a:gd name="connsiteX662" fmla="*/ 200490 w 2021037"/>
              <a:gd name="connsiteY662" fmla="*/ 474959 h 661975"/>
              <a:gd name="connsiteX663" fmla="*/ 187255 w 2021037"/>
              <a:gd name="connsiteY663" fmla="*/ 484307 h 661975"/>
              <a:gd name="connsiteX664" fmla="*/ 152729 w 2021037"/>
              <a:gd name="connsiteY664" fmla="*/ 505593 h 661975"/>
              <a:gd name="connsiteX665" fmla="*/ 133174 w 2021037"/>
              <a:gd name="connsiteY665" fmla="*/ 518642 h 661975"/>
              <a:gd name="connsiteX666" fmla="*/ 113355 w 2021037"/>
              <a:gd name="connsiteY666" fmla="*/ 531274 h 661975"/>
              <a:gd name="connsiteX667" fmla="*/ 108069 w 2021037"/>
              <a:gd name="connsiteY667" fmla="*/ 539397 h 661975"/>
              <a:gd name="connsiteX668" fmla="*/ 108313 w 2021037"/>
              <a:gd name="connsiteY668" fmla="*/ 539720 h 661975"/>
              <a:gd name="connsiteX669" fmla="*/ 108211 w 2021037"/>
              <a:gd name="connsiteY669" fmla="*/ 539226 h 661975"/>
              <a:gd name="connsiteX670" fmla="*/ 113681 w 2021037"/>
              <a:gd name="connsiteY670" fmla="*/ 534595 h 661975"/>
              <a:gd name="connsiteX671" fmla="*/ 116241 w 2021037"/>
              <a:gd name="connsiteY671" fmla="*/ 533266 h 661975"/>
              <a:gd name="connsiteX672" fmla="*/ 116119 w 2021037"/>
              <a:gd name="connsiteY672" fmla="*/ 533096 h 661975"/>
              <a:gd name="connsiteX673" fmla="*/ 117707 w 2021037"/>
              <a:gd name="connsiteY673" fmla="*/ 533105 h 661975"/>
              <a:gd name="connsiteX674" fmla="*/ 117580 w 2021037"/>
              <a:gd name="connsiteY674" fmla="*/ 533257 h 661975"/>
              <a:gd name="connsiteX675" fmla="*/ 120311 w 2021037"/>
              <a:gd name="connsiteY675" fmla="*/ 530249 h 661975"/>
              <a:gd name="connsiteX676" fmla="*/ 120278 w 2021037"/>
              <a:gd name="connsiteY676" fmla="*/ 530647 h 661975"/>
              <a:gd name="connsiteX677" fmla="*/ 120472 w 2021037"/>
              <a:gd name="connsiteY677" fmla="*/ 530391 h 661975"/>
              <a:gd name="connsiteX678" fmla="*/ 120903 w 2021037"/>
              <a:gd name="connsiteY678" fmla="*/ 529281 h 661975"/>
              <a:gd name="connsiteX679" fmla="*/ 130763 w 2021037"/>
              <a:gd name="connsiteY679" fmla="*/ 524014 h 661975"/>
              <a:gd name="connsiteX680" fmla="*/ 130676 w 2021037"/>
              <a:gd name="connsiteY680" fmla="*/ 523871 h 661975"/>
              <a:gd name="connsiteX681" fmla="*/ 132250 w 2021037"/>
              <a:gd name="connsiteY681" fmla="*/ 523862 h 661975"/>
              <a:gd name="connsiteX682" fmla="*/ 132100 w 2021037"/>
              <a:gd name="connsiteY682" fmla="*/ 524042 h 661975"/>
              <a:gd name="connsiteX683" fmla="*/ 135314 w 2021037"/>
              <a:gd name="connsiteY683" fmla="*/ 521537 h 661975"/>
              <a:gd name="connsiteX684" fmla="*/ 138851 w 2021037"/>
              <a:gd name="connsiteY684" fmla="*/ 518471 h 661975"/>
              <a:gd name="connsiteX685" fmla="*/ 138878 w 2021037"/>
              <a:gd name="connsiteY685" fmla="*/ 518528 h 661975"/>
              <a:gd name="connsiteX686" fmla="*/ 141303 w 2021037"/>
              <a:gd name="connsiteY686" fmla="*/ 517427 h 661975"/>
              <a:gd name="connsiteX687" fmla="*/ 142703 w 2021037"/>
              <a:gd name="connsiteY687" fmla="*/ 517437 h 661975"/>
              <a:gd name="connsiteX688" fmla="*/ 152358 w 2021037"/>
              <a:gd name="connsiteY688" fmla="*/ 511629 h 661975"/>
              <a:gd name="connsiteX689" fmla="*/ 154206 w 2021037"/>
              <a:gd name="connsiteY689" fmla="*/ 509845 h 661975"/>
              <a:gd name="connsiteX690" fmla="*/ 154272 w 2021037"/>
              <a:gd name="connsiteY690" fmla="*/ 509987 h 661975"/>
              <a:gd name="connsiteX691" fmla="*/ 165142 w 2021037"/>
              <a:gd name="connsiteY691" fmla="*/ 502946 h 661975"/>
              <a:gd name="connsiteX692" fmla="*/ 164949 w 2021037"/>
              <a:gd name="connsiteY692" fmla="*/ 503069 h 661975"/>
              <a:gd name="connsiteX693" fmla="*/ 172413 w 2021037"/>
              <a:gd name="connsiteY693" fmla="*/ 498333 h 661975"/>
              <a:gd name="connsiteX694" fmla="*/ 172490 w 2021037"/>
              <a:gd name="connsiteY694" fmla="*/ 498409 h 661975"/>
              <a:gd name="connsiteX695" fmla="*/ 190082 w 2021037"/>
              <a:gd name="connsiteY695" fmla="*/ 486670 h 661975"/>
              <a:gd name="connsiteX696" fmla="*/ 207605 w 2021037"/>
              <a:gd name="connsiteY696" fmla="*/ 475737 h 661975"/>
              <a:gd name="connsiteX697" fmla="*/ 217272 w 2021037"/>
              <a:gd name="connsiteY697" fmla="*/ 470461 h 661975"/>
              <a:gd name="connsiteX698" fmla="*/ 224473 w 2021037"/>
              <a:gd name="connsiteY698" fmla="*/ 471116 h 661975"/>
              <a:gd name="connsiteX699" fmla="*/ 224367 w 2021037"/>
              <a:gd name="connsiteY699" fmla="*/ 470945 h 661975"/>
              <a:gd name="connsiteX700" fmla="*/ 228240 w 2021037"/>
              <a:gd name="connsiteY700" fmla="*/ 474390 h 661975"/>
              <a:gd name="connsiteX701" fmla="*/ 217850 w 2021037"/>
              <a:gd name="connsiteY701" fmla="*/ 481678 h 661975"/>
              <a:gd name="connsiteX702" fmla="*/ 203311 w 2021037"/>
              <a:gd name="connsiteY702" fmla="*/ 491045 h 661975"/>
              <a:gd name="connsiteX703" fmla="*/ 203543 w 2021037"/>
              <a:gd name="connsiteY703" fmla="*/ 490855 h 661975"/>
              <a:gd name="connsiteX704" fmla="*/ 202191 w 2021037"/>
              <a:gd name="connsiteY704" fmla="*/ 492203 h 661975"/>
              <a:gd name="connsiteX705" fmla="*/ 194172 w 2021037"/>
              <a:gd name="connsiteY705" fmla="*/ 497527 h 661975"/>
              <a:gd name="connsiteX706" fmla="*/ 191432 w 2021037"/>
              <a:gd name="connsiteY706" fmla="*/ 498931 h 661975"/>
              <a:gd name="connsiteX707" fmla="*/ 191640 w 2021037"/>
              <a:gd name="connsiteY707" fmla="*/ 498741 h 661975"/>
              <a:gd name="connsiteX708" fmla="*/ 190322 w 2021037"/>
              <a:gd name="connsiteY708" fmla="*/ 501655 h 661975"/>
              <a:gd name="connsiteX709" fmla="*/ 190148 w 2021037"/>
              <a:gd name="connsiteY709" fmla="*/ 501475 h 661975"/>
              <a:gd name="connsiteX710" fmla="*/ 187541 w 2021037"/>
              <a:gd name="connsiteY710" fmla="*/ 503230 h 661975"/>
              <a:gd name="connsiteX711" fmla="*/ 179138 w 2021037"/>
              <a:gd name="connsiteY711" fmla="*/ 506751 h 661975"/>
              <a:gd name="connsiteX712" fmla="*/ 163108 w 2021037"/>
              <a:gd name="connsiteY712" fmla="*/ 517741 h 661975"/>
              <a:gd name="connsiteX713" fmla="*/ 163261 w 2021037"/>
              <a:gd name="connsiteY713" fmla="*/ 517817 h 661975"/>
              <a:gd name="connsiteX714" fmla="*/ 146127 w 2021037"/>
              <a:gd name="connsiteY714" fmla="*/ 528673 h 661975"/>
              <a:gd name="connsiteX715" fmla="*/ 114764 w 2021037"/>
              <a:gd name="connsiteY715" fmla="*/ 549029 h 661975"/>
              <a:gd name="connsiteX716" fmla="*/ 111556 w 2021037"/>
              <a:gd name="connsiteY716" fmla="*/ 551677 h 661975"/>
              <a:gd name="connsiteX717" fmla="*/ 119817 w 2021037"/>
              <a:gd name="connsiteY717" fmla="*/ 556441 h 661975"/>
              <a:gd name="connsiteX718" fmla="*/ 157698 w 2021037"/>
              <a:gd name="connsiteY718" fmla="*/ 571341 h 661975"/>
              <a:gd name="connsiteX719" fmla="*/ 178511 w 2021037"/>
              <a:gd name="connsiteY719" fmla="*/ 579379 h 661975"/>
              <a:gd name="connsiteX720" fmla="*/ 200640 w 2021037"/>
              <a:gd name="connsiteY720" fmla="*/ 588584 h 661975"/>
              <a:gd name="connsiteX721" fmla="*/ 207195 w 2021037"/>
              <a:gd name="connsiteY721" fmla="*/ 596129 h 661975"/>
              <a:gd name="connsiteX722" fmla="*/ 207194 w 2021037"/>
              <a:gd name="connsiteY722" fmla="*/ 596129 h 661975"/>
              <a:gd name="connsiteX723" fmla="*/ 212186 w 2021037"/>
              <a:gd name="connsiteY723" fmla="*/ 599925 h 661975"/>
              <a:gd name="connsiteX724" fmla="*/ 214120 w 2021037"/>
              <a:gd name="connsiteY724" fmla="*/ 608153 h 661975"/>
              <a:gd name="connsiteX725" fmla="*/ 112707 w 2021037"/>
              <a:gd name="connsiteY725" fmla="*/ 571692 h 661975"/>
              <a:gd name="connsiteX726" fmla="*/ 114027 w 2021037"/>
              <a:gd name="connsiteY726" fmla="*/ 578639 h 661975"/>
              <a:gd name="connsiteX727" fmla="*/ 127094 w 2021037"/>
              <a:gd name="connsiteY727" fmla="*/ 618554 h 661975"/>
              <a:gd name="connsiteX728" fmla="*/ 130576 w 2021037"/>
              <a:gd name="connsiteY728" fmla="*/ 627057 h 661975"/>
              <a:gd name="connsiteX729" fmla="*/ 133323 w 2021037"/>
              <a:gd name="connsiteY729" fmla="*/ 631499 h 661975"/>
              <a:gd name="connsiteX730" fmla="*/ 136920 w 2021037"/>
              <a:gd name="connsiteY730" fmla="*/ 634792 h 661975"/>
              <a:gd name="connsiteX731" fmla="*/ 136050 w 2021037"/>
              <a:gd name="connsiteY731" fmla="*/ 641027 h 661975"/>
              <a:gd name="connsiteX732" fmla="*/ 118432 w 2021037"/>
              <a:gd name="connsiteY732" fmla="*/ 624315 h 661975"/>
              <a:gd name="connsiteX733" fmla="*/ 104485 w 2021037"/>
              <a:gd name="connsiteY733" fmla="*/ 584722 h 661975"/>
              <a:gd name="connsiteX734" fmla="*/ 98942 w 2021037"/>
              <a:gd name="connsiteY734" fmla="*/ 568010 h 661975"/>
              <a:gd name="connsiteX735" fmla="*/ 95310 w 2021037"/>
              <a:gd name="connsiteY735" fmla="*/ 578952 h 661975"/>
              <a:gd name="connsiteX736" fmla="*/ 83676 w 2021037"/>
              <a:gd name="connsiteY736" fmla="*/ 615821 h 661975"/>
              <a:gd name="connsiteX737" fmla="*/ 77846 w 2021037"/>
              <a:gd name="connsiteY737" fmla="*/ 638730 h 661975"/>
              <a:gd name="connsiteX738" fmla="*/ 72844 w 2021037"/>
              <a:gd name="connsiteY738" fmla="*/ 656353 h 661975"/>
              <a:gd name="connsiteX739" fmla="*/ 72241 w 2021037"/>
              <a:gd name="connsiteY739" fmla="*/ 658223 h 661975"/>
              <a:gd name="connsiteX740" fmla="*/ 68961 w 2021037"/>
              <a:gd name="connsiteY740" fmla="*/ 661905 h 661975"/>
              <a:gd name="connsiteX741" fmla="*/ 63118 w 2021037"/>
              <a:gd name="connsiteY741" fmla="*/ 656998 h 661975"/>
              <a:gd name="connsiteX742" fmla="*/ 63426 w 2021037"/>
              <a:gd name="connsiteY742" fmla="*/ 640210 h 661975"/>
              <a:gd name="connsiteX743" fmla="*/ 67154 w 2021037"/>
              <a:gd name="connsiteY743" fmla="*/ 620319 h 661975"/>
              <a:gd name="connsiteX744" fmla="*/ 70658 w 2021037"/>
              <a:gd name="connsiteY744" fmla="*/ 611541 h 661975"/>
              <a:gd name="connsiteX745" fmla="*/ 69848 w 2021037"/>
              <a:gd name="connsiteY745" fmla="*/ 609282 h 661975"/>
              <a:gd name="connsiteX746" fmla="*/ 70019 w 2021037"/>
              <a:gd name="connsiteY746" fmla="*/ 609434 h 661975"/>
              <a:gd name="connsiteX747" fmla="*/ 73560 w 2021037"/>
              <a:gd name="connsiteY747" fmla="*/ 592836 h 661975"/>
              <a:gd name="connsiteX748" fmla="*/ 75053 w 2021037"/>
              <a:gd name="connsiteY748" fmla="*/ 587408 h 661975"/>
              <a:gd name="connsiteX749" fmla="*/ 77151 w 2021037"/>
              <a:gd name="connsiteY749" fmla="*/ 580024 h 661975"/>
              <a:gd name="connsiteX750" fmla="*/ 74390 w 2021037"/>
              <a:gd name="connsiteY750" fmla="*/ 575953 h 661975"/>
              <a:gd name="connsiteX751" fmla="*/ 60177 w 2021037"/>
              <a:gd name="connsiteY751" fmla="*/ 585054 h 661975"/>
              <a:gd name="connsiteX752" fmla="*/ 45652 w 2021037"/>
              <a:gd name="connsiteY752" fmla="*/ 595019 h 661975"/>
              <a:gd name="connsiteX753" fmla="*/ 40948 w 2021037"/>
              <a:gd name="connsiteY753" fmla="*/ 600191 h 661975"/>
              <a:gd name="connsiteX754" fmla="*/ 40947 w 2021037"/>
              <a:gd name="connsiteY754" fmla="*/ 600191 h 661975"/>
              <a:gd name="connsiteX755" fmla="*/ 206840 w 2021037"/>
              <a:gd name="connsiteY755" fmla="*/ 596641 h 661975"/>
              <a:gd name="connsiteX756" fmla="*/ 207079 w 2021037"/>
              <a:gd name="connsiteY756" fmla="*/ 596973 h 661975"/>
              <a:gd name="connsiteX757" fmla="*/ 207034 w 2021037"/>
              <a:gd name="connsiteY757" fmla="*/ 596357 h 661975"/>
              <a:gd name="connsiteX758" fmla="*/ 206840 w 2021037"/>
              <a:gd name="connsiteY758" fmla="*/ 596641 h 661975"/>
              <a:gd name="connsiteX759" fmla="*/ 203486 w 2021037"/>
              <a:gd name="connsiteY759" fmla="*/ 595484 h 661975"/>
              <a:gd name="connsiteX760" fmla="*/ 203619 w 2021037"/>
              <a:gd name="connsiteY760" fmla="*/ 595863 h 661975"/>
              <a:gd name="connsiteX761" fmla="*/ 204317 w 2021037"/>
              <a:gd name="connsiteY761" fmla="*/ 595721 h 661975"/>
              <a:gd name="connsiteX762" fmla="*/ 203486 w 2021037"/>
              <a:gd name="connsiteY762" fmla="*/ 595484 h 661975"/>
              <a:gd name="connsiteX763" fmla="*/ 195723 w 2021037"/>
              <a:gd name="connsiteY763" fmla="*/ 592997 h 661975"/>
              <a:gd name="connsiteX764" fmla="*/ 196768 w 2021037"/>
              <a:gd name="connsiteY764" fmla="*/ 593282 h 661975"/>
              <a:gd name="connsiteX765" fmla="*/ 197016 w 2021037"/>
              <a:gd name="connsiteY765" fmla="*/ 592912 h 661975"/>
              <a:gd name="connsiteX766" fmla="*/ 197016 w 2021037"/>
              <a:gd name="connsiteY766" fmla="*/ 592912 h 661975"/>
              <a:gd name="connsiteX767" fmla="*/ 195952 w 2021037"/>
              <a:gd name="connsiteY767" fmla="*/ 592580 h 661975"/>
              <a:gd name="connsiteX768" fmla="*/ 195723 w 2021037"/>
              <a:gd name="connsiteY768" fmla="*/ 592997 h 661975"/>
              <a:gd name="connsiteX769" fmla="*/ 195724 w 2021037"/>
              <a:gd name="connsiteY769" fmla="*/ 592997 h 661975"/>
              <a:gd name="connsiteX770" fmla="*/ 168528 w 2021037"/>
              <a:gd name="connsiteY770" fmla="*/ 578430 h 661975"/>
              <a:gd name="connsiteX771" fmla="*/ 168983 w 2021037"/>
              <a:gd name="connsiteY771" fmla="*/ 578734 h 661975"/>
              <a:gd name="connsiteX772" fmla="*/ 169508 w 2021037"/>
              <a:gd name="connsiteY772" fmla="*/ 578534 h 661975"/>
              <a:gd name="connsiteX773" fmla="*/ 169508 w 2021037"/>
              <a:gd name="connsiteY773" fmla="*/ 578534 h 661975"/>
              <a:gd name="connsiteX774" fmla="*/ 169036 w 2021037"/>
              <a:gd name="connsiteY774" fmla="*/ 578231 h 661975"/>
              <a:gd name="connsiteX775" fmla="*/ 168528 w 2021037"/>
              <a:gd name="connsiteY775" fmla="*/ 578430 h 661975"/>
              <a:gd name="connsiteX776" fmla="*/ 149714 w 2021037"/>
              <a:gd name="connsiteY776" fmla="*/ 571882 h 661975"/>
              <a:gd name="connsiteX777" fmla="*/ 150099 w 2021037"/>
              <a:gd name="connsiteY777" fmla="*/ 572147 h 661975"/>
              <a:gd name="connsiteX778" fmla="*/ 150161 w 2021037"/>
              <a:gd name="connsiteY778" fmla="*/ 571749 h 661975"/>
              <a:gd name="connsiteX779" fmla="*/ 149714 w 2021037"/>
              <a:gd name="connsiteY779" fmla="*/ 571882 h 661975"/>
              <a:gd name="connsiteX780" fmla="*/ 149713 w 2021037"/>
              <a:gd name="connsiteY780" fmla="*/ 571882 h 661975"/>
              <a:gd name="connsiteX781" fmla="*/ 126890 w 2021037"/>
              <a:gd name="connsiteY781" fmla="*/ 562477 h 661975"/>
              <a:gd name="connsiteX782" fmla="*/ 127202 w 2021037"/>
              <a:gd name="connsiteY782" fmla="*/ 563018 h 661975"/>
              <a:gd name="connsiteX783" fmla="*/ 127385 w 2021037"/>
              <a:gd name="connsiteY783" fmla="*/ 562629 h 661975"/>
              <a:gd name="connsiteX784" fmla="*/ 126890 w 2021037"/>
              <a:gd name="connsiteY784" fmla="*/ 562477 h 661975"/>
              <a:gd name="connsiteX785" fmla="*/ 138969 w 2021037"/>
              <a:gd name="connsiteY785" fmla="*/ 518728 h 661975"/>
              <a:gd name="connsiteX786" fmla="*/ 139205 w 2021037"/>
              <a:gd name="connsiteY786" fmla="*/ 519202 h 661975"/>
              <a:gd name="connsiteX787" fmla="*/ 139204 w 2021037"/>
              <a:gd name="connsiteY787" fmla="*/ 518822 h 661975"/>
              <a:gd name="connsiteX788" fmla="*/ 138969 w 2021037"/>
              <a:gd name="connsiteY788" fmla="*/ 518728 h 661975"/>
              <a:gd name="connsiteX789" fmla="*/ 95060 w 2021037"/>
              <a:gd name="connsiteY789" fmla="*/ 516440 h 661975"/>
              <a:gd name="connsiteX790" fmla="*/ 96063 w 2021037"/>
              <a:gd name="connsiteY790" fmla="*/ 516497 h 661975"/>
              <a:gd name="connsiteX791" fmla="*/ 95732 w 2021037"/>
              <a:gd name="connsiteY791" fmla="*/ 512796 h 661975"/>
              <a:gd name="connsiteX792" fmla="*/ 95060 w 2021037"/>
              <a:gd name="connsiteY792" fmla="*/ 516440 h 661975"/>
              <a:gd name="connsiteX793" fmla="*/ 77115 w 2021037"/>
              <a:gd name="connsiteY793" fmla="*/ 574824 h 661975"/>
              <a:gd name="connsiteX794" fmla="*/ 77528 w 2021037"/>
              <a:gd name="connsiteY794" fmla="*/ 574700 h 661975"/>
              <a:gd name="connsiteX795" fmla="*/ 77174 w 2021037"/>
              <a:gd name="connsiteY795" fmla="*/ 574453 h 661975"/>
              <a:gd name="connsiteX796" fmla="*/ 77115 w 2021037"/>
              <a:gd name="connsiteY796" fmla="*/ 574824 h 661975"/>
              <a:gd name="connsiteX797" fmla="*/ 58645 w 2021037"/>
              <a:gd name="connsiteY797" fmla="*/ 572034 h 661975"/>
              <a:gd name="connsiteX798" fmla="*/ 58965 w 2021037"/>
              <a:gd name="connsiteY798" fmla="*/ 572090 h 661975"/>
              <a:gd name="connsiteX799" fmla="*/ 58861 w 2021037"/>
              <a:gd name="connsiteY799" fmla="*/ 571730 h 661975"/>
              <a:gd name="connsiteX800" fmla="*/ 58645 w 2021037"/>
              <a:gd name="connsiteY800" fmla="*/ 572034 h 661975"/>
              <a:gd name="connsiteX801" fmla="*/ 1965731 w 2021037"/>
              <a:gd name="connsiteY801" fmla="*/ 103768 h 661975"/>
              <a:gd name="connsiteX802" fmla="*/ 1965684 w 2021037"/>
              <a:gd name="connsiteY802" fmla="*/ 103769 h 661975"/>
              <a:gd name="connsiteX803" fmla="*/ 1965560 w 2021037"/>
              <a:gd name="connsiteY803" fmla="*/ 103950 h 661975"/>
              <a:gd name="connsiteX804" fmla="*/ 1965731 w 2021037"/>
              <a:gd name="connsiteY804" fmla="*/ 103767 h 661975"/>
              <a:gd name="connsiteX805" fmla="*/ 1965731 w 2021037"/>
              <a:gd name="connsiteY805" fmla="*/ 103767 h 661975"/>
              <a:gd name="connsiteX806" fmla="*/ 1969494 w 2021037"/>
              <a:gd name="connsiteY806" fmla="*/ 101341 h 661975"/>
              <a:gd name="connsiteX807" fmla="*/ 1969722 w 2021037"/>
              <a:gd name="connsiteY807" fmla="*/ 101129 h 661975"/>
              <a:gd name="connsiteX808" fmla="*/ 1969722 w 2021037"/>
              <a:gd name="connsiteY808" fmla="*/ 101129 h 661975"/>
              <a:gd name="connsiteX809" fmla="*/ 1969494 w 2021037"/>
              <a:gd name="connsiteY809" fmla="*/ 101341 h 661975"/>
              <a:gd name="connsiteX810" fmla="*/ 1969494 w 2021037"/>
              <a:gd name="connsiteY810" fmla="*/ 101341 h 661975"/>
              <a:gd name="connsiteX811" fmla="*/ 200550 w 2021037"/>
              <a:gd name="connsiteY811" fmla="*/ 474921 h 661975"/>
              <a:gd name="connsiteX812" fmla="*/ 200485 w 2021037"/>
              <a:gd name="connsiteY812" fmla="*/ 474969 h 661975"/>
              <a:gd name="connsiteX813" fmla="*/ 200703 w 2021037"/>
              <a:gd name="connsiteY813" fmla="*/ 475082 h 661975"/>
              <a:gd name="connsiteX814" fmla="*/ 200550 w 2021037"/>
              <a:gd name="connsiteY814" fmla="*/ 474921 h 661975"/>
              <a:gd name="connsiteX815" fmla="*/ 202230 w 2021037"/>
              <a:gd name="connsiteY815" fmla="*/ 492203 h 661975"/>
              <a:gd name="connsiteX816" fmla="*/ 202188 w 2021037"/>
              <a:gd name="connsiteY816" fmla="*/ 492212 h 661975"/>
              <a:gd name="connsiteX817" fmla="*/ 202014 w 2021037"/>
              <a:gd name="connsiteY817" fmla="*/ 492383 h 661975"/>
              <a:gd name="connsiteX818" fmla="*/ 202230 w 2021037"/>
              <a:gd name="connsiteY818" fmla="*/ 492203 h 661975"/>
              <a:gd name="connsiteX819" fmla="*/ 37114 w 2021037"/>
              <a:gd name="connsiteY819" fmla="*/ 601491 h 661975"/>
              <a:gd name="connsiteX820" fmla="*/ 36964 w 2021037"/>
              <a:gd name="connsiteY820" fmla="*/ 601576 h 661975"/>
              <a:gd name="connsiteX821" fmla="*/ 36882 w 2021037"/>
              <a:gd name="connsiteY821" fmla="*/ 601719 h 661975"/>
              <a:gd name="connsiteX822" fmla="*/ 37114 w 2021037"/>
              <a:gd name="connsiteY822" fmla="*/ 601491 h 661975"/>
              <a:gd name="connsiteX823" fmla="*/ 37113 w 2021037"/>
              <a:gd name="connsiteY823" fmla="*/ 601491 h 661975"/>
              <a:gd name="connsiteX824" fmla="*/ 194311 w 2021037"/>
              <a:gd name="connsiteY824" fmla="*/ 497460 h 661975"/>
              <a:gd name="connsiteX825" fmla="*/ 194169 w 2021037"/>
              <a:gd name="connsiteY825" fmla="*/ 497527 h 661975"/>
              <a:gd name="connsiteX826" fmla="*/ 194097 w 2021037"/>
              <a:gd name="connsiteY826" fmla="*/ 497650 h 661975"/>
              <a:gd name="connsiteX827" fmla="*/ 194311 w 2021037"/>
              <a:gd name="connsiteY827" fmla="*/ 497460 h 661975"/>
              <a:gd name="connsiteX828" fmla="*/ 217914 w 2021037"/>
              <a:gd name="connsiteY828" fmla="*/ 481650 h 661975"/>
              <a:gd name="connsiteX829" fmla="*/ 217847 w 2021037"/>
              <a:gd name="connsiteY829" fmla="*/ 481678 h 661975"/>
              <a:gd name="connsiteX830" fmla="*/ 217699 w 2021037"/>
              <a:gd name="connsiteY830" fmla="*/ 481858 h 661975"/>
              <a:gd name="connsiteX831" fmla="*/ 217914 w 2021037"/>
              <a:gd name="connsiteY831" fmla="*/ 481650 h 661975"/>
              <a:gd name="connsiteX832" fmla="*/ 48999 w 2021037"/>
              <a:gd name="connsiteY832" fmla="*/ 575118 h 661975"/>
              <a:gd name="connsiteX833" fmla="*/ 48842 w 2021037"/>
              <a:gd name="connsiteY833" fmla="*/ 575203 h 661975"/>
              <a:gd name="connsiteX834" fmla="*/ 48796 w 2021037"/>
              <a:gd name="connsiteY834" fmla="*/ 575365 h 661975"/>
              <a:gd name="connsiteX835" fmla="*/ 48999 w 2021037"/>
              <a:gd name="connsiteY835" fmla="*/ 575118 h 661975"/>
              <a:gd name="connsiteX836" fmla="*/ 48999 w 2021037"/>
              <a:gd name="connsiteY836" fmla="*/ 575118 h 661975"/>
              <a:gd name="connsiteX837" fmla="*/ 105666 w 2021037"/>
              <a:gd name="connsiteY837" fmla="*/ 484535 h 661975"/>
              <a:gd name="connsiteX838" fmla="*/ 105842 w 2021037"/>
              <a:gd name="connsiteY838" fmla="*/ 484440 h 661975"/>
              <a:gd name="connsiteX839" fmla="*/ 105861 w 2021037"/>
              <a:gd name="connsiteY839" fmla="*/ 484335 h 661975"/>
              <a:gd name="connsiteX840" fmla="*/ 105666 w 2021037"/>
              <a:gd name="connsiteY840" fmla="*/ 484535 h 661975"/>
              <a:gd name="connsiteX841" fmla="*/ 105665 w 2021037"/>
              <a:gd name="connsiteY841" fmla="*/ 484535 h 661975"/>
              <a:gd name="connsiteX842" fmla="*/ 26227 w 2021037"/>
              <a:gd name="connsiteY842" fmla="*/ 611038 h 661975"/>
              <a:gd name="connsiteX843" fmla="*/ 26140 w 2021037"/>
              <a:gd name="connsiteY843" fmla="*/ 611095 h 661975"/>
              <a:gd name="connsiteX844" fmla="*/ 25827 w 2021037"/>
              <a:gd name="connsiteY844" fmla="*/ 611427 h 661975"/>
              <a:gd name="connsiteX845" fmla="*/ 26227 w 2021037"/>
              <a:gd name="connsiteY845" fmla="*/ 611038 h 661975"/>
              <a:gd name="connsiteX846" fmla="*/ 18368 w 2021037"/>
              <a:gd name="connsiteY846" fmla="*/ 607223 h 661975"/>
              <a:gd name="connsiteX847" fmla="*/ 18454 w 2021037"/>
              <a:gd name="connsiteY847" fmla="*/ 607109 h 661975"/>
              <a:gd name="connsiteX848" fmla="*/ 18454 w 2021037"/>
              <a:gd name="connsiteY848" fmla="*/ 607099 h 661975"/>
              <a:gd name="connsiteX849" fmla="*/ 18368 w 2021037"/>
              <a:gd name="connsiteY849" fmla="*/ 607223 h 661975"/>
              <a:gd name="connsiteX850" fmla="*/ 18368 w 2021037"/>
              <a:gd name="connsiteY850" fmla="*/ 607223 h 6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Lst>
            <a:rect l="l" t="t" r="r" b="b"/>
            <a:pathLst>
              <a:path w="2021037" h="661975">
                <a:moveTo>
                  <a:pt x="1912696" y="87994"/>
                </a:moveTo>
                <a:cubicBezTo>
                  <a:pt x="1912601" y="87981"/>
                  <a:pt x="1912553" y="87947"/>
                  <a:pt x="1912467" y="87932"/>
                </a:cubicBezTo>
                <a:cubicBezTo>
                  <a:pt x="1912496" y="87903"/>
                  <a:pt x="1912525" y="87877"/>
                  <a:pt x="1912553" y="87849"/>
                </a:cubicBezTo>
                <a:lnTo>
                  <a:pt x="1912696" y="87995"/>
                </a:lnTo>
                <a:lnTo>
                  <a:pt x="1912696" y="87995"/>
                </a:lnTo>
                <a:close/>
                <a:moveTo>
                  <a:pt x="2008079" y="80075"/>
                </a:moveTo>
                <a:cubicBezTo>
                  <a:pt x="2008032" y="80085"/>
                  <a:pt x="2007984" y="80116"/>
                  <a:pt x="2007936" y="80127"/>
                </a:cubicBezTo>
                <a:cubicBezTo>
                  <a:pt x="2007908" y="80182"/>
                  <a:pt x="2007870" y="80235"/>
                  <a:pt x="2007841" y="80290"/>
                </a:cubicBezTo>
                <a:lnTo>
                  <a:pt x="2008079" y="80075"/>
                </a:lnTo>
                <a:close/>
                <a:moveTo>
                  <a:pt x="1916334" y="57377"/>
                </a:moveTo>
                <a:cubicBezTo>
                  <a:pt x="1916334" y="57390"/>
                  <a:pt x="1916325" y="57403"/>
                  <a:pt x="1916325" y="57416"/>
                </a:cubicBezTo>
                <a:cubicBezTo>
                  <a:pt x="1916325" y="57417"/>
                  <a:pt x="1916325" y="57416"/>
                  <a:pt x="1916334" y="57417"/>
                </a:cubicBezTo>
                <a:lnTo>
                  <a:pt x="1916334" y="57377"/>
                </a:lnTo>
                <a:lnTo>
                  <a:pt x="1916334" y="57377"/>
                </a:lnTo>
                <a:close/>
                <a:moveTo>
                  <a:pt x="1836848" y="123082"/>
                </a:moveTo>
                <a:cubicBezTo>
                  <a:pt x="1836934" y="123055"/>
                  <a:pt x="1837010" y="123030"/>
                  <a:pt x="1837096" y="123003"/>
                </a:cubicBezTo>
                <a:cubicBezTo>
                  <a:pt x="1837068" y="122980"/>
                  <a:pt x="1837029" y="122957"/>
                  <a:pt x="1836991" y="122934"/>
                </a:cubicBezTo>
                <a:lnTo>
                  <a:pt x="1836848" y="123082"/>
                </a:lnTo>
                <a:lnTo>
                  <a:pt x="1836848" y="123082"/>
                </a:lnTo>
                <a:close/>
                <a:moveTo>
                  <a:pt x="1998802" y="85323"/>
                </a:moveTo>
                <a:cubicBezTo>
                  <a:pt x="1998792" y="85329"/>
                  <a:pt x="1998773" y="85336"/>
                  <a:pt x="1998754" y="85343"/>
                </a:cubicBezTo>
                <a:cubicBezTo>
                  <a:pt x="1998697" y="85414"/>
                  <a:pt x="1998611" y="85443"/>
                  <a:pt x="1998554" y="85516"/>
                </a:cubicBezTo>
                <a:cubicBezTo>
                  <a:pt x="1998554" y="85516"/>
                  <a:pt x="1998802" y="85322"/>
                  <a:pt x="1998802" y="85322"/>
                </a:cubicBezTo>
                <a:close/>
                <a:moveTo>
                  <a:pt x="1799434" y="19528"/>
                </a:moveTo>
                <a:cubicBezTo>
                  <a:pt x="1806673" y="27258"/>
                  <a:pt x="1814226" y="34705"/>
                  <a:pt x="1821732" y="42180"/>
                </a:cubicBezTo>
                <a:cubicBezTo>
                  <a:pt x="1826638" y="47064"/>
                  <a:pt x="1831838" y="51664"/>
                  <a:pt x="1836639" y="56654"/>
                </a:cubicBezTo>
                <a:cubicBezTo>
                  <a:pt x="1843687" y="63996"/>
                  <a:pt x="1850488" y="71579"/>
                  <a:pt x="1857413" y="79049"/>
                </a:cubicBezTo>
                <a:cubicBezTo>
                  <a:pt x="1863785" y="85928"/>
                  <a:pt x="1870291" y="92688"/>
                  <a:pt x="1876482" y="99725"/>
                </a:cubicBezTo>
                <a:cubicBezTo>
                  <a:pt x="1878463" y="101978"/>
                  <a:pt x="1880797" y="101190"/>
                  <a:pt x="1883007" y="101659"/>
                </a:cubicBezTo>
                <a:cubicBezTo>
                  <a:pt x="1883568" y="101793"/>
                  <a:pt x="1884131" y="101975"/>
                  <a:pt x="1884712" y="102033"/>
                </a:cubicBezTo>
                <a:cubicBezTo>
                  <a:pt x="1884940" y="102056"/>
                  <a:pt x="1885197" y="101805"/>
                  <a:pt x="1885435" y="101679"/>
                </a:cubicBezTo>
                <a:cubicBezTo>
                  <a:pt x="1885216" y="101680"/>
                  <a:pt x="1884997" y="101691"/>
                  <a:pt x="1884778" y="101681"/>
                </a:cubicBezTo>
                <a:cubicBezTo>
                  <a:pt x="1884169" y="101651"/>
                  <a:pt x="1883559" y="101613"/>
                  <a:pt x="1882940" y="101578"/>
                </a:cubicBezTo>
                <a:cubicBezTo>
                  <a:pt x="1883892" y="100724"/>
                  <a:pt x="1884712" y="99434"/>
                  <a:pt x="1885816" y="99107"/>
                </a:cubicBezTo>
                <a:cubicBezTo>
                  <a:pt x="1888179" y="98408"/>
                  <a:pt x="1889360" y="96906"/>
                  <a:pt x="1890284" y="94797"/>
                </a:cubicBezTo>
                <a:cubicBezTo>
                  <a:pt x="1890741" y="93751"/>
                  <a:pt x="1891951" y="93056"/>
                  <a:pt x="1892570" y="92050"/>
                </a:cubicBezTo>
                <a:cubicBezTo>
                  <a:pt x="1893065" y="91252"/>
                  <a:pt x="1893456" y="90215"/>
                  <a:pt x="1893417" y="89298"/>
                </a:cubicBezTo>
                <a:cubicBezTo>
                  <a:pt x="1893284" y="85336"/>
                  <a:pt x="1894379" y="85645"/>
                  <a:pt x="1895894" y="79995"/>
                </a:cubicBezTo>
                <a:cubicBezTo>
                  <a:pt x="1897199" y="75146"/>
                  <a:pt x="1900237" y="71444"/>
                  <a:pt x="1901695" y="67001"/>
                </a:cubicBezTo>
                <a:cubicBezTo>
                  <a:pt x="1904514" y="58377"/>
                  <a:pt x="1906181" y="49372"/>
                  <a:pt x="1909067" y="40772"/>
                </a:cubicBezTo>
                <a:cubicBezTo>
                  <a:pt x="1910772" y="35693"/>
                  <a:pt x="1913848" y="31064"/>
                  <a:pt x="1916439" y="26302"/>
                </a:cubicBezTo>
                <a:cubicBezTo>
                  <a:pt x="1916735" y="25758"/>
                  <a:pt x="1917868" y="25668"/>
                  <a:pt x="1918611" y="25367"/>
                </a:cubicBezTo>
                <a:cubicBezTo>
                  <a:pt x="1918668" y="26124"/>
                  <a:pt x="1918973" y="26970"/>
                  <a:pt x="1918735" y="27617"/>
                </a:cubicBezTo>
                <a:cubicBezTo>
                  <a:pt x="1918373" y="28592"/>
                  <a:pt x="1917630" y="29428"/>
                  <a:pt x="1916754" y="30782"/>
                </a:cubicBezTo>
                <a:cubicBezTo>
                  <a:pt x="1918030" y="30844"/>
                  <a:pt x="1918811" y="30817"/>
                  <a:pt x="1919554" y="30931"/>
                </a:cubicBezTo>
                <a:cubicBezTo>
                  <a:pt x="1921907" y="31289"/>
                  <a:pt x="1922240" y="31868"/>
                  <a:pt x="1921430" y="33739"/>
                </a:cubicBezTo>
                <a:cubicBezTo>
                  <a:pt x="1919011" y="39324"/>
                  <a:pt x="1916458" y="44863"/>
                  <a:pt x="1914296" y="50546"/>
                </a:cubicBezTo>
                <a:cubicBezTo>
                  <a:pt x="1913334" y="53072"/>
                  <a:pt x="1913115" y="55876"/>
                  <a:pt x="1912591" y="58566"/>
                </a:cubicBezTo>
                <a:cubicBezTo>
                  <a:pt x="1913877" y="58298"/>
                  <a:pt x="1914582" y="56201"/>
                  <a:pt x="1916325" y="57412"/>
                </a:cubicBezTo>
                <a:cubicBezTo>
                  <a:pt x="1914191" y="66124"/>
                  <a:pt x="1912172" y="74866"/>
                  <a:pt x="1909867" y="83533"/>
                </a:cubicBezTo>
                <a:cubicBezTo>
                  <a:pt x="1909134" y="86301"/>
                  <a:pt x="1910010" y="87487"/>
                  <a:pt x="1912467" y="87929"/>
                </a:cubicBezTo>
                <a:cubicBezTo>
                  <a:pt x="1911429" y="88959"/>
                  <a:pt x="1910400" y="89991"/>
                  <a:pt x="1909362" y="91022"/>
                </a:cubicBezTo>
                <a:cubicBezTo>
                  <a:pt x="1911210" y="92457"/>
                  <a:pt x="1912753" y="91336"/>
                  <a:pt x="1914315" y="90425"/>
                </a:cubicBezTo>
                <a:cubicBezTo>
                  <a:pt x="1914258" y="90476"/>
                  <a:pt x="1914201" y="90527"/>
                  <a:pt x="1914153" y="90578"/>
                </a:cubicBezTo>
                <a:cubicBezTo>
                  <a:pt x="1917392" y="89023"/>
                  <a:pt x="1920630" y="87467"/>
                  <a:pt x="1923869" y="85911"/>
                </a:cubicBezTo>
                <a:cubicBezTo>
                  <a:pt x="1923869" y="86013"/>
                  <a:pt x="1923869" y="86114"/>
                  <a:pt x="1923878" y="86216"/>
                </a:cubicBezTo>
                <a:cubicBezTo>
                  <a:pt x="1923916" y="86133"/>
                  <a:pt x="1923945" y="86050"/>
                  <a:pt x="1923974" y="85966"/>
                </a:cubicBezTo>
                <a:cubicBezTo>
                  <a:pt x="1926879" y="83619"/>
                  <a:pt x="1930832" y="83858"/>
                  <a:pt x="1933946" y="81587"/>
                </a:cubicBezTo>
                <a:cubicBezTo>
                  <a:pt x="1937004" y="79351"/>
                  <a:pt x="1940947" y="78325"/>
                  <a:pt x="1944462" y="76676"/>
                </a:cubicBezTo>
                <a:cubicBezTo>
                  <a:pt x="1947986" y="75019"/>
                  <a:pt x="1951434" y="73188"/>
                  <a:pt x="1954968" y="71553"/>
                </a:cubicBezTo>
                <a:cubicBezTo>
                  <a:pt x="1956730" y="70737"/>
                  <a:pt x="1958616" y="70190"/>
                  <a:pt x="1960454" y="69522"/>
                </a:cubicBezTo>
                <a:lnTo>
                  <a:pt x="1960283" y="69692"/>
                </a:lnTo>
                <a:cubicBezTo>
                  <a:pt x="1965579" y="68265"/>
                  <a:pt x="1970189" y="65199"/>
                  <a:pt x="1975351" y="63332"/>
                </a:cubicBezTo>
                <a:cubicBezTo>
                  <a:pt x="1980933" y="61315"/>
                  <a:pt x="1986058" y="57953"/>
                  <a:pt x="1991230" y="54926"/>
                </a:cubicBezTo>
                <a:cubicBezTo>
                  <a:pt x="1992315" y="54294"/>
                  <a:pt x="1992649" y="52484"/>
                  <a:pt x="1993497" y="51349"/>
                </a:cubicBezTo>
                <a:cubicBezTo>
                  <a:pt x="1994401" y="50149"/>
                  <a:pt x="1995583" y="49660"/>
                  <a:pt x="1996602" y="51256"/>
                </a:cubicBezTo>
                <a:cubicBezTo>
                  <a:pt x="1997411" y="52525"/>
                  <a:pt x="1998069" y="53891"/>
                  <a:pt x="1998802" y="55213"/>
                </a:cubicBezTo>
                <a:lnTo>
                  <a:pt x="1998650" y="55090"/>
                </a:lnTo>
                <a:cubicBezTo>
                  <a:pt x="1998935" y="57280"/>
                  <a:pt x="1996983" y="57689"/>
                  <a:pt x="1995792" y="58727"/>
                </a:cubicBezTo>
                <a:cubicBezTo>
                  <a:pt x="1994316" y="60009"/>
                  <a:pt x="1992049" y="60813"/>
                  <a:pt x="1992649" y="63470"/>
                </a:cubicBezTo>
                <a:cubicBezTo>
                  <a:pt x="1995849" y="60619"/>
                  <a:pt x="1999097" y="57901"/>
                  <a:pt x="2004365" y="59519"/>
                </a:cubicBezTo>
                <a:cubicBezTo>
                  <a:pt x="2004136" y="61211"/>
                  <a:pt x="2003888" y="62985"/>
                  <a:pt x="2003603" y="65094"/>
                </a:cubicBezTo>
                <a:cubicBezTo>
                  <a:pt x="2004431" y="64829"/>
                  <a:pt x="2005050" y="64777"/>
                  <a:pt x="2005479" y="64466"/>
                </a:cubicBezTo>
                <a:cubicBezTo>
                  <a:pt x="2006651" y="63626"/>
                  <a:pt x="2007632" y="62373"/>
                  <a:pt x="2008918" y="61936"/>
                </a:cubicBezTo>
                <a:cubicBezTo>
                  <a:pt x="2009346" y="61791"/>
                  <a:pt x="2010432" y="63645"/>
                  <a:pt x="2011251" y="64548"/>
                </a:cubicBezTo>
                <a:cubicBezTo>
                  <a:pt x="2011489" y="64803"/>
                  <a:pt x="2011956" y="65161"/>
                  <a:pt x="2012156" y="65080"/>
                </a:cubicBezTo>
                <a:cubicBezTo>
                  <a:pt x="2016176" y="63502"/>
                  <a:pt x="2015223" y="66945"/>
                  <a:pt x="2014661" y="68126"/>
                </a:cubicBezTo>
                <a:cubicBezTo>
                  <a:pt x="2012689" y="72252"/>
                  <a:pt x="2010223" y="76145"/>
                  <a:pt x="2007936" y="80121"/>
                </a:cubicBezTo>
                <a:cubicBezTo>
                  <a:pt x="2004317" y="80888"/>
                  <a:pt x="2001183" y="82498"/>
                  <a:pt x="1998764" y="85339"/>
                </a:cubicBezTo>
                <a:cubicBezTo>
                  <a:pt x="1990449" y="89453"/>
                  <a:pt x="1982095" y="93504"/>
                  <a:pt x="1973847" y="97738"/>
                </a:cubicBezTo>
                <a:cubicBezTo>
                  <a:pt x="1972294" y="98530"/>
                  <a:pt x="1971075" y="99942"/>
                  <a:pt x="1969722" y="101125"/>
                </a:cubicBezTo>
                <a:cubicBezTo>
                  <a:pt x="1967646" y="100920"/>
                  <a:pt x="1966436" y="102013"/>
                  <a:pt x="1965684" y="103766"/>
                </a:cubicBezTo>
                <a:cubicBezTo>
                  <a:pt x="1962921" y="103455"/>
                  <a:pt x="1960835" y="104754"/>
                  <a:pt x="1958959" y="106570"/>
                </a:cubicBezTo>
                <a:lnTo>
                  <a:pt x="1959140" y="106403"/>
                </a:lnTo>
                <a:cubicBezTo>
                  <a:pt x="1958187" y="106894"/>
                  <a:pt x="1957244" y="107383"/>
                  <a:pt x="1956301" y="107874"/>
                </a:cubicBezTo>
                <a:lnTo>
                  <a:pt x="1956482" y="107723"/>
                </a:lnTo>
                <a:cubicBezTo>
                  <a:pt x="1955539" y="108215"/>
                  <a:pt x="1954587" y="108705"/>
                  <a:pt x="1953634" y="109197"/>
                </a:cubicBezTo>
                <a:lnTo>
                  <a:pt x="1953844" y="109037"/>
                </a:lnTo>
                <a:cubicBezTo>
                  <a:pt x="1952891" y="109531"/>
                  <a:pt x="1951948" y="110024"/>
                  <a:pt x="1950996" y="110518"/>
                </a:cubicBezTo>
                <a:lnTo>
                  <a:pt x="1951053" y="110348"/>
                </a:lnTo>
                <a:cubicBezTo>
                  <a:pt x="1948977" y="111318"/>
                  <a:pt x="1946900" y="112289"/>
                  <a:pt x="1944052" y="113620"/>
                </a:cubicBezTo>
                <a:cubicBezTo>
                  <a:pt x="1945900" y="114505"/>
                  <a:pt x="1946805" y="115260"/>
                  <a:pt x="1947767" y="115345"/>
                </a:cubicBezTo>
                <a:cubicBezTo>
                  <a:pt x="1955054" y="115984"/>
                  <a:pt x="1961464" y="119634"/>
                  <a:pt x="1968484" y="121254"/>
                </a:cubicBezTo>
                <a:cubicBezTo>
                  <a:pt x="1976961" y="123209"/>
                  <a:pt x="1985191" y="126107"/>
                  <a:pt x="1993211" y="129609"/>
                </a:cubicBezTo>
                <a:cubicBezTo>
                  <a:pt x="1996964" y="131253"/>
                  <a:pt x="2001117" y="132007"/>
                  <a:pt x="2004993" y="133421"/>
                </a:cubicBezTo>
                <a:cubicBezTo>
                  <a:pt x="2006784" y="134074"/>
                  <a:pt x="2008356" y="135327"/>
                  <a:pt x="2010003" y="136343"/>
                </a:cubicBezTo>
                <a:cubicBezTo>
                  <a:pt x="2011280" y="137130"/>
                  <a:pt x="2011204" y="137722"/>
                  <a:pt x="2009880" y="138557"/>
                </a:cubicBezTo>
                <a:cubicBezTo>
                  <a:pt x="2008651" y="139330"/>
                  <a:pt x="2008927" y="140387"/>
                  <a:pt x="2010213" y="140975"/>
                </a:cubicBezTo>
                <a:cubicBezTo>
                  <a:pt x="2013004" y="142244"/>
                  <a:pt x="2015823" y="143451"/>
                  <a:pt x="2018633" y="144666"/>
                </a:cubicBezTo>
                <a:cubicBezTo>
                  <a:pt x="2020100" y="145299"/>
                  <a:pt x="2021672" y="145995"/>
                  <a:pt x="2020776" y="147960"/>
                </a:cubicBezTo>
                <a:cubicBezTo>
                  <a:pt x="2019919" y="149823"/>
                  <a:pt x="2018366" y="150339"/>
                  <a:pt x="2016404" y="149430"/>
                </a:cubicBezTo>
                <a:cubicBezTo>
                  <a:pt x="2015014" y="148788"/>
                  <a:pt x="2013613" y="148144"/>
                  <a:pt x="2012147" y="147734"/>
                </a:cubicBezTo>
                <a:cubicBezTo>
                  <a:pt x="2011365" y="147515"/>
                  <a:pt x="2010451" y="147789"/>
                  <a:pt x="2009594" y="147841"/>
                </a:cubicBezTo>
                <a:lnTo>
                  <a:pt x="2009784" y="147673"/>
                </a:lnTo>
                <a:cubicBezTo>
                  <a:pt x="2008432" y="147263"/>
                  <a:pt x="2007079" y="146854"/>
                  <a:pt x="2005736" y="146444"/>
                </a:cubicBezTo>
                <a:lnTo>
                  <a:pt x="2005870" y="146558"/>
                </a:lnTo>
                <a:cubicBezTo>
                  <a:pt x="2002402" y="143698"/>
                  <a:pt x="1998526" y="142010"/>
                  <a:pt x="1993916" y="142424"/>
                </a:cubicBezTo>
                <a:lnTo>
                  <a:pt x="1994049" y="142291"/>
                </a:lnTo>
                <a:cubicBezTo>
                  <a:pt x="1990963" y="139110"/>
                  <a:pt x="1986638" y="138801"/>
                  <a:pt x="1982752" y="137787"/>
                </a:cubicBezTo>
                <a:cubicBezTo>
                  <a:pt x="1964779" y="133103"/>
                  <a:pt x="1946738" y="128696"/>
                  <a:pt x="1928717" y="124190"/>
                </a:cubicBezTo>
                <a:cubicBezTo>
                  <a:pt x="1928507" y="124137"/>
                  <a:pt x="1928298" y="124089"/>
                  <a:pt x="1928079" y="124049"/>
                </a:cubicBezTo>
                <a:cubicBezTo>
                  <a:pt x="1925793" y="123632"/>
                  <a:pt x="1923935" y="124788"/>
                  <a:pt x="1922516" y="127522"/>
                </a:cubicBezTo>
                <a:lnTo>
                  <a:pt x="1922516" y="127445"/>
                </a:lnTo>
                <a:cubicBezTo>
                  <a:pt x="1920954" y="125457"/>
                  <a:pt x="1919059" y="125958"/>
                  <a:pt x="1917220" y="126835"/>
                </a:cubicBezTo>
                <a:cubicBezTo>
                  <a:pt x="1913687" y="128515"/>
                  <a:pt x="1910210" y="130292"/>
                  <a:pt x="1906514" y="132123"/>
                </a:cubicBezTo>
                <a:cubicBezTo>
                  <a:pt x="1917973" y="146886"/>
                  <a:pt x="1929374" y="161036"/>
                  <a:pt x="1940157" y="175645"/>
                </a:cubicBezTo>
                <a:cubicBezTo>
                  <a:pt x="1947157" y="185140"/>
                  <a:pt x="1953406" y="195208"/>
                  <a:pt x="1959673" y="205217"/>
                </a:cubicBezTo>
                <a:cubicBezTo>
                  <a:pt x="1961969" y="208885"/>
                  <a:pt x="1963445" y="213087"/>
                  <a:pt x="1965093" y="217124"/>
                </a:cubicBezTo>
                <a:cubicBezTo>
                  <a:pt x="1965655" y="218490"/>
                  <a:pt x="1965741" y="220092"/>
                  <a:pt x="1965817" y="221597"/>
                </a:cubicBezTo>
                <a:cubicBezTo>
                  <a:pt x="1965903" y="223464"/>
                  <a:pt x="1965245" y="225430"/>
                  <a:pt x="1963369" y="225792"/>
                </a:cubicBezTo>
                <a:cubicBezTo>
                  <a:pt x="1961845" y="226087"/>
                  <a:pt x="1959702" y="225725"/>
                  <a:pt x="1958521" y="224792"/>
                </a:cubicBezTo>
                <a:cubicBezTo>
                  <a:pt x="1956339" y="223075"/>
                  <a:pt x="1954187" y="220984"/>
                  <a:pt x="1952844" y="218591"/>
                </a:cubicBezTo>
                <a:cubicBezTo>
                  <a:pt x="1946795" y="207851"/>
                  <a:pt x="1939261" y="198148"/>
                  <a:pt x="1931822" y="188420"/>
                </a:cubicBezTo>
                <a:cubicBezTo>
                  <a:pt x="1921049" y="174346"/>
                  <a:pt x="1909772" y="160668"/>
                  <a:pt x="1898675" y="146843"/>
                </a:cubicBezTo>
                <a:cubicBezTo>
                  <a:pt x="1898170" y="146207"/>
                  <a:pt x="1897399" y="145776"/>
                  <a:pt x="1896427" y="144990"/>
                </a:cubicBezTo>
                <a:cubicBezTo>
                  <a:pt x="1894427" y="150641"/>
                  <a:pt x="1892551" y="155905"/>
                  <a:pt x="1890712" y="161183"/>
                </a:cubicBezTo>
                <a:cubicBezTo>
                  <a:pt x="1887055" y="171702"/>
                  <a:pt x="1883216" y="182164"/>
                  <a:pt x="1879863" y="192783"/>
                </a:cubicBezTo>
                <a:cubicBezTo>
                  <a:pt x="1878673" y="196580"/>
                  <a:pt x="1876120" y="199352"/>
                  <a:pt x="1874310" y="202657"/>
                </a:cubicBezTo>
                <a:lnTo>
                  <a:pt x="1872234" y="206384"/>
                </a:lnTo>
                <a:cubicBezTo>
                  <a:pt x="1868948" y="213978"/>
                  <a:pt x="1865671" y="221575"/>
                  <a:pt x="1862347" y="229153"/>
                </a:cubicBezTo>
                <a:cubicBezTo>
                  <a:pt x="1862214" y="229441"/>
                  <a:pt x="1861632" y="229529"/>
                  <a:pt x="1861261" y="229710"/>
                </a:cubicBezTo>
                <a:cubicBezTo>
                  <a:pt x="1860242" y="226050"/>
                  <a:pt x="1861642" y="220566"/>
                  <a:pt x="1865928" y="211397"/>
                </a:cubicBezTo>
                <a:cubicBezTo>
                  <a:pt x="1864719" y="211022"/>
                  <a:pt x="1864052" y="211584"/>
                  <a:pt x="1863633" y="212717"/>
                </a:cubicBezTo>
                <a:cubicBezTo>
                  <a:pt x="1862528" y="215754"/>
                  <a:pt x="1861413" y="218795"/>
                  <a:pt x="1860204" y="221794"/>
                </a:cubicBezTo>
                <a:cubicBezTo>
                  <a:pt x="1859737" y="222951"/>
                  <a:pt x="1859184" y="224170"/>
                  <a:pt x="1858337" y="225054"/>
                </a:cubicBezTo>
                <a:cubicBezTo>
                  <a:pt x="1857032" y="226430"/>
                  <a:pt x="1855527" y="226121"/>
                  <a:pt x="1854708" y="224421"/>
                </a:cubicBezTo>
                <a:cubicBezTo>
                  <a:pt x="1853269" y="221471"/>
                  <a:pt x="1852155" y="218491"/>
                  <a:pt x="1853889" y="215201"/>
                </a:cubicBezTo>
                <a:cubicBezTo>
                  <a:pt x="1855917" y="211364"/>
                  <a:pt x="1856356" y="207051"/>
                  <a:pt x="1857327" y="202905"/>
                </a:cubicBezTo>
                <a:cubicBezTo>
                  <a:pt x="1857546" y="201951"/>
                  <a:pt x="1857327" y="200900"/>
                  <a:pt x="1857518" y="199933"/>
                </a:cubicBezTo>
                <a:cubicBezTo>
                  <a:pt x="1857861" y="198206"/>
                  <a:pt x="1858337" y="196507"/>
                  <a:pt x="1858765" y="194798"/>
                </a:cubicBezTo>
                <a:cubicBezTo>
                  <a:pt x="1858737" y="194776"/>
                  <a:pt x="1858699" y="194754"/>
                  <a:pt x="1858670" y="194732"/>
                </a:cubicBezTo>
                <a:lnTo>
                  <a:pt x="1858661" y="194730"/>
                </a:lnTo>
                <a:cubicBezTo>
                  <a:pt x="1859023" y="193745"/>
                  <a:pt x="1859137" y="192520"/>
                  <a:pt x="1859804" y="191831"/>
                </a:cubicBezTo>
                <a:cubicBezTo>
                  <a:pt x="1860851" y="190747"/>
                  <a:pt x="1861623" y="190314"/>
                  <a:pt x="1860556" y="188437"/>
                </a:cubicBezTo>
                <a:cubicBezTo>
                  <a:pt x="1859956" y="187366"/>
                  <a:pt x="1861490" y="185089"/>
                  <a:pt x="1862071" y="183357"/>
                </a:cubicBezTo>
                <a:cubicBezTo>
                  <a:pt x="1862166" y="183315"/>
                  <a:pt x="1862271" y="183273"/>
                  <a:pt x="1862366" y="183233"/>
                </a:cubicBezTo>
                <a:cubicBezTo>
                  <a:pt x="1862233" y="183248"/>
                  <a:pt x="1862090" y="183265"/>
                  <a:pt x="1861947" y="183280"/>
                </a:cubicBezTo>
                <a:cubicBezTo>
                  <a:pt x="1862690" y="181254"/>
                  <a:pt x="1863442" y="179228"/>
                  <a:pt x="1864195" y="177202"/>
                </a:cubicBezTo>
                <a:cubicBezTo>
                  <a:pt x="1864195" y="177196"/>
                  <a:pt x="1864195" y="177190"/>
                  <a:pt x="1864195" y="177184"/>
                </a:cubicBezTo>
                <a:cubicBezTo>
                  <a:pt x="1864661" y="175967"/>
                  <a:pt x="1865528" y="173500"/>
                  <a:pt x="1865500" y="173484"/>
                </a:cubicBezTo>
                <a:cubicBezTo>
                  <a:pt x="1867138" y="167898"/>
                  <a:pt x="1870357" y="156728"/>
                  <a:pt x="1870319" y="156730"/>
                </a:cubicBezTo>
                <a:cubicBezTo>
                  <a:pt x="1870357" y="156691"/>
                  <a:pt x="1870405" y="156656"/>
                  <a:pt x="1870453" y="156617"/>
                </a:cubicBezTo>
                <a:cubicBezTo>
                  <a:pt x="1870453" y="156605"/>
                  <a:pt x="1870472" y="156590"/>
                  <a:pt x="1870472" y="156595"/>
                </a:cubicBezTo>
                <a:cubicBezTo>
                  <a:pt x="1871405" y="155703"/>
                  <a:pt x="1872662" y="154912"/>
                  <a:pt x="1873005" y="153833"/>
                </a:cubicBezTo>
                <a:cubicBezTo>
                  <a:pt x="1873320" y="152856"/>
                  <a:pt x="1872472" y="151509"/>
                  <a:pt x="1872129" y="150328"/>
                </a:cubicBezTo>
                <a:cubicBezTo>
                  <a:pt x="1872024" y="149950"/>
                  <a:pt x="1871881" y="149581"/>
                  <a:pt x="1871615" y="148773"/>
                </a:cubicBezTo>
                <a:cubicBezTo>
                  <a:pt x="1864499" y="152194"/>
                  <a:pt x="1857041" y="154786"/>
                  <a:pt x="1850355" y="158979"/>
                </a:cubicBezTo>
                <a:cubicBezTo>
                  <a:pt x="1849555" y="159478"/>
                  <a:pt x="1848193" y="160409"/>
                  <a:pt x="1848193" y="160409"/>
                </a:cubicBezTo>
                <a:lnTo>
                  <a:pt x="1846497" y="160974"/>
                </a:lnTo>
                <a:cubicBezTo>
                  <a:pt x="1847078" y="161297"/>
                  <a:pt x="1848012" y="161834"/>
                  <a:pt x="1848012" y="161834"/>
                </a:cubicBezTo>
                <a:cubicBezTo>
                  <a:pt x="1846716" y="162238"/>
                  <a:pt x="1845411" y="162642"/>
                  <a:pt x="1844116" y="163046"/>
                </a:cubicBezTo>
                <a:cubicBezTo>
                  <a:pt x="1844116" y="163046"/>
                  <a:pt x="1842554" y="162108"/>
                  <a:pt x="1841925" y="162299"/>
                </a:cubicBezTo>
                <a:cubicBezTo>
                  <a:pt x="1836067" y="164100"/>
                  <a:pt x="1830095" y="165707"/>
                  <a:pt x="1825076" y="169338"/>
                </a:cubicBezTo>
                <a:cubicBezTo>
                  <a:pt x="1824314" y="169888"/>
                  <a:pt x="1821418" y="171467"/>
                  <a:pt x="1820551" y="171761"/>
                </a:cubicBezTo>
                <a:cubicBezTo>
                  <a:pt x="1816855" y="173011"/>
                  <a:pt x="1813188" y="174370"/>
                  <a:pt x="1809397" y="175092"/>
                </a:cubicBezTo>
                <a:cubicBezTo>
                  <a:pt x="1803206" y="176269"/>
                  <a:pt x="1796891" y="176900"/>
                  <a:pt x="1790595" y="177366"/>
                </a:cubicBezTo>
                <a:cubicBezTo>
                  <a:pt x="1784737" y="177800"/>
                  <a:pt x="1780279" y="174405"/>
                  <a:pt x="1776212" y="170794"/>
                </a:cubicBezTo>
                <a:cubicBezTo>
                  <a:pt x="1773250" y="168157"/>
                  <a:pt x="1773621" y="165830"/>
                  <a:pt x="1776822" y="162734"/>
                </a:cubicBezTo>
                <a:cubicBezTo>
                  <a:pt x="1774888" y="162021"/>
                  <a:pt x="1772907" y="161295"/>
                  <a:pt x="1770878" y="160546"/>
                </a:cubicBezTo>
                <a:cubicBezTo>
                  <a:pt x="1772212" y="157695"/>
                  <a:pt x="1773469" y="156367"/>
                  <a:pt x="1776450" y="156134"/>
                </a:cubicBezTo>
                <a:cubicBezTo>
                  <a:pt x="1780508" y="155817"/>
                  <a:pt x="1784623" y="154680"/>
                  <a:pt x="1788461" y="153224"/>
                </a:cubicBezTo>
                <a:cubicBezTo>
                  <a:pt x="1794834" y="150805"/>
                  <a:pt x="1801053" y="147995"/>
                  <a:pt x="1807178" y="144914"/>
                </a:cubicBezTo>
                <a:cubicBezTo>
                  <a:pt x="1810378" y="143304"/>
                  <a:pt x="1812826" y="139616"/>
                  <a:pt x="1817113" y="140225"/>
                </a:cubicBezTo>
                <a:cubicBezTo>
                  <a:pt x="1817313" y="140253"/>
                  <a:pt x="1817627" y="140199"/>
                  <a:pt x="1817732" y="140065"/>
                </a:cubicBezTo>
                <a:cubicBezTo>
                  <a:pt x="1823475" y="132587"/>
                  <a:pt x="1833191" y="130870"/>
                  <a:pt x="1839935" y="124843"/>
                </a:cubicBezTo>
                <a:cubicBezTo>
                  <a:pt x="1838992" y="124229"/>
                  <a:pt x="1838049" y="123615"/>
                  <a:pt x="1837096" y="123001"/>
                </a:cubicBezTo>
                <a:cubicBezTo>
                  <a:pt x="1838753" y="122493"/>
                  <a:pt x="1840401" y="121983"/>
                  <a:pt x="1842039" y="121474"/>
                </a:cubicBezTo>
                <a:cubicBezTo>
                  <a:pt x="1843430" y="121260"/>
                  <a:pt x="1845259" y="122876"/>
                  <a:pt x="1846145" y="120609"/>
                </a:cubicBezTo>
                <a:cubicBezTo>
                  <a:pt x="1844726" y="120892"/>
                  <a:pt x="1843316" y="121174"/>
                  <a:pt x="1841897" y="121457"/>
                </a:cubicBezTo>
                <a:cubicBezTo>
                  <a:pt x="1843859" y="119418"/>
                  <a:pt x="1845726" y="117467"/>
                  <a:pt x="1848840" y="116883"/>
                </a:cubicBezTo>
                <a:cubicBezTo>
                  <a:pt x="1850517" y="116570"/>
                  <a:pt x="1851917" y="114803"/>
                  <a:pt x="1854336" y="113041"/>
                </a:cubicBezTo>
                <a:cubicBezTo>
                  <a:pt x="1852288" y="112611"/>
                  <a:pt x="1851355" y="112313"/>
                  <a:pt x="1850402" y="112227"/>
                </a:cubicBezTo>
                <a:cubicBezTo>
                  <a:pt x="1834010" y="110764"/>
                  <a:pt x="1817598" y="109461"/>
                  <a:pt x="1801225" y="107808"/>
                </a:cubicBezTo>
                <a:cubicBezTo>
                  <a:pt x="1796034" y="107284"/>
                  <a:pt x="1790928" y="105836"/>
                  <a:pt x="1785785" y="104819"/>
                </a:cubicBezTo>
                <a:cubicBezTo>
                  <a:pt x="1779679" y="103612"/>
                  <a:pt x="1773574" y="102414"/>
                  <a:pt x="1766097" y="100943"/>
                </a:cubicBezTo>
                <a:cubicBezTo>
                  <a:pt x="1768583" y="99902"/>
                  <a:pt x="1769878" y="98875"/>
                  <a:pt x="1771126" y="98925"/>
                </a:cubicBezTo>
                <a:cubicBezTo>
                  <a:pt x="1775022" y="99082"/>
                  <a:pt x="1778908" y="99586"/>
                  <a:pt x="1782775" y="100069"/>
                </a:cubicBezTo>
                <a:cubicBezTo>
                  <a:pt x="1793224" y="101371"/>
                  <a:pt x="1803635" y="103055"/>
                  <a:pt x="1814112" y="103988"/>
                </a:cubicBezTo>
                <a:cubicBezTo>
                  <a:pt x="1826971" y="105133"/>
                  <a:pt x="1839887" y="105641"/>
                  <a:pt x="1852774" y="106498"/>
                </a:cubicBezTo>
                <a:cubicBezTo>
                  <a:pt x="1855584" y="106685"/>
                  <a:pt x="1858375" y="107182"/>
                  <a:pt x="1861309" y="107555"/>
                </a:cubicBezTo>
                <a:cubicBezTo>
                  <a:pt x="1861880" y="104773"/>
                  <a:pt x="1859261" y="104851"/>
                  <a:pt x="1858461" y="103552"/>
                </a:cubicBezTo>
                <a:lnTo>
                  <a:pt x="1858623" y="103709"/>
                </a:lnTo>
                <a:cubicBezTo>
                  <a:pt x="1856651" y="103356"/>
                  <a:pt x="1854679" y="102869"/>
                  <a:pt x="1852679" y="102695"/>
                </a:cubicBezTo>
                <a:cubicBezTo>
                  <a:pt x="1851164" y="102563"/>
                  <a:pt x="1849612" y="102830"/>
                  <a:pt x="1848069" y="102918"/>
                </a:cubicBezTo>
                <a:lnTo>
                  <a:pt x="1848193" y="102735"/>
                </a:lnTo>
                <a:cubicBezTo>
                  <a:pt x="1845202" y="99951"/>
                  <a:pt x="1841249" y="100797"/>
                  <a:pt x="1837725" y="100139"/>
                </a:cubicBezTo>
                <a:cubicBezTo>
                  <a:pt x="1835182" y="99662"/>
                  <a:pt x="1832486" y="100012"/>
                  <a:pt x="1829867" y="99919"/>
                </a:cubicBezTo>
                <a:cubicBezTo>
                  <a:pt x="1820589" y="99596"/>
                  <a:pt x="1811226" y="100019"/>
                  <a:pt x="1802054" y="99180"/>
                </a:cubicBezTo>
                <a:cubicBezTo>
                  <a:pt x="1792271" y="98285"/>
                  <a:pt x="1782184" y="98312"/>
                  <a:pt x="1772802" y="94549"/>
                </a:cubicBezTo>
                <a:lnTo>
                  <a:pt x="1771602" y="93364"/>
                </a:lnTo>
                <a:cubicBezTo>
                  <a:pt x="1773336" y="91292"/>
                  <a:pt x="1775660" y="92069"/>
                  <a:pt x="1777746" y="92230"/>
                </a:cubicBezTo>
                <a:cubicBezTo>
                  <a:pt x="1787109" y="92947"/>
                  <a:pt x="1796443" y="94113"/>
                  <a:pt x="1805816" y="94493"/>
                </a:cubicBezTo>
                <a:cubicBezTo>
                  <a:pt x="1817370" y="94962"/>
                  <a:pt x="1828866" y="95824"/>
                  <a:pt x="1840315" y="97419"/>
                </a:cubicBezTo>
                <a:cubicBezTo>
                  <a:pt x="1844773" y="98040"/>
                  <a:pt x="1849269" y="98393"/>
                  <a:pt x="1854851" y="98985"/>
                </a:cubicBezTo>
                <a:cubicBezTo>
                  <a:pt x="1853250" y="96808"/>
                  <a:pt x="1852403" y="95388"/>
                  <a:pt x="1851298" y="94211"/>
                </a:cubicBezTo>
                <a:cubicBezTo>
                  <a:pt x="1832753" y="74437"/>
                  <a:pt x="1814160" y="54707"/>
                  <a:pt x="1795605" y="34934"/>
                </a:cubicBezTo>
                <a:cubicBezTo>
                  <a:pt x="1789919" y="28872"/>
                  <a:pt x="1784318" y="22723"/>
                  <a:pt x="1778717" y="16585"/>
                </a:cubicBezTo>
                <a:cubicBezTo>
                  <a:pt x="1777831" y="15621"/>
                  <a:pt x="1777136" y="14491"/>
                  <a:pt x="1776327" y="13465"/>
                </a:cubicBezTo>
                <a:cubicBezTo>
                  <a:pt x="1774431" y="11085"/>
                  <a:pt x="1773136" y="8118"/>
                  <a:pt x="1774765" y="5592"/>
                </a:cubicBezTo>
                <a:cubicBezTo>
                  <a:pt x="1776060" y="3576"/>
                  <a:pt x="1777374" y="966"/>
                  <a:pt x="1779994" y="269"/>
                </a:cubicBezTo>
                <a:cubicBezTo>
                  <a:pt x="1780622" y="101"/>
                  <a:pt x="1782251" y="0"/>
                  <a:pt x="1782251" y="0"/>
                </a:cubicBezTo>
                <a:cubicBezTo>
                  <a:pt x="1784937" y="1316"/>
                  <a:pt x="1787652" y="2568"/>
                  <a:pt x="1790290" y="3972"/>
                </a:cubicBezTo>
                <a:cubicBezTo>
                  <a:pt x="1792214" y="4993"/>
                  <a:pt x="1794205" y="6014"/>
                  <a:pt x="1795805" y="7433"/>
                </a:cubicBezTo>
                <a:cubicBezTo>
                  <a:pt x="1796558" y="8093"/>
                  <a:pt x="1797110" y="10154"/>
                  <a:pt x="1796653" y="10802"/>
                </a:cubicBezTo>
                <a:cubicBezTo>
                  <a:pt x="1793624" y="15067"/>
                  <a:pt x="1797377" y="17320"/>
                  <a:pt x="1799434" y="19526"/>
                </a:cubicBezTo>
                <a:lnTo>
                  <a:pt x="1799434" y="19529"/>
                </a:lnTo>
                <a:close/>
                <a:moveTo>
                  <a:pt x="1791119" y="159551"/>
                </a:moveTo>
                <a:cubicBezTo>
                  <a:pt x="1790795" y="159633"/>
                  <a:pt x="1790462" y="159717"/>
                  <a:pt x="1790128" y="159798"/>
                </a:cubicBezTo>
                <a:cubicBezTo>
                  <a:pt x="1790281" y="159892"/>
                  <a:pt x="1790509" y="160099"/>
                  <a:pt x="1790566" y="160060"/>
                </a:cubicBezTo>
                <a:cubicBezTo>
                  <a:pt x="1790766" y="159910"/>
                  <a:pt x="1790938" y="159726"/>
                  <a:pt x="1791119" y="159551"/>
                </a:cubicBezTo>
                <a:lnTo>
                  <a:pt x="1791119" y="159551"/>
                </a:lnTo>
                <a:close/>
                <a:moveTo>
                  <a:pt x="1797958" y="156922"/>
                </a:moveTo>
                <a:cubicBezTo>
                  <a:pt x="1795777" y="157410"/>
                  <a:pt x="1792833" y="156416"/>
                  <a:pt x="1791757" y="159150"/>
                </a:cubicBezTo>
                <a:cubicBezTo>
                  <a:pt x="1793824" y="158408"/>
                  <a:pt x="1795891" y="157665"/>
                  <a:pt x="1797958" y="156922"/>
                </a:cubicBezTo>
                <a:close/>
                <a:moveTo>
                  <a:pt x="1813007" y="149163"/>
                </a:moveTo>
                <a:cubicBezTo>
                  <a:pt x="1807835" y="151423"/>
                  <a:pt x="1803473" y="152448"/>
                  <a:pt x="1800663" y="156274"/>
                </a:cubicBezTo>
                <a:cubicBezTo>
                  <a:pt x="1803997" y="154887"/>
                  <a:pt x="1807368" y="153565"/>
                  <a:pt x="1810645" y="152061"/>
                </a:cubicBezTo>
                <a:cubicBezTo>
                  <a:pt x="1811350" y="151739"/>
                  <a:pt x="1811750" y="150752"/>
                  <a:pt x="1813007" y="149163"/>
                </a:cubicBezTo>
                <a:lnTo>
                  <a:pt x="1813007" y="149163"/>
                </a:lnTo>
                <a:close/>
                <a:moveTo>
                  <a:pt x="1815246" y="150163"/>
                </a:moveTo>
                <a:cubicBezTo>
                  <a:pt x="1815227" y="150136"/>
                  <a:pt x="1815198" y="150112"/>
                  <a:pt x="1815179" y="150085"/>
                </a:cubicBezTo>
                <a:cubicBezTo>
                  <a:pt x="1815169" y="150214"/>
                  <a:pt x="1815160" y="150344"/>
                  <a:pt x="1815150" y="150473"/>
                </a:cubicBezTo>
                <a:cubicBezTo>
                  <a:pt x="1815179" y="150370"/>
                  <a:pt x="1815208" y="150266"/>
                  <a:pt x="1815246" y="150163"/>
                </a:cubicBezTo>
                <a:lnTo>
                  <a:pt x="1815246" y="150163"/>
                </a:lnTo>
                <a:close/>
                <a:moveTo>
                  <a:pt x="1815627" y="148958"/>
                </a:moveTo>
                <a:cubicBezTo>
                  <a:pt x="1815522" y="149024"/>
                  <a:pt x="1815351" y="149091"/>
                  <a:pt x="1815351" y="149160"/>
                </a:cubicBezTo>
                <a:cubicBezTo>
                  <a:pt x="1815341" y="149365"/>
                  <a:pt x="1815360" y="149570"/>
                  <a:pt x="1815370" y="149774"/>
                </a:cubicBezTo>
                <a:cubicBezTo>
                  <a:pt x="1815455" y="149502"/>
                  <a:pt x="1815541" y="149229"/>
                  <a:pt x="1815627" y="148958"/>
                </a:cubicBezTo>
                <a:lnTo>
                  <a:pt x="1815627" y="148958"/>
                </a:lnTo>
                <a:close/>
                <a:moveTo>
                  <a:pt x="1840287" y="124669"/>
                </a:moveTo>
                <a:cubicBezTo>
                  <a:pt x="1840439" y="124599"/>
                  <a:pt x="1840592" y="124527"/>
                  <a:pt x="1840744" y="124457"/>
                </a:cubicBezTo>
                <a:cubicBezTo>
                  <a:pt x="1840620" y="124462"/>
                  <a:pt x="1840430" y="124416"/>
                  <a:pt x="1840373" y="124480"/>
                </a:cubicBezTo>
                <a:cubicBezTo>
                  <a:pt x="1840334" y="124531"/>
                  <a:pt x="1840315" y="124604"/>
                  <a:pt x="1840287" y="124669"/>
                </a:cubicBezTo>
                <a:close/>
                <a:moveTo>
                  <a:pt x="1836906" y="129661"/>
                </a:moveTo>
                <a:cubicBezTo>
                  <a:pt x="1837077" y="129705"/>
                  <a:pt x="1837248" y="129793"/>
                  <a:pt x="1837410" y="129774"/>
                </a:cubicBezTo>
                <a:cubicBezTo>
                  <a:pt x="1837477" y="129767"/>
                  <a:pt x="1837515" y="129532"/>
                  <a:pt x="1837572" y="129402"/>
                </a:cubicBezTo>
                <a:cubicBezTo>
                  <a:pt x="1837401" y="129350"/>
                  <a:pt x="1837229" y="129261"/>
                  <a:pt x="1837058" y="129267"/>
                </a:cubicBezTo>
                <a:cubicBezTo>
                  <a:pt x="1837001" y="129269"/>
                  <a:pt x="1836963" y="129522"/>
                  <a:pt x="1836906" y="129660"/>
                </a:cubicBezTo>
                <a:lnTo>
                  <a:pt x="1836906" y="129660"/>
                </a:lnTo>
                <a:close/>
                <a:moveTo>
                  <a:pt x="1825752" y="136359"/>
                </a:moveTo>
                <a:cubicBezTo>
                  <a:pt x="1825923" y="136330"/>
                  <a:pt x="1826133" y="136350"/>
                  <a:pt x="1826257" y="136259"/>
                </a:cubicBezTo>
                <a:cubicBezTo>
                  <a:pt x="1826342" y="136194"/>
                  <a:pt x="1826314" y="135976"/>
                  <a:pt x="1826342" y="135826"/>
                </a:cubicBezTo>
                <a:cubicBezTo>
                  <a:pt x="1826180" y="135764"/>
                  <a:pt x="1826028" y="135700"/>
                  <a:pt x="1825876" y="135636"/>
                </a:cubicBezTo>
                <a:lnTo>
                  <a:pt x="1825752" y="136359"/>
                </a:lnTo>
                <a:close/>
                <a:moveTo>
                  <a:pt x="1826323" y="138521"/>
                </a:moveTo>
                <a:lnTo>
                  <a:pt x="1826104" y="138836"/>
                </a:lnTo>
                <a:lnTo>
                  <a:pt x="1826466" y="138881"/>
                </a:lnTo>
                <a:lnTo>
                  <a:pt x="1826323" y="138521"/>
                </a:lnTo>
                <a:close/>
                <a:moveTo>
                  <a:pt x="1820932" y="141277"/>
                </a:moveTo>
                <a:lnTo>
                  <a:pt x="1821685" y="141686"/>
                </a:lnTo>
                <a:cubicBezTo>
                  <a:pt x="1821818" y="141178"/>
                  <a:pt x="1822094" y="140161"/>
                  <a:pt x="1822094" y="140161"/>
                </a:cubicBezTo>
                <a:cubicBezTo>
                  <a:pt x="1822094" y="140161"/>
                  <a:pt x="1821332" y="140893"/>
                  <a:pt x="1820932" y="141277"/>
                </a:cubicBezTo>
                <a:close/>
                <a:moveTo>
                  <a:pt x="1824933" y="145226"/>
                </a:moveTo>
                <a:cubicBezTo>
                  <a:pt x="1823932" y="144979"/>
                  <a:pt x="1822951" y="144701"/>
                  <a:pt x="1821942" y="144537"/>
                </a:cubicBezTo>
                <a:cubicBezTo>
                  <a:pt x="1821761" y="144508"/>
                  <a:pt x="1821504" y="145022"/>
                  <a:pt x="1821275" y="145286"/>
                </a:cubicBezTo>
                <a:cubicBezTo>
                  <a:pt x="1821447" y="145389"/>
                  <a:pt x="1821627" y="145593"/>
                  <a:pt x="1821789" y="145579"/>
                </a:cubicBezTo>
                <a:cubicBezTo>
                  <a:pt x="1822837" y="145487"/>
                  <a:pt x="1823885" y="145349"/>
                  <a:pt x="1824933" y="145227"/>
                </a:cubicBezTo>
                <a:lnTo>
                  <a:pt x="1824933" y="145227"/>
                </a:lnTo>
                <a:close/>
                <a:moveTo>
                  <a:pt x="1828409" y="142981"/>
                </a:moveTo>
                <a:cubicBezTo>
                  <a:pt x="1827876" y="142667"/>
                  <a:pt x="1827333" y="142353"/>
                  <a:pt x="1826790" y="142039"/>
                </a:cubicBezTo>
                <a:cubicBezTo>
                  <a:pt x="1826152" y="141569"/>
                  <a:pt x="1825504" y="141099"/>
                  <a:pt x="1824866" y="140630"/>
                </a:cubicBezTo>
                <a:cubicBezTo>
                  <a:pt x="1824942" y="142118"/>
                  <a:pt x="1825018" y="143608"/>
                  <a:pt x="1825095" y="145096"/>
                </a:cubicBezTo>
                <a:cubicBezTo>
                  <a:pt x="1825666" y="144509"/>
                  <a:pt x="1826247" y="143920"/>
                  <a:pt x="1826828" y="143333"/>
                </a:cubicBezTo>
                <a:cubicBezTo>
                  <a:pt x="1827352" y="143216"/>
                  <a:pt x="1827885" y="143098"/>
                  <a:pt x="1828409" y="142981"/>
                </a:cubicBezTo>
                <a:lnTo>
                  <a:pt x="1828409" y="142981"/>
                </a:lnTo>
                <a:close/>
                <a:moveTo>
                  <a:pt x="1829638" y="137517"/>
                </a:moveTo>
                <a:cubicBezTo>
                  <a:pt x="1829514" y="137401"/>
                  <a:pt x="1829400" y="137210"/>
                  <a:pt x="1829257" y="137186"/>
                </a:cubicBezTo>
                <a:cubicBezTo>
                  <a:pt x="1829114" y="137162"/>
                  <a:pt x="1828943" y="137299"/>
                  <a:pt x="1828781" y="137367"/>
                </a:cubicBezTo>
                <a:cubicBezTo>
                  <a:pt x="1828885" y="137489"/>
                  <a:pt x="1829000" y="137612"/>
                  <a:pt x="1829105" y="137726"/>
                </a:cubicBezTo>
                <a:lnTo>
                  <a:pt x="1829105" y="137726"/>
                </a:lnTo>
                <a:cubicBezTo>
                  <a:pt x="1829305" y="137650"/>
                  <a:pt x="1829476" y="137584"/>
                  <a:pt x="1829638" y="137518"/>
                </a:cubicBezTo>
                <a:close/>
                <a:moveTo>
                  <a:pt x="1832915" y="140362"/>
                </a:moveTo>
                <a:cubicBezTo>
                  <a:pt x="1832705" y="140134"/>
                  <a:pt x="1832495" y="139905"/>
                  <a:pt x="1832086" y="139457"/>
                </a:cubicBezTo>
                <a:lnTo>
                  <a:pt x="1832086" y="139457"/>
                </a:lnTo>
                <a:cubicBezTo>
                  <a:pt x="1831743" y="139999"/>
                  <a:pt x="1831438" y="140411"/>
                  <a:pt x="1831219" y="140862"/>
                </a:cubicBezTo>
                <a:cubicBezTo>
                  <a:pt x="1831172" y="140958"/>
                  <a:pt x="1831419" y="141197"/>
                  <a:pt x="1831524" y="141368"/>
                </a:cubicBezTo>
                <a:cubicBezTo>
                  <a:pt x="1831991" y="141033"/>
                  <a:pt x="1832448" y="140698"/>
                  <a:pt x="1832915" y="140361"/>
                </a:cubicBezTo>
                <a:lnTo>
                  <a:pt x="1832915" y="140361"/>
                </a:lnTo>
                <a:close/>
                <a:moveTo>
                  <a:pt x="1838820" y="133183"/>
                </a:moveTo>
                <a:cubicBezTo>
                  <a:pt x="1837934" y="133412"/>
                  <a:pt x="1837048" y="133640"/>
                  <a:pt x="1836153" y="133868"/>
                </a:cubicBezTo>
                <a:cubicBezTo>
                  <a:pt x="1837182" y="134201"/>
                  <a:pt x="1838115" y="134165"/>
                  <a:pt x="1838820" y="133183"/>
                </a:cubicBezTo>
                <a:close/>
                <a:moveTo>
                  <a:pt x="1843449" y="129732"/>
                </a:moveTo>
                <a:cubicBezTo>
                  <a:pt x="1842059" y="130805"/>
                  <a:pt x="1839677" y="130616"/>
                  <a:pt x="1839211" y="132891"/>
                </a:cubicBezTo>
                <a:cubicBezTo>
                  <a:pt x="1840811" y="132082"/>
                  <a:pt x="1843230" y="132395"/>
                  <a:pt x="1843449" y="129732"/>
                </a:cubicBezTo>
                <a:close/>
                <a:moveTo>
                  <a:pt x="1843821" y="129898"/>
                </a:moveTo>
                <a:lnTo>
                  <a:pt x="1843602" y="129643"/>
                </a:lnTo>
                <a:cubicBezTo>
                  <a:pt x="1843573" y="129673"/>
                  <a:pt x="1843525" y="129680"/>
                  <a:pt x="1843487" y="129707"/>
                </a:cubicBezTo>
                <a:lnTo>
                  <a:pt x="1843821" y="129898"/>
                </a:lnTo>
                <a:close/>
                <a:moveTo>
                  <a:pt x="1844421" y="125570"/>
                </a:moveTo>
                <a:lnTo>
                  <a:pt x="1843935" y="125355"/>
                </a:lnTo>
                <a:lnTo>
                  <a:pt x="1843916" y="125784"/>
                </a:lnTo>
                <a:lnTo>
                  <a:pt x="1844421" y="125570"/>
                </a:lnTo>
                <a:close/>
                <a:moveTo>
                  <a:pt x="1848298" y="128441"/>
                </a:moveTo>
                <a:cubicBezTo>
                  <a:pt x="1848174" y="128257"/>
                  <a:pt x="1848059" y="128074"/>
                  <a:pt x="1847945" y="127890"/>
                </a:cubicBezTo>
                <a:cubicBezTo>
                  <a:pt x="1847888" y="128024"/>
                  <a:pt x="1847831" y="128158"/>
                  <a:pt x="1847764" y="128294"/>
                </a:cubicBezTo>
                <a:cubicBezTo>
                  <a:pt x="1847945" y="128343"/>
                  <a:pt x="1848116" y="128393"/>
                  <a:pt x="1848298" y="128441"/>
                </a:cubicBezTo>
                <a:close/>
                <a:moveTo>
                  <a:pt x="1859499" y="195300"/>
                </a:moveTo>
                <a:cubicBezTo>
                  <a:pt x="1859270" y="195144"/>
                  <a:pt x="1859042" y="194989"/>
                  <a:pt x="1858813" y="194834"/>
                </a:cubicBezTo>
                <a:cubicBezTo>
                  <a:pt x="1858823" y="195103"/>
                  <a:pt x="1858832" y="195374"/>
                  <a:pt x="1858832" y="195642"/>
                </a:cubicBezTo>
                <a:cubicBezTo>
                  <a:pt x="1859061" y="195529"/>
                  <a:pt x="1859280" y="195414"/>
                  <a:pt x="1859499" y="195299"/>
                </a:cubicBezTo>
                <a:lnTo>
                  <a:pt x="1859499" y="195299"/>
                </a:lnTo>
                <a:close/>
                <a:moveTo>
                  <a:pt x="1860699" y="192519"/>
                </a:moveTo>
                <a:lnTo>
                  <a:pt x="1860308" y="192664"/>
                </a:lnTo>
                <a:lnTo>
                  <a:pt x="1860308" y="192664"/>
                </a:lnTo>
                <a:lnTo>
                  <a:pt x="1860651" y="192904"/>
                </a:lnTo>
                <a:lnTo>
                  <a:pt x="1860699" y="192519"/>
                </a:lnTo>
                <a:lnTo>
                  <a:pt x="1860699" y="192519"/>
                </a:lnTo>
                <a:close/>
                <a:moveTo>
                  <a:pt x="2001345" y="137293"/>
                </a:moveTo>
                <a:cubicBezTo>
                  <a:pt x="2001650" y="137442"/>
                  <a:pt x="2001964" y="137605"/>
                  <a:pt x="2002288" y="137713"/>
                </a:cubicBezTo>
                <a:cubicBezTo>
                  <a:pt x="2002469" y="137773"/>
                  <a:pt x="2002688" y="137698"/>
                  <a:pt x="2002898" y="137683"/>
                </a:cubicBezTo>
                <a:cubicBezTo>
                  <a:pt x="2002688" y="137430"/>
                  <a:pt x="2002488" y="136976"/>
                  <a:pt x="2002269" y="136967"/>
                </a:cubicBezTo>
                <a:cubicBezTo>
                  <a:pt x="2001964" y="136956"/>
                  <a:pt x="2001650" y="137148"/>
                  <a:pt x="2001345" y="137293"/>
                </a:cubicBezTo>
                <a:lnTo>
                  <a:pt x="2001345" y="137293"/>
                </a:lnTo>
                <a:close/>
                <a:moveTo>
                  <a:pt x="1996459" y="133473"/>
                </a:moveTo>
                <a:cubicBezTo>
                  <a:pt x="1996697" y="133600"/>
                  <a:pt x="1996964" y="133865"/>
                  <a:pt x="1997173" y="133825"/>
                </a:cubicBezTo>
                <a:cubicBezTo>
                  <a:pt x="1997554" y="133750"/>
                  <a:pt x="1997907" y="133513"/>
                  <a:pt x="1998278" y="133336"/>
                </a:cubicBezTo>
                <a:cubicBezTo>
                  <a:pt x="1998269" y="133328"/>
                  <a:pt x="1998259" y="133318"/>
                  <a:pt x="1998259" y="133309"/>
                </a:cubicBezTo>
                <a:lnTo>
                  <a:pt x="1998259" y="133309"/>
                </a:lnTo>
                <a:cubicBezTo>
                  <a:pt x="1997868" y="133374"/>
                  <a:pt x="1997478" y="133458"/>
                  <a:pt x="1997087" y="133502"/>
                </a:cubicBezTo>
                <a:cubicBezTo>
                  <a:pt x="1996878" y="133525"/>
                  <a:pt x="1996668" y="133485"/>
                  <a:pt x="1996468" y="133473"/>
                </a:cubicBezTo>
                <a:lnTo>
                  <a:pt x="1996468" y="133473"/>
                </a:lnTo>
                <a:close/>
                <a:moveTo>
                  <a:pt x="1992382" y="63239"/>
                </a:moveTo>
                <a:lnTo>
                  <a:pt x="1992449" y="63647"/>
                </a:lnTo>
                <a:cubicBezTo>
                  <a:pt x="1992506" y="63590"/>
                  <a:pt x="1992573" y="63538"/>
                  <a:pt x="1992639" y="63481"/>
                </a:cubicBezTo>
                <a:cubicBezTo>
                  <a:pt x="1992554" y="63400"/>
                  <a:pt x="1992468" y="63320"/>
                  <a:pt x="1992382" y="63239"/>
                </a:cubicBezTo>
                <a:close/>
                <a:moveTo>
                  <a:pt x="1985962" y="65644"/>
                </a:moveTo>
                <a:cubicBezTo>
                  <a:pt x="1986315" y="65582"/>
                  <a:pt x="1986677" y="65539"/>
                  <a:pt x="1987010" y="65421"/>
                </a:cubicBezTo>
                <a:cubicBezTo>
                  <a:pt x="1987391" y="65287"/>
                  <a:pt x="1987734" y="65050"/>
                  <a:pt x="1988086" y="64858"/>
                </a:cubicBezTo>
                <a:cubicBezTo>
                  <a:pt x="1987553" y="64790"/>
                  <a:pt x="1986981" y="64586"/>
                  <a:pt x="1986496" y="64707"/>
                </a:cubicBezTo>
                <a:cubicBezTo>
                  <a:pt x="1986248" y="64765"/>
                  <a:pt x="1986124" y="65271"/>
                  <a:pt x="1985962" y="65644"/>
                </a:cubicBezTo>
                <a:lnTo>
                  <a:pt x="1985962" y="65644"/>
                </a:lnTo>
                <a:close/>
                <a:moveTo>
                  <a:pt x="1983372" y="67714"/>
                </a:moveTo>
                <a:lnTo>
                  <a:pt x="1983857" y="67319"/>
                </a:lnTo>
                <a:cubicBezTo>
                  <a:pt x="1983752" y="67317"/>
                  <a:pt x="1983648" y="67299"/>
                  <a:pt x="1983552" y="67330"/>
                </a:cubicBezTo>
                <a:cubicBezTo>
                  <a:pt x="1983457" y="67364"/>
                  <a:pt x="1983429" y="67580"/>
                  <a:pt x="1983372" y="67713"/>
                </a:cubicBezTo>
                <a:close/>
                <a:moveTo>
                  <a:pt x="1973923" y="71260"/>
                </a:moveTo>
                <a:cubicBezTo>
                  <a:pt x="1974275" y="71431"/>
                  <a:pt x="1974628" y="71602"/>
                  <a:pt x="1974970" y="71773"/>
                </a:cubicBezTo>
                <a:lnTo>
                  <a:pt x="1975085" y="71204"/>
                </a:lnTo>
                <a:cubicBezTo>
                  <a:pt x="1974694" y="71223"/>
                  <a:pt x="1974304" y="71243"/>
                  <a:pt x="1973923" y="71261"/>
                </a:cubicBezTo>
                <a:lnTo>
                  <a:pt x="1973923" y="71261"/>
                </a:lnTo>
                <a:close/>
                <a:moveTo>
                  <a:pt x="1971722" y="70509"/>
                </a:moveTo>
                <a:cubicBezTo>
                  <a:pt x="1971751" y="70518"/>
                  <a:pt x="1971789" y="70528"/>
                  <a:pt x="1971818" y="70539"/>
                </a:cubicBezTo>
                <a:cubicBezTo>
                  <a:pt x="1971789" y="70525"/>
                  <a:pt x="1971760" y="70512"/>
                  <a:pt x="1971722" y="70497"/>
                </a:cubicBezTo>
                <a:cubicBezTo>
                  <a:pt x="1971722" y="70501"/>
                  <a:pt x="1971722" y="70505"/>
                  <a:pt x="1971722" y="70509"/>
                </a:cubicBezTo>
                <a:close/>
                <a:moveTo>
                  <a:pt x="1959540" y="76263"/>
                </a:moveTo>
                <a:lnTo>
                  <a:pt x="1959673" y="76725"/>
                </a:lnTo>
                <a:lnTo>
                  <a:pt x="1959902" y="76312"/>
                </a:lnTo>
                <a:cubicBezTo>
                  <a:pt x="1959902" y="76312"/>
                  <a:pt x="1959540" y="76263"/>
                  <a:pt x="1959540" y="76263"/>
                </a:cubicBezTo>
                <a:close/>
                <a:moveTo>
                  <a:pt x="1959492" y="80565"/>
                </a:moveTo>
                <a:cubicBezTo>
                  <a:pt x="1959549" y="80546"/>
                  <a:pt x="1959607" y="80526"/>
                  <a:pt x="1959654" y="80507"/>
                </a:cubicBezTo>
                <a:cubicBezTo>
                  <a:pt x="1959607" y="80404"/>
                  <a:pt x="1959559" y="80302"/>
                  <a:pt x="1959502" y="80198"/>
                </a:cubicBezTo>
                <a:cubicBezTo>
                  <a:pt x="1959502" y="80320"/>
                  <a:pt x="1959502" y="80444"/>
                  <a:pt x="1959492" y="80565"/>
                </a:cubicBezTo>
                <a:lnTo>
                  <a:pt x="1959492" y="80565"/>
                </a:lnTo>
                <a:close/>
                <a:moveTo>
                  <a:pt x="1954825" y="82228"/>
                </a:moveTo>
                <a:cubicBezTo>
                  <a:pt x="1956225" y="81730"/>
                  <a:pt x="1957616" y="81232"/>
                  <a:pt x="1959016" y="80735"/>
                </a:cubicBezTo>
                <a:cubicBezTo>
                  <a:pt x="1957311" y="80603"/>
                  <a:pt x="1955882" y="81044"/>
                  <a:pt x="1954825" y="82228"/>
                </a:cubicBezTo>
                <a:close/>
                <a:moveTo>
                  <a:pt x="1985800" y="130141"/>
                </a:moveTo>
                <a:cubicBezTo>
                  <a:pt x="1986410" y="133752"/>
                  <a:pt x="1989277" y="132326"/>
                  <a:pt x="1991572" y="132124"/>
                </a:cubicBezTo>
                <a:cubicBezTo>
                  <a:pt x="1989648" y="131463"/>
                  <a:pt x="1987724" y="130802"/>
                  <a:pt x="1985800" y="130141"/>
                </a:cubicBezTo>
                <a:close/>
                <a:moveTo>
                  <a:pt x="1981609" y="129129"/>
                </a:moveTo>
                <a:cubicBezTo>
                  <a:pt x="1982467" y="131132"/>
                  <a:pt x="1983924" y="130648"/>
                  <a:pt x="1985419" y="130029"/>
                </a:cubicBezTo>
                <a:cubicBezTo>
                  <a:pt x="1984153" y="129728"/>
                  <a:pt x="1982876" y="129430"/>
                  <a:pt x="1981609" y="129129"/>
                </a:cubicBezTo>
                <a:close/>
                <a:moveTo>
                  <a:pt x="1977371" y="127918"/>
                </a:moveTo>
                <a:cubicBezTo>
                  <a:pt x="1977866" y="128239"/>
                  <a:pt x="1978314" y="128741"/>
                  <a:pt x="1978847" y="128841"/>
                </a:cubicBezTo>
                <a:cubicBezTo>
                  <a:pt x="1979561" y="128974"/>
                  <a:pt x="1980314" y="128904"/>
                  <a:pt x="1981047" y="128886"/>
                </a:cubicBezTo>
                <a:cubicBezTo>
                  <a:pt x="1980333" y="128379"/>
                  <a:pt x="1979647" y="127809"/>
                  <a:pt x="1978857" y="127466"/>
                </a:cubicBezTo>
                <a:cubicBezTo>
                  <a:pt x="1978495" y="127309"/>
                  <a:pt x="1977876" y="127750"/>
                  <a:pt x="1977371" y="127918"/>
                </a:cubicBezTo>
                <a:close/>
                <a:moveTo>
                  <a:pt x="1965074" y="125011"/>
                </a:moveTo>
                <a:cubicBezTo>
                  <a:pt x="1968093" y="126144"/>
                  <a:pt x="1971218" y="127034"/>
                  <a:pt x="1974608" y="128084"/>
                </a:cubicBezTo>
                <a:cubicBezTo>
                  <a:pt x="1974437" y="126997"/>
                  <a:pt x="1974513" y="126426"/>
                  <a:pt x="1974294" y="126250"/>
                </a:cubicBezTo>
                <a:cubicBezTo>
                  <a:pt x="1973637" y="125743"/>
                  <a:pt x="1972894" y="125294"/>
                  <a:pt x="1972123" y="125004"/>
                </a:cubicBezTo>
                <a:cubicBezTo>
                  <a:pt x="1969770" y="124122"/>
                  <a:pt x="1967389" y="123326"/>
                  <a:pt x="1965026" y="122497"/>
                </a:cubicBezTo>
                <a:lnTo>
                  <a:pt x="1965026" y="122497"/>
                </a:lnTo>
                <a:cubicBezTo>
                  <a:pt x="1965026" y="122497"/>
                  <a:pt x="1965026" y="122498"/>
                  <a:pt x="1965017" y="122498"/>
                </a:cubicBezTo>
                <a:cubicBezTo>
                  <a:pt x="1965007" y="123418"/>
                  <a:pt x="1964779" y="124902"/>
                  <a:pt x="1965074" y="125011"/>
                </a:cubicBezTo>
                <a:lnTo>
                  <a:pt x="1965074" y="125011"/>
                </a:lnTo>
                <a:close/>
                <a:moveTo>
                  <a:pt x="1961131" y="123426"/>
                </a:moveTo>
                <a:cubicBezTo>
                  <a:pt x="1961083" y="123467"/>
                  <a:pt x="1961235" y="123927"/>
                  <a:pt x="1961340" y="123943"/>
                </a:cubicBezTo>
                <a:cubicBezTo>
                  <a:pt x="1961940" y="124042"/>
                  <a:pt x="1962674" y="124303"/>
                  <a:pt x="1963131" y="124066"/>
                </a:cubicBezTo>
                <a:cubicBezTo>
                  <a:pt x="1963817" y="123715"/>
                  <a:pt x="1964331" y="123051"/>
                  <a:pt x="1964912" y="122495"/>
                </a:cubicBezTo>
                <a:cubicBezTo>
                  <a:pt x="1964102" y="122461"/>
                  <a:pt x="1963283" y="122332"/>
                  <a:pt x="1962502" y="122466"/>
                </a:cubicBezTo>
                <a:cubicBezTo>
                  <a:pt x="1962007" y="122553"/>
                  <a:pt x="1961569" y="123063"/>
                  <a:pt x="1961140" y="123425"/>
                </a:cubicBezTo>
                <a:lnTo>
                  <a:pt x="1961140" y="123425"/>
                </a:lnTo>
                <a:close/>
                <a:moveTo>
                  <a:pt x="1957035" y="121540"/>
                </a:moveTo>
                <a:lnTo>
                  <a:pt x="1957035" y="121540"/>
                </a:lnTo>
                <a:cubicBezTo>
                  <a:pt x="1957244" y="121844"/>
                  <a:pt x="1957397" y="122268"/>
                  <a:pt x="1957692" y="122413"/>
                </a:cubicBezTo>
                <a:cubicBezTo>
                  <a:pt x="1957940" y="122532"/>
                  <a:pt x="1958340" y="122325"/>
                  <a:pt x="1958673" y="122261"/>
                </a:cubicBezTo>
                <a:cubicBezTo>
                  <a:pt x="1958511" y="121965"/>
                  <a:pt x="1958406" y="121502"/>
                  <a:pt x="1958159" y="121414"/>
                </a:cubicBezTo>
                <a:cubicBezTo>
                  <a:pt x="1957844" y="121300"/>
                  <a:pt x="1957416" y="121482"/>
                  <a:pt x="1957035" y="121539"/>
                </a:cubicBezTo>
                <a:lnTo>
                  <a:pt x="1957035" y="121539"/>
                </a:lnTo>
                <a:close/>
                <a:moveTo>
                  <a:pt x="1951301" y="79851"/>
                </a:moveTo>
                <a:cubicBezTo>
                  <a:pt x="1951434" y="79802"/>
                  <a:pt x="1951558" y="79755"/>
                  <a:pt x="1951691" y="79707"/>
                </a:cubicBezTo>
                <a:cubicBezTo>
                  <a:pt x="1951596" y="79715"/>
                  <a:pt x="1951491" y="79724"/>
                  <a:pt x="1951387" y="79732"/>
                </a:cubicBezTo>
                <a:lnTo>
                  <a:pt x="1951301" y="79851"/>
                </a:lnTo>
                <a:close/>
                <a:moveTo>
                  <a:pt x="1950996" y="83380"/>
                </a:moveTo>
                <a:cubicBezTo>
                  <a:pt x="1951120" y="83525"/>
                  <a:pt x="1951291" y="83812"/>
                  <a:pt x="1951368" y="83789"/>
                </a:cubicBezTo>
                <a:cubicBezTo>
                  <a:pt x="1951682" y="83687"/>
                  <a:pt x="1951977" y="83496"/>
                  <a:pt x="1952282" y="83337"/>
                </a:cubicBezTo>
                <a:cubicBezTo>
                  <a:pt x="1952168" y="83183"/>
                  <a:pt x="1951996" y="82878"/>
                  <a:pt x="1951948" y="82897"/>
                </a:cubicBezTo>
                <a:cubicBezTo>
                  <a:pt x="1951615" y="83018"/>
                  <a:pt x="1951310" y="83209"/>
                  <a:pt x="1950996" y="83379"/>
                </a:cubicBezTo>
                <a:lnTo>
                  <a:pt x="1950996" y="83379"/>
                </a:lnTo>
                <a:close/>
                <a:moveTo>
                  <a:pt x="1944681" y="84161"/>
                </a:moveTo>
                <a:cubicBezTo>
                  <a:pt x="1944757" y="85050"/>
                  <a:pt x="1944843" y="85941"/>
                  <a:pt x="1944919" y="86829"/>
                </a:cubicBezTo>
                <a:cubicBezTo>
                  <a:pt x="1946529" y="85793"/>
                  <a:pt x="1945833" y="84956"/>
                  <a:pt x="1944681" y="84161"/>
                </a:cubicBezTo>
                <a:close/>
                <a:moveTo>
                  <a:pt x="1944557" y="83914"/>
                </a:moveTo>
                <a:cubicBezTo>
                  <a:pt x="1944710" y="83376"/>
                  <a:pt x="1944852" y="82839"/>
                  <a:pt x="1944995" y="82301"/>
                </a:cubicBezTo>
                <a:cubicBezTo>
                  <a:pt x="1944471" y="82451"/>
                  <a:pt x="1943633" y="82463"/>
                  <a:pt x="1943500" y="82775"/>
                </a:cubicBezTo>
                <a:cubicBezTo>
                  <a:pt x="1943090" y="83759"/>
                  <a:pt x="1943528" y="84198"/>
                  <a:pt x="1944557" y="83914"/>
                </a:cubicBezTo>
                <a:lnTo>
                  <a:pt x="1944557" y="83914"/>
                </a:lnTo>
                <a:close/>
                <a:moveTo>
                  <a:pt x="1939337" y="83736"/>
                </a:moveTo>
                <a:cubicBezTo>
                  <a:pt x="1939718" y="83804"/>
                  <a:pt x="1940099" y="83876"/>
                  <a:pt x="1940490" y="83929"/>
                </a:cubicBezTo>
                <a:cubicBezTo>
                  <a:pt x="1940518" y="83932"/>
                  <a:pt x="1940576" y="83673"/>
                  <a:pt x="1940623" y="83536"/>
                </a:cubicBezTo>
                <a:cubicBezTo>
                  <a:pt x="1940195" y="83602"/>
                  <a:pt x="1939766" y="83670"/>
                  <a:pt x="1939337" y="83736"/>
                </a:cubicBezTo>
                <a:close/>
                <a:moveTo>
                  <a:pt x="1938775" y="83640"/>
                </a:moveTo>
                <a:lnTo>
                  <a:pt x="1938775" y="83640"/>
                </a:lnTo>
                <a:close/>
                <a:moveTo>
                  <a:pt x="1938614" y="83849"/>
                </a:moveTo>
                <a:cubicBezTo>
                  <a:pt x="1938671" y="83949"/>
                  <a:pt x="1938718" y="84048"/>
                  <a:pt x="1938775" y="84147"/>
                </a:cubicBezTo>
                <a:cubicBezTo>
                  <a:pt x="1938775" y="84040"/>
                  <a:pt x="1938775" y="83932"/>
                  <a:pt x="1938775" y="83825"/>
                </a:cubicBezTo>
                <a:cubicBezTo>
                  <a:pt x="1938718" y="83834"/>
                  <a:pt x="1938671" y="83840"/>
                  <a:pt x="1938614" y="83849"/>
                </a:cubicBezTo>
                <a:close/>
                <a:moveTo>
                  <a:pt x="1937994" y="89337"/>
                </a:moveTo>
                <a:cubicBezTo>
                  <a:pt x="1937966" y="89486"/>
                  <a:pt x="1938433" y="89726"/>
                  <a:pt x="1938718" y="89961"/>
                </a:cubicBezTo>
                <a:lnTo>
                  <a:pt x="1938718" y="89961"/>
                </a:lnTo>
                <a:cubicBezTo>
                  <a:pt x="1939109" y="89515"/>
                  <a:pt x="1939499" y="89070"/>
                  <a:pt x="1939890" y="88625"/>
                </a:cubicBezTo>
                <a:cubicBezTo>
                  <a:pt x="1939452" y="88297"/>
                  <a:pt x="1939013" y="87969"/>
                  <a:pt x="1938566" y="87640"/>
                </a:cubicBezTo>
                <a:cubicBezTo>
                  <a:pt x="1938366" y="88204"/>
                  <a:pt x="1938099" y="88756"/>
                  <a:pt x="1937994" y="89337"/>
                </a:cubicBezTo>
                <a:lnTo>
                  <a:pt x="1937994" y="89337"/>
                </a:lnTo>
                <a:close/>
                <a:moveTo>
                  <a:pt x="1941804" y="119988"/>
                </a:moveTo>
                <a:cubicBezTo>
                  <a:pt x="1944557" y="120908"/>
                  <a:pt x="1947596" y="120653"/>
                  <a:pt x="1950386" y="121507"/>
                </a:cubicBezTo>
                <a:cubicBezTo>
                  <a:pt x="1951853" y="121956"/>
                  <a:pt x="1953520" y="121761"/>
                  <a:pt x="1955101" y="121858"/>
                </a:cubicBezTo>
                <a:cubicBezTo>
                  <a:pt x="1954825" y="119267"/>
                  <a:pt x="1952577" y="120047"/>
                  <a:pt x="1951101" y="119555"/>
                </a:cubicBezTo>
                <a:cubicBezTo>
                  <a:pt x="1949253" y="118942"/>
                  <a:pt x="1947405" y="118317"/>
                  <a:pt x="1945510" y="117898"/>
                </a:cubicBezTo>
                <a:cubicBezTo>
                  <a:pt x="1943424" y="117434"/>
                  <a:pt x="1941281" y="117167"/>
                  <a:pt x="1939156" y="116948"/>
                </a:cubicBezTo>
                <a:cubicBezTo>
                  <a:pt x="1939033" y="116935"/>
                  <a:pt x="1938785" y="118131"/>
                  <a:pt x="1938594" y="118764"/>
                </a:cubicBezTo>
                <a:cubicBezTo>
                  <a:pt x="1938594" y="118764"/>
                  <a:pt x="1941223" y="119797"/>
                  <a:pt x="1941804" y="119988"/>
                </a:cubicBezTo>
                <a:close/>
                <a:moveTo>
                  <a:pt x="1929117" y="92901"/>
                </a:moveTo>
                <a:cubicBezTo>
                  <a:pt x="1929641" y="92867"/>
                  <a:pt x="1930165" y="92835"/>
                  <a:pt x="1930689" y="92802"/>
                </a:cubicBezTo>
                <a:cubicBezTo>
                  <a:pt x="1930174" y="92806"/>
                  <a:pt x="1929660" y="92810"/>
                  <a:pt x="1929146" y="92814"/>
                </a:cubicBezTo>
                <a:cubicBezTo>
                  <a:pt x="1929136" y="92844"/>
                  <a:pt x="1929127" y="92871"/>
                  <a:pt x="1929108" y="92901"/>
                </a:cubicBezTo>
                <a:close/>
                <a:moveTo>
                  <a:pt x="1928603" y="94269"/>
                </a:moveTo>
                <a:cubicBezTo>
                  <a:pt x="1928793" y="94209"/>
                  <a:pt x="1929127" y="94164"/>
                  <a:pt x="1929136" y="94088"/>
                </a:cubicBezTo>
                <a:cubicBezTo>
                  <a:pt x="1929165" y="93710"/>
                  <a:pt x="1929117" y="93324"/>
                  <a:pt x="1929098" y="92940"/>
                </a:cubicBezTo>
                <a:cubicBezTo>
                  <a:pt x="1928936" y="93384"/>
                  <a:pt x="1928765" y="93826"/>
                  <a:pt x="1928603" y="94268"/>
                </a:cubicBezTo>
                <a:lnTo>
                  <a:pt x="1928603" y="94268"/>
                </a:lnTo>
                <a:close/>
                <a:moveTo>
                  <a:pt x="1923135" y="92587"/>
                </a:moveTo>
                <a:lnTo>
                  <a:pt x="1923135" y="92587"/>
                </a:lnTo>
                <a:lnTo>
                  <a:pt x="1923574" y="92850"/>
                </a:lnTo>
                <a:lnTo>
                  <a:pt x="1923659" y="92482"/>
                </a:lnTo>
                <a:lnTo>
                  <a:pt x="1923135" y="92587"/>
                </a:lnTo>
                <a:lnTo>
                  <a:pt x="1923135" y="92587"/>
                </a:lnTo>
                <a:close/>
                <a:moveTo>
                  <a:pt x="1919364" y="93946"/>
                </a:moveTo>
                <a:lnTo>
                  <a:pt x="1919840" y="94165"/>
                </a:lnTo>
                <a:lnTo>
                  <a:pt x="1919859" y="93740"/>
                </a:lnTo>
                <a:lnTo>
                  <a:pt x="1919364" y="93946"/>
                </a:lnTo>
                <a:close/>
                <a:moveTo>
                  <a:pt x="1912677" y="96619"/>
                </a:moveTo>
                <a:cubicBezTo>
                  <a:pt x="1912706" y="96764"/>
                  <a:pt x="1912696" y="96977"/>
                  <a:pt x="1912791" y="97034"/>
                </a:cubicBezTo>
                <a:cubicBezTo>
                  <a:pt x="1912925" y="97124"/>
                  <a:pt x="1913134" y="97105"/>
                  <a:pt x="1913306" y="97134"/>
                </a:cubicBezTo>
                <a:cubicBezTo>
                  <a:pt x="1913258" y="96892"/>
                  <a:pt x="1913201" y="96651"/>
                  <a:pt x="1913153" y="96409"/>
                </a:cubicBezTo>
                <a:cubicBezTo>
                  <a:pt x="1912991" y="96479"/>
                  <a:pt x="1912829" y="96549"/>
                  <a:pt x="1912677" y="96619"/>
                </a:cubicBezTo>
                <a:close/>
                <a:moveTo>
                  <a:pt x="1908124" y="75209"/>
                </a:moveTo>
                <a:cubicBezTo>
                  <a:pt x="1910019" y="70002"/>
                  <a:pt x="1912401" y="64938"/>
                  <a:pt x="1912629" y="59261"/>
                </a:cubicBezTo>
                <a:cubicBezTo>
                  <a:pt x="1912629" y="59155"/>
                  <a:pt x="1912553" y="59044"/>
                  <a:pt x="1912496" y="58935"/>
                </a:cubicBezTo>
                <a:cubicBezTo>
                  <a:pt x="1909839" y="64031"/>
                  <a:pt x="1908896" y="69596"/>
                  <a:pt x="1908124" y="75210"/>
                </a:cubicBezTo>
                <a:lnTo>
                  <a:pt x="1908124" y="75210"/>
                </a:lnTo>
                <a:close/>
                <a:moveTo>
                  <a:pt x="1906543" y="79670"/>
                </a:moveTo>
                <a:cubicBezTo>
                  <a:pt x="1906514" y="79838"/>
                  <a:pt x="1906705" y="80049"/>
                  <a:pt x="1906790" y="80242"/>
                </a:cubicBezTo>
                <a:cubicBezTo>
                  <a:pt x="1906933" y="79860"/>
                  <a:pt x="1907076" y="79479"/>
                  <a:pt x="1907219" y="79097"/>
                </a:cubicBezTo>
                <a:lnTo>
                  <a:pt x="1907219" y="79097"/>
                </a:lnTo>
                <a:cubicBezTo>
                  <a:pt x="1907124" y="78907"/>
                  <a:pt x="1907029" y="78719"/>
                  <a:pt x="1906943" y="78528"/>
                </a:cubicBezTo>
                <a:cubicBezTo>
                  <a:pt x="1906800" y="78906"/>
                  <a:pt x="1906619" y="79278"/>
                  <a:pt x="1906543" y="79670"/>
                </a:cubicBezTo>
                <a:lnTo>
                  <a:pt x="1906543" y="79670"/>
                </a:lnTo>
                <a:close/>
                <a:moveTo>
                  <a:pt x="1904257" y="89136"/>
                </a:moveTo>
                <a:cubicBezTo>
                  <a:pt x="1905095" y="87019"/>
                  <a:pt x="1905619" y="85706"/>
                  <a:pt x="1906133" y="84396"/>
                </a:cubicBezTo>
                <a:cubicBezTo>
                  <a:pt x="1903733" y="84929"/>
                  <a:pt x="1903447" y="86443"/>
                  <a:pt x="1904257" y="89136"/>
                </a:cubicBezTo>
                <a:close/>
                <a:moveTo>
                  <a:pt x="1866776" y="173750"/>
                </a:moveTo>
                <a:lnTo>
                  <a:pt x="1866928" y="174224"/>
                </a:lnTo>
                <a:cubicBezTo>
                  <a:pt x="1866957" y="174196"/>
                  <a:pt x="1866985" y="174169"/>
                  <a:pt x="1867014" y="174141"/>
                </a:cubicBezTo>
                <a:lnTo>
                  <a:pt x="1866766" y="173749"/>
                </a:lnTo>
                <a:lnTo>
                  <a:pt x="1866766" y="173749"/>
                </a:lnTo>
                <a:close/>
                <a:moveTo>
                  <a:pt x="1865671" y="173583"/>
                </a:moveTo>
                <a:cubicBezTo>
                  <a:pt x="1865719" y="174191"/>
                  <a:pt x="1865757" y="174798"/>
                  <a:pt x="1865795" y="175408"/>
                </a:cubicBezTo>
                <a:cubicBezTo>
                  <a:pt x="1866157" y="175029"/>
                  <a:pt x="1866528" y="174648"/>
                  <a:pt x="1866890" y="174270"/>
                </a:cubicBezTo>
                <a:cubicBezTo>
                  <a:pt x="1866481" y="174042"/>
                  <a:pt x="1866081" y="173812"/>
                  <a:pt x="1865671" y="173585"/>
                </a:cubicBezTo>
                <a:lnTo>
                  <a:pt x="1865671" y="173585"/>
                </a:lnTo>
                <a:close/>
                <a:moveTo>
                  <a:pt x="1866424" y="205437"/>
                </a:moveTo>
                <a:cubicBezTo>
                  <a:pt x="1864442" y="207195"/>
                  <a:pt x="1865214" y="209189"/>
                  <a:pt x="1865976" y="211180"/>
                </a:cubicBezTo>
                <a:cubicBezTo>
                  <a:pt x="1866128" y="209266"/>
                  <a:pt x="1866271" y="207350"/>
                  <a:pt x="1866424" y="205437"/>
                </a:cubicBezTo>
                <a:close/>
                <a:moveTo>
                  <a:pt x="1871243" y="195739"/>
                </a:moveTo>
                <a:cubicBezTo>
                  <a:pt x="1869881" y="195780"/>
                  <a:pt x="1868814" y="196254"/>
                  <a:pt x="1868443" y="197711"/>
                </a:cubicBezTo>
                <a:cubicBezTo>
                  <a:pt x="1867871" y="199980"/>
                  <a:pt x="1867319" y="202255"/>
                  <a:pt x="1866757" y="204526"/>
                </a:cubicBezTo>
                <a:cubicBezTo>
                  <a:pt x="1868252" y="201596"/>
                  <a:pt x="1869748" y="198669"/>
                  <a:pt x="1871243" y="195739"/>
                </a:cubicBezTo>
                <a:close/>
                <a:moveTo>
                  <a:pt x="1887798" y="141219"/>
                </a:moveTo>
                <a:cubicBezTo>
                  <a:pt x="1887912" y="141434"/>
                  <a:pt x="1888026" y="141648"/>
                  <a:pt x="1888141" y="141865"/>
                </a:cubicBezTo>
                <a:cubicBezTo>
                  <a:pt x="1888207" y="141707"/>
                  <a:pt x="1888274" y="141551"/>
                  <a:pt x="1888331" y="141393"/>
                </a:cubicBezTo>
                <a:cubicBezTo>
                  <a:pt x="1888160" y="141335"/>
                  <a:pt x="1887979" y="141277"/>
                  <a:pt x="1887798" y="141219"/>
                </a:cubicBezTo>
                <a:lnTo>
                  <a:pt x="1887798" y="141219"/>
                </a:lnTo>
                <a:close/>
                <a:moveTo>
                  <a:pt x="1883178" y="160064"/>
                </a:moveTo>
                <a:cubicBezTo>
                  <a:pt x="1884092" y="156070"/>
                  <a:pt x="1885007" y="152075"/>
                  <a:pt x="1885921" y="148082"/>
                </a:cubicBezTo>
                <a:cubicBezTo>
                  <a:pt x="1883588" y="151808"/>
                  <a:pt x="1881768" y="155637"/>
                  <a:pt x="1883178" y="160064"/>
                </a:cubicBezTo>
                <a:close/>
                <a:moveTo>
                  <a:pt x="1876339" y="172631"/>
                </a:moveTo>
                <a:cubicBezTo>
                  <a:pt x="1878825" y="172290"/>
                  <a:pt x="1878892" y="170010"/>
                  <a:pt x="1879663" y="168367"/>
                </a:cubicBezTo>
                <a:cubicBezTo>
                  <a:pt x="1880921" y="165667"/>
                  <a:pt x="1881997" y="162886"/>
                  <a:pt x="1883159" y="160140"/>
                </a:cubicBezTo>
                <a:cubicBezTo>
                  <a:pt x="1881559" y="159818"/>
                  <a:pt x="1880854" y="160753"/>
                  <a:pt x="1880359" y="162073"/>
                </a:cubicBezTo>
                <a:cubicBezTo>
                  <a:pt x="1879035" y="165600"/>
                  <a:pt x="1877673" y="169112"/>
                  <a:pt x="1876339" y="172631"/>
                </a:cubicBezTo>
                <a:lnTo>
                  <a:pt x="1876339" y="172631"/>
                </a:lnTo>
                <a:close/>
                <a:moveTo>
                  <a:pt x="1876130" y="177555"/>
                </a:moveTo>
                <a:cubicBezTo>
                  <a:pt x="1877453" y="176012"/>
                  <a:pt x="1876977" y="174342"/>
                  <a:pt x="1876330" y="172660"/>
                </a:cubicBezTo>
                <a:cubicBezTo>
                  <a:pt x="1876320" y="172664"/>
                  <a:pt x="1876320" y="172669"/>
                  <a:pt x="1876320" y="172673"/>
                </a:cubicBezTo>
                <a:cubicBezTo>
                  <a:pt x="1876263" y="174300"/>
                  <a:pt x="1876196" y="175927"/>
                  <a:pt x="1876130" y="177554"/>
                </a:cubicBezTo>
                <a:close/>
                <a:moveTo>
                  <a:pt x="1873405" y="184987"/>
                </a:moveTo>
                <a:cubicBezTo>
                  <a:pt x="1874186" y="182775"/>
                  <a:pt x="1874977" y="180562"/>
                  <a:pt x="1875767" y="178350"/>
                </a:cubicBezTo>
                <a:cubicBezTo>
                  <a:pt x="1873596" y="180065"/>
                  <a:pt x="1873691" y="182596"/>
                  <a:pt x="1873405" y="184987"/>
                </a:cubicBezTo>
                <a:close/>
                <a:moveTo>
                  <a:pt x="1873120" y="185973"/>
                </a:moveTo>
                <a:cubicBezTo>
                  <a:pt x="1870538" y="188776"/>
                  <a:pt x="1869910" y="191957"/>
                  <a:pt x="1871329" y="195529"/>
                </a:cubicBezTo>
                <a:cubicBezTo>
                  <a:pt x="1871929" y="192343"/>
                  <a:pt x="1872520" y="189158"/>
                  <a:pt x="1873120" y="185973"/>
                </a:cubicBezTo>
                <a:close/>
                <a:moveTo>
                  <a:pt x="1873091" y="157259"/>
                </a:moveTo>
                <a:cubicBezTo>
                  <a:pt x="1872786" y="157042"/>
                  <a:pt x="1872501" y="156680"/>
                  <a:pt x="1872177" y="156642"/>
                </a:cubicBezTo>
                <a:cubicBezTo>
                  <a:pt x="1871653" y="156582"/>
                  <a:pt x="1871119" y="156670"/>
                  <a:pt x="1870576" y="156718"/>
                </a:cubicBezTo>
                <a:cubicBezTo>
                  <a:pt x="1870957" y="157128"/>
                  <a:pt x="1871300" y="157622"/>
                  <a:pt x="1871767" y="157804"/>
                </a:cubicBezTo>
                <a:cubicBezTo>
                  <a:pt x="1872091" y="157929"/>
                  <a:pt x="1872643" y="157460"/>
                  <a:pt x="1873091" y="157257"/>
                </a:cubicBezTo>
                <a:lnTo>
                  <a:pt x="1873091" y="157257"/>
                </a:lnTo>
                <a:close/>
                <a:moveTo>
                  <a:pt x="1850507" y="119053"/>
                </a:moveTo>
                <a:cubicBezTo>
                  <a:pt x="1850393" y="118911"/>
                  <a:pt x="1850279" y="118769"/>
                  <a:pt x="1850164" y="118627"/>
                </a:cubicBezTo>
                <a:cubicBezTo>
                  <a:pt x="1850022" y="118746"/>
                  <a:pt x="1849793" y="118855"/>
                  <a:pt x="1849774" y="118986"/>
                </a:cubicBezTo>
                <a:cubicBezTo>
                  <a:pt x="1849764" y="119115"/>
                  <a:pt x="1849974" y="119267"/>
                  <a:pt x="1850088" y="119408"/>
                </a:cubicBezTo>
                <a:cubicBezTo>
                  <a:pt x="1850231" y="119291"/>
                  <a:pt x="1850374" y="119171"/>
                  <a:pt x="1850507" y="119053"/>
                </a:cubicBezTo>
                <a:lnTo>
                  <a:pt x="1850507" y="119053"/>
                </a:lnTo>
                <a:close/>
                <a:moveTo>
                  <a:pt x="1851612" y="126834"/>
                </a:moveTo>
                <a:lnTo>
                  <a:pt x="1851260" y="126789"/>
                </a:lnTo>
                <a:lnTo>
                  <a:pt x="1851393" y="127146"/>
                </a:lnTo>
                <a:lnTo>
                  <a:pt x="1851393" y="127146"/>
                </a:lnTo>
                <a:lnTo>
                  <a:pt x="1851612" y="126834"/>
                </a:lnTo>
                <a:close/>
                <a:moveTo>
                  <a:pt x="1853993" y="120011"/>
                </a:moveTo>
                <a:cubicBezTo>
                  <a:pt x="1853870" y="119941"/>
                  <a:pt x="1853746" y="119870"/>
                  <a:pt x="1853612" y="119799"/>
                </a:cubicBezTo>
                <a:cubicBezTo>
                  <a:pt x="1853689" y="119916"/>
                  <a:pt x="1853765" y="120034"/>
                  <a:pt x="1853841" y="120150"/>
                </a:cubicBezTo>
                <a:lnTo>
                  <a:pt x="1853993" y="120010"/>
                </a:lnTo>
                <a:lnTo>
                  <a:pt x="1853993" y="120010"/>
                </a:lnTo>
                <a:close/>
                <a:moveTo>
                  <a:pt x="1857756" y="116727"/>
                </a:moveTo>
                <a:cubicBezTo>
                  <a:pt x="1858565" y="116608"/>
                  <a:pt x="1859404" y="116543"/>
                  <a:pt x="1860185" y="116325"/>
                </a:cubicBezTo>
                <a:cubicBezTo>
                  <a:pt x="1860375" y="116273"/>
                  <a:pt x="1860413" y="115702"/>
                  <a:pt x="1860518" y="115369"/>
                </a:cubicBezTo>
                <a:cubicBezTo>
                  <a:pt x="1860308" y="115371"/>
                  <a:pt x="1860051" y="115296"/>
                  <a:pt x="1859889" y="115387"/>
                </a:cubicBezTo>
                <a:cubicBezTo>
                  <a:pt x="1859156" y="115807"/>
                  <a:pt x="1858442" y="116273"/>
                  <a:pt x="1857727" y="116723"/>
                </a:cubicBezTo>
                <a:cubicBezTo>
                  <a:pt x="1857489" y="116029"/>
                  <a:pt x="1857794" y="114708"/>
                  <a:pt x="1856337" y="115348"/>
                </a:cubicBezTo>
                <a:cubicBezTo>
                  <a:pt x="1855346" y="115782"/>
                  <a:pt x="1854441" y="116412"/>
                  <a:pt x="1853498" y="116956"/>
                </a:cubicBezTo>
                <a:cubicBezTo>
                  <a:pt x="1852965" y="117437"/>
                  <a:pt x="1851869" y="117936"/>
                  <a:pt x="1853536" y="118354"/>
                </a:cubicBezTo>
                <a:cubicBezTo>
                  <a:pt x="1853689" y="118903"/>
                  <a:pt x="1853851" y="119453"/>
                  <a:pt x="1854003" y="120001"/>
                </a:cubicBezTo>
                <a:cubicBezTo>
                  <a:pt x="1855260" y="118910"/>
                  <a:pt x="1856508" y="117817"/>
                  <a:pt x="1857756" y="116725"/>
                </a:cubicBezTo>
                <a:lnTo>
                  <a:pt x="1857756" y="116725"/>
                </a:lnTo>
                <a:close/>
                <a:moveTo>
                  <a:pt x="1866985" y="119024"/>
                </a:moveTo>
                <a:lnTo>
                  <a:pt x="1867328" y="119052"/>
                </a:lnTo>
                <a:lnTo>
                  <a:pt x="1867185" y="118716"/>
                </a:lnTo>
                <a:lnTo>
                  <a:pt x="1867185" y="118716"/>
                </a:lnTo>
                <a:lnTo>
                  <a:pt x="1866985" y="119024"/>
                </a:lnTo>
                <a:close/>
                <a:moveTo>
                  <a:pt x="1861737" y="121007"/>
                </a:moveTo>
                <a:cubicBezTo>
                  <a:pt x="1861385" y="120780"/>
                  <a:pt x="1860785" y="120291"/>
                  <a:pt x="1860699" y="120365"/>
                </a:cubicBezTo>
                <a:cubicBezTo>
                  <a:pt x="1860118" y="120894"/>
                  <a:pt x="1859642" y="121541"/>
                  <a:pt x="1859127" y="122150"/>
                </a:cubicBezTo>
                <a:cubicBezTo>
                  <a:pt x="1859489" y="122237"/>
                  <a:pt x="1859851" y="122325"/>
                  <a:pt x="1860537" y="122492"/>
                </a:cubicBezTo>
                <a:cubicBezTo>
                  <a:pt x="1860880" y="122073"/>
                  <a:pt x="1861309" y="121540"/>
                  <a:pt x="1861737" y="121007"/>
                </a:cubicBezTo>
                <a:lnTo>
                  <a:pt x="1861737" y="121007"/>
                </a:lnTo>
                <a:close/>
                <a:moveTo>
                  <a:pt x="40949" y="600191"/>
                </a:moveTo>
                <a:lnTo>
                  <a:pt x="41103" y="600333"/>
                </a:lnTo>
                <a:cubicBezTo>
                  <a:pt x="38957" y="598425"/>
                  <a:pt x="37877" y="599745"/>
                  <a:pt x="36963" y="601576"/>
                </a:cubicBezTo>
                <a:cubicBezTo>
                  <a:pt x="32199" y="603446"/>
                  <a:pt x="29557" y="607707"/>
                  <a:pt x="26141" y="611095"/>
                </a:cubicBezTo>
                <a:lnTo>
                  <a:pt x="25836" y="611304"/>
                </a:lnTo>
                <a:cubicBezTo>
                  <a:pt x="25431" y="613894"/>
                  <a:pt x="24300" y="614976"/>
                  <a:pt x="22444" y="614559"/>
                </a:cubicBezTo>
                <a:cubicBezTo>
                  <a:pt x="19518" y="613904"/>
                  <a:pt x="18191" y="611417"/>
                  <a:pt x="18455" y="607118"/>
                </a:cubicBezTo>
                <a:cubicBezTo>
                  <a:pt x="21975" y="601462"/>
                  <a:pt x="26516" y="596755"/>
                  <a:pt x="31679" y="592570"/>
                </a:cubicBezTo>
                <a:cubicBezTo>
                  <a:pt x="33166" y="591374"/>
                  <a:pt x="34411" y="589865"/>
                  <a:pt x="35766" y="588508"/>
                </a:cubicBezTo>
                <a:lnTo>
                  <a:pt x="37009" y="587237"/>
                </a:lnTo>
                <a:cubicBezTo>
                  <a:pt x="38776" y="585899"/>
                  <a:pt x="40542" y="584560"/>
                  <a:pt x="42307" y="583222"/>
                </a:cubicBezTo>
                <a:cubicBezTo>
                  <a:pt x="42824" y="582691"/>
                  <a:pt x="43255" y="582178"/>
                  <a:pt x="42196" y="581704"/>
                </a:cubicBezTo>
                <a:lnTo>
                  <a:pt x="42399" y="581827"/>
                </a:lnTo>
                <a:cubicBezTo>
                  <a:pt x="44216" y="581059"/>
                  <a:pt x="47061" y="581457"/>
                  <a:pt x="46607" y="578126"/>
                </a:cubicBezTo>
                <a:cubicBezTo>
                  <a:pt x="47388" y="578088"/>
                  <a:pt x="48169" y="578060"/>
                  <a:pt x="48949" y="578022"/>
                </a:cubicBezTo>
                <a:lnTo>
                  <a:pt x="48771" y="577879"/>
                </a:lnTo>
                <a:cubicBezTo>
                  <a:pt x="49259" y="577879"/>
                  <a:pt x="49747" y="577889"/>
                  <a:pt x="50235" y="577889"/>
                </a:cubicBezTo>
                <a:lnTo>
                  <a:pt x="51561" y="576570"/>
                </a:lnTo>
                <a:cubicBezTo>
                  <a:pt x="51563" y="576105"/>
                  <a:pt x="51564" y="575640"/>
                  <a:pt x="51567" y="575165"/>
                </a:cubicBezTo>
                <a:lnTo>
                  <a:pt x="51578" y="575327"/>
                </a:lnTo>
                <a:cubicBezTo>
                  <a:pt x="54846" y="572109"/>
                  <a:pt x="58381" y="569291"/>
                  <a:pt x="62836" y="567858"/>
                </a:cubicBezTo>
                <a:cubicBezTo>
                  <a:pt x="62806" y="567858"/>
                  <a:pt x="62778" y="567867"/>
                  <a:pt x="62748" y="567877"/>
                </a:cubicBezTo>
                <a:cubicBezTo>
                  <a:pt x="63713" y="565542"/>
                  <a:pt x="66077" y="566804"/>
                  <a:pt x="67455" y="566026"/>
                </a:cubicBezTo>
                <a:cubicBezTo>
                  <a:pt x="68940" y="565191"/>
                  <a:pt x="69762" y="563198"/>
                  <a:pt x="70891" y="561718"/>
                </a:cubicBezTo>
                <a:cubicBezTo>
                  <a:pt x="71013" y="561556"/>
                  <a:pt x="71289" y="561357"/>
                  <a:pt x="71443" y="561395"/>
                </a:cubicBezTo>
                <a:cubicBezTo>
                  <a:pt x="75476" y="562325"/>
                  <a:pt x="75616" y="558007"/>
                  <a:pt x="77905" y="556593"/>
                </a:cubicBezTo>
                <a:cubicBezTo>
                  <a:pt x="78105" y="556470"/>
                  <a:pt x="78157" y="555606"/>
                  <a:pt x="78023" y="555530"/>
                </a:cubicBezTo>
                <a:cubicBezTo>
                  <a:pt x="77510" y="555236"/>
                  <a:pt x="76898" y="555008"/>
                  <a:pt x="76315" y="554989"/>
                </a:cubicBezTo>
                <a:cubicBezTo>
                  <a:pt x="75956" y="554970"/>
                  <a:pt x="75574" y="555369"/>
                  <a:pt x="75217" y="555606"/>
                </a:cubicBezTo>
                <a:cubicBezTo>
                  <a:pt x="66775" y="561234"/>
                  <a:pt x="58311" y="566823"/>
                  <a:pt x="49939" y="572536"/>
                </a:cubicBezTo>
                <a:cubicBezTo>
                  <a:pt x="49275" y="572992"/>
                  <a:pt x="49163" y="574254"/>
                  <a:pt x="48842" y="575203"/>
                </a:cubicBezTo>
                <a:cubicBezTo>
                  <a:pt x="46449" y="576513"/>
                  <a:pt x="44024" y="577775"/>
                  <a:pt x="41685" y="579170"/>
                </a:cubicBezTo>
                <a:cubicBezTo>
                  <a:pt x="39642" y="580394"/>
                  <a:pt x="37702" y="581780"/>
                  <a:pt x="35716" y="583099"/>
                </a:cubicBezTo>
                <a:lnTo>
                  <a:pt x="34424" y="581884"/>
                </a:lnTo>
                <a:cubicBezTo>
                  <a:pt x="38593" y="576114"/>
                  <a:pt x="44535" y="572366"/>
                  <a:pt x="50201" y="568342"/>
                </a:cubicBezTo>
                <a:cubicBezTo>
                  <a:pt x="56987" y="563511"/>
                  <a:pt x="63872" y="558823"/>
                  <a:pt x="70683" y="554031"/>
                </a:cubicBezTo>
                <a:cubicBezTo>
                  <a:pt x="71338" y="553575"/>
                  <a:pt x="71779" y="552816"/>
                  <a:pt x="72512" y="551971"/>
                </a:cubicBezTo>
                <a:cubicBezTo>
                  <a:pt x="67091" y="548175"/>
                  <a:pt x="61956" y="544446"/>
                  <a:pt x="56687" y="540925"/>
                </a:cubicBezTo>
                <a:cubicBezTo>
                  <a:pt x="45366" y="533342"/>
                  <a:pt x="34624" y="525029"/>
                  <a:pt x="24254" y="516203"/>
                </a:cubicBezTo>
                <a:cubicBezTo>
                  <a:pt x="19077" y="511800"/>
                  <a:pt x="13655" y="507691"/>
                  <a:pt x="8575" y="503183"/>
                </a:cubicBezTo>
                <a:cubicBezTo>
                  <a:pt x="5995" y="500886"/>
                  <a:pt x="4070" y="497878"/>
                  <a:pt x="1581" y="495467"/>
                </a:cubicBezTo>
                <a:cubicBezTo>
                  <a:pt x="-109" y="493835"/>
                  <a:pt x="-36" y="491927"/>
                  <a:pt x="23" y="490020"/>
                </a:cubicBezTo>
                <a:cubicBezTo>
                  <a:pt x="51" y="489099"/>
                  <a:pt x="667" y="487761"/>
                  <a:pt x="1412" y="487382"/>
                </a:cubicBezTo>
                <a:cubicBezTo>
                  <a:pt x="2898" y="486632"/>
                  <a:pt x="2971" y="488037"/>
                  <a:pt x="3285" y="489090"/>
                </a:cubicBezTo>
                <a:cubicBezTo>
                  <a:pt x="3444" y="489631"/>
                  <a:pt x="4133" y="490077"/>
                  <a:pt x="4676" y="490419"/>
                </a:cubicBezTo>
                <a:cubicBezTo>
                  <a:pt x="11657" y="494775"/>
                  <a:pt x="17850" y="500203"/>
                  <a:pt x="24605" y="504872"/>
                </a:cubicBezTo>
                <a:cubicBezTo>
                  <a:pt x="31244" y="509446"/>
                  <a:pt x="37984" y="513878"/>
                  <a:pt x="44648" y="518424"/>
                </a:cubicBezTo>
                <a:cubicBezTo>
                  <a:pt x="55843" y="526054"/>
                  <a:pt x="67912" y="532147"/>
                  <a:pt x="79966" y="538239"/>
                </a:cubicBezTo>
                <a:cubicBezTo>
                  <a:pt x="82077" y="539302"/>
                  <a:pt x="84326" y="541399"/>
                  <a:pt x="87051" y="538685"/>
                </a:cubicBezTo>
                <a:cubicBezTo>
                  <a:pt x="88099" y="537641"/>
                  <a:pt x="88767" y="536977"/>
                  <a:pt x="88452" y="535487"/>
                </a:cubicBezTo>
                <a:cubicBezTo>
                  <a:pt x="88004" y="533361"/>
                  <a:pt x="87918" y="531150"/>
                  <a:pt x="87320" y="529081"/>
                </a:cubicBezTo>
                <a:cubicBezTo>
                  <a:pt x="82899" y="513764"/>
                  <a:pt x="78388" y="498466"/>
                  <a:pt x="73904" y="483168"/>
                </a:cubicBezTo>
                <a:lnTo>
                  <a:pt x="73924" y="483216"/>
                </a:lnTo>
                <a:cubicBezTo>
                  <a:pt x="75053" y="482694"/>
                  <a:pt x="74747" y="482162"/>
                  <a:pt x="73942" y="481621"/>
                </a:cubicBezTo>
                <a:lnTo>
                  <a:pt x="73998" y="481659"/>
                </a:lnTo>
                <a:cubicBezTo>
                  <a:pt x="71519" y="474010"/>
                  <a:pt x="69011" y="466361"/>
                  <a:pt x="66577" y="458693"/>
                </a:cubicBezTo>
                <a:cubicBezTo>
                  <a:pt x="65523" y="455372"/>
                  <a:pt x="64527" y="452031"/>
                  <a:pt x="63702" y="448643"/>
                </a:cubicBezTo>
                <a:cubicBezTo>
                  <a:pt x="63425" y="447504"/>
                  <a:pt x="63759" y="446223"/>
                  <a:pt x="63817" y="444913"/>
                </a:cubicBezTo>
                <a:cubicBezTo>
                  <a:pt x="67571" y="445673"/>
                  <a:pt x="68555" y="448596"/>
                  <a:pt x="69539" y="451120"/>
                </a:cubicBezTo>
                <a:cubicBezTo>
                  <a:pt x="75879" y="467414"/>
                  <a:pt x="82054" y="483766"/>
                  <a:pt x="88261" y="500108"/>
                </a:cubicBezTo>
                <a:cubicBezTo>
                  <a:pt x="89657" y="503781"/>
                  <a:pt x="91054" y="507463"/>
                  <a:pt x="92275" y="511192"/>
                </a:cubicBezTo>
                <a:cubicBezTo>
                  <a:pt x="92957" y="513280"/>
                  <a:pt x="94137" y="513318"/>
                  <a:pt x="95776" y="512550"/>
                </a:cubicBezTo>
                <a:cubicBezTo>
                  <a:pt x="95772" y="512568"/>
                  <a:pt x="95768" y="512597"/>
                  <a:pt x="95763" y="512625"/>
                </a:cubicBezTo>
                <a:cubicBezTo>
                  <a:pt x="96351" y="511923"/>
                  <a:pt x="96939" y="511230"/>
                  <a:pt x="97527" y="510538"/>
                </a:cubicBezTo>
                <a:cubicBezTo>
                  <a:pt x="94111" y="507852"/>
                  <a:pt x="97608" y="506428"/>
                  <a:pt x="98624" y="504559"/>
                </a:cubicBezTo>
                <a:lnTo>
                  <a:pt x="98462" y="504682"/>
                </a:lnTo>
                <a:cubicBezTo>
                  <a:pt x="101379" y="500943"/>
                  <a:pt x="102513" y="496511"/>
                  <a:pt x="103395" y="491984"/>
                </a:cubicBezTo>
                <a:lnTo>
                  <a:pt x="103244" y="492165"/>
                </a:lnTo>
                <a:cubicBezTo>
                  <a:pt x="104671" y="491311"/>
                  <a:pt x="104795" y="490381"/>
                  <a:pt x="103562" y="489185"/>
                </a:cubicBezTo>
                <a:cubicBezTo>
                  <a:pt x="103280" y="488910"/>
                  <a:pt x="103423" y="488198"/>
                  <a:pt x="103370" y="487685"/>
                </a:cubicBezTo>
                <a:cubicBezTo>
                  <a:pt x="103950" y="488103"/>
                  <a:pt x="104531" y="488511"/>
                  <a:pt x="105112" y="488929"/>
                </a:cubicBezTo>
                <a:lnTo>
                  <a:pt x="105462" y="488606"/>
                </a:lnTo>
                <a:lnTo>
                  <a:pt x="104980" y="488824"/>
                </a:lnTo>
                <a:lnTo>
                  <a:pt x="104980" y="488824"/>
                </a:lnTo>
                <a:cubicBezTo>
                  <a:pt x="105268" y="487363"/>
                  <a:pt x="105555" y="485901"/>
                  <a:pt x="105842" y="484430"/>
                </a:cubicBezTo>
                <a:cubicBezTo>
                  <a:pt x="106516" y="484032"/>
                  <a:pt x="107545" y="483624"/>
                  <a:pt x="107532" y="483253"/>
                </a:cubicBezTo>
                <a:cubicBezTo>
                  <a:pt x="107430" y="480245"/>
                  <a:pt x="109977" y="478167"/>
                  <a:pt x="109987" y="475054"/>
                </a:cubicBezTo>
                <a:cubicBezTo>
                  <a:pt x="109994" y="472482"/>
                  <a:pt x="111456" y="469901"/>
                  <a:pt x="112406" y="467377"/>
                </a:cubicBezTo>
                <a:cubicBezTo>
                  <a:pt x="112928" y="465991"/>
                  <a:pt x="113485" y="464482"/>
                  <a:pt x="114452" y="463419"/>
                </a:cubicBezTo>
                <a:cubicBezTo>
                  <a:pt x="116069" y="461635"/>
                  <a:pt x="115350" y="459813"/>
                  <a:pt x="115110" y="457943"/>
                </a:cubicBezTo>
                <a:cubicBezTo>
                  <a:pt x="115110" y="457943"/>
                  <a:pt x="119457" y="451775"/>
                  <a:pt x="119023" y="447533"/>
                </a:cubicBezTo>
                <a:cubicBezTo>
                  <a:pt x="119023" y="447533"/>
                  <a:pt x="120944" y="444154"/>
                  <a:pt x="121751" y="442237"/>
                </a:cubicBezTo>
                <a:cubicBezTo>
                  <a:pt x="123176" y="438859"/>
                  <a:pt x="124328" y="435357"/>
                  <a:pt x="125730" y="431959"/>
                </a:cubicBezTo>
                <a:cubicBezTo>
                  <a:pt x="126782" y="429416"/>
                  <a:pt x="128292" y="427404"/>
                  <a:pt x="131627" y="428192"/>
                </a:cubicBezTo>
                <a:cubicBezTo>
                  <a:pt x="132105" y="428306"/>
                  <a:pt x="133193" y="427547"/>
                  <a:pt x="133193" y="427547"/>
                </a:cubicBezTo>
                <a:cubicBezTo>
                  <a:pt x="133938" y="428154"/>
                  <a:pt x="134789" y="429369"/>
                  <a:pt x="135412" y="429264"/>
                </a:cubicBezTo>
                <a:cubicBezTo>
                  <a:pt x="137447" y="428913"/>
                  <a:pt x="139411" y="429521"/>
                  <a:pt x="139844" y="431143"/>
                </a:cubicBezTo>
                <a:cubicBezTo>
                  <a:pt x="140470" y="433478"/>
                  <a:pt x="142495" y="435385"/>
                  <a:pt x="141429" y="438375"/>
                </a:cubicBezTo>
                <a:cubicBezTo>
                  <a:pt x="136616" y="451832"/>
                  <a:pt x="132093" y="465393"/>
                  <a:pt x="127445" y="478916"/>
                </a:cubicBezTo>
                <a:cubicBezTo>
                  <a:pt x="122490" y="493323"/>
                  <a:pt x="117507" y="507728"/>
                  <a:pt x="112553" y="522134"/>
                </a:cubicBezTo>
                <a:cubicBezTo>
                  <a:pt x="111949" y="523890"/>
                  <a:pt x="111465" y="525693"/>
                  <a:pt x="110529" y="528768"/>
                </a:cubicBezTo>
                <a:cubicBezTo>
                  <a:pt x="115167" y="525959"/>
                  <a:pt x="118665" y="523947"/>
                  <a:pt x="122057" y="521774"/>
                </a:cubicBezTo>
                <a:cubicBezTo>
                  <a:pt x="138331" y="511325"/>
                  <a:pt x="154509" y="500725"/>
                  <a:pt x="170867" y="490409"/>
                </a:cubicBezTo>
                <a:cubicBezTo>
                  <a:pt x="177640" y="486138"/>
                  <a:pt x="184798" y="482475"/>
                  <a:pt x="191731" y="478461"/>
                </a:cubicBezTo>
                <a:cubicBezTo>
                  <a:pt x="193225" y="477588"/>
                  <a:pt x="194490" y="476335"/>
                  <a:pt x="195882" y="475291"/>
                </a:cubicBezTo>
                <a:cubicBezTo>
                  <a:pt x="197362" y="474181"/>
                  <a:pt x="198900" y="473915"/>
                  <a:pt x="200490" y="474959"/>
                </a:cubicBezTo>
                <a:cubicBezTo>
                  <a:pt x="196089" y="478091"/>
                  <a:pt x="191820" y="481431"/>
                  <a:pt x="187255" y="484307"/>
                </a:cubicBezTo>
                <a:cubicBezTo>
                  <a:pt x="175812" y="491500"/>
                  <a:pt x="164173" y="498390"/>
                  <a:pt x="152729" y="505593"/>
                </a:cubicBezTo>
                <a:cubicBezTo>
                  <a:pt x="146097" y="509759"/>
                  <a:pt x="139723" y="514343"/>
                  <a:pt x="133174" y="518642"/>
                </a:cubicBezTo>
                <a:cubicBezTo>
                  <a:pt x="126627" y="522951"/>
                  <a:pt x="120167" y="527430"/>
                  <a:pt x="113355" y="531274"/>
                </a:cubicBezTo>
                <a:cubicBezTo>
                  <a:pt x="109882" y="533238"/>
                  <a:pt x="108334" y="535724"/>
                  <a:pt x="108069" y="539397"/>
                </a:cubicBezTo>
                <a:cubicBezTo>
                  <a:pt x="108151" y="539511"/>
                  <a:pt x="108231" y="539615"/>
                  <a:pt x="108313" y="539720"/>
                </a:cubicBezTo>
                <a:cubicBezTo>
                  <a:pt x="108279" y="539558"/>
                  <a:pt x="108246" y="539397"/>
                  <a:pt x="108211" y="539226"/>
                </a:cubicBezTo>
                <a:cubicBezTo>
                  <a:pt x="110325" y="538040"/>
                  <a:pt x="112647" y="537195"/>
                  <a:pt x="113681" y="534595"/>
                </a:cubicBezTo>
                <a:cubicBezTo>
                  <a:pt x="113949" y="533921"/>
                  <a:pt x="115357" y="533703"/>
                  <a:pt x="116241" y="533266"/>
                </a:cubicBezTo>
                <a:lnTo>
                  <a:pt x="116119" y="533096"/>
                </a:lnTo>
                <a:cubicBezTo>
                  <a:pt x="116648" y="533096"/>
                  <a:pt x="117176" y="533105"/>
                  <a:pt x="117707" y="533105"/>
                </a:cubicBezTo>
                <a:lnTo>
                  <a:pt x="117580" y="533257"/>
                </a:lnTo>
                <a:cubicBezTo>
                  <a:pt x="118491" y="532251"/>
                  <a:pt x="119400" y="531255"/>
                  <a:pt x="120311" y="530249"/>
                </a:cubicBezTo>
                <a:cubicBezTo>
                  <a:pt x="120300" y="530381"/>
                  <a:pt x="120289" y="530514"/>
                  <a:pt x="120278" y="530647"/>
                </a:cubicBezTo>
                <a:cubicBezTo>
                  <a:pt x="120342" y="530562"/>
                  <a:pt x="120406" y="530476"/>
                  <a:pt x="120472" y="530391"/>
                </a:cubicBezTo>
                <a:cubicBezTo>
                  <a:pt x="120610" y="530011"/>
                  <a:pt x="120637" y="529423"/>
                  <a:pt x="120903" y="529281"/>
                </a:cubicBezTo>
                <a:cubicBezTo>
                  <a:pt x="124170" y="527487"/>
                  <a:pt x="127470" y="525760"/>
                  <a:pt x="130763" y="524014"/>
                </a:cubicBezTo>
                <a:lnTo>
                  <a:pt x="130676" y="523871"/>
                </a:lnTo>
                <a:cubicBezTo>
                  <a:pt x="131200" y="523871"/>
                  <a:pt x="131725" y="523862"/>
                  <a:pt x="132250" y="523862"/>
                </a:cubicBezTo>
                <a:lnTo>
                  <a:pt x="132100" y="524042"/>
                </a:lnTo>
                <a:cubicBezTo>
                  <a:pt x="133224" y="523216"/>
                  <a:pt x="135119" y="522543"/>
                  <a:pt x="135314" y="521537"/>
                </a:cubicBezTo>
                <a:cubicBezTo>
                  <a:pt x="135748" y="519306"/>
                  <a:pt x="137673" y="519449"/>
                  <a:pt x="138851" y="518471"/>
                </a:cubicBezTo>
                <a:cubicBezTo>
                  <a:pt x="138860" y="518490"/>
                  <a:pt x="138869" y="518509"/>
                  <a:pt x="138878" y="518528"/>
                </a:cubicBezTo>
                <a:cubicBezTo>
                  <a:pt x="139688" y="518158"/>
                  <a:pt x="140494" y="517797"/>
                  <a:pt x="141303" y="517427"/>
                </a:cubicBezTo>
                <a:lnTo>
                  <a:pt x="142703" y="517437"/>
                </a:lnTo>
                <a:cubicBezTo>
                  <a:pt x="145491" y="514789"/>
                  <a:pt x="148591" y="512701"/>
                  <a:pt x="152358" y="511629"/>
                </a:cubicBezTo>
                <a:cubicBezTo>
                  <a:pt x="153086" y="511420"/>
                  <a:pt x="153595" y="510462"/>
                  <a:pt x="154206" y="509845"/>
                </a:cubicBezTo>
                <a:lnTo>
                  <a:pt x="154272" y="509987"/>
                </a:lnTo>
                <a:cubicBezTo>
                  <a:pt x="157895" y="507643"/>
                  <a:pt x="161520" y="505290"/>
                  <a:pt x="165142" y="502946"/>
                </a:cubicBezTo>
                <a:lnTo>
                  <a:pt x="164949" y="503069"/>
                </a:lnTo>
                <a:cubicBezTo>
                  <a:pt x="167436" y="501484"/>
                  <a:pt x="169925" y="499909"/>
                  <a:pt x="172413" y="498333"/>
                </a:cubicBezTo>
                <a:lnTo>
                  <a:pt x="172490" y="498409"/>
                </a:lnTo>
                <a:cubicBezTo>
                  <a:pt x="178350" y="494490"/>
                  <a:pt x="184163" y="490504"/>
                  <a:pt x="190082" y="486670"/>
                </a:cubicBezTo>
                <a:cubicBezTo>
                  <a:pt x="195860" y="482931"/>
                  <a:pt x="201702" y="479277"/>
                  <a:pt x="207605" y="475737"/>
                </a:cubicBezTo>
                <a:cubicBezTo>
                  <a:pt x="210755" y="473849"/>
                  <a:pt x="214374" y="472644"/>
                  <a:pt x="217272" y="470461"/>
                </a:cubicBezTo>
                <a:cubicBezTo>
                  <a:pt x="220222" y="468240"/>
                  <a:pt x="222236" y="469161"/>
                  <a:pt x="224473" y="471116"/>
                </a:cubicBezTo>
                <a:lnTo>
                  <a:pt x="224367" y="470945"/>
                </a:lnTo>
                <a:cubicBezTo>
                  <a:pt x="225627" y="472065"/>
                  <a:pt x="226887" y="473185"/>
                  <a:pt x="228240" y="474390"/>
                </a:cubicBezTo>
                <a:cubicBezTo>
                  <a:pt x="224837" y="477389"/>
                  <a:pt x="219985" y="477654"/>
                  <a:pt x="217850" y="481678"/>
                </a:cubicBezTo>
                <a:cubicBezTo>
                  <a:pt x="212882" y="483054"/>
                  <a:pt x="205797" y="487619"/>
                  <a:pt x="203311" y="491045"/>
                </a:cubicBezTo>
                <a:lnTo>
                  <a:pt x="203543" y="490855"/>
                </a:lnTo>
                <a:cubicBezTo>
                  <a:pt x="203093" y="491301"/>
                  <a:pt x="202642" y="491757"/>
                  <a:pt x="202191" y="492203"/>
                </a:cubicBezTo>
                <a:cubicBezTo>
                  <a:pt x="198508" y="492478"/>
                  <a:pt x="195696" y="494053"/>
                  <a:pt x="194172" y="497527"/>
                </a:cubicBezTo>
                <a:cubicBezTo>
                  <a:pt x="193258" y="498001"/>
                  <a:pt x="192345" y="498466"/>
                  <a:pt x="191432" y="498931"/>
                </a:cubicBezTo>
                <a:lnTo>
                  <a:pt x="191640" y="498741"/>
                </a:lnTo>
                <a:cubicBezTo>
                  <a:pt x="190476" y="499387"/>
                  <a:pt x="188312" y="499586"/>
                  <a:pt x="190322" y="501655"/>
                </a:cubicBezTo>
                <a:lnTo>
                  <a:pt x="190148" y="501475"/>
                </a:lnTo>
                <a:cubicBezTo>
                  <a:pt x="189269" y="502101"/>
                  <a:pt x="188197" y="503420"/>
                  <a:pt x="187541" y="503230"/>
                </a:cubicBezTo>
                <a:cubicBezTo>
                  <a:pt x="183691" y="502167"/>
                  <a:pt x="181682" y="504986"/>
                  <a:pt x="179138" y="506751"/>
                </a:cubicBezTo>
                <a:cubicBezTo>
                  <a:pt x="173812" y="510433"/>
                  <a:pt x="168453" y="514077"/>
                  <a:pt x="163108" y="517741"/>
                </a:cubicBezTo>
                <a:lnTo>
                  <a:pt x="163261" y="517817"/>
                </a:lnTo>
                <a:cubicBezTo>
                  <a:pt x="157548" y="521432"/>
                  <a:pt x="151808" y="525010"/>
                  <a:pt x="146127" y="528673"/>
                </a:cubicBezTo>
                <a:cubicBezTo>
                  <a:pt x="135651" y="535421"/>
                  <a:pt x="125202" y="542216"/>
                  <a:pt x="114764" y="549029"/>
                </a:cubicBezTo>
                <a:cubicBezTo>
                  <a:pt x="113679" y="549732"/>
                  <a:pt x="112750" y="550681"/>
                  <a:pt x="111556" y="551677"/>
                </a:cubicBezTo>
                <a:cubicBezTo>
                  <a:pt x="113775" y="554505"/>
                  <a:pt x="116939" y="555302"/>
                  <a:pt x="119817" y="556441"/>
                </a:cubicBezTo>
                <a:cubicBezTo>
                  <a:pt x="132422" y="561462"/>
                  <a:pt x="145060" y="566406"/>
                  <a:pt x="157698" y="571341"/>
                </a:cubicBezTo>
                <a:cubicBezTo>
                  <a:pt x="164625" y="574045"/>
                  <a:pt x="171611" y="576608"/>
                  <a:pt x="178511" y="579379"/>
                </a:cubicBezTo>
                <a:cubicBezTo>
                  <a:pt x="185923" y="582359"/>
                  <a:pt x="193257" y="585538"/>
                  <a:pt x="200640" y="588584"/>
                </a:cubicBezTo>
                <a:cubicBezTo>
                  <a:pt x="204109" y="590017"/>
                  <a:pt x="206453" y="592371"/>
                  <a:pt x="207195" y="596129"/>
                </a:cubicBezTo>
                <a:cubicBezTo>
                  <a:pt x="207195" y="596129"/>
                  <a:pt x="207195" y="596129"/>
                  <a:pt x="207194" y="596129"/>
                </a:cubicBezTo>
                <a:cubicBezTo>
                  <a:pt x="208854" y="597401"/>
                  <a:pt x="210483" y="598720"/>
                  <a:pt x="212186" y="599925"/>
                </a:cubicBezTo>
                <a:cubicBezTo>
                  <a:pt x="215891" y="602563"/>
                  <a:pt x="216036" y="603066"/>
                  <a:pt x="214120" y="608153"/>
                </a:cubicBezTo>
                <a:cubicBezTo>
                  <a:pt x="179977" y="597894"/>
                  <a:pt x="146403" y="586031"/>
                  <a:pt x="112707" y="571692"/>
                </a:cubicBezTo>
                <a:cubicBezTo>
                  <a:pt x="113250" y="574624"/>
                  <a:pt x="113406" y="576712"/>
                  <a:pt x="114027" y="578639"/>
                </a:cubicBezTo>
                <a:cubicBezTo>
                  <a:pt x="118319" y="591963"/>
                  <a:pt x="122671" y="605268"/>
                  <a:pt x="127094" y="618554"/>
                </a:cubicBezTo>
                <a:cubicBezTo>
                  <a:pt x="128060" y="621458"/>
                  <a:pt x="129296" y="624277"/>
                  <a:pt x="130576" y="627057"/>
                </a:cubicBezTo>
                <a:cubicBezTo>
                  <a:pt x="131300" y="628632"/>
                  <a:pt x="132208" y="630179"/>
                  <a:pt x="133323" y="631499"/>
                </a:cubicBezTo>
                <a:cubicBezTo>
                  <a:pt x="134390" y="632742"/>
                  <a:pt x="136654" y="633510"/>
                  <a:pt x="136920" y="634792"/>
                </a:cubicBezTo>
                <a:cubicBezTo>
                  <a:pt x="137316" y="636699"/>
                  <a:pt x="136415" y="638872"/>
                  <a:pt x="136050" y="641027"/>
                </a:cubicBezTo>
                <a:cubicBezTo>
                  <a:pt x="127113" y="638236"/>
                  <a:pt x="121440" y="632486"/>
                  <a:pt x="118432" y="624315"/>
                </a:cubicBezTo>
                <a:cubicBezTo>
                  <a:pt x="113602" y="611180"/>
                  <a:pt x="109083" y="597932"/>
                  <a:pt x="104485" y="584722"/>
                </a:cubicBezTo>
                <a:cubicBezTo>
                  <a:pt x="102715" y="579635"/>
                  <a:pt x="101089" y="574501"/>
                  <a:pt x="98942" y="568010"/>
                </a:cubicBezTo>
                <a:cubicBezTo>
                  <a:pt x="97412" y="572612"/>
                  <a:pt x="96323" y="575773"/>
                  <a:pt x="95310" y="578952"/>
                </a:cubicBezTo>
                <a:cubicBezTo>
                  <a:pt x="91399" y="591232"/>
                  <a:pt x="87349" y="603465"/>
                  <a:pt x="83676" y="615821"/>
                </a:cubicBezTo>
                <a:cubicBezTo>
                  <a:pt x="81433" y="623365"/>
                  <a:pt x="79855" y="631109"/>
                  <a:pt x="77846" y="638730"/>
                </a:cubicBezTo>
                <a:cubicBezTo>
                  <a:pt x="76287" y="644633"/>
                  <a:pt x="74520" y="650479"/>
                  <a:pt x="72844" y="656353"/>
                </a:cubicBezTo>
                <a:cubicBezTo>
                  <a:pt x="72664" y="656989"/>
                  <a:pt x="72614" y="657729"/>
                  <a:pt x="72241" y="658223"/>
                </a:cubicBezTo>
                <a:cubicBezTo>
                  <a:pt x="71246" y="659551"/>
                  <a:pt x="70334" y="661241"/>
                  <a:pt x="68961" y="661905"/>
                </a:cubicBezTo>
                <a:cubicBezTo>
                  <a:pt x="67669" y="662541"/>
                  <a:pt x="63460" y="658707"/>
                  <a:pt x="63118" y="656998"/>
                </a:cubicBezTo>
                <a:cubicBezTo>
                  <a:pt x="61993" y="651380"/>
                  <a:pt x="62007" y="645867"/>
                  <a:pt x="63426" y="640210"/>
                </a:cubicBezTo>
                <a:cubicBezTo>
                  <a:pt x="65062" y="633672"/>
                  <a:pt x="65997" y="626962"/>
                  <a:pt x="67154" y="620319"/>
                </a:cubicBezTo>
                <a:cubicBezTo>
                  <a:pt x="67707" y="617130"/>
                  <a:pt x="67897" y="613875"/>
                  <a:pt x="70658" y="611541"/>
                </a:cubicBezTo>
                <a:cubicBezTo>
                  <a:pt x="70874" y="611360"/>
                  <a:pt x="70141" y="610060"/>
                  <a:pt x="69848" y="609282"/>
                </a:cubicBezTo>
                <a:lnTo>
                  <a:pt x="70019" y="609434"/>
                </a:lnTo>
                <a:cubicBezTo>
                  <a:pt x="71200" y="603901"/>
                  <a:pt x="72380" y="598369"/>
                  <a:pt x="73560" y="592836"/>
                </a:cubicBezTo>
                <a:cubicBezTo>
                  <a:pt x="73560" y="592836"/>
                  <a:pt x="75078" y="587398"/>
                  <a:pt x="75053" y="587408"/>
                </a:cubicBezTo>
                <a:cubicBezTo>
                  <a:pt x="75787" y="584931"/>
                  <a:pt x="77162" y="579891"/>
                  <a:pt x="77151" y="580024"/>
                </a:cubicBezTo>
                <a:cubicBezTo>
                  <a:pt x="76317" y="578800"/>
                  <a:pt x="75482" y="577566"/>
                  <a:pt x="74390" y="575953"/>
                </a:cubicBezTo>
                <a:cubicBezTo>
                  <a:pt x="69671" y="578971"/>
                  <a:pt x="64881" y="581951"/>
                  <a:pt x="60177" y="585054"/>
                </a:cubicBezTo>
                <a:cubicBezTo>
                  <a:pt x="55277" y="588290"/>
                  <a:pt x="50367" y="591526"/>
                  <a:pt x="45652" y="595019"/>
                </a:cubicBezTo>
                <a:cubicBezTo>
                  <a:pt x="43815" y="596376"/>
                  <a:pt x="42500" y="598444"/>
                  <a:pt x="40948" y="600191"/>
                </a:cubicBezTo>
                <a:lnTo>
                  <a:pt x="40947" y="600191"/>
                </a:lnTo>
                <a:close/>
                <a:moveTo>
                  <a:pt x="206840" y="596641"/>
                </a:moveTo>
                <a:cubicBezTo>
                  <a:pt x="206813" y="596717"/>
                  <a:pt x="206993" y="596860"/>
                  <a:pt x="207079" y="596973"/>
                </a:cubicBezTo>
                <a:cubicBezTo>
                  <a:pt x="207065" y="596765"/>
                  <a:pt x="207049" y="596565"/>
                  <a:pt x="207034" y="596357"/>
                </a:cubicBezTo>
                <a:cubicBezTo>
                  <a:pt x="206963" y="596452"/>
                  <a:pt x="206878" y="596537"/>
                  <a:pt x="206840" y="596641"/>
                </a:cubicBezTo>
                <a:close/>
                <a:moveTo>
                  <a:pt x="203486" y="595484"/>
                </a:moveTo>
                <a:cubicBezTo>
                  <a:pt x="203530" y="595616"/>
                  <a:pt x="203557" y="595854"/>
                  <a:pt x="203619" y="595863"/>
                </a:cubicBezTo>
                <a:cubicBezTo>
                  <a:pt x="203778" y="595882"/>
                  <a:pt x="203951" y="595806"/>
                  <a:pt x="204317" y="595721"/>
                </a:cubicBezTo>
                <a:cubicBezTo>
                  <a:pt x="203926" y="595607"/>
                  <a:pt x="203706" y="595550"/>
                  <a:pt x="203486" y="595484"/>
                </a:cubicBezTo>
                <a:close/>
                <a:moveTo>
                  <a:pt x="195723" y="592997"/>
                </a:moveTo>
                <a:cubicBezTo>
                  <a:pt x="196071" y="593102"/>
                  <a:pt x="196414" y="593215"/>
                  <a:pt x="196768" y="593282"/>
                </a:cubicBezTo>
                <a:cubicBezTo>
                  <a:pt x="196827" y="593291"/>
                  <a:pt x="196932" y="593035"/>
                  <a:pt x="197016" y="592912"/>
                </a:cubicBezTo>
                <a:lnTo>
                  <a:pt x="197016" y="592912"/>
                </a:lnTo>
                <a:cubicBezTo>
                  <a:pt x="196662" y="592788"/>
                  <a:pt x="196313" y="592655"/>
                  <a:pt x="195952" y="592580"/>
                </a:cubicBezTo>
                <a:cubicBezTo>
                  <a:pt x="195908" y="592570"/>
                  <a:pt x="195801" y="592855"/>
                  <a:pt x="195723" y="592997"/>
                </a:cubicBezTo>
                <a:lnTo>
                  <a:pt x="195724" y="592997"/>
                </a:lnTo>
                <a:close/>
                <a:moveTo>
                  <a:pt x="168528" y="578430"/>
                </a:moveTo>
                <a:cubicBezTo>
                  <a:pt x="168679" y="578534"/>
                  <a:pt x="168823" y="578715"/>
                  <a:pt x="168983" y="578734"/>
                </a:cubicBezTo>
                <a:cubicBezTo>
                  <a:pt x="169149" y="578753"/>
                  <a:pt x="169332" y="578610"/>
                  <a:pt x="169508" y="578534"/>
                </a:cubicBezTo>
                <a:lnTo>
                  <a:pt x="169508" y="578534"/>
                </a:lnTo>
                <a:cubicBezTo>
                  <a:pt x="169351" y="578430"/>
                  <a:pt x="169203" y="578250"/>
                  <a:pt x="169036" y="578231"/>
                </a:cubicBezTo>
                <a:cubicBezTo>
                  <a:pt x="168877" y="578212"/>
                  <a:pt x="168699" y="578354"/>
                  <a:pt x="168528" y="578430"/>
                </a:cubicBezTo>
                <a:close/>
                <a:moveTo>
                  <a:pt x="149714" y="571882"/>
                </a:moveTo>
                <a:lnTo>
                  <a:pt x="150099" y="572147"/>
                </a:lnTo>
                <a:lnTo>
                  <a:pt x="150161" y="571749"/>
                </a:lnTo>
                <a:lnTo>
                  <a:pt x="149714" y="571882"/>
                </a:lnTo>
                <a:lnTo>
                  <a:pt x="149713" y="571882"/>
                </a:lnTo>
                <a:close/>
                <a:moveTo>
                  <a:pt x="126890" y="562477"/>
                </a:moveTo>
                <a:cubicBezTo>
                  <a:pt x="126994" y="562657"/>
                  <a:pt x="127098" y="562838"/>
                  <a:pt x="127202" y="563018"/>
                </a:cubicBezTo>
                <a:cubicBezTo>
                  <a:pt x="127263" y="562885"/>
                  <a:pt x="127324" y="562762"/>
                  <a:pt x="127385" y="562629"/>
                </a:cubicBezTo>
                <a:cubicBezTo>
                  <a:pt x="127220" y="562581"/>
                  <a:pt x="127056" y="562524"/>
                  <a:pt x="126890" y="562477"/>
                </a:cubicBezTo>
                <a:close/>
                <a:moveTo>
                  <a:pt x="138969" y="518728"/>
                </a:moveTo>
                <a:cubicBezTo>
                  <a:pt x="139049" y="518879"/>
                  <a:pt x="139127" y="519041"/>
                  <a:pt x="139205" y="519202"/>
                </a:cubicBezTo>
                <a:cubicBezTo>
                  <a:pt x="139209" y="519069"/>
                  <a:pt x="139266" y="518870"/>
                  <a:pt x="139204" y="518822"/>
                </a:cubicBezTo>
                <a:cubicBezTo>
                  <a:pt x="139141" y="518775"/>
                  <a:pt x="139050" y="518756"/>
                  <a:pt x="138969" y="518728"/>
                </a:cubicBezTo>
                <a:close/>
                <a:moveTo>
                  <a:pt x="95060" y="516440"/>
                </a:moveTo>
                <a:cubicBezTo>
                  <a:pt x="95394" y="516459"/>
                  <a:pt x="95729" y="516478"/>
                  <a:pt x="96063" y="516497"/>
                </a:cubicBezTo>
                <a:cubicBezTo>
                  <a:pt x="95952" y="515264"/>
                  <a:pt x="95842" y="514030"/>
                  <a:pt x="95732" y="512796"/>
                </a:cubicBezTo>
                <a:cubicBezTo>
                  <a:pt x="95509" y="514011"/>
                  <a:pt x="95284" y="515226"/>
                  <a:pt x="95060" y="516440"/>
                </a:cubicBezTo>
                <a:close/>
                <a:moveTo>
                  <a:pt x="77115" y="574824"/>
                </a:moveTo>
                <a:lnTo>
                  <a:pt x="77528" y="574700"/>
                </a:lnTo>
                <a:lnTo>
                  <a:pt x="77174" y="574453"/>
                </a:lnTo>
                <a:lnTo>
                  <a:pt x="77115" y="574824"/>
                </a:lnTo>
                <a:close/>
                <a:moveTo>
                  <a:pt x="58645" y="572034"/>
                </a:moveTo>
                <a:lnTo>
                  <a:pt x="58965" y="572090"/>
                </a:lnTo>
                <a:lnTo>
                  <a:pt x="58861" y="571730"/>
                </a:lnTo>
                <a:lnTo>
                  <a:pt x="58645" y="572034"/>
                </a:lnTo>
                <a:close/>
                <a:moveTo>
                  <a:pt x="1965731" y="103768"/>
                </a:moveTo>
                <a:cubicBezTo>
                  <a:pt x="1965712" y="103766"/>
                  <a:pt x="1965703" y="103771"/>
                  <a:pt x="1965684" y="103769"/>
                </a:cubicBezTo>
                <a:cubicBezTo>
                  <a:pt x="1965655" y="103844"/>
                  <a:pt x="1965588" y="103872"/>
                  <a:pt x="1965560" y="103950"/>
                </a:cubicBezTo>
                <a:lnTo>
                  <a:pt x="1965731" y="103767"/>
                </a:lnTo>
                <a:lnTo>
                  <a:pt x="1965731" y="103767"/>
                </a:lnTo>
                <a:close/>
                <a:moveTo>
                  <a:pt x="1969494" y="101341"/>
                </a:moveTo>
                <a:cubicBezTo>
                  <a:pt x="1969570" y="101276"/>
                  <a:pt x="1969646" y="101197"/>
                  <a:pt x="1969722" y="101129"/>
                </a:cubicBezTo>
                <a:lnTo>
                  <a:pt x="1969722" y="101129"/>
                </a:lnTo>
                <a:lnTo>
                  <a:pt x="1969494" y="101341"/>
                </a:lnTo>
                <a:lnTo>
                  <a:pt x="1969494" y="101341"/>
                </a:lnTo>
                <a:close/>
                <a:moveTo>
                  <a:pt x="200550" y="474921"/>
                </a:moveTo>
                <a:cubicBezTo>
                  <a:pt x="200528" y="474931"/>
                  <a:pt x="200506" y="474950"/>
                  <a:pt x="200485" y="474969"/>
                </a:cubicBezTo>
                <a:cubicBezTo>
                  <a:pt x="200557" y="475016"/>
                  <a:pt x="200630" y="475026"/>
                  <a:pt x="200703" y="475082"/>
                </a:cubicBezTo>
                <a:cubicBezTo>
                  <a:pt x="200703" y="475082"/>
                  <a:pt x="200550" y="474921"/>
                  <a:pt x="200550" y="474921"/>
                </a:cubicBezTo>
                <a:close/>
                <a:moveTo>
                  <a:pt x="202230" y="492203"/>
                </a:moveTo>
                <a:cubicBezTo>
                  <a:pt x="202215" y="492203"/>
                  <a:pt x="202203" y="492203"/>
                  <a:pt x="202188" y="492212"/>
                </a:cubicBezTo>
                <a:cubicBezTo>
                  <a:pt x="202130" y="492269"/>
                  <a:pt x="202072" y="492326"/>
                  <a:pt x="202014" y="492383"/>
                </a:cubicBezTo>
                <a:cubicBezTo>
                  <a:pt x="202014" y="492383"/>
                  <a:pt x="202230" y="492203"/>
                  <a:pt x="202230" y="492203"/>
                </a:cubicBezTo>
                <a:close/>
                <a:moveTo>
                  <a:pt x="37114" y="601491"/>
                </a:moveTo>
                <a:cubicBezTo>
                  <a:pt x="37059" y="601519"/>
                  <a:pt x="37019" y="601557"/>
                  <a:pt x="36964" y="601576"/>
                </a:cubicBezTo>
                <a:cubicBezTo>
                  <a:pt x="36938" y="601633"/>
                  <a:pt x="36908" y="601671"/>
                  <a:pt x="36882" y="601719"/>
                </a:cubicBezTo>
                <a:lnTo>
                  <a:pt x="37114" y="601491"/>
                </a:lnTo>
                <a:lnTo>
                  <a:pt x="37113" y="601491"/>
                </a:lnTo>
                <a:close/>
                <a:moveTo>
                  <a:pt x="194311" y="497460"/>
                </a:moveTo>
                <a:cubicBezTo>
                  <a:pt x="194263" y="497479"/>
                  <a:pt x="194216" y="497508"/>
                  <a:pt x="194169" y="497527"/>
                </a:cubicBezTo>
                <a:cubicBezTo>
                  <a:pt x="194149" y="497574"/>
                  <a:pt x="194116" y="497603"/>
                  <a:pt x="194097" y="497650"/>
                </a:cubicBezTo>
                <a:cubicBezTo>
                  <a:pt x="194097" y="497650"/>
                  <a:pt x="194311" y="497460"/>
                  <a:pt x="194311" y="497460"/>
                </a:cubicBezTo>
                <a:close/>
                <a:moveTo>
                  <a:pt x="217914" y="481650"/>
                </a:moveTo>
                <a:cubicBezTo>
                  <a:pt x="217894" y="481659"/>
                  <a:pt x="217867" y="481669"/>
                  <a:pt x="217847" y="481678"/>
                </a:cubicBezTo>
                <a:cubicBezTo>
                  <a:pt x="217807" y="481754"/>
                  <a:pt x="217736" y="481783"/>
                  <a:pt x="217699" y="481858"/>
                </a:cubicBezTo>
                <a:cubicBezTo>
                  <a:pt x="217699" y="481858"/>
                  <a:pt x="217914" y="481650"/>
                  <a:pt x="217914" y="481650"/>
                </a:cubicBezTo>
                <a:close/>
                <a:moveTo>
                  <a:pt x="48999" y="575118"/>
                </a:moveTo>
                <a:cubicBezTo>
                  <a:pt x="48947" y="575146"/>
                  <a:pt x="48894" y="575175"/>
                  <a:pt x="48842" y="575203"/>
                </a:cubicBezTo>
                <a:cubicBezTo>
                  <a:pt x="48825" y="575260"/>
                  <a:pt x="48815" y="575317"/>
                  <a:pt x="48796" y="575365"/>
                </a:cubicBezTo>
                <a:lnTo>
                  <a:pt x="48999" y="575118"/>
                </a:lnTo>
                <a:lnTo>
                  <a:pt x="48999" y="575118"/>
                </a:lnTo>
                <a:close/>
                <a:moveTo>
                  <a:pt x="105666" y="484535"/>
                </a:moveTo>
                <a:cubicBezTo>
                  <a:pt x="105715" y="484497"/>
                  <a:pt x="105787" y="484468"/>
                  <a:pt x="105842" y="484440"/>
                </a:cubicBezTo>
                <a:cubicBezTo>
                  <a:pt x="105848" y="484402"/>
                  <a:pt x="105854" y="484373"/>
                  <a:pt x="105861" y="484335"/>
                </a:cubicBezTo>
                <a:lnTo>
                  <a:pt x="105666" y="484535"/>
                </a:lnTo>
                <a:lnTo>
                  <a:pt x="105665" y="484535"/>
                </a:lnTo>
                <a:close/>
                <a:moveTo>
                  <a:pt x="26227" y="611038"/>
                </a:moveTo>
                <a:lnTo>
                  <a:pt x="26140" y="611095"/>
                </a:lnTo>
                <a:cubicBezTo>
                  <a:pt x="26032" y="611199"/>
                  <a:pt x="25936" y="611323"/>
                  <a:pt x="25827" y="611427"/>
                </a:cubicBezTo>
                <a:lnTo>
                  <a:pt x="26227" y="611038"/>
                </a:lnTo>
                <a:close/>
                <a:moveTo>
                  <a:pt x="18368" y="607223"/>
                </a:moveTo>
                <a:cubicBezTo>
                  <a:pt x="18392" y="607185"/>
                  <a:pt x="18429" y="607156"/>
                  <a:pt x="18454" y="607109"/>
                </a:cubicBezTo>
                <a:cubicBezTo>
                  <a:pt x="18454" y="607109"/>
                  <a:pt x="18453" y="607099"/>
                  <a:pt x="18454" y="607099"/>
                </a:cubicBezTo>
                <a:lnTo>
                  <a:pt x="18368" y="607223"/>
                </a:lnTo>
                <a:lnTo>
                  <a:pt x="18368" y="607223"/>
                </a:lnTo>
                <a:close/>
              </a:path>
            </a:pathLst>
          </a:custGeom>
          <a:solidFill>
            <a:srgbClr val="C8813C"/>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2523269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Pictures">
    <p:bg>
      <p:bgPr>
        <a:solidFill>
          <a:schemeClr val="accent1"/>
        </a:solidFill>
        <a:effectLst/>
      </p:bgPr>
    </p:bg>
    <p:spTree>
      <p:nvGrpSpPr>
        <p:cNvPr id="1" name=""/>
        <p:cNvGrpSpPr/>
        <p:nvPr/>
      </p:nvGrpSpPr>
      <p:grpSpPr>
        <a:xfrm>
          <a:off x="0" y="0"/>
          <a:ext cx="0" cy="0"/>
          <a:chOff x="0" y="0"/>
          <a:chExt cx="0" cy="0"/>
        </a:xfrm>
      </p:grpSpPr>
      <p:sp>
        <p:nvSpPr>
          <p:cNvPr id="7" name="Title 46">
            <a:extLst>
              <a:ext uri="{FF2B5EF4-FFF2-40B4-BE49-F238E27FC236}">
                <a16:creationId xmlns:a16="http://schemas.microsoft.com/office/drawing/2014/main" id="{83DF57D5-5C66-792D-DB28-CC9954C8D20A}"/>
              </a:ext>
            </a:extLst>
          </p:cNvPr>
          <p:cNvSpPr>
            <a:spLocks noGrp="1"/>
          </p:cNvSpPr>
          <p:nvPr>
            <p:ph type="title" hasCustomPrompt="1"/>
          </p:nvPr>
        </p:nvSpPr>
        <p:spPr>
          <a:xfrm>
            <a:off x="1002261" y="5091360"/>
            <a:ext cx="4205842" cy="1722728"/>
          </a:xfrm>
          <a:prstGeom prst="rect">
            <a:avLst/>
          </a:prstGeom>
        </p:spPr>
        <p:txBody>
          <a:bodyPr anchor="b">
            <a:noAutofit/>
          </a:bodyPr>
          <a:lstStyle>
            <a:lvl1pPr>
              <a:lnSpc>
                <a:spcPct val="100000"/>
              </a:lnSpc>
              <a:defRPr sz="11500" spc="100" baseline="0"/>
            </a:lvl1pPr>
          </a:lstStyle>
          <a:p>
            <a:r>
              <a:rPr lang="en-US"/>
              <a:t>Title</a:t>
            </a:r>
          </a:p>
        </p:txBody>
      </p:sp>
      <p:sp>
        <p:nvSpPr>
          <p:cNvPr id="17" name="Picture Placeholder 16">
            <a:extLst>
              <a:ext uri="{FF2B5EF4-FFF2-40B4-BE49-F238E27FC236}">
                <a16:creationId xmlns:a16="http://schemas.microsoft.com/office/drawing/2014/main" id="{FA3438BE-03A6-BBCA-A4F4-632CC3FD04A8}"/>
              </a:ext>
            </a:extLst>
          </p:cNvPr>
          <p:cNvSpPr>
            <a:spLocks noGrp="1"/>
          </p:cNvSpPr>
          <p:nvPr>
            <p:ph type="pic" sz="quarter" idx="19"/>
          </p:nvPr>
        </p:nvSpPr>
        <p:spPr>
          <a:xfrm>
            <a:off x="600644" y="0"/>
            <a:ext cx="4203239" cy="3789678"/>
          </a:xfrm>
          <a:custGeom>
            <a:avLst/>
            <a:gdLst>
              <a:gd name="connsiteX0" fmla="*/ 299606 w 4203239"/>
              <a:gd name="connsiteY0" fmla="*/ 0 h 3789678"/>
              <a:gd name="connsiteX1" fmla="*/ 3958139 w 4203239"/>
              <a:gd name="connsiteY1" fmla="*/ 1 h 3789678"/>
              <a:gd name="connsiteX2" fmla="*/ 4021643 w 4203239"/>
              <a:gd name="connsiteY2" fmla="*/ 113966 h 3789678"/>
              <a:gd name="connsiteX3" fmla="*/ 4060624 w 4203239"/>
              <a:gd name="connsiteY3" fmla="*/ 1697831 h 3789678"/>
              <a:gd name="connsiteX4" fmla="*/ 3651782 w 4203239"/>
              <a:gd name="connsiteY4" fmla="*/ 2741888 h 3789678"/>
              <a:gd name="connsiteX5" fmla="*/ 2878725 w 4203239"/>
              <a:gd name="connsiteY5" fmla="*/ 3622164 h 3789678"/>
              <a:gd name="connsiteX6" fmla="*/ 2687510 w 4203239"/>
              <a:gd name="connsiteY6" fmla="*/ 3705123 h 3789678"/>
              <a:gd name="connsiteX7" fmla="*/ 1708999 w 4203239"/>
              <a:gd name="connsiteY7" fmla="*/ 3681138 h 3789678"/>
              <a:gd name="connsiteX8" fmla="*/ 981104 w 4203239"/>
              <a:gd name="connsiteY8" fmla="*/ 3311096 h 3789678"/>
              <a:gd name="connsiteX9" fmla="*/ 245695 w 4203239"/>
              <a:gd name="connsiteY9" fmla="*/ 2414788 h 3789678"/>
              <a:gd name="connsiteX10" fmla="*/ 22855 w 4203239"/>
              <a:gd name="connsiteY10" fmla="*/ 816236 h 3789678"/>
              <a:gd name="connsiteX11" fmla="*/ 231062 w 4203239"/>
              <a:gd name="connsiteY11" fmla="*/ 122940 h 378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3239" h="3789678">
                <a:moveTo>
                  <a:pt x="299606" y="0"/>
                </a:moveTo>
                <a:lnTo>
                  <a:pt x="3958139" y="1"/>
                </a:lnTo>
                <a:lnTo>
                  <a:pt x="4021643" y="113966"/>
                </a:lnTo>
                <a:cubicBezTo>
                  <a:pt x="4266662" y="639079"/>
                  <a:pt x="4247656" y="1167869"/>
                  <a:pt x="4060624" y="1697831"/>
                </a:cubicBezTo>
                <a:cubicBezTo>
                  <a:pt x="3936355" y="2050294"/>
                  <a:pt x="3813361" y="2406563"/>
                  <a:pt x="3651782" y="2741888"/>
                </a:cubicBezTo>
                <a:cubicBezTo>
                  <a:pt x="3478890" y="3100032"/>
                  <a:pt x="3244004" y="3423907"/>
                  <a:pt x="2878725" y="3622164"/>
                </a:cubicBezTo>
                <a:cubicBezTo>
                  <a:pt x="2806797" y="3658900"/>
                  <a:pt x="2731689" y="3686124"/>
                  <a:pt x="2687510" y="3705123"/>
                </a:cubicBezTo>
                <a:cubicBezTo>
                  <a:pt x="2336558" y="3813988"/>
                  <a:pt x="2017600" y="3829666"/>
                  <a:pt x="1708999" y="3681138"/>
                </a:cubicBezTo>
                <a:cubicBezTo>
                  <a:pt x="1463643" y="3564342"/>
                  <a:pt x="1216393" y="3448179"/>
                  <a:pt x="981104" y="3311096"/>
                </a:cubicBezTo>
                <a:cubicBezTo>
                  <a:pt x="628163" y="3105476"/>
                  <a:pt x="405722" y="2786431"/>
                  <a:pt x="245695" y="2414788"/>
                </a:cubicBezTo>
                <a:cubicBezTo>
                  <a:pt x="23437" y="1901102"/>
                  <a:pt x="-39691" y="1365927"/>
                  <a:pt x="22855" y="816236"/>
                </a:cubicBezTo>
                <a:cubicBezTo>
                  <a:pt x="50704" y="565803"/>
                  <a:pt x="123293" y="335841"/>
                  <a:pt x="231062" y="122940"/>
                </a:cubicBezTo>
                <a:close/>
              </a:path>
            </a:pathLst>
          </a:custGeom>
        </p:spPr>
        <p:txBody>
          <a:bodyPr vert="horz" wrap="square" lIns="91440" tIns="45720" rIns="91440" bIns="45720" rtlCol="0" anchor="t">
            <a:noAutofit/>
          </a:bodyPr>
          <a:lstStyle>
            <a:lvl1pPr marL="0" indent="0">
              <a:buNone/>
              <a:defRPr lang="en-US" sz="1400"/>
            </a:lvl1pPr>
          </a:lstStyle>
          <a:p>
            <a:pPr marL="228600" lvl="0" indent="-228600" algn="ctr"/>
            <a:r>
              <a:rPr lang="en-US" dirty="0"/>
              <a:t>Click icon to add picture</a:t>
            </a:r>
          </a:p>
        </p:txBody>
      </p:sp>
      <p:sp>
        <p:nvSpPr>
          <p:cNvPr id="43" name="Picture Placeholder 42">
            <a:extLst>
              <a:ext uri="{FF2B5EF4-FFF2-40B4-BE49-F238E27FC236}">
                <a16:creationId xmlns:a16="http://schemas.microsoft.com/office/drawing/2014/main" id="{57211563-DB77-B560-330D-178F0FFCCFF6}"/>
              </a:ext>
            </a:extLst>
          </p:cNvPr>
          <p:cNvSpPr>
            <a:spLocks noGrp="1"/>
          </p:cNvSpPr>
          <p:nvPr>
            <p:ph type="pic" sz="quarter" idx="14"/>
          </p:nvPr>
        </p:nvSpPr>
        <p:spPr>
          <a:xfrm>
            <a:off x="6080568" y="1637152"/>
            <a:ext cx="5591047" cy="5220849"/>
          </a:xfrm>
          <a:custGeom>
            <a:avLst/>
            <a:gdLst>
              <a:gd name="connsiteX0" fmla="*/ 4457756 w 5591047"/>
              <a:gd name="connsiteY0" fmla="*/ 864141 h 5220849"/>
              <a:gd name="connsiteX1" fmla="*/ 4521894 w 5591047"/>
              <a:gd name="connsiteY1" fmla="*/ 950020 h 5220849"/>
              <a:gd name="connsiteX2" fmla="*/ 4525782 w 5591047"/>
              <a:gd name="connsiteY2" fmla="*/ 955958 h 5220849"/>
              <a:gd name="connsiteX3" fmla="*/ 4517945 w 5591047"/>
              <a:gd name="connsiteY3" fmla="*/ 958585 h 5220849"/>
              <a:gd name="connsiteX4" fmla="*/ 4497767 w 5591047"/>
              <a:gd name="connsiteY4" fmla="*/ 950213 h 5220849"/>
              <a:gd name="connsiteX5" fmla="*/ 4470935 w 5591047"/>
              <a:gd name="connsiteY5" fmla="*/ 889534 h 5220849"/>
              <a:gd name="connsiteX6" fmla="*/ 3503728 w 5591047"/>
              <a:gd name="connsiteY6" fmla="*/ 799572 h 5220849"/>
              <a:gd name="connsiteX7" fmla="*/ 3484350 w 5591047"/>
              <a:gd name="connsiteY7" fmla="*/ 810439 h 5220849"/>
              <a:gd name="connsiteX8" fmla="*/ 3465834 w 5591047"/>
              <a:gd name="connsiteY8" fmla="*/ 854632 h 5220849"/>
              <a:gd name="connsiteX9" fmla="*/ 3406823 w 5591047"/>
              <a:gd name="connsiteY9" fmla="*/ 895706 h 5220849"/>
              <a:gd name="connsiteX10" fmla="*/ 3352747 w 5591047"/>
              <a:gd name="connsiteY10" fmla="*/ 895223 h 5220849"/>
              <a:gd name="connsiteX11" fmla="*/ 3352744 w 5591047"/>
              <a:gd name="connsiteY11" fmla="*/ 895223 h 5220849"/>
              <a:gd name="connsiteX12" fmla="*/ 3331893 w 5591047"/>
              <a:gd name="connsiteY12" fmla="*/ 937666 h 5220849"/>
              <a:gd name="connsiteX13" fmla="*/ 3370693 w 5591047"/>
              <a:gd name="connsiteY13" fmla="*/ 983622 h 5220849"/>
              <a:gd name="connsiteX14" fmla="*/ 3381870 w 5591047"/>
              <a:gd name="connsiteY14" fmla="*/ 1027995 h 5220849"/>
              <a:gd name="connsiteX15" fmla="*/ 3366100 w 5591047"/>
              <a:gd name="connsiteY15" fmla="*/ 1092310 h 5220849"/>
              <a:gd name="connsiteX16" fmla="*/ 3362551 w 5591047"/>
              <a:gd name="connsiteY16" fmla="*/ 1133888 h 5220849"/>
              <a:gd name="connsiteX17" fmla="*/ 3402627 w 5591047"/>
              <a:gd name="connsiteY17" fmla="*/ 1156445 h 5220849"/>
              <a:gd name="connsiteX18" fmla="*/ 3428009 w 5591047"/>
              <a:gd name="connsiteY18" fmla="*/ 1140554 h 5220849"/>
              <a:gd name="connsiteX19" fmla="*/ 3470947 w 5591047"/>
              <a:gd name="connsiteY19" fmla="*/ 1107415 h 5220849"/>
              <a:gd name="connsiteX20" fmla="*/ 3534631 w 5591047"/>
              <a:gd name="connsiteY20" fmla="*/ 1104475 h 5220849"/>
              <a:gd name="connsiteX21" fmla="*/ 3569772 w 5591047"/>
              <a:gd name="connsiteY21" fmla="*/ 1127694 h 5220849"/>
              <a:gd name="connsiteX22" fmla="*/ 3603707 w 5591047"/>
              <a:gd name="connsiteY22" fmla="*/ 1139365 h 5220849"/>
              <a:gd name="connsiteX23" fmla="*/ 3632039 w 5591047"/>
              <a:gd name="connsiteY23" fmla="*/ 1114530 h 5220849"/>
              <a:gd name="connsiteX24" fmla="*/ 3627958 w 5591047"/>
              <a:gd name="connsiteY24" fmla="*/ 1084858 h 5220849"/>
              <a:gd name="connsiteX25" fmla="*/ 3612611 w 5591047"/>
              <a:gd name="connsiteY25" fmla="*/ 1026659 h 5220849"/>
              <a:gd name="connsiteX26" fmla="*/ 3624300 w 5591047"/>
              <a:gd name="connsiteY26" fmla="*/ 989255 h 5220849"/>
              <a:gd name="connsiteX27" fmla="*/ 3650622 w 5591047"/>
              <a:gd name="connsiteY27" fmla="*/ 964589 h 5220849"/>
              <a:gd name="connsiteX28" fmla="*/ 3674760 w 5591047"/>
              <a:gd name="connsiteY28" fmla="*/ 930349 h 5220849"/>
              <a:gd name="connsiteX29" fmla="*/ 3647077 w 5591047"/>
              <a:gd name="connsiteY29" fmla="*/ 883384 h 5220849"/>
              <a:gd name="connsiteX30" fmla="*/ 3617025 w 5591047"/>
              <a:gd name="connsiteY30" fmla="*/ 884327 h 5220849"/>
              <a:gd name="connsiteX31" fmla="*/ 3575114 w 5591047"/>
              <a:gd name="connsiteY31" fmla="*/ 889152 h 5220849"/>
              <a:gd name="connsiteX32" fmla="*/ 3548556 w 5591047"/>
              <a:gd name="connsiteY32" fmla="*/ 871331 h 5220849"/>
              <a:gd name="connsiteX33" fmla="*/ 3525428 w 5591047"/>
              <a:gd name="connsiteY33" fmla="*/ 809956 h 5220849"/>
              <a:gd name="connsiteX34" fmla="*/ 3503728 w 5591047"/>
              <a:gd name="connsiteY34" fmla="*/ 799572 h 5220849"/>
              <a:gd name="connsiteX35" fmla="*/ 2873079 w 5591047"/>
              <a:gd name="connsiteY35" fmla="*/ 1058 h 5220849"/>
              <a:gd name="connsiteX36" fmla="*/ 3124193 w 5591047"/>
              <a:gd name="connsiteY36" fmla="*/ 25370 h 5220849"/>
              <a:gd name="connsiteX37" fmla="*/ 3346890 w 5591047"/>
              <a:gd name="connsiteY37" fmla="*/ 71202 h 5220849"/>
              <a:gd name="connsiteX38" fmla="*/ 3325079 w 5591047"/>
              <a:gd name="connsiteY38" fmla="*/ 107013 h 5220849"/>
              <a:gd name="connsiteX39" fmla="*/ 3218088 w 5591047"/>
              <a:gd name="connsiteY39" fmla="*/ 316466 h 5220849"/>
              <a:gd name="connsiteX40" fmla="*/ 3163608 w 5591047"/>
              <a:gd name="connsiteY40" fmla="*/ 444053 h 5220849"/>
              <a:gd name="connsiteX41" fmla="*/ 3151083 w 5591047"/>
              <a:gd name="connsiteY41" fmla="*/ 490378 h 5220849"/>
              <a:gd name="connsiteX42" fmla="*/ 3161198 w 5591047"/>
              <a:gd name="connsiteY42" fmla="*/ 523148 h 5220849"/>
              <a:gd name="connsiteX43" fmla="*/ 3194582 w 5591047"/>
              <a:gd name="connsiteY43" fmla="*/ 517357 h 5220849"/>
              <a:gd name="connsiteX44" fmla="*/ 3237642 w 5591047"/>
              <a:gd name="connsiteY44" fmla="*/ 475161 h 5220849"/>
              <a:gd name="connsiteX45" fmla="*/ 3439586 w 5591047"/>
              <a:gd name="connsiteY45" fmla="*/ 242812 h 5220849"/>
              <a:gd name="connsiteX46" fmla="*/ 3529330 w 5591047"/>
              <a:gd name="connsiteY46" fmla="*/ 130522 h 5220849"/>
              <a:gd name="connsiteX47" fmla="*/ 3643554 w 5591047"/>
              <a:gd name="connsiteY47" fmla="*/ 175167 h 5220849"/>
              <a:gd name="connsiteX48" fmla="*/ 4277335 w 5591047"/>
              <a:gd name="connsiteY48" fmla="*/ 645588 h 5220849"/>
              <a:gd name="connsiteX49" fmla="*/ 4371705 w 5591047"/>
              <a:gd name="connsiteY49" fmla="*/ 754903 h 5220849"/>
              <a:gd name="connsiteX50" fmla="*/ 4358689 w 5591047"/>
              <a:gd name="connsiteY50" fmla="*/ 765045 h 5220849"/>
              <a:gd name="connsiteX51" fmla="*/ 4348825 w 5591047"/>
              <a:gd name="connsiteY51" fmla="*/ 805164 h 5220849"/>
              <a:gd name="connsiteX52" fmla="*/ 4346816 w 5591047"/>
              <a:gd name="connsiteY52" fmla="*/ 949809 h 5220849"/>
              <a:gd name="connsiteX53" fmla="*/ 4320073 w 5591047"/>
              <a:gd name="connsiteY53" fmla="*/ 981804 h 5220849"/>
              <a:gd name="connsiteX54" fmla="*/ 4207951 w 5591047"/>
              <a:gd name="connsiteY54" fmla="*/ 1005673 h 5220849"/>
              <a:gd name="connsiteX55" fmla="*/ 4122233 w 5591047"/>
              <a:gd name="connsiteY55" fmla="*/ 1033920 h 5220849"/>
              <a:gd name="connsiteX56" fmla="*/ 4091600 w 5591047"/>
              <a:gd name="connsiteY56" fmla="*/ 1052908 h 5220849"/>
              <a:gd name="connsiteX57" fmla="*/ 4099814 w 5591047"/>
              <a:gd name="connsiteY57" fmla="*/ 1109177 h 5220849"/>
              <a:gd name="connsiteX58" fmla="*/ 4152527 w 5591047"/>
              <a:gd name="connsiteY58" fmla="*/ 1121398 h 5220849"/>
              <a:gd name="connsiteX59" fmla="*/ 4272457 w 5591047"/>
              <a:gd name="connsiteY59" fmla="*/ 1134831 h 5220849"/>
              <a:gd name="connsiteX60" fmla="*/ 4309535 w 5591047"/>
              <a:gd name="connsiteY60" fmla="*/ 1172807 h 5220849"/>
              <a:gd name="connsiteX61" fmla="*/ 4311735 w 5591047"/>
              <a:gd name="connsiteY61" fmla="*/ 1233150 h 5220849"/>
              <a:gd name="connsiteX62" fmla="*/ 4327098 w 5591047"/>
              <a:gd name="connsiteY62" fmla="*/ 1419519 h 5220849"/>
              <a:gd name="connsiteX63" fmla="*/ 4347557 w 5591047"/>
              <a:gd name="connsiteY63" fmla="*/ 1494787 h 5220849"/>
              <a:gd name="connsiteX64" fmla="*/ 4371056 w 5591047"/>
              <a:gd name="connsiteY64" fmla="*/ 1509600 h 5220849"/>
              <a:gd name="connsiteX65" fmla="*/ 4392973 w 5591047"/>
              <a:gd name="connsiteY65" fmla="*/ 1491633 h 5220849"/>
              <a:gd name="connsiteX66" fmla="*/ 4419727 w 5591047"/>
              <a:gd name="connsiteY66" fmla="*/ 1386548 h 5220849"/>
              <a:gd name="connsiteX67" fmla="*/ 4448849 w 5591047"/>
              <a:gd name="connsiteY67" fmla="*/ 1232544 h 5220849"/>
              <a:gd name="connsiteX68" fmla="*/ 4461766 w 5591047"/>
              <a:gd name="connsiteY68" fmla="*/ 1192660 h 5220849"/>
              <a:gd name="connsiteX69" fmla="*/ 4471518 w 5591047"/>
              <a:gd name="connsiteY69" fmla="*/ 1190898 h 5220849"/>
              <a:gd name="connsiteX70" fmla="*/ 4516901 w 5591047"/>
              <a:gd name="connsiteY70" fmla="*/ 1238806 h 5220849"/>
              <a:gd name="connsiteX71" fmla="*/ 4609081 w 5591047"/>
              <a:gd name="connsiteY71" fmla="*/ 1342590 h 5220849"/>
              <a:gd name="connsiteX72" fmla="*/ 4661074 w 5591047"/>
              <a:gd name="connsiteY72" fmla="*/ 1383192 h 5220849"/>
              <a:gd name="connsiteX73" fmla="*/ 4695314 w 5591047"/>
              <a:gd name="connsiteY73" fmla="*/ 1382990 h 5220849"/>
              <a:gd name="connsiteX74" fmla="*/ 4705986 w 5591047"/>
              <a:gd name="connsiteY74" fmla="*/ 1344890 h 5220849"/>
              <a:gd name="connsiteX75" fmla="*/ 4697782 w 5591047"/>
              <a:gd name="connsiteY75" fmla="*/ 1322176 h 5220849"/>
              <a:gd name="connsiteX76" fmla="*/ 4630314 w 5591047"/>
              <a:gd name="connsiteY76" fmla="*/ 1134910 h 5220849"/>
              <a:gd name="connsiteX77" fmla="*/ 4620883 w 5591047"/>
              <a:gd name="connsiteY77" fmla="*/ 1103964 h 5220849"/>
              <a:gd name="connsiteX78" fmla="*/ 4620792 w 5591047"/>
              <a:gd name="connsiteY78" fmla="*/ 1101033 h 5220849"/>
              <a:gd name="connsiteX79" fmla="*/ 4629537 w 5591047"/>
              <a:gd name="connsiteY79" fmla="*/ 1114386 h 5220849"/>
              <a:gd name="connsiteX80" fmla="*/ 4728734 w 5591047"/>
              <a:gd name="connsiteY80" fmla="*/ 1284888 h 5220849"/>
              <a:gd name="connsiteX81" fmla="*/ 5343691 w 5591047"/>
              <a:gd name="connsiteY81" fmla="*/ 2637124 h 5220849"/>
              <a:gd name="connsiteX82" fmla="*/ 5404499 w 5591047"/>
              <a:gd name="connsiteY82" fmla="*/ 4735278 h 5220849"/>
              <a:gd name="connsiteX83" fmla="*/ 5183530 w 5591047"/>
              <a:gd name="connsiteY83" fmla="*/ 5148689 h 5220849"/>
              <a:gd name="connsiteX84" fmla="*/ 5129575 w 5591047"/>
              <a:gd name="connsiteY84" fmla="*/ 5220849 h 5220849"/>
              <a:gd name="connsiteX85" fmla="*/ 536117 w 5591047"/>
              <a:gd name="connsiteY85" fmla="*/ 5220849 h 5220849"/>
              <a:gd name="connsiteX86" fmla="*/ 515643 w 5591047"/>
              <a:gd name="connsiteY86" fmla="*/ 5193246 h 5220849"/>
              <a:gd name="connsiteX87" fmla="*/ 64438 w 5591047"/>
              <a:gd name="connsiteY87" fmla="*/ 4089925 h 5220849"/>
              <a:gd name="connsiteX88" fmla="*/ 12882 w 5591047"/>
              <a:gd name="connsiteY88" fmla="*/ 3014325 h 5220849"/>
              <a:gd name="connsiteX89" fmla="*/ 29412 w 5591047"/>
              <a:gd name="connsiteY89" fmla="*/ 2869050 h 5220849"/>
              <a:gd name="connsiteX90" fmla="*/ 141413 w 5591047"/>
              <a:gd name="connsiteY90" fmla="*/ 2915280 h 5220849"/>
              <a:gd name="connsiteX91" fmla="*/ 443070 w 5591047"/>
              <a:gd name="connsiteY91" fmla="*/ 3041534 h 5220849"/>
              <a:gd name="connsiteX92" fmla="*/ 814164 w 5591047"/>
              <a:gd name="connsiteY92" fmla="*/ 2986979 h 5220849"/>
              <a:gd name="connsiteX93" fmla="*/ 861761 w 5591047"/>
              <a:gd name="connsiteY93" fmla="*/ 2919578 h 5220849"/>
              <a:gd name="connsiteX94" fmla="*/ 909348 w 5591047"/>
              <a:gd name="connsiteY94" fmla="*/ 2693251 h 5220849"/>
              <a:gd name="connsiteX95" fmla="*/ 829347 w 5591047"/>
              <a:gd name="connsiteY95" fmla="*/ 2564238 h 5220849"/>
              <a:gd name="connsiteX96" fmla="*/ 626798 w 5591047"/>
              <a:gd name="connsiteY96" fmla="*/ 2582016 h 5220849"/>
              <a:gd name="connsiteX97" fmla="*/ 422925 w 5591047"/>
              <a:gd name="connsiteY97" fmla="*/ 2572984 h 5220849"/>
              <a:gd name="connsiteX98" fmla="*/ 290984 w 5591047"/>
              <a:gd name="connsiteY98" fmla="*/ 2507089 h 5220849"/>
              <a:gd name="connsiteX99" fmla="*/ 116730 w 5591047"/>
              <a:gd name="connsiteY99" fmla="*/ 2420187 h 5220849"/>
              <a:gd name="connsiteX100" fmla="*/ 108946 w 5591047"/>
              <a:gd name="connsiteY100" fmla="*/ 2416571 h 5220849"/>
              <a:gd name="connsiteX101" fmla="*/ 159083 w 5591047"/>
              <a:gd name="connsiteY101" fmla="*/ 2220844 h 5220849"/>
              <a:gd name="connsiteX102" fmla="*/ 245827 w 5591047"/>
              <a:gd name="connsiteY102" fmla="*/ 1959296 h 5220849"/>
              <a:gd name="connsiteX103" fmla="*/ 1155149 w 5591047"/>
              <a:gd name="connsiteY103" fmla="*/ 721337 h 5220849"/>
              <a:gd name="connsiteX104" fmla="*/ 2091870 w 5591047"/>
              <a:gd name="connsiteY104" fmla="*/ 180142 h 5220849"/>
              <a:gd name="connsiteX105" fmla="*/ 2873079 w 5591047"/>
              <a:gd name="connsiteY105" fmla="*/ 1058 h 522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591047" h="5220849">
                <a:moveTo>
                  <a:pt x="4457756" y="864141"/>
                </a:moveTo>
                <a:lnTo>
                  <a:pt x="4521894" y="950020"/>
                </a:lnTo>
                <a:lnTo>
                  <a:pt x="4525782" y="955958"/>
                </a:lnTo>
                <a:lnTo>
                  <a:pt x="4517945" y="958585"/>
                </a:lnTo>
                <a:cubicBezTo>
                  <a:pt x="4508844" y="961626"/>
                  <a:pt x="4501336" y="957597"/>
                  <a:pt x="4497767" y="950213"/>
                </a:cubicBezTo>
                <a:cubicBezTo>
                  <a:pt x="4488161" y="930304"/>
                  <a:pt x="4480687" y="909363"/>
                  <a:pt x="4470935" y="889534"/>
                </a:cubicBezTo>
                <a:close/>
                <a:moveTo>
                  <a:pt x="3503728" y="799572"/>
                </a:moveTo>
                <a:cubicBezTo>
                  <a:pt x="3495831" y="799551"/>
                  <a:pt x="3488321" y="803072"/>
                  <a:pt x="3484350" y="810439"/>
                </a:cubicBezTo>
                <a:cubicBezTo>
                  <a:pt x="3476795" y="824444"/>
                  <a:pt x="3470290" y="839370"/>
                  <a:pt x="3465834" y="854632"/>
                </a:cubicBezTo>
                <a:cubicBezTo>
                  <a:pt x="3453634" y="896413"/>
                  <a:pt x="3453037" y="897008"/>
                  <a:pt x="3406823" y="895706"/>
                </a:cubicBezTo>
                <a:cubicBezTo>
                  <a:pt x="3402812" y="895594"/>
                  <a:pt x="3366642" y="893865"/>
                  <a:pt x="3352747" y="895223"/>
                </a:cubicBezTo>
                <a:lnTo>
                  <a:pt x="3352744" y="895223"/>
                </a:lnTo>
                <a:cubicBezTo>
                  <a:pt x="3327333" y="897704"/>
                  <a:pt x="3317340" y="917758"/>
                  <a:pt x="3331893" y="937666"/>
                </a:cubicBezTo>
                <a:cubicBezTo>
                  <a:pt x="3343695" y="953815"/>
                  <a:pt x="3357431" y="968572"/>
                  <a:pt x="3370693" y="983622"/>
                </a:cubicBezTo>
                <a:cubicBezTo>
                  <a:pt x="3382151" y="996628"/>
                  <a:pt x="3386739" y="1010679"/>
                  <a:pt x="3381870" y="1027995"/>
                </a:cubicBezTo>
                <a:cubicBezTo>
                  <a:pt x="3375897" y="1049238"/>
                  <a:pt x="3370368" y="1070673"/>
                  <a:pt x="3366100" y="1092310"/>
                </a:cubicBezTo>
                <a:cubicBezTo>
                  <a:pt x="3363419" y="1105900"/>
                  <a:pt x="3361888" y="1120096"/>
                  <a:pt x="3362551" y="1133888"/>
                </a:cubicBezTo>
                <a:cubicBezTo>
                  <a:pt x="3363484" y="1153370"/>
                  <a:pt x="3384726" y="1164940"/>
                  <a:pt x="3402627" y="1156445"/>
                </a:cubicBezTo>
                <a:cubicBezTo>
                  <a:pt x="3411588" y="1152181"/>
                  <a:pt x="3419993" y="1146480"/>
                  <a:pt x="3428009" y="1140554"/>
                </a:cubicBezTo>
                <a:cubicBezTo>
                  <a:pt x="3442558" y="1129826"/>
                  <a:pt x="3456350" y="1118076"/>
                  <a:pt x="3470947" y="1107415"/>
                </a:cubicBezTo>
                <a:cubicBezTo>
                  <a:pt x="3502059" y="1084690"/>
                  <a:pt x="3504355" y="1084701"/>
                  <a:pt x="3534631" y="1104475"/>
                </a:cubicBezTo>
                <a:cubicBezTo>
                  <a:pt x="3546394" y="1112151"/>
                  <a:pt x="3557389" y="1121241"/>
                  <a:pt x="3569772" y="1127694"/>
                </a:cubicBezTo>
                <a:cubicBezTo>
                  <a:pt x="3580287" y="1133159"/>
                  <a:pt x="3592070" y="1136795"/>
                  <a:pt x="3603707" y="1139365"/>
                </a:cubicBezTo>
                <a:cubicBezTo>
                  <a:pt x="3616847" y="1142260"/>
                  <a:pt x="3632580" y="1128176"/>
                  <a:pt x="3632039" y="1114530"/>
                </a:cubicBezTo>
                <a:cubicBezTo>
                  <a:pt x="3631639" y="1104598"/>
                  <a:pt x="3630249" y="1094543"/>
                  <a:pt x="3627958" y="1084858"/>
                </a:cubicBezTo>
                <a:cubicBezTo>
                  <a:pt x="3623341" y="1065342"/>
                  <a:pt x="3617921" y="1046006"/>
                  <a:pt x="3612611" y="1026659"/>
                </a:cubicBezTo>
                <a:cubicBezTo>
                  <a:pt x="3608473" y="1011588"/>
                  <a:pt x="3611629" y="999344"/>
                  <a:pt x="3624300" y="989255"/>
                </a:cubicBezTo>
                <a:cubicBezTo>
                  <a:pt x="3633692" y="981770"/>
                  <a:pt x="3642882" y="973701"/>
                  <a:pt x="3650622" y="964589"/>
                </a:cubicBezTo>
                <a:cubicBezTo>
                  <a:pt x="3659633" y="953961"/>
                  <a:pt x="3668138" y="942559"/>
                  <a:pt x="3674760" y="930349"/>
                </a:cubicBezTo>
                <a:cubicBezTo>
                  <a:pt x="3686778" y="908208"/>
                  <a:pt x="3672881" y="885090"/>
                  <a:pt x="3647077" y="883384"/>
                </a:cubicBezTo>
                <a:cubicBezTo>
                  <a:pt x="3637116" y="882733"/>
                  <a:pt x="3627001" y="883429"/>
                  <a:pt x="3617025" y="884327"/>
                </a:cubicBezTo>
                <a:cubicBezTo>
                  <a:pt x="3603022" y="885572"/>
                  <a:pt x="3589121" y="887962"/>
                  <a:pt x="3575114" y="889152"/>
                </a:cubicBezTo>
                <a:cubicBezTo>
                  <a:pt x="3559369" y="890488"/>
                  <a:pt x="3552811" y="886088"/>
                  <a:pt x="3548556" y="871331"/>
                </a:cubicBezTo>
                <a:cubicBezTo>
                  <a:pt x="3542480" y="850244"/>
                  <a:pt x="3540004" y="827934"/>
                  <a:pt x="3525428" y="809956"/>
                </a:cubicBezTo>
                <a:cubicBezTo>
                  <a:pt x="3519910" y="803156"/>
                  <a:pt x="3511625" y="799593"/>
                  <a:pt x="3503728" y="799572"/>
                </a:cubicBezTo>
                <a:close/>
                <a:moveTo>
                  <a:pt x="2873079" y="1058"/>
                </a:moveTo>
                <a:cubicBezTo>
                  <a:pt x="2955322" y="3859"/>
                  <a:pt x="3038975" y="12172"/>
                  <a:pt x="3124193" y="25370"/>
                </a:cubicBezTo>
                <a:lnTo>
                  <a:pt x="3346890" y="71202"/>
                </a:lnTo>
                <a:lnTo>
                  <a:pt x="3325079" y="107013"/>
                </a:lnTo>
                <a:cubicBezTo>
                  <a:pt x="3286841" y="175402"/>
                  <a:pt x="3251164" y="245216"/>
                  <a:pt x="3218088" y="316466"/>
                </a:cubicBezTo>
                <a:cubicBezTo>
                  <a:pt x="3198622" y="358393"/>
                  <a:pt x="3180984" y="401206"/>
                  <a:pt x="3163608" y="444053"/>
                </a:cubicBezTo>
                <a:cubicBezTo>
                  <a:pt x="3157633" y="458788"/>
                  <a:pt x="3154351" y="474723"/>
                  <a:pt x="3151083" y="490378"/>
                </a:cubicBezTo>
                <a:cubicBezTo>
                  <a:pt x="3148513" y="502656"/>
                  <a:pt x="3150608" y="514664"/>
                  <a:pt x="3161198" y="523148"/>
                </a:cubicBezTo>
                <a:cubicBezTo>
                  <a:pt x="3168439" y="528950"/>
                  <a:pt x="3184007" y="526829"/>
                  <a:pt x="3194582" y="517357"/>
                </a:cubicBezTo>
                <a:cubicBezTo>
                  <a:pt x="3209534" y="503946"/>
                  <a:pt x="3224087" y="489963"/>
                  <a:pt x="3237642" y="475161"/>
                </a:cubicBezTo>
                <a:cubicBezTo>
                  <a:pt x="3306994" y="399416"/>
                  <a:pt x="3374105" y="321789"/>
                  <a:pt x="3439586" y="242812"/>
                </a:cubicBezTo>
                <a:lnTo>
                  <a:pt x="3529330" y="130522"/>
                </a:lnTo>
                <a:lnTo>
                  <a:pt x="3643554" y="175167"/>
                </a:lnTo>
                <a:cubicBezTo>
                  <a:pt x="3892212" y="293352"/>
                  <a:pt x="4099972" y="455397"/>
                  <a:pt x="4277335" y="645588"/>
                </a:cubicBezTo>
                <a:lnTo>
                  <a:pt x="4371705" y="754903"/>
                </a:lnTo>
                <a:lnTo>
                  <a:pt x="4358689" y="765045"/>
                </a:lnTo>
                <a:cubicBezTo>
                  <a:pt x="4353628" y="777771"/>
                  <a:pt x="4349285" y="791641"/>
                  <a:pt x="4348825" y="805164"/>
                </a:cubicBezTo>
                <a:cubicBezTo>
                  <a:pt x="4347175" y="853353"/>
                  <a:pt x="4347164" y="901586"/>
                  <a:pt x="4346816" y="949809"/>
                </a:cubicBezTo>
                <a:cubicBezTo>
                  <a:pt x="4346659" y="972107"/>
                  <a:pt x="4343674" y="976630"/>
                  <a:pt x="4320073" y="981804"/>
                </a:cubicBezTo>
                <a:cubicBezTo>
                  <a:pt x="4282748" y="989996"/>
                  <a:pt x="4244951" y="996236"/>
                  <a:pt x="4207951" y="1005673"/>
                </a:cubicBezTo>
                <a:cubicBezTo>
                  <a:pt x="4178863" y="1013103"/>
                  <a:pt x="4150405" y="1023382"/>
                  <a:pt x="4122233" y="1033920"/>
                </a:cubicBezTo>
                <a:cubicBezTo>
                  <a:pt x="4111174" y="1038050"/>
                  <a:pt x="4100913" y="1045400"/>
                  <a:pt x="4091600" y="1052908"/>
                </a:cubicBezTo>
                <a:cubicBezTo>
                  <a:pt x="4067983" y="1071952"/>
                  <a:pt x="4071727" y="1099290"/>
                  <a:pt x="4099814" y="1109177"/>
                </a:cubicBezTo>
                <a:cubicBezTo>
                  <a:pt x="4116743" y="1115147"/>
                  <a:pt x="4134705" y="1119041"/>
                  <a:pt x="4152527" y="1121398"/>
                </a:cubicBezTo>
                <a:cubicBezTo>
                  <a:pt x="4192397" y="1126661"/>
                  <a:pt x="4232517" y="1130039"/>
                  <a:pt x="4272457" y="1134831"/>
                </a:cubicBezTo>
                <a:cubicBezTo>
                  <a:pt x="4299660" y="1138097"/>
                  <a:pt x="4307672" y="1146368"/>
                  <a:pt x="4309535" y="1172807"/>
                </a:cubicBezTo>
                <a:cubicBezTo>
                  <a:pt x="4310961" y="1192873"/>
                  <a:pt x="4311365" y="1213028"/>
                  <a:pt x="4311735" y="1233150"/>
                </a:cubicBezTo>
                <a:cubicBezTo>
                  <a:pt x="4312902" y="1295602"/>
                  <a:pt x="4317279" y="1357874"/>
                  <a:pt x="4327098" y="1419519"/>
                </a:cubicBezTo>
                <a:cubicBezTo>
                  <a:pt x="4331161" y="1445072"/>
                  <a:pt x="4339589" y="1470042"/>
                  <a:pt x="4347557" y="1494787"/>
                </a:cubicBezTo>
                <a:cubicBezTo>
                  <a:pt x="4350699" y="1504573"/>
                  <a:pt x="4359508" y="1510902"/>
                  <a:pt x="4371056" y="1509600"/>
                </a:cubicBezTo>
                <a:cubicBezTo>
                  <a:pt x="4382031" y="1508366"/>
                  <a:pt x="4390145" y="1502048"/>
                  <a:pt x="4392973" y="1491633"/>
                </a:cubicBezTo>
                <a:cubicBezTo>
                  <a:pt x="4402422" y="1456743"/>
                  <a:pt x="4412332" y="1421898"/>
                  <a:pt x="4419727" y="1386548"/>
                </a:cubicBezTo>
                <a:cubicBezTo>
                  <a:pt x="4430422" y="1335419"/>
                  <a:pt x="4438727" y="1283796"/>
                  <a:pt x="4448849" y="1232544"/>
                </a:cubicBezTo>
                <a:cubicBezTo>
                  <a:pt x="4451543" y="1218909"/>
                  <a:pt x="4456806" y="1205722"/>
                  <a:pt x="4461766" y="1192660"/>
                </a:cubicBezTo>
                <a:cubicBezTo>
                  <a:pt x="4462406" y="1190954"/>
                  <a:pt x="4470104" y="1189484"/>
                  <a:pt x="4471518" y="1190898"/>
                </a:cubicBezTo>
                <a:cubicBezTo>
                  <a:pt x="4487016" y="1206508"/>
                  <a:pt x="4502256" y="1222399"/>
                  <a:pt x="4516901" y="1238806"/>
                </a:cubicBezTo>
                <a:cubicBezTo>
                  <a:pt x="4547706" y="1273337"/>
                  <a:pt x="4577188" y="1309102"/>
                  <a:pt x="4609081" y="1342590"/>
                </a:cubicBezTo>
                <a:cubicBezTo>
                  <a:pt x="4624108" y="1358357"/>
                  <a:pt x="4642849" y="1370904"/>
                  <a:pt x="4661074" y="1383192"/>
                </a:cubicBezTo>
                <a:cubicBezTo>
                  <a:pt x="4671354" y="1390116"/>
                  <a:pt x="4684159" y="1390453"/>
                  <a:pt x="4695314" y="1382990"/>
                </a:cubicBezTo>
                <a:cubicBezTo>
                  <a:pt x="4705582" y="1376111"/>
                  <a:pt x="4710127" y="1359659"/>
                  <a:pt x="4705986" y="1344890"/>
                </a:cubicBezTo>
                <a:cubicBezTo>
                  <a:pt x="4703820" y="1337158"/>
                  <a:pt x="4700532" y="1329751"/>
                  <a:pt x="4697782" y="1322176"/>
                </a:cubicBezTo>
                <a:cubicBezTo>
                  <a:pt x="4675158" y="1259803"/>
                  <a:pt x="4651232" y="1197855"/>
                  <a:pt x="4630314" y="1134910"/>
                </a:cubicBezTo>
                <a:cubicBezTo>
                  <a:pt x="4625873" y="1121550"/>
                  <a:pt x="4622639" y="1111703"/>
                  <a:pt x="4620883" y="1103964"/>
                </a:cubicBezTo>
                <a:lnTo>
                  <a:pt x="4620792" y="1101033"/>
                </a:lnTo>
                <a:lnTo>
                  <a:pt x="4629537" y="1114386"/>
                </a:lnTo>
                <a:cubicBezTo>
                  <a:pt x="4663955" y="1170280"/>
                  <a:pt x="4696966" y="1227195"/>
                  <a:pt x="4728734" y="1284888"/>
                </a:cubicBezTo>
                <a:cubicBezTo>
                  <a:pt x="4966287" y="1717045"/>
                  <a:pt x="5154281" y="2179648"/>
                  <a:pt x="5343691" y="2637124"/>
                </a:cubicBezTo>
                <a:cubicBezTo>
                  <a:pt x="5628728" y="3324972"/>
                  <a:pt x="5691391" y="4023192"/>
                  <a:pt x="5404499" y="4735278"/>
                </a:cubicBezTo>
                <a:cubicBezTo>
                  <a:pt x="5343677" y="4884960"/>
                  <a:pt x="5270341" y="5022656"/>
                  <a:pt x="5183530" y="5148689"/>
                </a:cubicBezTo>
                <a:lnTo>
                  <a:pt x="5129575" y="5220849"/>
                </a:lnTo>
                <a:lnTo>
                  <a:pt x="536117" y="5220849"/>
                </a:lnTo>
                <a:lnTo>
                  <a:pt x="515643" y="5193246"/>
                </a:lnTo>
                <a:cubicBezTo>
                  <a:pt x="291183" y="4865989"/>
                  <a:pt x="132702" y="4501597"/>
                  <a:pt x="64438" y="4089925"/>
                </a:cubicBezTo>
                <a:cubicBezTo>
                  <a:pt x="3565" y="3728534"/>
                  <a:pt x="-15485" y="3369716"/>
                  <a:pt x="12882" y="3014325"/>
                </a:cubicBezTo>
                <a:lnTo>
                  <a:pt x="29412" y="2869050"/>
                </a:lnTo>
                <a:lnTo>
                  <a:pt x="141413" y="2915280"/>
                </a:lnTo>
                <a:cubicBezTo>
                  <a:pt x="242559" y="2956972"/>
                  <a:pt x="340000" y="3007782"/>
                  <a:pt x="443070" y="3041534"/>
                </a:cubicBezTo>
                <a:cubicBezTo>
                  <a:pt x="573210" y="3084534"/>
                  <a:pt x="700502" y="3064308"/>
                  <a:pt x="814164" y="2986979"/>
                </a:cubicBezTo>
                <a:cubicBezTo>
                  <a:pt x="836462" y="2972722"/>
                  <a:pt x="855150" y="2944456"/>
                  <a:pt x="861761" y="2919578"/>
                </a:cubicBezTo>
                <a:cubicBezTo>
                  <a:pt x="880611" y="2845058"/>
                  <a:pt x="891555" y="2768606"/>
                  <a:pt x="909348" y="2693251"/>
                </a:cubicBezTo>
                <a:cubicBezTo>
                  <a:pt x="923406" y="2634721"/>
                  <a:pt x="889221" y="2566623"/>
                  <a:pt x="829347" y="2564238"/>
                </a:cubicBezTo>
                <a:cubicBezTo>
                  <a:pt x="761786" y="2561822"/>
                  <a:pt x="687244" y="2557361"/>
                  <a:pt x="626798" y="2582016"/>
                </a:cubicBezTo>
                <a:cubicBezTo>
                  <a:pt x="551655" y="2612302"/>
                  <a:pt x="489085" y="2603502"/>
                  <a:pt x="422925" y="2572984"/>
                </a:cubicBezTo>
                <a:cubicBezTo>
                  <a:pt x="378262" y="2553350"/>
                  <a:pt x="334923" y="2528738"/>
                  <a:pt x="290984" y="2507089"/>
                </a:cubicBezTo>
                <a:cubicBezTo>
                  <a:pt x="232744" y="2478502"/>
                  <a:pt x="174863" y="2448907"/>
                  <a:pt x="116730" y="2420187"/>
                </a:cubicBezTo>
                <a:lnTo>
                  <a:pt x="108946" y="2416571"/>
                </a:lnTo>
                <a:lnTo>
                  <a:pt x="159083" y="2220844"/>
                </a:lnTo>
                <a:cubicBezTo>
                  <a:pt x="184743" y="2133402"/>
                  <a:pt x="213629" y="2046215"/>
                  <a:pt x="245827" y="1959296"/>
                </a:cubicBezTo>
                <a:cubicBezTo>
                  <a:pt x="431168" y="1456273"/>
                  <a:pt x="702811" y="1018406"/>
                  <a:pt x="1155149" y="721337"/>
                </a:cubicBezTo>
                <a:cubicBezTo>
                  <a:pt x="1456700" y="523288"/>
                  <a:pt x="1775560" y="352066"/>
                  <a:pt x="2091870" y="180142"/>
                </a:cubicBezTo>
                <a:cubicBezTo>
                  <a:pt x="2340449" y="43645"/>
                  <a:pt x="2598933" y="-8278"/>
                  <a:pt x="2873079" y="1058"/>
                </a:cubicBezTo>
                <a:close/>
              </a:path>
            </a:pathLst>
          </a:custGeom>
        </p:spPr>
        <p:txBody>
          <a:bodyPr wrap="square" anchor="ctr">
            <a:noAutofit/>
          </a:bodyPr>
          <a:lstStyle>
            <a:lvl1pPr marL="0" indent="0" algn="ctr">
              <a:buNone/>
              <a:defRPr sz="1400"/>
            </a:lvl1pPr>
          </a:lstStyle>
          <a:p>
            <a:r>
              <a:rPr lang="en-US" dirty="0"/>
              <a:t>Click icon to add picture</a:t>
            </a:r>
          </a:p>
        </p:txBody>
      </p:sp>
      <p:sp>
        <p:nvSpPr>
          <p:cNvPr id="3" name="Slide Number Placeholder 2">
            <a:extLst>
              <a:ext uri="{FF2B5EF4-FFF2-40B4-BE49-F238E27FC236}">
                <a16:creationId xmlns:a16="http://schemas.microsoft.com/office/drawing/2014/main" id="{476CDE83-83FA-A133-CE06-9C1D686FFB5F}"/>
              </a:ext>
            </a:extLst>
          </p:cNvPr>
          <p:cNvSpPr>
            <a:spLocks noGrp="1"/>
          </p:cNvSpPr>
          <p:nvPr>
            <p:ph type="sldNum" sz="quarter" idx="18"/>
          </p:nvPr>
        </p:nvSpPr>
        <p:spPr/>
        <p:txBody>
          <a:bodyPr/>
          <a:lstStyle/>
          <a:p>
            <a:fld id="{0A95BBB0-0295-4C7E-A3D0-2F07981FE8CB}" type="slidenum">
              <a:rPr lang="en-US" smtClean="0"/>
              <a:pPr/>
              <a:t>‹#›</a:t>
            </a:fld>
            <a:endParaRPr lang="en-US" dirty="0"/>
          </a:p>
        </p:txBody>
      </p:sp>
      <p:sp>
        <p:nvSpPr>
          <p:cNvPr id="5" name="Slide Number Placeholder 29">
            <a:extLst>
              <a:ext uri="{FF2B5EF4-FFF2-40B4-BE49-F238E27FC236}">
                <a16:creationId xmlns:a16="http://schemas.microsoft.com/office/drawing/2014/main" id="{1765923F-55A0-FAD6-5949-2E0F51D2D3C6}"/>
              </a:ext>
            </a:extLst>
          </p:cNvPr>
          <p:cNvSpPr txBox="1">
            <a:spLocks/>
          </p:cNvSpPr>
          <p:nvPr userDrawn="1"/>
        </p:nvSpPr>
        <p:spPr>
          <a:xfrm>
            <a:off x="11359373" y="6249462"/>
            <a:ext cx="832626" cy="365125"/>
          </a:xfrm>
          <a:prstGeom prst="rect">
            <a:avLst/>
          </a:prstGeom>
        </p:spPr>
        <p:txBody>
          <a:bodyPr vert="horz" lIns="0" tIns="45720" rIns="0" bIns="45720" rtlCol="0" anchor="ctr"/>
          <a:lstStyle>
            <a:defPPr>
              <a:defRPr lang="en-US"/>
            </a:defPPr>
            <a:lvl1pPr marL="0" algn="ctr" defTabSz="914400" rtl="0" eaLnBrk="1" latinLnBrk="0" hangingPunct="1">
              <a:defRPr sz="1200" b="1" i="0" kern="1200" spc="200" baseline="0">
                <a:solidFill>
                  <a:schemeClr val="accent5"/>
                </a:solidFill>
                <a:latin typeface="+mn-lt"/>
                <a:ea typeface="+mn-ea"/>
                <a:cs typeface="Gill Sans SemiBold" panose="020B05020201040202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95BBB0-0295-4C7E-A3D0-2F07981FE8CB}" type="slidenum">
              <a:rPr lang="en-US" smtClean="0"/>
              <a:pPr/>
              <a:t>‹#›</a:t>
            </a:fld>
            <a:endParaRPr lang="en-US" dirty="0"/>
          </a:p>
        </p:txBody>
      </p:sp>
      <p:sp>
        <p:nvSpPr>
          <p:cNvPr id="20" name="Graphic 12">
            <a:extLst>
              <a:ext uri="{FF2B5EF4-FFF2-40B4-BE49-F238E27FC236}">
                <a16:creationId xmlns:a16="http://schemas.microsoft.com/office/drawing/2014/main" id="{D74EBFE5-BBBC-FBA8-C653-50809CAD03B3}"/>
              </a:ext>
            </a:extLst>
          </p:cNvPr>
          <p:cNvSpPr/>
          <p:nvPr userDrawn="1"/>
        </p:nvSpPr>
        <p:spPr>
          <a:xfrm>
            <a:off x="9230658" y="498455"/>
            <a:ext cx="2468915" cy="2648466"/>
          </a:xfrm>
          <a:custGeom>
            <a:avLst/>
            <a:gdLst>
              <a:gd name="connsiteX0" fmla="*/ 92366 w 2468915"/>
              <a:gd name="connsiteY0" fmla="*/ 769573 h 2648466"/>
              <a:gd name="connsiteX1" fmla="*/ 220472 w 2468915"/>
              <a:gd name="connsiteY1" fmla="*/ 792871 h 2648466"/>
              <a:gd name="connsiteX2" fmla="*/ 413019 w 2468915"/>
              <a:gd name="connsiteY2" fmla="*/ 842792 h 2648466"/>
              <a:gd name="connsiteX3" fmla="*/ 434681 w 2468915"/>
              <a:gd name="connsiteY3" fmla="*/ 828714 h 2648466"/>
              <a:gd name="connsiteX4" fmla="*/ 436377 w 2468915"/>
              <a:gd name="connsiteY4" fmla="*/ 798639 h 2648466"/>
              <a:gd name="connsiteX5" fmla="*/ 463675 w 2468915"/>
              <a:gd name="connsiteY5" fmla="*/ 565250 h 2648466"/>
              <a:gd name="connsiteX6" fmla="*/ 476228 w 2468915"/>
              <a:gd name="connsiteY6" fmla="*/ 531683 h 2648466"/>
              <a:gd name="connsiteX7" fmla="*/ 516989 w 2468915"/>
              <a:gd name="connsiteY7" fmla="*/ 530964 h 2648466"/>
              <a:gd name="connsiteX8" fmla="*/ 544199 w 2468915"/>
              <a:gd name="connsiteY8" fmla="*/ 597400 h 2648466"/>
              <a:gd name="connsiteX9" fmla="*/ 580913 w 2468915"/>
              <a:gd name="connsiteY9" fmla="*/ 792698 h 2648466"/>
              <a:gd name="connsiteX10" fmla="*/ 585183 w 2468915"/>
              <a:gd name="connsiteY10" fmla="*/ 810056 h 2648466"/>
              <a:gd name="connsiteX11" fmla="*/ 598862 w 2468915"/>
              <a:gd name="connsiteY11" fmla="*/ 819050 h 2648466"/>
              <a:gd name="connsiteX12" fmla="*/ 656022 w 2468915"/>
              <a:gd name="connsiteY12" fmla="*/ 800109 h 2648466"/>
              <a:gd name="connsiteX13" fmla="*/ 968343 w 2468915"/>
              <a:gd name="connsiteY13" fmla="*/ 709735 h 2648466"/>
              <a:gd name="connsiteX14" fmla="*/ 1009490 w 2468915"/>
              <a:gd name="connsiteY14" fmla="*/ 709937 h 2648466"/>
              <a:gd name="connsiteX15" fmla="*/ 1022600 w 2468915"/>
              <a:gd name="connsiteY15" fmla="*/ 744489 h 2648466"/>
              <a:gd name="connsiteX16" fmla="*/ 983882 w 2468915"/>
              <a:gd name="connsiteY16" fmla="*/ 790185 h 2648466"/>
              <a:gd name="connsiteX17" fmla="*/ 779164 w 2468915"/>
              <a:gd name="connsiteY17" fmla="*/ 938918 h 2648466"/>
              <a:gd name="connsiteX18" fmla="*/ 739579 w 2468915"/>
              <a:gd name="connsiteY18" fmla="*/ 1068543 h 2648466"/>
              <a:gd name="connsiteX19" fmla="*/ 861891 w 2468915"/>
              <a:gd name="connsiteY19" fmla="*/ 1337520 h 2648466"/>
              <a:gd name="connsiteX20" fmla="*/ 873114 w 2468915"/>
              <a:gd name="connsiteY20" fmla="*/ 1389883 h 2648466"/>
              <a:gd name="connsiteX21" fmla="*/ 839227 w 2468915"/>
              <a:gd name="connsiteY21" fmla="*/ 1413136 h 2648466"/>
              <a:gd name="connsiteX22" fmla="*/ 812689 w 2468915"/>
              <a:gd name="connsiteY22" fmla="*/ 1399647 h 2648466"/>
              <a:gd name="connsiteX23" fmla="*/ 739819 w 2468915"/>
              <a:gd name="connsiteY23" fmla="*/ 1336600 h 2648466"/>
              <a:gd name="connsiteX24" fmla="*/ 579884 w 2468915"/>
              <a:gd name="connsiteY24" fmla="*/ 1155920 h 2648466"/>
              <a:gd name="connsiteX25" fmla="*/ 568871 w 2468915"/>
              <a:gd name="connsiteY25" fmla="*/ 1141556 h 2648466"/>
              <a:gd name="connsiteX26" fmla="*/ 481665 w 2468915"/>
              <a:gd name="connsiteY26" fmla="*/ 1141062 h 2648466"/>
              <a:gd name="connsiteX27" fmla="*/ 87552 w 2468915"/>
              <a:gd name="connsiteY27" fmla="*/ 1613858 h 2648466"/>
              <a:gd name="connsiteX28" fmla="*/ 44492 w 2468915"/>
              <a:gd name="connsiteY28" fmla="*/ 1656054 h 2648466"/>
              <a:gd name="connsiteX29" fmla="*/ 11108 w 2468915"/>
              <a:gd name="connsiteY29" fmla="*/ 1661845 h 2648466"/>
              <a:gd name="connsiteX30" fmla="*/ 993 w 2468915"/>
              <a:gd name="connsiteY30" fmla="*/ 1629075 h 2648466"/>
              <a:gd name="connsiteX31" fmla="*/ 13518 w 2468915"/>
              <a:gd name="connsiteY31" fmla="*/ 1582750 h 2648466"/>
              <a:gd name="connsiteX32" fmla="*/ 67998 w 2468915"/>
              <a:gd name="connsiteY32" fmla="*/ 1455163 h 2648466"/>
              <a:gd name="connsiteX33" fmla="*/ 297351 w 2468915"/>
              <a:gd name="connsiteY33" fmla="*/ 1044808 h 2648466"/>
              <a:gd name="connsiteX34" fmla="*/ 313609 w 2468915"/>
              <a:gd name="connsiteY34" fmla="*/ 1019401 h 2648466"/>
              <a:gd name="connsiteX35" fmla="*/ 302621 w 2468915"/>
              <a:gd name="connsiteY35" fmla="*/ 978083 h 2648466"/>
              <a:gd name="connsiteX36" fmla="*/ 169927 w 2468915"/>
              <a:gd name="connsiteY36" fmla="*/ 906690 h 2648466"/>
              <a:gd name="connsiteX37" fmla="*/ 45347 w 2468915"/>
              <a:gd name="connsiteY37" fmla="*/ 845694 h 2648466"/>
              <a:gd name="connsiteX38" fmla="*/ 11491 w 2468915"/>
              <a:gd name="connsiteY38" fmla="*/ 821092 h 2648466"/>
              <a:gd name="connsiteX39" fmla="*/ 23950 w 2468915"/>
              <a:gd name="connsiteY39" fmla="*/ 777681 h 2648466"/>
              <a:gd name="connsiteX40" fmla="*/ 92363 w 2468915"/>
              <a:gd name="connsiteY40" fmla="*/ 769575 h 2648466"/>
              <a:gd name="connsiteX41" fmla="*/ 92363 w 2468915"/>
              <a:gd name="connsiteY41" fmla="*/ 769575 h 2648466"/>
              <a:gd name="connsiteX42" fmla="*/ 92366 w 2468915"/>
              <a:gd name="connsiteY42" fmla="*/ 769573 h 2648466"/>
              <a:gd name="connsiteX43" fmla="*/ 1572123 w 2468915"/>
              <a:gd name="connsiteY43" fmla="*/ 895141 h 2648466"/>
              <a:gd name="connsiteX44" fmla="*/ 1440071 w 2468915"/>
              <a:gd name="connsiteY44" fmla="*/ 909194 h 2648466"/>
              <a:gd name="connsiteX45" fmla="*/ 1368809 w 2468915"/>
              <a:gd name="connsiteY45" fmla="*/ 940025 h 2648466"/>
              <a:gd name="connsiteX46" fmla="*/ 1357766 w 2468915"/>
              <a:gd name="connsiteY46" fmla="*/ 966037 h 2648466"/>
              <a:gd name="connsiteX47" fmla="*/ 1376373 w 2468915"/>
              <a:gd name="connsiteY47" fmla="*/ 987088 h 2648466"/>
              <a:gd name="connsiteX48" fmla="*/ 1434560 w 2468915"/>
              <a:gd name="connsiteY48" fmla="*/ 1002584 h 2648466"/>
              <a:gd name="connsiteX49" fmla="*/ 1583200 w 2468915"/>
              <a:gd name="connsiteY49" fmla="*/ 1027627 h 2648466"/>
              <a:gd name="connsiteX50" fmla="*/ 1602929 w 2468915"/>
              <a:gd name="connsiteY50" fmla="*/ 1036560 h 2648466"/>
              <a:gd name="connsiteX51" fmla="*/ 1591280 w 2468915"/>
              <a:gd name="connsiteY51" fmla="*/ 1056805 h 2648466"/>
              <a:gd name="connsiteX52" fmla="*/ 1543608 w 2468915"/>
              <a:gd name="connsiteY52" fmla="*/ 1111256 h 2648466"/>
              <a:gd name="connsiteX53" fmla="*/ 1431227 w 2468915"/>
              <a:gd name="connsiteY53" fmla="*/ 1267908 h 2648466"/>
              <a:gd name="connsiteX54" fmla="*/ 1412587 w 2468915"/>
              <a:gd name="connsiteY54" fmla="*/ 1305727 h 2648466"/>
              <a:gd name="connsiteX55" fmla="*/ 1413260 w 2468915"/>
              <a:gd name="connsiteY55" fmla="*/ 1356295 h 2648466"/>
              <a:gd name="connsiteX56" fmla="*/ 1461954 w 2468915"/>
              <a:gd name="connsiteY56" fmla="*/ 1349763 h 2648466"/>
              <a:gd name="connsiteX57" fmla="*/ 1575019 w 2468915"/>
              <a:gd name="connsiteY57" fmla="*/ 1269355 h 2648466"/>
              <a:gd name="connsiteX58" fmla="*/ 1673012 w 2468915"/>
              <a:gd name="connsiteY58" fmla="*/ 1189004 h 2648466"/>
              <a:gd name="connsiteX59" fmla="*/ 1698217 w 2468915"/>
              <a:gd name="connsiteY59" fmla="*/ 1178343 h 2648466"/>
              <a:gd name="connsiteX60" fmla="*/ 1706645 w 2468915"/>
              <a:gd name="connsiteY60" fmla="*/ 1205400 h 2648466"/>
              <a:gd name="connsiteX61" fmla="*/ 1709597 w 2468915"/>
              <a:gd name="connsiteY61" fmla="*/ 1265663 h 2648466"/>
              <a:gd name="connsiteX62" fmla="*/ 1730459 w 2468915"/>
              <a:gd name="connsiteY62" fmla="*/ 1505989 h 2648466"/>
              <a:gd name="connsiteX63" fmla="*/ 1742523 w 2468915"/>
              <a:gd name="connsiteY63" fmla="*/ 1545750 h 2648466"/>
              <a:gd name="connsiteX64" fmla="*/ 1766898 w 2468915"/>
              <a:gd name="connsiteY64" fmla="*/ 1558453 h 2648466"/>
              <a:gd name="connsiteX65" fmla="*/ 1784607 w 2468915"/>
              <a:gd name="connsiteY65" fmla="*/ 1544347 h 2648466"/>
              <a:gd name="connsiteX66" fmla="*/ 1800430 w 2468915"/>
              <a:gd name="connsiteY66" fmla="*/ 1492646 h 2648466"/>
              <a:gd name="connsiteX67" fmla="*/ 1838665 w 2468915"/>
              <a:gd name="connsiteY67" fmla="*/ 1279141 h 2648466"/>
              <a:gd name="connsiteX68" fmla="*/ 1864498 w 2468915"/>
              <a:gd name="connsiteY68" fmla="*/ 1149131 h 2648466"/>
              <a:gd name="connsiteX69" fmla="*/ 1877988 w 2468915"/>
              <a:gd name="connsiteY69" fmla="*/ 1143475 h 2648466"/>
              <a:gd name="connsiteX70" fmla="*/ 1927242 w 2468915"/>
              <a:gd name="connsiteY70" fmla="*/ 1178039 h 2648466"/>
              <a:gd name="connsiteX71" fmla="*/ 2010310 w 2468915"/>
              <a:gd name="connsiteY71" fmla="*/ 1248089 h 2648466"/>
              <a:gd name="connsiteX72" fmla="*/ 2049521 w 2468915"/>
              <a:gd name="connsiteY72" fmla="*/ 1275932 h 2648466"/>
              <a:gd name="connsiteX73" fmla="*/ 2081998 w 2468915"/>
              <a:gd name="connsiteY73" fmla="*/ 1253824 h 2648466"/>
              <a:gd name="connsiteX74" fmla="*/ 2068049 w 2468915"/>
              <a:gd name="connsiteY74" fmla="*/ 1201966 h 2648466"/>
              <a:gd name="connsiteX75" fmla="*/ 2019153 w 2468915"/>
              <a:gd name="connsiteY75" fmla="*/ 1105162 h 2648466"/>
              <a:gd name="connsiteX76" fmla="*/ 1978147 w 2468915"/>
              <a:gd name="connsiteY76" fmla="*/ 1018503 h 2648466"/>
              <a:gd name="connsiteX77" fmla="*/ 2047299 w 2468915"/>
              <a:gd name="connsiteY77" fmla="*/ 953294 h 2648466"/>
              <a:gd name="connsiteX78" fmla="*/ 2136987 w 2468915"/>
              <a:gd name="connsiteY78" fmla="*/ 864157 h 2648466"/>
              <a:gd name="connsiteX79" fmla="*/ 2154214 w 2468915"/>
              <a:gd name="connsiteY79" fmla="*/ 810720 h 2648466"/>
              <a:gd name="connsiteX80" fmla="*/ 2094242 w 2468915"/>
              <a:gd name="connsiteY80" fmla="*/ 804993 h 2648466"/>
              <a:gd name="connsiteX81" fmla="*/ 1935861 w 2468915"/>
              <a:gd name="connsiteY81" fmla="*/ 863594 h 2648466"/>
              <a:gd name="connsiteX82" fmla="*/ 1896852 w 2468915"/>
              <a:gd name="connsiteY82" fmla="*/ 879746 h 2648466"/>
              <a:gd name="connsiteX83" fmla="*/ 1872780 w 2468915"/>
              <a:gd name="connsiteY83" fmla="*/ 869484 h 2648466"/>
              <a:gd name="connsiteX84" fmla="*/ 1864566 w 2468915"/>
              <a:gd name="connsiteY84" fmla="*/ 840564 h 2648466"/>
              <a:gd name="connsiteX85" fmla="*/ 1826140 w 2468915"/>
              <a:gd name="connsiteY85" fmla="*/ 682477 h 2648466"/>
              <a:gd name="connsiteX86" fmla="*/ 1810519 w 2468915"/>
              <a:gd name="connsiteY86" fmla="*/ 636971 h 2648466"/>
              <a:gd name="connsiteX87" fmla="*/ 1782362 w 2468915"/>
              <a:gd name="connsiteY87" fmla="*/ 619316 h 2648466"/>
              <a:gd name="connsiteX88" fmla="*/ 1759884 w 2468915"/>
              <a:gd name="connsiteY88" fmla="*/ 636520 h 2648466"/>
              <a:gd name="connsiteX89" fmla="*/ 1743006 w 2468915"/>
              <a:gd name="connsiteY89" fmla="*/ 694032 h 2648466"/>
              <a:gd name="connsiteX90" fmla="*/ 1730111 w 2468915"/>
              <a:gd name="connsiteY90" fmla="*/ 825979 h 2648466"/>
              <a:gd name="connsiteX91" fmla="*/ 1729292 w 2468915"/>
              <a:gd name="connsiteY91" fmla="*/ 874214 h 2648466"/>
              <a:gd name="connsiteX92" fmla="*/ 1692112 w 2468915"/>
              <a:gd name="connsiteY92" fmla="*/ 906410 h 2648466"/>
              <a:gd name="connsiteX93" fmla="*/ 1668029 w 2468915"/>
              <a:gd name="connsiteY93" fmla="*/ 904773 h 2648466"/>
              <a:gd name="connsiteX94" fmla="*/ 1572123 w 2468915"/>
              <a:gd name="connsiteY94" fmla="*/ 895135 h 2648466"/>
              <a:gd name="connsiteX95" fmla="*/ 1572123 w 2468915"/>
              <a:gd name="connsiteY95" fmla="*/ 895135 h 2648466"/>
              <a:gd name="connsiteX96" fmla="*/ 1572123 w 2468915"/>
              <a:gd name="connsiteY96" fmla="*/ 895141 h 2648466"/>
              <a:gd name="connsiteX97" fmla="*/ 1622444 w 2468915"/>
              <a:gd name="connsiteY97" fmla="*/ 2055748 h 2648466"/>
              <a:gd name="connsiteX98" fmla="*/ 1599551 w 2468915"/>
              <a:gd name="connsiteY98" fmla="*/ 2032506 h 2648466"/>
              <a:gd name="connsiteX99" fmla="*/ 1557961 w 2468915"/>
              <a:gd name="connsiteY99" fmla="*/ 2038028 h 2648466"/>
              <a:gd name="connsiteX100" fmla="*/ 1413619 w 2468915"/>
              <a:gd name="connsiteY100" fmla="*/ 2081941 h 2648466"/>
              <a:gd name="connsiteX101" fmla="*/ 1367855 w 2468915"/>
              <a:gd name="connsiteY101" fmla="*/ 2097282 h 2648466"/>
              <a:gd name="connsiteX102" fmla="*/ 1347677 w 2468915"/>
              <a:gd name="connsiteY102" fmla="*/ 2088910 h 2648466"/>
              <a:gd name="connsiteX103" fmla="*/ 1320845 w 2468915"/>
              <a:gd name="connsiteY103" fmla="*/ 2028231 h 2648466"/>
              <a:gd name="connsiteX104" fmla="*/ 1268111 w 2468915"/>
              <a:gd name="connsiteY104" fmla="*/ 1926624 h 2648466"/>
              <a:gd name="connsiteX105" fmla="*/ 1239651 w 2468915"/>
              <a:gd name="connsiteY105" fmla="*/ 1896469 h 2648466"/>
              <a:gd name="connsiteX106" fmla="*/ 1208599 w 2468915"/>
              <a:gd name="connsiteY106" fmla="*/ 1903742 h 2648466"/>
              <a:gd name="connsiteX107" fmla="*/ 1198735 w 2468915"/>
              <a:gd name="connsiteY107" fmla="*/ 1943861 h 2648466"/>
              <a:gd name="connsiteX108" fmla="*/ 1196726 w 2468915"/>
              <a:gd name="connsiteY108" fmla="*/ 2088506 h 2648466"/>
              <a:gd name="connsiteX109" fmla="*/ 1169983 w 2468915"/>
              <a:gd name="connsiteY109" fmla="*/ 2120501 h 2648466"/>
              <a:gd name="connsiteX110" fmla="*/ 1057861 w 2468915"/>
              <a:gd name="connsiteY110" fmla="*/ 2144370 h 2648466"/>
              <a:gd name="connsiteX111" fmla="*/ 972143 w 2468915"/>
              <a:gd name="connsiteY111" fmla="*/ 2172617 h 2648466"/>
              <a:gd name="connsiteX112" fmla="*/ 941510 w 2468915"/>
              <a:gd name="connsiteY112" fmla="*/ 2191605 h 2648466"/>
              <a:gd name="connsiteX113" fmla="*/ 949724 w 2468915"/>
              <a:gd name="connsiteY113" fmla="*/ 2247874 h 2648466"/>
              <a:gd name="connsiteX114" fmla="*/ 1002437 w 2468915"/>
              <a:gd name="connsiteY114" fmla="*/ 2260095 h 2648466"/>
              <a:gd name="connsiteX115" fmla="*/ 1122367 w 2468915"/>
              <a:gd name="connsiteY115" fmla="*/ 2273528 h 2648466"/>
              <a:gd name="connsiteX116" fmla="*/ 1159445 w 2468915"/>
              <a:gd name="connsiteY116" fmla="*/ 2311504 h 2648466"/>
              <a:gd name="connsiteX117" fmla="*/ 1161645 w 2468915"/>
              <a:gd name="connsiteY117" fmla="*/ 2371847 h 2648466"/>
              <a:gd name="connsiteX118" fmla="*/ 1177008 w 2468915"/>
              <a:gd name="connsiteY118" fmla="*/ 2558216 h 2648466"/>
              <a:gd name="connsiteX119" fmla="*/ 1197467 w 2468915"/>
              <a:gd name="connsiteY119" fmla="*/ 2633484 h 2648466"/>
              <a:gd name="connsiteX120" fmla="*/ 1220966 w 2468915"/>
              <a:gd name="connsiteY120" fmla="*/ 2648297 h 2648466"/>
              <a:gd name="connsiteX121" fmla="*/ 1242883 w 2468915"/>
              <a:gd name="connsiteY121" fmla="*/ 2630330 h 2648466"/>
              <a:gd name="connsiteX122" fmla="*/ 1269637 w 2468915"/>
              <a:gd name="connsiteY122" fmla="*/ 2525245 h 2648466"/>
              <a:gd name="connsiteX123" fmla="*/ 1298759 w 2468915"/>
              <a:gd name="connsiteY123" fmla="*/ 2371241 h 2648466"/>
              <a:gd name="connsiteX124" fmla="*/ 1311676 w 2468915"/>
              <a:gd name="connsiteY124" fmla="*/ 2331357 h 2648466"/>
              <a:gd name="connsiteX125" fmla="*/ 1321428 w 2468915"/>
              <a:gd name="connsiteY125" fmla="*/ 2329595 h 2648466"/>
              <a:gd name="connsiteX126" fmla="*/ 1366811 w 2468915"/>
              <a:gd name="connsiteY126" fmla="*/ 2377503 h 2648466"/>
              <a:gd name="connsiteX127" fmla="*/ 1458991 w 2468915"/>
              <a:gd name="connsiteY127" fmla="*/ 2481287 h 2648466"/>
              <a:gd name="connsiteX128" fmla="*/ 1510984 w 2468915"/>
              <a:gd name="connsiteY128" fmla="*/ 2521889 h 2648466"/>
              <a:gd name="connsiteX129" fmla="*/ 1545224 w 2468915"/>
              <a:gd name="connsiteY129" fmla="*/ 2521687 h 2648466"/>
              <a:gd name="connsiteX130" fmla="*/ 1555896 w 2468915"/>
              <a:gd name="connsiteY130" fmla="*/ 2483587 h 2648466"/>
              <a:gd name="connsiteX131" fmla="*/ 1547692 w 2468915"/>
              <a:gd name="connsiteY131" fmla="*/ 2460873 h 2648466"/>
              <a:gd name="connsiteX132" fmla="*/ 1480224 w 2468915"/>
              <a:gd name="connsiteY132" fmla="*/ 2273607 h 2648466"/>
              <a:gd name="connsiteX133" fmla="*/ 1502130 w 2468915"/>
              <a:gd name="connsiteY133" fmla="*/ 2191998 h 2648466"/>
              <a:gd name="connsiteX134" fmla="*/ 1526056 w 2468915"/>
              <a:gd name="connsiteY134" fmla="*/ 2173605 h 2648466"/>
              <a:gd name="connsiteX135" fmla="*/ 1605184 w 2468915"/>
              <a:gd name="connsiteY135" fmla="*/ 2099201 h 2648466"/>
              <a:gd name="connsiteX136" fmla="*/ 1622444 w 2468915"/>
              <a:gd name="connsiteY136" fmla="*/ 2055748 h 2648466"/>
              <a:gd name="connsiteX137" fmla="*/ 1622444 w 2468915"/>
              <a:gd name="connsiteY137" fmla="*/ 2055748 h 2648466"/>
              <a:gd name="connsiteX138" fmla="*/ 1622444 w 2468915"/>
              <a:gd name="connsiteY138" fmla="*/ 2055748 h 2648466"/>
              <a:gd name="connsiteX139" fmla="*/ 2134956 w 2468915"/>
              <a:gd name="connsiteY139" fmla="*/ 1889130 h 2648466"/>
              <a:gd name="connsiteX140" fmla="*/ 2104813 w 2468915"/>
              <a:gd name="connsiteY140" fmla="*/ 1889366 h 2648466"/>
              <a:gd name="connsiteX141" fmla="*/ 2082357 w 2468915"/>
              <a:gd name="connsiteY141" fmla="*/ 1931461 h 2648466"/>
              <a:gd name="connsiteX142" fmla="*/ 2115710 w 2468915"/>
              <a:gd name="connsiteY142" fmla="*/ 1974150 h 2648466"/>
              <a:gd name="connsiteX143" fmla="*/ 2126416 w 2468915"/>
              <a:gd name="connsiteY143" fmla="*/ 2038757 h 2648466"/>
              <a:gd name="connsiteX144" fmla="*/ 2108494 w 2468915"/>
              <a:gd name="connsiteY144" fmla="*/ 2076924 h 2648466"/>
              <a:gd name="connsiteX145" fmla="*/ 2095644 w 2468915"/>
              <a:gd name="connsiteY145" fmla="*/ 2129310 h 2648466"/>
              <a:gd name="connsiteX146" fmla="*/ 2118224 w 2468915"/>
              <a:gd name="connsiteY146" fmla="*/ 2151654 h 2648466"/>
              <a:gd name="connsiteX147" fmla="*/ 2147503 w 2468915"/>
              <a:gd name="connsiteY147" fmla="*/ 2145538 h 2648466"/>
              <a:gd name="connsiteX148" fmla="*/ 2192437 w 2468915"/>
              <a:gd name="connsiteY148" fmla="*/ 2127919 h 2648466"/>
              <a:gd name="connsiteX149" fmla="*/ 2254003 w 2468915"/>
              <a:gd name="connsiteY149" fmla="*/ 2143877 h 2648466"/>
              <a:gd name="connsiteX150" fmla="*/ 2276997 w 2468915"/>
              <a:gd name="connsiteY150" fmla="*/ 2171865 h 2648466"/>
              <a:gd name="connsiteX151" fmla="*/ 2314390 w 2468915"/>
              <a:gd name="connsiteY151" fmla="*/ 2211065 h 2648466"/>
              <a:gd name="connsiteX152" fmla="*/ 2341413 w 2468915"/>
              <a:gd name="connsiteY152" fmla="*/ 2216732 h 2648466"/>
              <a:gd name="connsiteX153" fmla="*/ 2357618 w 2468915"/>
              <a:gd name="connsiteY153" fmla="*/ 2193199 h 2648466"/>
              <a:gd name="connsiteX154" fmla="*/ 2359481 w 2468915"/>
              <a:gd name="connsiteY154" fmla="*/ 2157220 h 2648466"/>
              <a:gd name="connsiteX155" fmla="*/ 2361007 w 2468915"/>
              <a:gd name="connsiteY155" fmla="*/ 2096889 h 2648466"/>
              <a:gd name="connsiteX156" fmla="*/ 2398782 w 2468915"/>
              <a:gd name="connsiteY156" fmla="*/ 2040138 h 2648466"/>
              <a:gd name="connsiteX157" fmla="*/ 2454422 w 2468915"/>
              <a:gd name="connsiteY157" fmla="*/ 2004574 h 2648466"/>
              <a:gd name="connsiteX158" fmla="*/ 2447610 w 2468915"/>
              <a:gd name="connsiteY158" fmla="*/ 1945309 h 2648466"/>
              <a:gd name="connsiteX159" fmla="*/ 2419442 w 2468915"/>
              <a:gd name="connsiteY159" fmla="*/ 1935119 h 2648466"/>
              <a:gd name="connsiteX160" fmla="*/ 2373038 w 2468915"/>
              <a:gd name="connsiteY160" fmla="*/ 1921866 h 2648466"/>
              <a:gd name="connsiteX161" fmla="*/ 2350368 w 2468915"/>
              <a:gd name="connsiteY161" fmla="*/ 1896223 h 2648466"/>
              <a:gd name="connsiteX162" fmla="*/ 2335611 w 2468915"/>
              <a:gd name="connsiteY162" fmla="*/ 1831762 h 2648466"/>
              <a:gd name="connsiteX163" fmla="*/ 2314177 w 2468915"/>
              <a:gd name="connsiteY163" fmla="*/ 1796378 h 2648466"/>
              <a:gd name="connsiteX164" fmla="*/ 2276627 w 2468915"/>
              <a:gd name="connsiteY164" fmla="*/ 1796670 h 2648466"/>
              <a:gd name="connsiteX165" fmla="*/ 2243723 w 2468915"/>
              <a:gd name="connsiteY165" fmla="*/ 1853757 h 2648466"/>
              <a:gd name="connsiteX166" fmla="*/ 2189283 w 2468915"/>
              <a:gd name="connsiteY166" fmla="*/ 1890488 h 2648466"/>
              <a:gd name="connsiteX167" fmla="*/ 2134967 w 2468915"/>
              <a:gd name="connsiteY167" fmla="*/ 1889130 h 2648466"/>
              <a:gd name="connsiteX168" fmla="*/ 2134956 w 2468915"/>
              <a:gd name="connsiteY168" fmla="*/ 1889130 h 2648466"/>
              <a:gd name="connsiteX169" fmla="*/ 1143925 w 2468915"/>
              <a:gd name="connsiteY169" fmla="*/ 106745 h 2648466"/>
              <a:gd name="connsiteX170" fmla="*/ 1072282 w 2468915"/>
              <a:gd name="connsiteY170" fmla="*/ 114007 h 2648466"/>
              <a:gd name="connsiteX171" fmla="*/ 1057659 w 2468915"/>
              <a:gd name="connsiteY171" fmla="*/ 151438 h 2648466"/>
              <a:gd name="connsiteX172" fmla="*/ 1094681 w 2468915"/>
              <a:gd name="connsiteY172" fmla="*/ 190623 h 2648466"/>
              <a:gd name="connsiteX173" fmla="*/ 1111941 w 2468915"/>
              <a:gd name="connsiteY173" fmla="*/ 254111 h 2648466"/>
              <a:gd name="connsiteX174" fmla="*/ 1099653 w 2468915"/>
              <a:gd name="connsiteY174" fmla="*/ 288078 h 2648466"/>
              <a:gd name="connsiteX175" fmla="*/ 1085154 w 2468915"/>
              <a:gd name="connsiteY175" fmla="*/ 334004 h 2648466"/>
              <a:gd name="connsiteX176" fmla="*/ 1092818 w 2468915"/>
              <a:gd name="connsiteY176" fmla="*/ 366761 h 2648466"/>
              <a:gd name="connsiteX177" fmla="*/ 1121088 w 2468915"/>
              <a:gd name="connsiteY177" fmla="*/ 368821 h 2648466"/>
              <a:gd name="connsiteX178" fmla="*/ 1169938 w 2468915"/>
              <a:gd name="connsiteY178" fmla="*/ 345591 h 2648466"/>
              <a:gd name="connsiteX179" fmla="*/ 1207073 w 2468915"/>
              <a:gd name="connsiteY179" fmla="*/ 325659 h 2648466"/>
              <a:gd name="connsiteX180" fmla="*/ 1241121 w 2468915"/>
              <a:gd name="connsiteY180" fmla="*/ 328818 h 2648466"/>
              <a:gd name="connsiteX181" fmla="*/ 1276584 w 2468915"/>
              <a:gd name="connsiteY181" fmla="*/ 361274 h 2648466"/>
              <a:gd name="connsiteX182" fmla="*/ 1337656 w 2468915"/>
              <a:gd name="connsiteY182" fmla="*/ 398348 h 2648466"/>
              <a:gd name="connsiteX183" fmla="*/ 1368843 w 2468915"/>
              <a:gd name="connsiteY183" fmla="*/ 377735 h 2648466"/>
              <a:gd name="connsiteX184" fmla="*/ 1369516 w 2468915"/>
              <a:gd name="connsiteY184" fmla="*/ 347707 h 2648466"/>
              <a:gd name="connsiteX185" fmla="*/ 1365476 w 2468915"/>
              <a:gd name="connsiteY185" fmla="*/ 299702 h 2648466"/>
              <a:gd name="connsiteX186" fmla="*/ 1395058 w 2468915"/>
              <a:gd name="connsiteY186" fmla="*/ 241353 h 2648466"/>
              <a:gd name="connsiteX187" fmla="*/ 1444256 w 2468915"/>
              <a:gd name="connsiteY187" fmla="*/ 207166 h 2648466"/>
              <a:gd name="connsiteX188" fmla="*/ 1433741 w 2468915"/>
              <a:gd name="connsiteY188" fmla="*/ 139163 h 2648466"/>
              <a:gd name="connsiteX189" fmla="*/ 1387943 w 2468915"/>
              <a:gd name="connsiteY189" fmla="*/ 125108 h 2648466"/>
              <a:gd name="connsiteX190" fmla="*/ 1352009 w 2468915"/>
              <a:gd name="connsiteY190" fmla="*/ 121283 h 2648466"/>
              <a:gd name="connsiteX191" fmla="*/ 1325625 w 2468915"/>
              <a:gd name="connsiteY191" fmla="*/ 99957 h 2648466"/>
              <a:gd name="connsiteX192" fmla="*/ 1311238 w 2468915"/>
              <a:gd name="connsiteY192" fmla="*/ 54063 h 2648466"/>
              <a:gd name="connsiteX193" fmla="*/ 1289961 w 2468915"/>
              <a:gd name="connsiteY193" fmla="*/ 11169 h 2648466"/>
              <a:gd name="connsiteX194" fmla="*/ 1243916 w 2468915"/>
              <a:gd name="connsiteY194" fmla="*/ 13135 h 2648466"/>
              <a:gd name="connsiteX195" fmla="*/ 1226667 w 2468915"/>
              <a:gd name="connsiteY195" fmla="*/ 51341 h 2648466"/>
              <a:gd name="connsiteX196" fmla="*/ 1143936 w 2468915"/>
              <a:gd name="connsiteY196" fmla="*/ 106745 h 2648466"/>
              <a:gd name="connsiteX197" fmla="*/ 1143925 w 2468915"/>
              <a:gd name="connsiteY197" fmla="*/ 106745 h 2648466"/>
              <a:gd name="connsiteX198" fmla="*/ 202654 w 2468915"/>
              <a:gd name="connsiteY198" fmla="*/ 2033920 h 2648466"/>
              <a:gd name="connsiteX199" fmla="*/ 181803 w 2468915"/>
              <a:gd name="connsiteY199" fmla="*/ 2076363 h 2648466"/>
              <a:gd name="connsiteX200" fmla="*/ 220603 w 2468915"/>
              <a:gd name="connsiteY200" fmla="*/ 2122319 h 2648466"/>
              <a:gd name="connsiteX201" fmla="*/ 231780 w 2468915"/>
              <a:gd name="connsiteY201" fmla="*/ 2166692 h 2648466"/>
              <a:gd name="connsiteX202" fmla="*/ 216010 w 2468915"/>
              <a:gd name="connsiteY202" fmla="*/ 2231007 h 2648466"/>
              <a:gd name="connsiteX203" fmla="*/ 212461 w 2468915"/>
              <a:gd name="connsiteY203" fmla="*/ 2272585 h 2648466"/>
              <a:gd name="connsiteX204" fmla="*/ 252537 w 2468915"/>
              <a:gd name="connsiteY204" fmla="*/ 2295142 h 2648466"/>
              <a:gd name="connsiteX205" fmla="*/ 277919 w 2468915"/>
              <a:gd name="connsiteY205" fmla="*/ 2279251 h 2648466"/>
              <a:gd name="connsiteX206" fmla="*/ 320857 w 2468915"/>
              <a:gd name="connsiteY206" fmla="*/ 2246112 h 2648466"/>
              <a:gd name="connsiteX207" fmla="*/ 384541 w 2468915"/>
              <a:gd name="connsiteY207" fmla="*/ 2243172 h 2648466"/>
              <a:gd name="connsiteX208" fmla="*/ 419682 w 2468915"/>
              <a:gd name="connsiteY208" fmla="*/ 2266391 h 2648466"/>
              <a:gd name="connsiteX209" fmla="*/ 453617 w 2468915"/>
              <a:gd name="connsiteY209" fmla="*/ 2278062 h 2648466"/>
              <a:gd name="connsiteX210" fmla="*/ 481949 w 2468915"/>
              <a:gd name="connsiteY210" fmla="*/ 2253227 h 2648466"/>
              <a:gd name="connsiteX211" fmla="*/ 477868 w 2468915"/>
              <a:gd name="connsiteY211" fmla="*/ 2223555 h 2648466"/>
              <a:gd name="connsiteX212" fmla="*/ 462521 w 2468915"/>
              <a:gd name="connsiteY212" fmla="*/ 2165356 h 2648466"/>
              <a:gd name="connsiteX213" fmla="*/ 474210 w 2468915"/>
              <a:gd name="connsiteY213" fmla="*/ 2127952 h 2648466"/>
              <a:gd name="connsiteX214" fmla="*/ 500532 w 2468915"/>
              <a:gd name="connsiteY214" fmla="*/ 2103286 h 2648466"/>
              <a:gd name="connsiteX215" fmla="*/ 524670 w 2468915"/>
              <a:gd name="connsiteY215" fmla="*/ 2069046 h 2648466"/>
              <a:gd name="connsiteX216" fmla="*/ 496987 w 2468915"/>
              <a:gd name="connsiteY216" fmla="*/ 2022081 h 2648466"/>
              <a:gd name="connsiteX217" fmla="*/ 466935 w 2468915"/>
              <a:gd name="connsiteY217" fmla="*/ 2023024 h 2648466"/>
              <a:gd name="connsiteX218" fmla="*/ 425024 w 2468915"/>
              <a:gd name="connsiteY218" fmla="*/ 2027849 h 2648466"/>
              <a:gd name="connsiteX219" fmla="*/ 398466 w 2468915"/>
              <a:gd name="connsiteY219" fmla="*/ 2010028 h 2648466"/>
              <a:gd name="connsiteX220" fmla="*/ 375338 w 2468915"/>
              <a:gd name="connsiteY220" fmla="*/ 1948653 h 2648466"/>
              <a:gd name="connsiteX221" fmla="*/ 334260 w 2468915"/>
              <a:gd name="connsiteY221" fmla="*/ 1949136 h 2648466"/>
              <a:gd name="connsiteX222" fmla="*/ 315744 w 2468915"/>
              <a:gd name="connsiteY222" fmla="*/ 1993329 h 2648466"/>
              <a:gd name="connsiteX223" fmla="*/ 256733 w 2468915"/>
              <a:gd name="connsiteY223" fmla="*/ 2034403 h 2648466"/>
              <a:gd name="connsiteX224" fmla="*/ 202657 w 2468915"/>
              <a:gd name="connsiteY224" fmla="*/ 2033920 h 2648466"/>
              <a:gd name="connsiteX225" fmla="*/ 202654 w 2468915"/>
              <a:gd name="connsiteY225" fmla="*/ 2033920 h 264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2468915" h="2648466">
                <a:moveTo>
                  <a:pt x="92366" y="769573"/>
                </a:moveTo>
                <a:cubicBezTo>
                  <a:pt x="133711" y="776948"/>
                  <a:pt x="177583" y="782820"/>
                  <a:pt x="220472" y="792871"/>
                </a:cubicBezTo>
                <a:cubicBezTo>
                  <a:pt x="285012" y="807989"/>
                  <a:pt x="348845" y="826085"/>
                  <a:pt x="413019" y="842792"/>
                </a:cubicBezTo>
                <a:cubicBezTo>
                  <a:pt x="424309" y="845734"/>
                  <a:pt x="433568" y="839754"/>
                  <a:pt x="434681" y="828714"/>
                </a:cubicBezTo>
                <a:cubicBezTo>
                  <a:pt x="435690" y="818735"/>
                  <a:pt x="435982" y="808669"/>
                  <a:pt x="436377" y="798639"/>
                </a:cubicBezTo>
                <a:cubicBezTo>
                  <a:pt x="439439" y="720135"/>
                  <a:pt x="450573" y="642556"/>
                  <a:pt x="463675" y="565250"/>
                </a:cubicBezTo>
                <a:cubicBezTo>
                  <a:pt x="465638" y="553655"/>
                  <a:pt x="470695" y="542201"/>
                  <a:pt x="476228" y="531683"/>
                </a:cubicBezTo>
                <a:cubicBezTo>
                  <a:pt x="483831" y="517216"/>
                  <a:pt x="509373" y="516178"/>
                  <a:pt x="516989" y="530964"/>
                </a:cubicBezTo>
                <a:cubicBezTo>
                  <a:pt x="527935" y="552209"/>
                  <a:pt x="539236" y="574323"/>
                  <a:pt x="544199" y="597400"/>
                </a:cubicBezTo>
                <a:cubicBezTo>
                  <a:pt x="558124" y="662136"/>
                  <a:pt x="568862" y="727558"/>
                  <a:pt x="580913" y="792698"/>
                </a:cubicBezTo>
                <a:cubicBezTo>
                  <a:pt x="582007" y="798607"/>
                  <a:pt x="582102" y="805353"/>
                  <a:pt x="585183" y="810056"/>
                </a:cubicBezTo>
                <a:cubicBezTo>
                  <a:pt x="588033" y="814403"/>
                  <a:pt x="595218" y="820031"/>
                  <a:pt x="598862" y="819050"/>
                </a:cubicBezTo>
                <a:cubicBezTo>
                  <a:pt x="618219" y="813836"/>
                  <a:pt x="637388" y="807536"/>
                  <a:pt x="656022" y="800109"/>
                </a:cubicBezTo>
                <a:cubicBezTo>
                  <a:pt x="757196" y="759783"/>
                  <a:pt x="861366" y="730037"/>
                  <a:pt x="968343" y="709735"/>
                </a:cubicBezTo>
                <a:cubicBezTo>
                  <a:pt x="982352" y="707077"/>
                  <a:pt x="995515" y="703646"/>
                  <a:pt x="1009490" y="709937"/>
                </a:cubicBezTo>
                <a:cubicBezTo>
                  <a:pt x="1023453" y="716222"/>
                  <a:pt x="1031208" y="732525"/>
                  <a:pt x="1022600" y="744489"/>
                </a:cubicBezTo>
                <a:cubicBezTo>
                  <a:pt x="1010952" y="760666"/>
                  <a:pt x="998596" y="776911"/>
                  <a:pt x="983882" y="790185"/>
                </a:cubicBezTo>
                <a:cubicBezTo>
                  <a:pt x="920954" y="846941"/>
                  <a:pt x="851540" y="895141"/>
                  <a:pt x="779164" y="938918"/>
                </a:cubicBezTo>
                <a:cubicBezTo>
                  <a:pt x="687110" y="994598"/>
                  <a:pt x="695601" y="970368"/>
                  <a:pt x="739579" y="1068543"/>
                </a:cubicBezTo>
                <a:cubicBezTo>
                  <a:pt x="779848" y="1158434"/>
                  <a:pt x="820912" y="1247966"/>
                  <a:pt x="861891" y="1337520"/>
                </a:cubicBezTo>
                <a:cubicBezTo>
                  <a:pt x="869560" y="1354286"/>
                  <a:pt x="874715" y="1371153"/>
                  <a:pt x="873114" y="1389883"/>
                </a:cubicBezTo>
                <a:cubicBezTo>
                  <a:pt x="871592" y="1407704"/>
                  <a:pt x="856270" y="1419106"/>
                  <a:pt x="839227" y="1413136"/>
                </a:cubicBezTo>
                <a:cubicBezTo>
                  <a:pt x="829910" y="1409870"/>
                  <a:pt x="820231" y="1405785"/>
                  <a:pt x="812689" y="1399647"/>
                </a:cubicBezTo>
                <a:cubicBezTo>
                  <a:pt x="787767" y="1379357"/>
                  <a:pt x="761470" y="1360077"/>
                  <a:pt x="739819" y="1336600"/>
                </a:cubicBezTo>
                <a:cubicBezTo>
                  <a:pt x="685294" y="1277492"/>
                  <a:pt x="632998" y="1216330"/>
                  <a:pt x="579884" y="1155920"/>
                </a:cubicBezTo>
                <a:cubicBezTo>
                  <a:pt x="575905" y="1151398"/>
                  <a:pt x="572877" y="1146045"/>
                  <a:pt x="568871" y="1141556"/>
                </a:cubicBezTo>
                <a:cubicBezTo>
                  <a:pt x="527549" y="1095253"/>
                  <a:pt x="525705" y="1084187"/>
                  <a:pt x="481665" y="1141062"/>
                </a:cubicBezTo>
                <a:cubicBezTo>
                  <a:pt x="355995" y="1303348"/>
                  <a:pt x="226256" y="1462368"/>
                  <a:pt x="87552" y="1613858"/>
                </a:cubicBezTo>
                <a:cubicBezTo>
                  <a:pt x="73997" y="1628660"/>
                  <a:pt x="59444" y="1642643"/>
                  <a:pt x="44492" y="1656054"/>
                </a:cubicBezTo>
                <a:cubicBezTo>
                  <a:pt x="33917" y="1665526"/>
                  <a:pt x="18349" y="1667647"/>
                  <a:pt x="11108" y="1661845"/>
                </a:cubicBezTo>
                <a:cubicBezTo>
                  <a:pt x="518" y="1653361"/>
                  <a:pt x="-1577" y="1641353"/>
                  <a:pt x="993" y="1629075"/>
                </a:cubicBezTo>
                <a:cubicBezTo>
                  <a:pt x="4261" y="1613420"/>
                  <a:pt x="7543" y="1597485"/>
                  <a:pt x="13518" y="1582750"/>
                </a:cubicBezTo>
                <a:cubicBezTo>
                  <a:pt x="30894" y="1539903"/>
                  <a:pt x="48532" y="1497090"/>
                  <a:pt x="67998" y="1455163"/>
                </a:cubicBezTo>
                <a:cubicBezTo>
                  <a:pt x="134151" y="1312662"/>
                  <a:pt x="210703" y="1175907"/>
                  <a:pt x="297351" y="1044808"/>
                </a:cubicBezTo>
                <a:cubicBezTo>
                  <a:pt x="302897" y="1036425"/>
                  <a:pt x="308805" y="1028210"/>
                  <a:pt x="313609" y="1019401"/>
                </a:cubicBezTo>
                <a:cubicBezTo>
                  <a:pt x="322531" y="1003032"/>
                  <a:pt x="319765" y="987813"/>
                  <a:pt x="302621" y="978083"/>
                </a:cubicBezTo>
                <a:cubicBezTo>
                  <a:pt x="258946" y="953301"/>
                  <a:pt x="214629" y="929582"/>
                  <a:pt x="169927" y="906690"/>
                </a:cubicBezTo>
                <a:cubicBezTo>
                  <a:pt x="128784" y="885613"/>
                  <a:pt x="86556" y="866654"/>
                  <a:pt x="45347" y="845694"/>
                </a:cubicBezTo>
                <a:cubicBezTo>
                  <a:pt x="33038" y="839432"/>
                  <a:pt x="21529" y="830649"/>
                  <a:pt x="11491" y="821092"/>
                </a:cubicBezTo>
                <a:cubicBezTo>
                  <a:pt x="-2358" y="807922"/>
                  <a:pt x="4888" y="781563"/>
                  <a:pt x="23950" y="777681"/>
                </a:cubicBezTo>
                <a:cubicBezTo>
                  <a:pt x="45403" y="773316"/>
                  <a:pt x="67545" y="772354"/>
                  <a:pt x="92363" y="769575"/>
                </a:cubicBezTo>
                <a:lnTo>
                  <a:pt x="92363" y="769575"/>
                </a:lnTo>
                <a:lnTo>
                  <a:pt x="92366" y="769573"/>
                </a:lnTo>
                <a:close/>
                <a:moveTo>
                  <a:pt x="1572123" y="895141"/>
                </a:moveTo>
                <a:cubicBezTo>
                  <a:pt x="1527302" y="893765"/>
                  <a:pt x="1483568" y="900313"/>
                  <a:pt x="1440071" y="909194"/>
                </a:cubicBezTo>
                <a:cubicBezTo>
                  <a:pt x="1414181" y="914481"/>
                  <a:pt x="1389245" y="923131"/>
                  <a:pt x="1368809" y="940025"/>
                </a:cubicBezTo>
                <a:cubicBezTo>
                  <a:pt x="1362244" y="945447"/>
                  <a:pt x="1358395" y="956986"/>
                  <a:pt x="1357766" y="966037"/>
                </a:cubicBezTo>
                <a:cubicBezTo>
                  <a:pt x="1357014" y="976954"/>
                  <a:pt x="1366508" y="984028"/>
                  <a:pt x="1376373" y="987088"/>
                </a:cubicBezTo>
                <a:cubicBezTo>
                  <a:pt x="1395540" y="993035"/>
                  <a:pt x="1414876" y="999007"/>
                  <a:pt x="1434560" y="1002584"/>
                </a:cubicBezTo>
                <a:cubicBezTo>
                  <a:pt x="1483995" y="1011556"/>
                  <a:pt x="1533709" y="1018974"/>
                  <a:pt x="1583200" y="1027627"/>
                </a:cubicBezTo>
                <a:cubicBezTo>
                  <a:pt x="1590090" y="1028828"/>
                  <a:pt x="1596364" y="1033496"/>
                  <a:pt x="1602929" y="1036560"/>
                </a:cubicBezTo>
                <a:cubicBezTo>
                  <a:pt x="1599102" y="1043360"/>
                  <a:pt x="1596207" y="1050924"/>
                  <a:pt x="1591280" y="1056805"/>
                </a:cubicBezTo>
                <a:cubicBezTo>
                  <a:pt x="1575804" y="1075299"/>
                  <a:pt x="1559521" y="1093120"/>
                  <a:pt x="1543608" y="1111256"/>
                </a:cubicBezTo>
                <a:cubicBezTo>
                  <a:pt x="1501030" y="1159814"/>
                  <a:pt x="1463592" y="1212066"/>
                  <a:pt x="1431227" y="1267908"/>
                </a:cubicBezTo>
                <a:cubicBezTo>
                  <a:pt x="1424180" y="1280050"/>
                  <a:pt x="1417772" y="1292709"/>
                  <a:pt x="1412587" y="1305727"/>
                </a:cubicBezTo>
                <a:cubicBezTo>
                  <a:pt x="1405921" y="1322437"/>
                  <a:pt x="1397437" y="1340909"/>
                  <a:pt x="1413260" y="1356295"/>
                </a:cubicBezTo>
                <a:cubicBezTo>
                  <a:pt x="1430745" y="1373296"/>
                  <a:pt x="1447522" y="1359583"/>
                  <a:pt x="1461954" y="1349763"/>
                </a:cubicBezTo>
                <a:cubicBezTo>
                  <a:pt x="1500211" y="1323784"/>
                  <a:pt x="1538243" y="1297366"/>
                  <a:pt x="1575019" y="1269355"/>
                </a:cubicBezTo>
                <a:cubicBezTo>
                  <a:pt x="1608607" y="1243769"/>
                  <a:pt x="1640445" y="1215915"/>
                  <a:pt x="1673012" y="1189004"/>
                </a:cubicBezTo>
                <a:cubicBezTo>
                  <a:pt x="1680598" y="1182719"/>
                  <a:pt x="1689004" y="1171620"/>
                  <a:pt x="1698217" y="1178343"/>
                </a:cubicBezTo>
                <a:cubicBezTo>
                  <a:pt x="1704412" y="1182865"/>
                  <a:pt x="1705759" y="1195917"/>
                  <a:pt x="1706645" y="1205400"/>
                </a:cubicBezTo>
                <a:cubicBezTo>
                  <a:pt x="1708497" y="1225409"/>
                  <a:pt x="1707947" y="1245632"/>
                  <a:pt x="1709597" y="1265663"/>
                </a:cubicBezTo>
                <a:cubicBezTo>
                  <a:pt x="1716173" y="1345813"/>
                  <a:pt x="1722806" y="1425952"/>
                  <a:pt x="1730459" y="1505989"/>
                </a:cubicBezTo>
                <a:cubicBezTo>
                  <a:pt x="1731761" y="1519546"/>
                  <a:pt x="1737114" y="1533046"/>
                  <a:pt x="1742523" y="1545750"/>
                </a:cubicBezTo>
                <a:cubicBezTo>
                  <a:pt x="1746675" y="1555491"/>
                  <a:pt x="1756035" y="1561944"/>
                  <a:pt x="1766898" y="1558453"/>
                </a:cubicBezTo>
                <a:cubicBezTo>
                  <a:pt x="1773766" y="1556254"/>
                  <a:pt x="1782037" y="1550564"/>
                  <a:pt x="1784607" y="1544347"/>
                </a:cubicBezTo>
                <a:cubicBezTo>
                  <a:pt x="1791441" y="1527738"/>
                  <a:pt x="1797131" y="1510299"/>
                  <a:pt x="1800430" y="1492646"/>
                </a:cubicBezTo>
                <a:cubicBezTo>
                  <a:pt x="1813729" y="1421586"/>
                  <a:pt x="1825692" y="1350268"/>
                  <a:pt x="1838665" y="1279141"/>
                </a:cubicBezTo>
                <a:cubicBezTo>
                  <a:pt x="1846599" y="1235677"/>
                  <a:pt x="1855251" y="1192337"/>
                  <a:pt x="1864498" y="1149131"/>
                </a:cubicBezTo>
                <a:cubicBezTo>
                  <a:pt x="1865116" y="1146224"/>
                  <a:pt x="1875463" y="1141892"/>
                  <a:pt x="1877988" y="1143475"/>
                </a:cubicBezTo>
                <a:cubicBezTo>
                  <a:pt x="1894944" y="1154147"/>
                  <a:pt x="1911688" y="1165414"/>
                  <a:pt x="1927242" y="1178039"/>
                </a:cubicBezTo>
                <a:cubicBezTo>
                  <a:pt x="1955354" y="1200866"/>
                  <a:pt x="1982333" y="1225095"/>
                  <a:pt x="2010310" y="1248089"/>
                </a:cubicBezTo>
                <a:cubicBezTo>
                  <a:pt x="2022666" y="1258245"/>
                  <a:pt x="2035796" y="1267717"/>
                  <a:pt x="2049521" y="1275932"/>
                </a:cubicBezTo>
                <a:cubicBezTo>
                  <a:pt x="2064267" y="1284752"/>
                  <a:pt x="2084557" y="1271398"/>
                  <a:pt x="2081998" y="1253824"/>
                </a:cubicBezTo>
                <a:cubicBezTo>
                  <a:pt x="2079428" y="1236194"/>
                  <a:pt x="2075366" y="1218081"/>
                  <a:pt x="2068049" y="1201966"/>
                </a:cubicBezTo>
                <a:cubicBezTo>
                  <a:pt x="2053112" y="1169084"/>
                  <a:pt x="2035167" y="1137572"/>
                  <a:pt x="2019153" y="1105162"/>
                </a:cubicBezTo>
                <a:cubicBezTo>
                  <a:pt x="2004990" y="1076511"/>
                  <a:pt x="1991771" y="1047401"/>
                  <a:pt x="1978147" y="1018503"/>
                </a:cubicBezTo>
                <a:cubicBezTo>
                  <a:pt x="1992624" y="987720"/>
                  <a:pt x="2025090" y="975976"/>
                  <a:pt x="2047299" y="953294"/>
                </a:cubicBezTo>
                <a:cubicBezTo>
                  <a:pt x="2076791" y="923171"/>
                  <a:pt x="2108427" y="895100"/>
                  <a:pt x="2136987" y="864157"/>
                </a:cubicBezTo>
                <a:cubicBezTo>
                  <a:pt x="2150028" y="850024"/>
                  <a:pt x="2166693" y="830786"/>
                  <a:pt x="2154214" y="810720"/>
                </a:cubicBezTo>
                <a:cubicBezTo>
                  <a:pt x="2139389" y="786897"/>
                  <a:pt x="2114476" y="797892"/>
                  <a:pt x="2094242" y="804993"/>
                </a:cubicBezTo>
                <a:cubicBezTo>
                  <a:pt x="2041138" y="823638"/>
                  <a:pt x="1988550" y="843793"/>
                  <a:pt x="1935861" y="863594"/>
                </a:cubicBezTo>
                <a:cubicBezTo>
                  <a:pt x="1922697" y="868536"/>
                  <a:pt x="1910016" y="874790"/>
                  <a:pt x="1896852" y="879746"/>
                </a:cubicBezTo>
                <a:cubicBezTo>
                  <a:pt x="1884609" y="884356"/>
                  <a:pt x="1876630" y="880859"/>
                  <a:pt x="1872780" y="869484"/>
                </a:cubicBezTo>
                <a:cubicBezTo>
                  <a:pt x="1869582" y="860004"/>
                  <a:pt x="1866945" y="850301"/>
                  <a:pt x="1864566" y="840564"/>
                </a:cubicBezTo>
                <a:cubicBezTo>
                  <a:pt x="1851739" y="787873"/>
                  <a:pt x="1839383" y="735064"/>
                  <a:pt x="1826140" y="682477"/>
                </a:cubicBezTo>
                <a:cubicBezTo>
                  <a:pt x="1822235" y="666972"/>
                  <a:pt x="1816646" y="651768"/>
                  <a:pt x="1810519" y="636971"/>
                </a:cubicBezTo>
                <a:cubicBezTo>
                  <a:pt x="1805245" y="624246"/>
                  <a:pt x="1792249" y="615558"/>
                  <a:pt x="1782362" y="619316"/>
                </a:cubicBezTo>
                <a:cubicBezTo>
                  <a:pt x="1773743" y="622598"/>
                  <a:pt x="1763172" y="628842"/>
                  <a:pt x="1759884" y="636520"/>
                </a:cubicBezTo>
                <a:cubicBezTo>
                  <a:pt x="1752073" y="654804"/>
                  <a:pt x="1745609" y="674393"/>
                  <a:pt x="1743006" y="694032"/>
                </a:cubicBezTo>
                <a:cubicBezTo>
                  <a:pt x="1737215" y="737820"/>
                  <a:pt x="1733781" y="781935"/>
                  <a:pt x="1730111" y="825979"/>
                </a:cubicBezTo>
                <a:cubicBezTo>
                  <a:pt x="1728787" y="841966"/>
                  <a:pt x="1729774" y="858137"/>
                  <a:pt x="1729292" y="874214"/>
                </a:cubicBezTo>
                <a:cubicBezTo>
                  <a:pt x="1728428" y="903046"/>
                  <a:pt x="1722985" y="907683"/>
                  <a:pt x="1692112" y="906410"/>
                </a:cubicBezTo>
                <a:cubicBezTo>
                  <a:pt x="1684077" y="906078"/>
                  <a:pt x="1676031" y="905557"/>
                  <a:pt x="1668029" y="904773"/>
                </a:cubicBezTo>
                <a:cubicBezTo>
                  <a:pt x="1636057" y="901633"/>
                  <a:pt x="1604096" y="898360"/>
                  <a:pt x="1572123" y="895135"/>
                </a:cubicBezTo>
                <a:lnTo>
                  <a:pt x="1572123" y="895135"/>
                </a:lnTo>
                <a:lnTo>
                  <a:pt x="1572123" y="895141"/>
                </a:lnTo>
                <a:close/>
                <a:moveTo>
                  <a:pt x="1622444" y="2055748"/>
                </a:moveTo>
                <a:cubicBezTo>
                  <a:pt x="1622197" y="2043392"/>
                  <a:pt x="1611862" y="2031878"/>
                  <a:pt x="1599551" y="2032506"/>
                </a:cubicBezTo>
                <a:cubicBezTo>
                  <a:pt x="1585613" y="2033225"/>
                  <a:pt x="1571271" y="2034201"/>
                  <a:pt x="1557961" y="2038028"/>
                </a:cubicBezTo>
                <a:cubicBezTo>
                  <a:pt x="1509649" y="2051977"/>
                  <a:pt x="1461662" y="2067071"/>
                  <a:pt x="1413619" y="2081941"/>
                </a:cubicBezTo>
                <a:cubicBezTo>
                  <a:pt x="1398256" y="2086710"/>
                  <a:pt x="1383117" y="2092198"/>
                  <a:pt x="1367855" y="2097282"/>
                </a:cubicBezTo>
                <a:cubicBezTo>
                  <a:pt x="1358754" y="2100323"/>
                  <a:pt x="1351246" y="2096294"/>
                  <a:pt x="1347677" y="2088910"/>
                </a:cubicBezTo>
                <a:cubicBezTo>
                  <a:pt x="1338071" y="2069001"/>
                  <a:pt x="1330597" y="2048060"/>
                  <a:pt x="1320845" y="2028231"/>
                </a:cubicBezTo>
                <a:cubicBezTo>
                  <a:pt x="1303989" y="1993991"/>
                  <a:pt x="1286931" y="1959797"/>
                  <a:pt x="1268111" y="1926624"/>
                </a:cubicBezTo>
                <a:cubicBezTo>
                  <a:pt x="1261467" y="1914919"/>
                  <a:pt x="1250144" y="1905436"/>
                  <a:pt x="1239651" y="1896469"/>
                </a:cubicBezTo>
                <a:cubicBezTo>
                  <a:pt x="1230561" y="1888704"/>
                  <a:pt x="1213043" y="1892564"/>
                  <a:pt x="1208599" y="1903742"/>
                </a:cubicBezTo>
                <a:cubicBezTo>
                  <a:pt x="1203538" y="1916468"/>
                  <a:pt x="1199195" y="1930338"/>
                  <a:pt x="1198735" y="1943861"/>
                </a:cubicBezTo>
                <a:cubicBezTo>
                  <a:pt x="1197085" y="1992050"/>
                  <a:pt x="1197074" y="2040283"/>
                  <a:pt x="1196726" y="2088506"/>
                </a:cubicBezTo>
                <a:cubicBezTo>
                  <a:pt x="1196569" y="2110804"/>
                  <a:pt x="1193584" y="2115327"/>
                  <a:pt x="1169983" y="2120501"/>
                </a:cubicBezTo>
                <a:cubicBezTo>
                  <a:pt x="1132658" y="2128693"/>
                  <a:pt x="1094861" y="2134933"/>
                  <a:pt x="1057861" y="2144370"/>
                </a:cubicBezTo>
                <a:cubicBezTo>
                  <a:pt x="1028773" y="2151800"/>
                  <a:pt x="1000315" y="2162079"/>
                  <a:pt x="972143" y="2172617"/>
                </a:cubicBezTo>
                <a:cubicBezTo>
                  <a:pt x="961084" y="2176747"/>
                  <a:pt x="950823" y="2184097"/>
                  <a:pt x="941510" y="2191605"/>
                </a:cubicBezTo>
                <a:cubicBezTo>
                  <a:pt x="917893" y="2210649"/>
                  <a:pt x="921637" y="2237987"/>
                  <a:pt x="949724" y="2247874"/>
                </a:cubicBezTo>
                <a:cubicBezTo>
                  <a:pt x="966653" y="2253844"/>
                  <a:pt x="984615" y="2257738"/>
                  <a:pt x="1002437" y="2260095"/>
                </a:cubicBezTo>
                <a:cubicBezTo>
                  <a:pt x="1042307" y="2265358"/>
                  <a:pt x="1082427" y="2268736"/>
                  <a:pt x="1122367" y="2273528"/>
                </a:cubicBezTo>
                <a:cubicBezTo>
                  <a:pt x="1149570" y="2276794"/>
                  <a:pt x="1157582" y="2285065"/>
                  <a:pt x="1159445" y="2311504"/>
                </a:cubicBezTo>
                <a:cubicBezTo>
                  <a:pt x="1160871" y="2331570"/>
                  <a:pt x="1161275" y="2351725"/>
                  <a:pt x="1161645" y="2371847"/>
                </a:cubicBezTo>
                <a:cubicBezTo>
                  <a:pt x="1162812" y="2434299"/>
                  <a:pt x="1167189" y="2496571"/>
                  <a:pt x="1177008" y="2558216"/>
                </a:cubicBezTo>
                <a:cubicBezTo>
                  <a:pt x="1181071" y="2583769"/>
                  <a:pt x="1189499" y="2608739"/>
                  <a:pt x="1197467" y="2633484"/>
                </a:cubicBezTo>
                <a:cubicBezTo>
                  <a:pt x="1200609" y="2643270"/>
                  <a:pt x="1209418" y="2649599"/>
                  <a:pt x="1220966" y="2648297"/>
                </a:cubicBezTo>
                <a:cubicBezTo>
                  <a:pt x="1231941" y="2647063"/>
                  <a:pt x="1240055" y="2640745"/>
                  <a:pt x="1242883" y="2630330"/>
                </a:cubicBezTo>
                <a:cubicBezTo>
                  <a:pt x="1252332" y="2595440"/>
                  <a:pt x="1262242" y="2560595"/>
                  <a:pt x="1269637" y="2525245"/>
                </a:cubicBezTo>
                <a:cubicBezTo>
                  <a:pt x="1280332" y="2474116"/>
                  <a:pt x="1288637" y="2422493"/>
                  <a:pt x="1298759" y="2371241"/>
                </a:cubicBezTo>
                <a:cubicBezTo>
                  <a:pt x="1301453" y="2357606"/>
                  <a:pt x="1306716" y="2344419"/>
                  <a:pt x="1311676" y="2331357"/>
                </a:cubicBezTo>
                <a:cubicBezTo>
                  <a:pt x="1312316" y="2329651"/>
                  <a:pt x="1320014" y="2328181"/>
                  <a:pt x="1321428" y="2329595"/>
                </a:cubicBezTo>
                <a:cubicBezTo>
                  <a:pt x="1336926" y="2345205"/>
                  <a:pt x="1352166" y="2361096"/>
                  <a:pt x="1366811" y="2377503"/>
                </a:cubicBezTo>
                <a:cubicBezTo>
                  <a:pt x="1397616" y="2412034"/>
                  <a:pt x="1427098" y="2447799"/>
                  <a:pt x="1458991" y="2481287"/>
                </a:cubicBezTo>
                <a:cubicBezTo>
                  <a:pt x="1474018" y="2497054"/>
                  <a:pt x="1492759" y="2509601"/>
                  <a:pt x="1510984" y="2521889"/>
                </a:cubicBezTo>
                <a:cubicBezTo>
                  <a:pt x="1521264" y="2528813"/>
                  <a:pt x="1534069" y="2529150"/>
                  <a:pt x="1545224" y="2521687"/>
                </a:cubicBezTo>
                <a:cubicBezTo>
                  <a:pt x="1555492" y="2514808"/>
                  <a:pt x="1560037" y="2498356"/>
                  <a:pt x="1555896" y="2483587"/>
                </a:cubicBezTo>
                <a:cubicBezTo>
                  <a:pt x="1553730" y="2475855"/>
                  <a:pt x="1550442" y="2468448"/>
                  <a:pt x="1547692" y="2460873"/>
                </a:cubicBezTo>
                <a:cubicBezTo>
                  <a:pt x="1525068" y="2398500"/>
                  <a:pt x="1501142" y="2336552"/>
                  <a:pt x="1480224" y="2273607"/>
                </a:cubicBezTo>
                <a:cubicBezTo>
                  <a:pt x="1462459" y="2220166"/>
                  <a:pt x="1464019" y="2222938"/>
                  <a:pt x="1502130" y="2191998"/>
                </a:cubicBezTo>
                <a:cubicBezTo>
                  <a:pt x="1509929" y="2185657"/>
                  <a:pt x="1518672" y="2180383"/>
                  <a:pt x="1526056" y="2173605"/>
                </a:cubicBezTo>
                <a:cubicBezTo>
                  <a:pt x="1552709" y="2149106"/>
                  <a:pt x="1579407" y="2124619"/>
                  <a:pt x="1605184" y="2099201"/>
                </a:cubicBezTo>
                <a:cubicBezTo>
                  <a:pt x="1616822" y="2087709"/>
                  <a:pt x="1624296" y="2073243"/>
                  <a:pt x="1622444" y="2055748"/>
                </a:cubicBezTo>
                <a:lnTo>
                  <a:pt x="1622444" y="2055748"/>
                </a:lnTo>
                <a:lnTo>
                  <a:pt x="1622444" y="2055748"/>
                </a:lnTo>
                <a:close/>
                <a:moveTo>
                  <a:pt x="2134956" y="1889130"/>
                </a:moveTo>
                <a:cubicBezTo>
                  <a:pt x="2124901" y="1889141"/>
                  <a:pt x="2114767" y="1888311"/>
                  <a:pt x="2104813" y="1889366"/>
                </a:cubicBezTo>
                <a:cubicBezTo>
                  <a:pt x="2075972" y="1892429"/>
                  <a:pt x="2070114" y="1915099"/>
                  <a:pt x="2082357" y="1931461"/>
                </a:cubicBezTo>
                <a:cubicBezTo>
                  <a:pt x="2093198" y="1945949"/>
                  <a:pt x="2102726" y="1961896"/>
                  <a:pt x="2115710" y="1974150"/>
                </a:cubicBezTo>
                <a:cubicBezTo>
                  <a:pt x="2136550" y="1993823"/>
                  <a:pt x="2139860" y="2014158"/>
                  <a:pt x="2126416" y="2038757"/>
                </a:cubicBezTo>
                <a:cubicBezTo>
                  <a:pt x="2119683" y="2051079"/>
                  <a:pt x="2112882" y="2063660"/>
                  <a:pt x="2108494" y="2076924"/>
                </a:cubicBezTo>
                <a:cubicBezTo>
                  <a:pt x="2102849" y="2093960"/>
                  <a:pt x="2098731" y="2111624"/>
                  <a:pt x="2095644" y="2129310"/>
                </a:cubicBezTo>
                <a:cubicBezTo>
                  <a:pt x="2093568" y="2141206"/>
                  <a:pt x="2106171" y="2153068"/>
                  <a:pt x="2118224" y="2151654"/>
                </a:cubicBezTo>
                <a:cubicBezTo>
                  <a:pt x="2128111" y="2150498"/>
                  <a:pt x="2138121" y="2148725"/>
                  <a:pt x="2147503" y="2145538"/>
                </a:cubicBezTo>
                <a:cubicBezTo>
                  <a:pt x="2162720" y="2140364"/>
                  <a:pt x="2177320" y="2133417"/>
                  <a:pt x="2192437" y="2127919"/>
                </a:cubicBezTo>
                <a:cubicBezTo>
                  <a:pt x="2227933" y="2114979"/>
                  <a:pt x="2230660" y="2115810"/>
                  <a:pt x="2254003" y="2143877"/>
                </a:cubicBezTo>
                <a:cubicBezTo>
                  <a:pt x="2261723" y="2153158"/>
                  <a:pt x="2268917" y="2162910"/>
                  <a:pt x="2276997" y="2171865"/>
                </a:cubicBezTo>
                <a:cubicBezTo>
                  <a:pt x="2289095" y="2185276"/>
                  <a:pt x="2301248" y="2198709"/>
                  <a:pt x="2314390" y="2211065"/>
                </a:cubicBezTo>
                <a:cubicBezTo>
                  <a:pt x="2321662" y="2217910"/>
                  <a:pt x="2332121" y="2223959"/>
                  <a:pt x="2341413" y="2216732"/>
                </a:cubicBezTo>
                <a:cubicBezTo>
                  <a:pt x="2348674" y="2211076"/>
                  <a:pt x="2355295" y="2201975"/>
                  <a:pt x="2357618" y="2193199"/>
                </a:cubicBezTo>
                <a:cubicBezTo>
                  <a:pt x="2360614" y="2181831"/>
                  <a:pt x="2359178" y="2169273"/>
                  <a:pt x="2359481" y="2157220"/>
                </a:cubicBezTo>
                <a:cubicBezTo>
                  <a:pt x="2359975" y="2137098"/>
                  <a:pt x="2359358" y="2116898"/>
                  <a:pt x="2361007" y="2096889"/>
                </a:cubicBezTo>
                <a:cubicBezTo>
                  <a:pt x="2363095" y="2071515"/>
                  <a:pt x="2373419" y="2051854"/>
                  <a:pt x="2398782" y="2040138"/>
                </a:cubicBezTo>
                <a:cubicBezTo>
                  <a:pt x="2418623" y="2030991"/>
                  <a:pt x="2437386" y="2018378"/>
                  <a:pt x="2454422" y="2004574"/>
                </a:cubicBezTo>
                <a:cubicBezTo>
                  <a:pt x="2476541" y="1986652"/>
                  <a:pt x="2472613" y="1958215"/>
                  <a:pt x="2447610" y="1945309"/>
                </a:cubicBezTo>
                <a:cubicBezTo>
                  <a:pt x="2438811" y="1940775"/>
                  <a:pt x="2428992" y="1938026"/>
                  <a:pt x="2419442" y="1935119"/>
                </a:cubicBezTo>
                <a:cubicBezTo>
                  <a:pt x="2404056" y="1930428"/>
                  <a:pt x="2388446" y="1926478"/>
                  <a:pt x="2373038" y="1921866"/>
                </a:cubicBezTo>
                <a:cubicBezTo>
                  <a:pt x="2360311" y="1918061"/>
                  <a:pt x="2353174" y="1908938"/>
                  <a:pt x="2350368" y="1896223"/>
                </a:cubicBezTo>
                <a:cubicBezTo>
                  <a:pt x="2345610" y="1874676"/>
                  <a:pt x="2342423" y="1852624"/>
                  <a:pt x="2335611" y="1831762"/>
                </a:cubicBezTo>
                <a:cubicBezTo>
                  <a:pt x="2331425" y="1818946"/>
                  <a:pt x="2322930" y="1806927"/>
                  <a:pt x="2314177" y="1796378"/>
                </a:cubicBezTo>
                <a:cubicBezTo>
                  <a:pt x="2304941" y="1785268"/>
                  <a:pt x="2284314" y="1785369"/>
                  <a:pt x="2276627" y="1796670"/>
                </a:cubicBezTo>
                <a:cubicBezTo>
                  <a:pt x="2264282" y="1814827"/>
                  <a:pt x="2251477" y="1833467"/>
                  <a:pt x="2243723" y="1853757"/>
                </a:cubicBezTo>
                <a:cubicBezTo>
                  <a:pt x="2233589" y="1880276"/>
                  <a:pt x="2217586" y="1892901"/>
                  <a:pt x="2189283" y="1890488"/>
                </a:cubicBezTo>
                <a:cubicBezTo>
                  <a:pt x="2179295" y="1889635"/>
                  <a:pt x="2143014" y="1889130"/>
                  <a:pt x="2134967" y="1889130"/>
                </a:cubicBezTo>
                <a:lnTo>
                  <a:pt x="2134956" y="1889130"/>
                </a:lnTo>
                <a:close/>
                <a:moveTo>
                  <a:pt x="1143925" y="106745"/>
                </a:moveTo>
                <a:cubicBezTo>
                  <a:pt x="1120021" y="109054"/>
                  <a:pt x="1095972" y="110369"/>
                  <a:pt x="1072282" y="114007"/>
                </a:cubicBezTo>
                <a:cubicBezTo>
                  <a:pt x="1054820" y="116686"/>
                  <a:pt x="1046740" y="137448"/>
                  <a:pt x="1057659" y="151438"/>
                </a:cubicBezTo>
                <a:cubicBezTo>
                  <a:pt x="1068702" y="165571"/>
                  <a:pt x="1080541" y="179883"/>
                  <a:pt x="1094681" y="190623"/>
                </a:cubicBezTo>
                <a:cubicBezTo>
                  <a:pt x="1117743" y="208138"/>
                  <a:pt x="1122232" y="228481"/>
                  <a:pt x="1111941" y="254111"/>
                </a:cubicBezTo>
                <a:cubicBezTo>
                  <a:pt x="1107464" y="265278"/>
                  <a:pt x="1103446" y="276652"/>
                  <a:pt x="1099653" y="288078"/>
                </a:cubicBezTo>
                <a:cubicBezTo>
                  <a:pt x="1094614" y="303314"/>
                  <a:pt x="1090148" y="318748"/>
                  <a:pt x="1085154" y="334004"/>
                </a:cubicBezTo>
                <a:cubicBezTo>
                  <a:pt x="1081024" y="346599"/>
                  <a:pt x="1082314" y="358133"/>
                  <a:pt x="1092818" y="366761"/>
                </a:cubicBezTo>
                <a:cubicBezTo>
                  <a:pt x="1101291" y="373722"/>
                  <a:pt x="1111290" y="373440"/>
                  <a:pt x="1121088" y="368821"/>
                </a:cubicBezTo>
                <a:cubicBezTo>
                  <a:pt x="1137393" y="361131"/>
                  <a:pt x="1153812" y="353644"/>
                  <a:pt x="1169938" y="345591"/>
                </a:cubicBezTo>
                <a:cubicBezTo>
                  <a:pt x="1182507" y="339314"/>
                  <a:pt x="1194639" y="332189"/>
                  <a:pt x="1207073" y="325659"/>
                </a:cubicBezTo>
                <a:cubicBezTo>
                  <a:pt x="1219025" y="319392"/>
                  <a:pt x="1231178" y="321040"/>
                  <a:pt x="1241121" y="328818"/>
                </a:cubicBezTo>
                <a:cubicBezTo>
                  <a:pt x="1253713" y="338653"/>
                  <a:pt x="1264868" y="350325"/>
                  <a:pt x="1276584" y="361274"/>
                </a:cubicBezTo>
                <a:cubicBezTo>
                  <a:pt x="1294371" y="377882"/>
                  <a:pt x="1313842" y="391804"/>
                  <a:pt x="1337656" y="398348"/>
                </a:cubicBezTo>
                <a:cubicBezTo>
                  <a:pt x="1351818" y="402243"/>
                  <a:pt x="1367316" y="392114"/>
                  <a:pt x="1368843" y="377735"/>
                </a:cubicBezTo>
                <a:cubicBezTo>
                  <a:pt x="1369897" y="367808"/>
                  <a:pt x="1370021" y="357686"/>
                  <a:pt x="1369516" y="347707"/>
                </a:cubicBezTo>
                <a:cubicBezTo>
                  <a:pt x="1368697" y="331668"/>
                  <a:pt x="1368023" y="315515"/>
                  <a:pt x="1365476" y="299702"/>
                </a:cubicBezTo>
                <a:cubicBezTo>
                  <a:pt x="1361122" y="272617"/>
                  <a:pt x="1368259" y="253709"/>
                  <a:pt x="1395058" y="241353"/>
                </a:cubicBezTo>
                <a:cubicBezTo>
                  <a:pt x="1412957" y="233096"/>
                  <a:pt x="1429409" y="220404"/>
                  <a:pt x="1444256" y="207166"/>
                </a:cubicBezTo>
                <a:cubicBezTo>
                  <a:pt x="1469518" y="184639"/>
                  <a:pt x="1464625" y="153752"/>
                  <a:pt x="1433741" y="139163"/>
                </a:cubicBezTo>
                <a:cubicBezTo>
                  <a:pt x="1419433" y="132407"/>
                  <a:pt x="1403508" y="128610"/>
                  <a:pt x="1387943" y="125108"/>
                </a:cubicBezTo>
                <a:cubicBezTo>
                  <a:pt x="1376272" y="122484"/>
                  <a:pt x="1363994" y="122583"/>
                  <a:pt x="1352009" y="121283"/>
                </a:cubicBezTo>
                <a:cubicBezTo>
                  <a:pt x="1338699" y="119842"/>
                  <a:pt x="1329800" y="112370"/>
                  <a:pt x="1325625" y="99957"/>
                </a:cubicBezTo>
                <a:cubicBezTo>
                  <a:pt x="1320508" y="84763"/>
                  <a:pt x="1317108" y="68933"/>
                  <a:pt x="1311238" y="54063"/>
                </a:cubicBezTo>
                <a:cubicBezTo>
                  <a:pt x="1305380" y="39244"/>
                  <a:pt x="1298748" y="24359"/>
                  <a:pt x="1289961" y="11169"/>
                </a:cubicBezTo>
                <a:cubicBezTo>
                  <a:pt x="1279367" y="-4711"/>
                  <a:pt x="1253455" y="-3302"/>
                  <a:pt x="1243916" y="13135"/>
                </a:cubicBezTo>
                <a:cubicBezTo>
                  <a:pt x="1236947" y="25180"/>
                  <a:pt x="1230797" y="38080"/>
                  <a:pt x="1226667" y="51341"/>
                </a:cubicBezTo>
                <a:cubicBezTo>
                  <a:pt x="1208206" y="110580"/>
                  <a:pt x="1208509" y="110679"/>
                  <a:pt x="1143936" y="106745"/>
                </a:cubicBezTo>
                <a:lnTo>
                  <a:pt x="1143925" y="106745"/>
                </a:lnTo>
                <a:close/>
                <a:moveTo>
                  <a:pt x="202654" y="2033920"/>
                </a:moveTo>
                <a:cubicBezTo>
                  <a:pt x="177243" y="2036401"/>
                  <a:pt x="167250" y="2056455"/>
                  <a:pt x="181803" y="2076363"/>
                </a:cubicBezTo>
                <a:cubicBezTo>
                  <a:pt x="193605" y="2092512"/>
                  <a:pt x="207341" y="2107269"/>
                  <a:pt x="220603" y="2122319"/>
                </a:cubicBezTo>
                <a:cubicBezTo>
                  <a:pt x="232061" y="2135325"/>
                  <a:pt x="236649" y="2149376"/>
                  <a:pt x="231780" y="2166692"/>
                </a:cubicBezTo>
                <a:cubicBezTo>
                  <a:pt x="225807" y="2187935"/>
                  <a:pt x="220278" y="2209370"/>
                  <a:pt x="216010" y="2231007"/>
                </a:cubicBezTo>
                <a:cubicBezTo>
                  <a:pt x="213329" y="2244597"/>
                  <a:pt x="211798" y="2258793"/>
                  <a:pt x="212461" y="2272585"/>
                </a:cubicBezTo>
                <a:cubicBezTo>
                  <a:pt x="213394" y="2292067"/>
                  <a:pt x="234636" y="2303637"/>
                  <a:pt x="252537" y="2295142"/>
                </a:cubicBezTo>
                <a:cubicBezTo>
                  <a:pt x="261498" y="2290878"/>
                  <a:pt x="269903" y="2285177"/>
                  <a:pt x="277919" y="2279251"/>
                </a:cubicBezTo>
                <a:cubicBezTo>
                  <a:pt x="292468" y="2268523"/>
                  <a:pt x="306260" y="2256773"/>
                  <a:pt x="320857" y="2246112"/>
                </a:cubicBezTo>
                <a:cubicBezTo>
                  <a:pt x="351969" y="2223387"/>
                  <a:pt x="354265" y="2223398"/>
                  <a:pt x="384541" y="2243172"/>
                </a:cubicBezTo>
                <a:cubicBezTo>
                  <a:pt x="396304" y="2250848"/>
                  <a:pt x="407299" y="2259938"/>
                  <a:pt x="419682" y="2266391"/>
                </a:cubicBezTo>
                <a:cubicBezTo>
                  <a:pt x="430197" y="2271856"/>
                  <a:pt x="441980" y="2275492"/>
                  <a:pt x="453617" y="2278062"/>
                </a:cubicBezTo>
                <a:cubicBezTo>
                  <a:pt x="466757" y="2280957"/>
                  <a:pt x="482490" y="2266873"/>
                  <a:pt x="481949" y="2253227"/>
                </a:cubicBezTo>
                <a:cubicBezTo>
                  <a:pt x="481549" y="2243295"/>
                  <a:pt x="480159" y="2233240"/>
                  <a:pt x="477868" y="2223555"/>
                </a:cubicBezTo>
                <a:cubicBezTo>
                  <a:pt x="473251" y="2204039"/>
                  <a:pt x="467831" y="2184703"/>
                  <a:pt x="462521" y="2165356"/>
                </a:cubicBezTo>
                <a:cubicBezTo>
                  <a:pt x="458383" y="2150285"/>
                  <a:pt x="461539" y="2138041"/>
                  <a:pt x="474210" y="2127952"/>
                </a:cubicBezTo>
                <a:cubicBezTo>
                  <a:pt x="483602" y="2120467"/>
                  <a:pt x="492792" y="2112398"/>
                  <a:pt x="500532" y="2103286"/>
                </a:cubicBezTo>
                <a:cubicBezTo>
                  <a:pt x="509543" y="2092658"/>
                  <a:pt x="518048" y="2081256"/>
                  <a:pt x="524670" y="2069046"/>
                </a:cubicBezTo>
                <a:cubicBezTo>
                  <a:pt x="536688" y="2046905"/>
                  <a:pt x="522791" y="2023787"/>
                  <a:pt x="496987" y="2022081"/>
                </a:cubicBezTo>
                <a:cubicBezTo>
                  <a:pt x="487026" y="2021430"/>
                  <a:pt x="476911" y="2022126"/>
                  <a:pt x="466935" y="2023024"/>
                </a:cubicBezTo>
                <a:cubicBezTo>
                  <a:pt x="452932" y="2024269"/>
                  <a:pt x="439031" y="2026659"/>
                  <a:pt x="425024" y="2027849"/>
                </a:cubicBezTo>
                <a:cubicBezTo>
                  <a:pt x="409279" y="2029185"/>
                  <a:pt x="402721" y="2024785"/>
                  <a:pt x="398466" y="2010028"/>
                </a:cubicBezTo>
                <a:cubicBezTo>
                  <a:pt x="392390" y="1988941"/>
                  <a:pt x="389914" y="1966631"/>
                  <a:pt x="375338" y="1948653"/>
                </a:cubicBezTo>
                <a:cubicBezTo>
                  <a:pt x="364301" y="1935052"/>
                  <a:pt x="342202" y="1934401"/>
                  <a:pt x="334260" y="1949136"/>
                </a:cubicBezTo>
                <a:cubicBezTo>
                  <a:pt x="326705" y="1963141"/>
                  <a:pt x="320200" y="1978067"/>
                  <a:pt x="315744" y="1993329"/>
                </a:cubicBezTo>
                <a:cubicBezTo>
                  <a:pt x="303544" y="2035110"/>
                  <a:pt x="302947" y="2035705"/>
                  <a:pt x="256733" y="2034403"/>
                </a:cubicBezTo>
                <a:cubicBezTo>
                  <a:pt x="252722" y="2034291"/>
                  <a:pt x="216552" y="2032562"/>
                  <a:pt x="202657" y="2033920"/>
                </a:cubicBezTo>
                <a:lnTo>
                  <a:pt x="202654" y="2033920"/>
                </a:lnTo>
                <a:close/>
              </a:path>
            </a:pathLst>
          </a:custGeom>
          <a:solidFill>
            <a:schemeClr val="accent4"/>
          </a:solidFill>
          <a:ln w="0" cap="flat">
            <a:noFill/>
            <a:prstDash val="solid"/>
            <a:miter/>
          </a:ln>
        </p:spPr>
        <p:txBody>
          <a:bodyPr rtlCol="0" anchor="ctr"/>
          <a:lstStyle/>
          <a:p>
            <a:endParaRPr lang="en-US" dirty="0"/>
          </a:p>
        </p:txBody>
      </p:sp>
      <p:sp>
        <p:nvSpPr>
          <p:cNvPr id="75" name="Text Placeholder 74">
            <a:extLst>
              <a:ext uri="{FF2B5EF4-FFF2-40B4-BE49-F238E27FC236}">
                <a16:creationId xmlns:a16="http://schemas.microsoft.com/office/drawing/2014/main" id="{E67CA694-E771-2834-3FF0-8F65EECA9EC1}"/>
              </a:ext>
            </a:extLst>
          </p:cNvPr>
          <p:cNvSpPr>
            <a:spLocks noGrp="1"/>
          </p:cNvSpPr>
          <p:nvPr>
            <p:ph type="body" sz="quarter" idx="20" hasCustomPrompt="1"/>
          </p:nvPr>
        </p:nvSpPr>
        <p:spPr>
          <a:xfrm>
            <a:off x="5163357" y="240596"/>
            <a:ext cx="4415426" cy="5166540"/>
          </a:xfrm>
          <a:custGeom>
            <a:avLst/>
            <a:gdLst>
              <a:gd name="connsiteX0" fmla="*/ 2205394 w 4415426"/>
              <a:gd name="connsiteY0" fmla="*/ 0 h 5166540"/>
              <a:gd name="connsiteX1" fmla="*/ 2212378 w 4415426"/>
              <a:gd name="connsiteY1" fmla="*/ 9895 h 5166540"/>
              <a:gd name="connsiteX2" fmla="*/ 2265111 w 4415426"/>
              <a:gd name="connsiteY2" fmla="*/ 183925 h 5166540"/>
              <a:gd name="connsiteX3" fmla="*/ 2269061 w 4415426"/>
              <a:gd name="connsiteY3" fmla="*/ 291693 h 5166540"/>
              <a:gd name="connsiteX4" fmla="*/ 2266748 w 4415426"/>
              <a:gd name="connsiteY4" fmla="*/ 404453 h 5166540"/>
              <a:gd name="connsiteX5" fmla="*/ 2265176 w 4415426"/>
              <a:gd name="connsiteY5" fmla="*/ 440932 h 5166540"/>
              <a:gd name="connsiteX6" fmla="*/ 2278621 w 4415426"/>
              <a:gd name="connsiteY6" fmla="*/ 611563 h 5166540"/>
              <a:gd name="connsiteX7" fmla="*/ 2312801 w 4415426"/>
              <a:gd name="connsiteY7" fmla="*/ 797274 h 5166540"/>
              <a:gd name="connsiteX8" fmla="*/ 2315661 w 4415426"/>
              <a:gd name="connsiteY8" fmla="*/ 1045603 h 5166540"/>
              <a:gd name="connsiteX9" fmla="*/ 2287919 w 4415426"/>
              <a:gd name="connsiteY9" fmla="*/ 1251600 h 5166540"/>
              <a:gd name="connsiteX10" fmla="*/ 2284362 w 4415426"/>
              <a:gd name="connsiteY10" fmla="*/ 1478278 h 5166540"/>
              <a:gd name="connsiteX11" fmla="*/ 2300666 w 4415426"/>
              <a:gd name="connsiteY11" fmla="*/ 1591348 h 5166540"/>
              <a:gd name="connsiteX12" fmla="*/ 2324173 w 4415426"/>
              <a:gd name="connsiteY12" fmla="*/ 1859798 h 5166540"/>
              <a:gd name="connsiteX13" fmla="*/ 2313522 w 4415426"/>
              <a:gd name="connsiteY13" fmla="*/ 1992662 h 5166540"/>
              <a:gd name="connsiteX14" fmla="*/ 2314111 w 4415426"/>
              <a:gd name="connsiteY14" fmla="*/ 2004899 h 5166540"/>
              <a:gd name="connsiteX15" fmla="*/ 2324893 w 4415426"/>
              <a:gd name="connsiteY15" fmla="*/ 1977053 h 5166540"/>
              <a:gd name="connsiteX16" fmla="*/ 2469428 w 4415426"/>
              <a:gd name="connsiteY16" fmla="*/ 1722771 h 5166540"/>
              <a:gd name="connsiteX17" fmla="*/ 2561753 w 4415426"/>
              <a:gd name="connsiteY17" fmla="*/ 1599746 h 5166540"/>
              <a:gd name="connsiteX18" fmla="*/ 2676211 w 4415426"/>
              <a:gd name="connsiteY18" fmla="*/ 1324998 h 5166540"/>
              <a:gd name="connsiteX19" fmla="*/ 2745859 w 4415426"/>
              <a:gd name="connsiteY19" fmla="*/ 1114612 h 5166540"/>
              <a:gd name="connsiteX20" fmla="*/ 2841284 w 4415426"/>
              <a:gd name="connsiteY20" fmla="*/ 955682 h 5166540"/>
              <a:gd name="connsiteX21" fmla="*/ 2960347 w 4415426"/>
              <a:gd name="connsiteY21" fmla="*/ 813505 h 5166540"/>
              <a:gd name="connsiteX22" fmla="*/ 3021177 w 4415426"/>
              <a:gd name="connsiteY22" fmla="*/ 734321 h 5166540"/>
              <a:gd name="connsiteX23" fmla="*/ 3051385 w 4415426"/>
              <a:gd name="connsiteY23" fmla="*/ 695347 h 5166540"/>
              <a:gd name="connsiteX24" fmla="*/ 3051319 w 4415426"/>
              <a:gd name="connsiteY24" fmla="*/ 709649 h 5166540"/>
              <a:gd name="connsiteX25" fmla="*/ 2981562 w 4415426"/>
              <a:gd name="connsiteY25" fmla="*/ 902506 h 5166540"/>
              <a:gd name="connsiteX26" fmla="*/ 2899015 w 4415426"/>
              <a:gd name="connsiteY26" fmla="*/ 1061482 h 5166540"/>
              <a:gd name="connsiteX27" fmla="*/ 2841502 w 4415426"/>
              <a:gd name="connsiteY27" fmla="*/ 1255722 h 5166540"/>
              <a:gd name="connsiteX28" fmla="*/ 2818934 w 4415426"/>
              <a:gd name="connsiteY28" fmla="*/ 1406395 h 5166540"/>
              <a:gd name="connsiteX29" fmla="*/ 2734378 w 4415426"/>
              <a:gd name="connsiteY29" fmla="*/ 1643968 h 5166540"/>
              <a:gd name="connsiteX30" fmla="*/ 2651962 w 4415426"/>
              <a:gd name="connsiteY30" fmla="*/ 1777633 h 5166540"/>
              <a:gd name="connsiteX31" fmla="*/ 2570724 w 4415426"/>
              <a:gd name="connsiteY31" fmla="*/ 1940753 h 5166540"/>
              <a:gd name="connsiteX32" fmla="*/ 2554289 w 4415426"/>
              <a:gd name="connsiteY32" fmla="*/ 1993778 h 5166540"/>
              <a:gd name="connsiteX33" fmla="*/ 2565857 w 4415426"/>
              <a:gd name="connsiteY33" fmla="*/ 1981869 h 5166540"/>
              <a:gd name="connsiteX34" fmla="*/ 2664010 w 4415426"/>
              <a:gd name="connsiteY34" fmla="*/ 1880602 h 5166540"/>
              <a:gd name="connsiteX35" fmla="*/ 2805096 w 4415426"/>
              <a:gd name="connsiteY35" fmla="*/ 1794444 h 5166540"/>
              <a:gd name="connsiteX36" fmla="*/ 3014935 w 4415426"/>
              <a:gd name="connsiteY36" fmla="*/ 1697856 h 5166540"/>
              <a:gd name="connsiteX37" fmla="*/ 3248150 w 4415426"/>
              <a:gd name="connsiteY37" fmla="*/ 1521788 h 5166540"/>
              <a:gd name="connsiteX38" fmla="*/ 3343684 w 4415426"/>
              <a:gd name="connsiteY38" fmla="*/ 1378730 h 5166540"/>
              <a:gd name="connsiteX39" fmla="*/ 3470430 w 4415426"/>
              <a:gd name="connsiteY39" fmla="*/ 1178248 h 5166540"/>
              <a:gd name="connsiteX40" fmla="*/ 3612236 w 4415426"/>
              <a:gd name="connsiteY40" fmla="*/ 1050041 h 5166540"/>
              <a:gd name="connsiteX41" fmla="*/ 3672259 w 4415426"/>
              <a:gd name="connsiteY41" fmla="*/ 1006009 h 5166540"/>
              <a:gd name="connsiteX42" fmla="*/ 3748847 w 4415426"/>
              <a:gd name="connsiteY42" fmla="*/ 952632 h 5166540"/>
              <a:gd name="connsiteX43" fmla="*/ 3749131 w 4415426"/>
              <a:gd name="connsiteY43" fmla="*/ 959515 h 5166540"/>
              <a:gd name="connsiteX44" fmla="*/ 3599118 w 4415426"/>
              <a:gd name="connsiteY44" fmla="*/ 1200514 h 5166540"/>
              <a:gd name="connsiteX45" fmla="*/ 3572403 w 4415426"/>
              <a:gd name="connsiteY45" fmla="*/ 1252620 h 5166540"/>
              <a:gd name="connsiteX46" fmla="*/ 3489724 w 4415426"/>
              <a:gd name="connsiteY46" fmla="*/ 1441529 h 5166540"/>
              <a:gd name="connsiteX47" fmla="*/ 3468291 w 4415426"/>
              <a:gd name="connsiteY47" fmla="*/ 1509478 h 5166540"/>
              <a:gd name="connsiteX48" fmla="*/ 3373193 w 4415426"/>
              <a:gd name="connsiteY48" fmla="*/ 1690620 h 5166540"/>
              <a:gd name="connsiteX49" fmla="*/ 3349010 w 4415426"/>
              <a:gd name="connsiteY49" fmla="*/ 1715709 h 5166540"/>
              <a:gd name="connsiteX50" fmla="*/ 3187276 w 4415426"/>
              <a:gd name="connsiteY50" fmla="*/ 1850763 h 5166540"/>
              <a:gd name="connsiteX51" fmla="*/ 3028227 w 4415426"/>
              <a:gd name="connsiteY51" fmla="*/ 1968775 h 5166540"/>
              <a:gd name="connsiteX52" fmla="*/ 2848574 w 4415426"/>
              <a:gd name="connsiteY52" fmla="*/ 2140259 h 5166540"/>
              <a:gd name="connsiteX53" fmla="*/ 2780170 w 4415426"/>
              <a:gd name="connsiteY53" fmla="*/ 2225507 h 5166540"/>
              <a:gd name="connsiteX54" fmla="*/ 2766310 w 4415426"/>
              <a:gd name="connsiteY54" fmla="*/ 2245253 h 5166540"/>
              <a:gd name="connsiteX55" fmla="*/ 2773579 w 4415426"/>
              <a:gd name="connsiteY55" fmla="*/ 2244794 h 5166540"/>
              <a:gd name="connsiteX56" fmla="*/ 3044640 w 4415426"/>
              <a:gd name="connsiteY56" fmla="*/ 2174520 h 5166540"/>
              <a:gd name="connsiteX57" fmla="*/ 3274800 w 4415426"/>
              <a:gd name="connsiteY57" fmla="*/ 2095642 h 5166540"/>
              <a:gd name="connsiteX58" fmla="*/ 3435944 w 4415426"/>
              <a:gd name="connsiteY58" fmla="*/ 1987254 h 5166540"/>
              <a:gd name="connsiteX59" fmla="*/ 3597023 w 4415426"/>
              <a:gd name="connsiteY59" fmla="*/ 1839115 h 5166540"/>
              <a:gd name="connsiteX60" fmla="*/ 3731386 w 4415426"/>
              <a:gd name="connsiteY60" fmla="*/ 1744521 h 5166540"/>
              <a:gd name="connsiteX61" fmla="*/ 3916518 w 4415426"/>
              <a:gd name="connsiteY61" fmla="*/ 1687378 h 5166540"/>
              <a:gd name="connsiteX62" fmla="*/ 3995333 w 4415426"/>
              <a:gd name="connsiteY62" fmla="*/ 1670361 h 5166540"/>
              <a:gd name="connsiteX63" fmla="*/ 4126444 w 4415426"/>
              <a:gd name="connsiteY63" fmla="*/ 1634034 h 5166540"/>
              <a:gd name="connsiteX64" fmla="*/ 4190221 w 4415426"/>
              <a:gd name="connsiteY64" fmla="*/ 1622442 h 5166540"/>
              <a:gd name="connsiteX65" fmla="*/ 4206853 w 4415426"/>
              <a:gd name="connsiteY65" fmla="*/ 1623433 h 5166540"/>
              <a:gd name="connsiteX66" fmla="*/ 4196878 w 4415426"/>
              <a:gd name="connsiteY66" fmla="*/ 1633445 h 5166540"/>
              <a:gd name="connsiteX67" fmla="*/ 4105993 w 4415426"/>
              <a:gd name="connsiteY67" fmla="*/ 1699819 h 5166540"/>
              <a:gd name="connsiteX68" fmla="*/ 4003889 w 4415426"/>
              <a:gd name="connsiteY68" fmla="*/ 1749206 h 5166540"/>
              <a:gd name="connsiteX69" fmla="*/ 3905604 w 4415426"/>
              <a:gd name="connsiteY69" fmla="*/ 1779485 h 5166540"/>
              <a:gd name="connsiteX70" fmla="*/ 3769517 w 4415426"/>
              <a:gd name="connsiteY70" fmla="*/ 1856230 h 5166540"/>
              <a:gd name="connsiteX71" fmla="*/ 3572599 w 4415426"/>
              <a:gd name="connsiteY71" fmla="*/ 2037278 h 5166540"/>
              <a:gd name="connsiteX72" fmla="*/ 3438083 w 4415426"/>
              <a:gd name="connsiteY72" fmla="*/ 2171761 h 5166540"/>
              <a:gd name="connsiteX73" fmla="*/ 3334473 w 4415426"/>
              <a:gd name="connsiteY73" fmla="*/ 2244421 h 5166540"/>
              <a:gd name="connsiteX74" fmla="*/ 3029930 w 4415426"/>
              <a:gd name="connsiteY74" fmla="*/ 2371505 h 5166540"/>
              <a:gd name="connsiteX75" fmla="*/ 2826464 w 4415426"/>
              <a:gd name="connsiteY75" fmla="*/ 2450602 h 5166540"/>
              <a:gd name="connsiteX76" fmla="*/ 2815834 w 4415426"/>
              <a:gd name="connsiteY76" fmla="*/ 2456512 h 5166540"/>
              <a:gd name="connsiteX77" fmla="*/ 2846915 w 4415426"/>
              <a:gd name="connsiteY77" fmla="*/ 2459884 h 5166540"/>
              <a:gd name="connsiteX78" fmla="*/ 2994833 w 4415426"/>
              <a:gd name="connsiteY78" fmla="*/ 2475427 h 5166540"/>
              <a:gd name="connsiteX79" fmla="*/ 3099206 w 4415426"/>
              <a:gd name="connsiteY79" fmla="*/ 2480003 h 5166540"/>
              <a:gd name="connsiteX80" fmla="*/ 3214756 w 4415426"/>
              <a:gd name="connsiteY80" fmla="*/ 2481557 h 5166540"/>
              <a:gd name="connsiteX81" fmla="*/ 3380353 w 4415426"/>
              <a:gd name="connsiteY81" fmla="*/ 2468312 h 5166540"/>
              <a:gd name="connsiteX82" fmla="*/ 3560005 w 4415426"/>
              <a:gd name="connsiteY82" fmla="*/ 2452309 h 5166540"/>
              <a:gd name="connsiteX83" fmla="*/ 3762445 w 4415426"/>
              <a:gd name="connsiteY83" fmla="*/ 2474376 h 5166540"/>
              <a:gd name="connsiteX84" fmla="*/ 3968159 w 4415426"/>
              <a:gd name="connsiteY84" fmla="*/ 2510126 h 5166540"/>
              <a:gd name="connsiteX85" fmla="*/ 4114941 w 4415426"/>
              <a:gd name="connsiteY85" fmla="*/ 2520722 h 5166540"/>
              <a:gd name="connsiteX86" fmla="*/ 4235620 w 4415426"/>
              <a:gd name="connsiteY86" fmla="*/ 2536200 h 5166540"/>
              <a:gd name="connsiteX87" fmla="*/ 4347109 w 4415426"/>
              <a:gd name="connsiteY87" fmla="*/ 2559449 h 5166540"/>
              <a:gd name="connsiteX88" fmla="*/ 4415426 w 4415426"/>
              <a:gd name="connsiteY88" fmla="*/ 2581867 h 5166540"/>
              <a:gd name="connsiteX89" fmla="*/ 4396109 w 4415426"/>
              <a:gd name="connsiteY89" fmla="*/ 2590339 h 5166540"/>
              <a:gd name="connsiteX90" fmla="*/ 4285864 w 4415426"/>
              <a:gd name="connsiteY90" fmla="*/ 2618668 h 5166540"/>
              <a:gd name="connsiteX91" fmla="*/ 4198799 w 4415426"/>
              <a:gd name="connsiteY91" fmla="*/ 2635108 h 5166540"/>
              <a:gd name="connsiteX92" fmla="*/ 4069565 w 4415426"/>
              <a:gd name="connsiteY92" fmla="*/ 2645726 h 5166540"/>
              <a:gd name="connsiteX93" fmla="*/ 3907569 w 4415426"/>
              <a:gd name="connsiteY93" fmla="*/ 2663021 h 5166540"/>
              <a:gd name="connsiteX94" fmla="*/ 3711677 w 4415426"/>
              <a:gd name="connsiteY94" fmla="*/ 2699975 h 5166540"/>
              <a:gd name="connsiteX95" fmla="*/ 3511485 w 4415426"/>
              <a:gd name="connsiteY95" fmla="*/ 2709301 h 5166540"/>
              <a:gd name="connsiteX96" fmla="*/ 3294225 w 4415426"/>
              <a:gd name="connsiteY96" fmla="*/ 2687278 h 5166540"/>
              <a:gd name="connsiteX97" fmla="*/ 3161390 w 4415426"/>
              <a:gd name="connsiteY97" fmla="*/ 2683403 h 5166540"/>
              <a:gd name="connsiteX98" fmla="*/ 2990555 w 4415426"/>
              <a:gd name="connsiteY98" fmla="*/ 2689751 h 5166540"/>
              <a:gd name="connsiteX99" fmla="*/ 2859967 w 4415426"/>
              <a:gd name="connsiteY99" fmla="*/ 2703368 h 5166540"/>
              <a:gd name="connsiteX100" fmla="*/ 2831615 w 4415426"/>
              <a:gd name="connsiteY100" fmla="*/ 2705798 h 5166540"/>
              <a:gd name="connsiteX101" fmla="*/ 2819305 w 4415426"/>
              <a:gd name="connsiteY101" fmla="*/ 2710636 h 5166540"/>
              <a:gd name="connsiteX102" fmla="*/ 2843249 w 4415426"/>
              <a:gd name="connsiteY102" fmla="*/ 2721495 h 5166540"/>
              <a:gd name="connsiteX103" fmla="*/ 3100123 w 4415426"/>
              <a:gd name="connsiteY103" fmla="*/ 2816200 h 5166540"/>
              <a:gd name="connsiteX104" fmla="*/ 3310792 w 4415426"/>
              <a:gd name="connsiteY104" fmla="*/ 2906352 h 5166540"/>
              <a:gd name="connsiteX105" fmla="*/ 3473747 w 4415426"/>
              <a:gd name="connsiteY105" fmla="*/ 3025839 h 5166540"/>
              <a:gd name="connsiteX106" fmla="*/ 3601410 w 4415426"/>
              <a:gd name="connsiteY106" fmla="*/ 3158243 h 5166540"/>
              <a:gd name="connsiteX107" fmla="*/ 3797564 w 4415426"/>
              <a:gd name="connsiteY107" fmla="*/ 3328213 h 5166540"/>
              <a:gd name="connsiteX108" fmla="*/ 3958010 w 4415426"/>
              <a:gd name="connsiteY108" fmla="*/ 3401443 h 5166540"/>
              <a:gd name="connsiteX109" fmla="*/ 4040797 w 4415426"/>
              <a:gd name="connsiteY109" fmla="*/ 3428151 h 5166540"/>
              <a:gd name="connsiteX110" fmla="*/ 4105513 w 4415426"/>
              <a:gd name="connsiteY110" fmla="*/ 3464448 h 5166540"/>
              <a:gd name="connsiteX111" fmla="*/ 4196529 w 4415426"/>
              <a:gd name="connsiteY111" fmla="*/ 3530650 h 5166540"/>
              <a:gd name="connsiteX112" fmla="*/ 4205980 w 4415426"/>
              <a:gd name="connsiteY112" fmla="*/ 3535532 h 5166540"/>
              <a:gd name="connsiteX113" fmla="*/ 4202968 w 4415426"/>
              <a:gd name="connsiteY113" fmla="*/ 3541027 h 5166540"/>
              <a:gd name="connsiteX114" fmla="*/ 4188496 w 4415426"/>
              <a:gd name="connsiteY114" fmla="*/ 3541487 h 5166540"/>
              <a:gd name="connsiteX115" fmla="*/ 4075785 w 4415426"/>
              <a:gd name="connsiteY115" fmla="*/ 3517143 h 5166540"/>
              <a:gd name="connsiteX116" fmla="*/ 3950589 w 4415426"/>
              <a:gd name="connsiteY116" fmla="*/ 3483079 h 5166540"/>
              <a:gd name="connsiteX117" fmla="*/ 3868063 w 4415426"/>
              <a:gd name="connsiteY117" fmla="*/ 3468367 h 5166540"/>
              <a:gd name="connsiteX118" fmla="*/ 3633233 w 4415426"/>
              <a:gd name="connsiteY118" fmla="*/ 3355841 h 5166540"/>
              <a:gd name="connsiteX119" fmla="*/ 3463009 w 4415426"/>
              <a:gd name="connsiteY119" fmla="*/ 3201349 h 5166540"/>
              <a:gd name="connsiteX120" fmla="*/ 3344033 w 4415426"/>
              <a:gd name="connsiteY120" fmla="*/ 3106796 h 5166540"/>
              <a:gd name="connsiteX121" fmla="*/ 3195941 w 4415426"/>
              <a:gd name="connsiteY121" fmla="*/ 3035516 h 5166540"/>
              <a:gd name="connsiteX122" fmla="*/ 2916650 w 4415426"/>
              <a:gd name="connsiteY122" fmla="*/ 2959615 h 5166540"/>
              <a:gd name="connsiteX123" fmla="*/ 2774954 w 4415426"/>
              <a:gd name="connsiteY123" fmla="*/ 2919969 h 5166540"/>
              <a:gd name="connsiteX124" fmla="*/ 2765132 w 4415426"/>
              <a:gd name="connsiteY124" fmla="*/ 2917495 h 5166540"/>
              <a:gd name="connsiteX125" fmla="*/ 2794794 w 4415426"/>
              <a:gd name="connsiteY125" fmla="*/ 2959002 h 5166540"/>
              <a:gd name="connsiteX126" fmla="*/ 2929157 w 4415426"/>
              <a:gd name="connsiteY126" fmla="*/ 3110846 h 5166540"/>
              <a:gd name="connsiteX127" fmla="*/ 3058042 w 4415426"/>
              <a:gd name="connsiteY127" fmla="*/ 3218424 h 5166540"/>
              <a:gd name="connsiteX128" fmla="*/ 3199586 w 4415426"/>
              <a:gd name="connsiteY128" fmla="*/ 3322806 h 5166540"/>
              <a:gd name="connsiteX129" fmla="*/ 3299704 w 4415426"/>
              <a:gd name="connsiteY129" fmla="*/ 3405580 h 5166540"/>
              <a:gd name="connsiteX130" fmla="*/ 3364114 w 4415426"/>
              <a:gd name="connsiteY130" fmla="*/ 3464251 h 5166540"/>
              <a:gd name="connsiteX131" fmla="*/ 3452314 w 4415426"/>
              <a:gd name="connsiteY131" fmla="*/ 3607907 h 5166540"/>
              <a:gd name="connsiteX132" fmla="*/ 3478266 w 4415426"/>
              <a:gd name="connsiteY132" fmla="*/ 3691141 h 5166540"/>
              <a:gd name="connsiteX133" fmla="*/ 3511878 w 4415426"/>
              <a:gd name="connsiteY133" fmla="*/ 3776718 h 5166540"/>
              <a:gd name="connsiteX134" fmla="*/ 3587703 w 4415426"/>
              <a:gd name="connsiteY134" fmla="*/ 3944389 h 5166540"/>
              <a:gd name="connsiteX135" fmla="*/ 3599511 w 4415426"/>
              <a:gd name="connsiteY135" fmla="*/ 3964968 h 5166540"/>
              <a:gd name="connsiteX136" fmla="*/ 3723070 w 4415426"/>
              <a:gd name="connsiteY136" fmla="*/ 4158955 h 5166540"/>
              <a:gd name="connsiteX137" fmla="*/ 3752318 w 4415426"/>
              <a:gd name="connsiteY137" fmla="*/ 4211605 h 5166540"/>
              <a:gd name="connsiteX138" fmla="*/ 3740400 w 4415426"/>
              <a:gd name="connsiteY138" fmla="*/ 4204994 h 5166540"/>
              <a:gd name="connsiteX139" fmla="*/ 3625703 w 4415426"/>
              <a:gd name="connsiteY139" fmla="*/ 4123117 h 5166540"/>
              <a:gd name="connsiteX140" fmla="*/ 3595692 w 4415426"/>
              <a:gd name="connsiteY140" fmla="*/ 4102429 h 5166540"/>
              <a:gd name="connsiteX141" fmla="*/ 3389607 w 4415426"/>
              <a:gd name="connsiteY141" fmla="*/ 3872868 h 5166540"/>
              <a:gd name="connsiteX142" fmla="*/ 3339777 w 4415426"/>
              <a:gd name="connsiteY142" fmla="*/ 3777243 h 5166540"/>
              <a:gd name="connsiteX143" fmla="*/ 3192755 w 4415426"/>
              <a:gd name="connsiteY143" fmla="*/ 3590832 h 5166540"/>
              <a:gd name="connsiteX144" fmla="*/ 2914664 w 4415426"/>
              <a:gd name="connsiteY144" fmla="*/ 3416264 h 5166540"/>
              <a:gd name="connsiteX145" fmla="*/ 2779122 w 4415426"/>
              <a:gd name="connsiteY145" fmla="*/ 3358775 h 5166540"/>
              <a:gd name="connsiteX146" fmla="*/ 2636836 w 4415426"/>
              <a:gd name="connsiteY146" fmla="*/ 3257502 h 5166540"/>
              <a:gd name="connsiteX147" fmla="*/ 2558545 w 4415426"/>
              <a:gd name="connsiteY147" fmla="*/ 3174465 h 5166540"/>
              <a:gd name="connsiteX148" fmla="*/ 2551713 w 4415426"/>
              <a:gd name="connsiteY148" fmla="*/ 3172122 h 5166540"/>
              <a:gd name="connsiteX149" fmla="*/ 2573103 w 4415426"/>
              <a:gd name="connsiteY149" fmla="*/ 3229699 h 5166540"/>
              <a:gd name="connsiteX150" fmla="*/ 2659361 w 4415426"/>
              <a:gd name="connsiteY150" fmla="*/ 3399144 h 5166540"/>
              <a:gd name="connsiteX151" fmla="*/ 2745270 w 4415426"/>
              <a:gd name="connsiteY151" fmla="*/ 3539954 h 5166540"/>
              <a:gd name="connsiteX152" fmla="*/ 2818737 w 4415426"/>
              <a:gd name="connsiteY152" fmla="*/ 3756577 h 5166540"/>
              <a:gd name="connsiteX153" fmla="*/ 2841328 w 4415426"/>
              <a:gd name="connsiteY153" fmla="*/ 3907239 h 5166540"/>
              <a:gd name="connsiteX154" fmla="*/ 2911216 w 4415426"/>
              <a:gd name="connsiteY154" fmla="*/ 4130604 h 5166540"/>
              <a:gd name="connsiteX155" fmla="*/ 2993523 w 4415426"/>
              <a:gd name="connsiteY155" fmla="*/ 4284462 h 5166540"/>
              <a:gd name="connsiteX156" fmla="*/ 3051451 w 4415426"/>
              <a:gd name="connsiteY156" fmla="*/ 4454871 h 5166540"/>
              <a:gd name="connsiteX157" fmla="*/ 3049945 w 4415426"/>
              <a:gd name="connsiteY157" fmla="*/ 4466933 h 5166540"/>
              <a:gd name="connsiteX158" fmla="*/ 3022225 w 4415426"/>
              <a:gd name="connsiteY158" fmla="*/ 4431337 h 5166540"/>
              <a:gd name="connsiteX159" fmla="*/ 2927847 w 4415426"/>
              <a:gd name="connsiteY159" fmla="*/ 4314060 h 5166540"/>
              <a:gd name="connsiteX160" fmla="*/ 2742498 w 4415426"/>
              <a:gd name="connsiteY160" fmla="*/ 4042642 h 5166540"/>
              <a:gd name="connsiteX161" fmla="*/ 2685727 w 4415426"/>
              <a:gd name="connsiteY161" fmla="*/ 3879523 h 5166540"/>
              <a:gd name="connsiteX162" fmla="*/ 2651984 w 4415426"/>
              <a:gd name="connsiteY162" fmla="*/ 3745740 h 5166540"/>
              <a:gd name="connsiteX163" fmla="*/ 2585610 w 4415426"/>
              <a:gd name="connsiteY163" fmla="*/ 3602106 h 5166540"/>
              <a:gd name="connsiteX164" fmla="*/ 2484946 w 4415426"/>
              <a:gd name="connsiteY164" fmla="*/ 3461712 h 5166540"/>
              <a:gd name="connsiteX165" fmla="*/ 2337203 w 4415426"/>
              <a:gd name="connsiteY165" fmla="*/ 3218315 h 5166540"/>
              <a:gd name="connsiteX166" fmla="*/ 2312496 w 4415426"/>
              <a:gd name="connsiteY166" fmla="*/ 3161396 h 5166540"/>
              <a:gd name="connsiteX167" fmla="*/ 2319153 w 4415426"/>
              <a:gd name="connsiteY167" fmla="*/ 3222759 h 5166540"/>
              <a:gd name="connsiteX168" fmla="*/ 2322471 w 4415426"/>
              <a:gd name="connsiteY168" fmla="*/ 3389227 h 5166540"/>
              <a:gd name="connsiteX169" fmla="*/ 2299007 w 4415426"/>
              <a:gd name="connsiteY169" fmla="*/ 3584549 h 5166540"/>
              <a:gd name="connsiteX170" fmla="*/ 2282703 w 4415426"/>
              <a:gd name="connsiteY170" fmla="*/ 3713581 h 5166540"/>
              <a:gd name="connsiteX171" fmla="*/ 2283205 w 4415426"/>
              <a:gd name="connsiteY171" fmla="*/ 3854785 h 5166540"/>
              <a:gd name="connsiteX172" fmla="*/ 2313282 w 4415426"/>
              <a:gd name="connsiteY172" fmla="*/ 4100437 h 5166540"/>
              <a:gd name="connsiteX173" fmla="*/ 2319044 w 4415426"/>
              <a:gd name="connsiteY173" fmla="*/ 4320431 h 5166540"/>
              <a:gd name="connsiteX174" fmla="*/ 2285431 w 4415426"/>
              <a:gd name="connsiteY174" fmla="*/ 4511309 h 5166540"/>
              <a:gd name="connsiteX175" fmla="*/ 2267424 w 4415426"/>
              <a:gd name="connsiteY175" fmla="*/ 4656037 h 5166540"/>
              <a:gd name="connsiteX176" fmla="*/ 2267381 w 4415426"/>
              <a:gd name="connsiteY176" fmla="*/ 4792447 h 5166540"/>
              <a:gd name="connsiteX177" fmla="*/ 2269913 w 4415426"/>
              <a:gd name="connsiteY177" fmla="*/ 4909964 h 5166540"/>
              <a:gd name="connsiteX178" fmla="*/ 2240578 w 4415426"/>
              <a:gd name="connsiteY178" fmla="*/ 5079519 h 5166540"/>
              <a:gd name="connsiteX179" fmla="*/ 2214648 w 4415426"/>
              <a:gd name="connsiteY179" fmla="*/ 5149355 h 5166540"/>
              <a:gd name="connsiteX180" fmla="*/ 2205809 w 4415426"/>
              <a:gd name="connsiteY180" fmla="*/ 5166540 h 5166540"/>
              <a:gd name="connsiteX181" fmla="*/ 2205787 w 4415426"/>
              <a:gd name="connsiteY181" fmla="*/ 5166540 h 5166540"/>
              <a:gd name="connsiteX182" fmla="*/ 2188849 w 4415426"/>
              <a:gd name="connsiteY182" fmla="*/ 5127769 h 5166540"/>
              <a:gd name="connsiteX183" fmla="*/ 2148951 w 4415426"/>
              <a:gd name="connsiteY183" fmla="*/ 4992651 h 5166540"/>
              <a:gd name="connsiteX184" fmla="*/ 2143298 w 4415426"/>
              <a:gd name="connsiteY184" fmla="*/ 4905630 h 5166540"/>
              <a:gd name="connsiteX185" fmla="*/ 2147095 w 4415426"/>
              <a:gd name="connsiteY185" fmla="*/ 4729376 h 5166540"/>
              <a:gd name="connsiteX186" fmla="*/ 2126295 w 4415426"/>
              <a:gd name="connsiteY186" fmla="*/ 4505310 h 5166540"/>
              <a:gd name="connsiteX187" fmla="*/ 2097986 w 4415426"/>
              <a:gd name="connsiteY187" fmla="*/ 4354079 h 5166540"/>
              <a:gd name="connsiteX188" fmla="*/ 2092115 w 4415426"/>
              <a:gd name="connsiteY188" fmla="*/ 4165697 h 5166540"/>
              <a:gd name="connsiteX189" fmla="*/ 2112653 w 4415426"/>
              <a:gd name="connsiteY189" fmla="*/ 4009935 h 5166540"/>
              <a:gd name="connsiteX190" fmla="*/ 2127997 w 4415426"/>
              <a:gd name="connsiteY190" fmla="*/ 3861572 h 5166540"/>
              <a:gd name="connsiteX191" fmla="*/ 2131162 w 4415426"/>
              <a:gd name="connsiteY191" fmla="*/ 3737881 h 5166540"/>
              <a:gd name="connsiteX192" fmla="*/ 2113810 w 4415426"/>
              <a:gd name="connsiteY192" fmla="*/ 3585008 h 5166540"/>
              <a:gd name="connsiteX193" fmla="*/ 2087837 w 4415426"/>
              <a:gd name="connsiteY193" fmla="*/ 3324623 h 5166540"/>
              <a:gd name="connsiteX194" fmla="*/ 2094734 w 4415426"/>
              <a:gd name="connsiteY194" fmla="*/ 3212229 h 5166540"/>
              <a:gd name="connsiteX195" fmla="*/ 2097375 w 4415426"/>
              <a:gd name="connsiteY195" fmla="*/ 3163169 h 5166540"/>
              <a:gd name="connsiteX196" fmla="*/ 2087466 w 4415426"/>
              <a:gd name="connsiteY196" fmla="*/ 3187513 h 5166540"/>
              <a:gd name="connsiteX197" fmla="*/ 1942964 w 4415426"/>
              <a:gd name="connsiteY197" fmla="*/ 3441790 h 5166540"/>
              <a:gd name="connsiteX198" fmla="*/ 1849811 w 4415426"/>
              <a:gd name="connsiteY198" fmla="*/ 3566137 h 5166540"/>
              <a:gd name="connsiteX199" fmla="*/ 1737333 w 4415426"/>
              <a:gd name="connsiteY199" fmla="*/ 3834929 h 5166540"/>
              <a:gd name="connsiteX200" fmla="*/ 1666585 w 4415426"/>
              <a:gd name="connsiteY200" fmla="*/ 4049888 h 5166540"/>
              <a:gd name="connsiteX201" fmla="*/ 1571136 w 4415426"/>
              <a:gd name="connsiteY201" fmla="*/ 4208825 h 5166540"/>
              <a:gd name="connsiteX202" fmla="*/ 1453106 w 4415426"/>
              <a:gd name="connsiteY202" fmla="*/ 4349810 h 5166540"/>
              <a:gd name="connsiteX203" fmla="*/ 1391252 w 4415426"/>
              <a:gd name="connsiteY203" fmla="*/ 4430198 h 5166540"/>
              <a:gd name="connsiteX204" fmla="*/ 1363397 w 4415426"/>
              <a:gd name="connsiteY204" fmla="*/ 4466123 h 5166540"/>
              <a:gd name="connsiteX205" fmla="*/ 1361725 w 4415426"/>
              <a:gd name="connsiteY205" fmla="*/ 4450755 h 5166540"/>
              <a:gd name="connsiteX206" fmla="*/ 1376798 w 4415426"/>
              <a:gd name="connsiteY206" fmla="*/ 4385889 h 5166540"/>
              <a:gd name="connsiteX207" fmla="*/ 1431353 w 4415426"/>
              <a:gd name="connsiteY207" fmla="*/ 4261125 h 5166540"/>
              <a:gd name="connsiteX208" fmla="*/ 1512065 w 4415426"/>
              <a:gd name="connsiteY208" fmla="*/ 4106523 h 5166540"/>
              <a:gd name="connsiteX209" fmla="*/ 1572963 w 4415426"/>
              <a:gd name="connsiteY209" fmla="*/ 3898460 h 5166540"/>
              <a:gd name="connsiteX210" fmla="*/ 1589073 w 4415426"/>
              <a:gd name="connsiteY210" fmla="*/ 3788605 h 5166540"/>
              <a:gd name="connsiteX211" fmla="*/ 1689669 w 4415426"/>
              <a:gd name="connsiteY211" fmla="*/ 3500636 h 5166540"/>
              <a:gd name="connsiteX212" fmla="*/ 1760882 w 4415426"/>
              <a:gd name="connsiteY212" fmla="*/ 3386162 h 5166540"/>
              <a:gd name="connsiteX213" fmla="*/ 1842597 w 4415426"/>
              <a:gd name="connsiteY213" fmla="*/ 3221533 h 5166540"/>
              <a:gd name="connsiteX214" fmla="*/ 1858588 w 4415426"/>
              <a:gd name="connsiteY214" fmla="*/ 3176785 h 5166540"/>
              <a:gd name="connsiteX215" fmla="*/ 1859834 w 4415426"/>
              <a:gd name="connsiteY215" fmla="*/ 3169080 h 5166540"/>
              <a:gd name="connsiteX216" fmla="*/ 1808625 w 4415426"/>
              <a:gd name="connsiteY216" fmla="*/ 3223788 h 5166540"/>
              <a:gd name="connsiteX217" fmla="*/ 1759638 w 4415426"/>
              <a:gd name="connsiteY217" fmla="*/ 3273461 h 5166540"/>
              <a:gd name="connsiteX218" fmla="*/ 1608265 w 4415426"/>
              <a:gd name="connsiteY218" fmla="*/ 3369612 h 5166540"/>
              <a:gd name="connsiteX219" fmla="*/ 1420658 w 4415426"/>
              <a:gd name="connsiteY219" fmla="*/ 3454093 h 5166540"/>
              <a:gd name="connsiteX220" fmla="*/ 1214744 w 4415426"/>
              <a:gd name="connsiteY220" fmla="*/ 3595429 h 5166540"/>
              <a:gd name="connsiteX221" fmla="*/ 1123333 w 4415426"/>
              <a:gd name="connsiteY221" fmla="*/ 3691754 h 5166540"/>
              <a:gd name="connsiteX222" fmla="*/ 1069463 w 4415426"/>
              <a:gd name="connsiteY222" fmla="*/ 3784993 h 5166540"/>
              <a:gd name="connsiteX223" fmla="*/ 970685 w 4415426"/>
              <a:gd name="connsiteY223" fmla="*/ 3951023 h 5166540"/>
              <a:gd name="connsiteX224" fmla="*/ 850496 w 4415426"/>
              <a:gd name="connsiteY224" fmla="*/ 4076837 h 5166540"/>
              <a:gd name="connsiteX225" fmla="*/ 673030 w 4415426"/>
              <a:gd name="connsiteY225" fmla="*/ 4204403 h 5166540"/>
              <a:gd name="connsiteX226" fmla="*/ 660873 w 4415426"/>
              <a:gd name="connsiteY226" fmla="*/ 4211737 h 5166540"/>
              <a:gd name="connsiteX227" fmla="*/ 664620 w 4415426"/>
              <a:gd name="connsiteY227" fmla="*/ 4202520 h 5166540"/>
              <a:gd name="connsiteX228" fmla="*/ 770873 w 4415426"/>
              <a:gd name="connsiteY228" fmla="*/ 4027645 h 5166540"/>
              <a:gd name="connsiteX229" fmla="*/ 802537 w 4415426"/>
              <a:gd name="connsiteY229" fmla="*/ 3980161 h 5166540"/>
              <a:gd name="connsiteX230" fmla="*/ 850252 w 4415426"/>
              <a:gd name="connsiteY230" fmla="*/ 3889046 h 5166540"/>
              <a:gd name="connsiteX231" fmla="*/ 926170 w 4415426"/>
              <a:gd name="connsiteY231" fmla="*/ 3716230 h 5166540"/>
              <a:gd name="connsiteX232" fmla="*/ 935626 w 4415426"/>
              <a:gd name="connsiteY232" fmla="*/ 3685953 h 5166540"/>
              <a:gd name="connsiteX233" fmla="*/ 971846 w 4415426"/>
              <a:gd name="connsiteY233" fmla="*/ 3579382 h 5166540"/>
              <a:gd name="connsiteX234" fmla="*/ 1075921 w 4415426"/>
              <a:gd name="connsiteY234" fmla="*/ 3437039 h 5166540"/>
              <a:gd name="connsiteX235" fmla="*/ 1182318 w 4415426"/>
              <a:gd name="connsiteY235" fmla="*/ 3346844 h 5166540"/>
              <a:gd name="connsiteX236" fmla="*/ 1323306 w 4415426"/>
              <a:gd name="connsiteY236" fmla="*/ 3241783 h 5166540"/>
              <a:gd name="connsiteX237" fmla="*/ 1511904 w 4415426"/>
              <a:gd name="connsiteY237" fmla="*/ 3082409 h 5166540"/>
              <a:gd name="connsiteX238" fmla="*/ 1635044 w 4415426"/>
              <a:gd name="connsiteY238" fmla="*/ 2935491 h 5166540"/>
              <a:gd name="connsiteX239" fmla="*/ 1647157 w 4415426"/>
              <a:gd name="connsiteY239" fmla="*/ 2917276 h 5166540"/>
              <a:gd name="connsiteX240" fmla="*/ 1586705 w 4415426"/>
              <a:gd name="connsiteY240" fmla="*/ 2934987 h 5166540"/>
              <a:gd name="connsiteX241" fmla="*/ 1388694 w 4415426"/>
              <a:gd name="connsiteY241" fmla="*/ 2984595 h 5166540"/>
              <a:gd name="connsiteX242" fmla="*/ 1171641 w 4415426"/>
              <a:gd name="connsiteY242" fmla="*/ 3053226 h 5166540"/>
              <a:gd name="connsiteX243" fmla="*/ 979586 w 4415426"/>
              <a:gd name="connsiteY243" fmla="*/ 3174399 h 5166540"/>
              <a:gd name="connsiteX244" fmla="*/ 814972 w 4415426"/>
              <a:gd name="connsiteY244" fmla="*/ 3325696 h 5166540"/>
              <a:gd name="connsiteX245" fmla="*/ 681955 w 4415426"/>
              <a:gd name="connsiteY245" fmla="*/ 3419482 h 5166540"/>
              <a:gd name="connsiteX246" fmla="*/ 493724 w 4415426"/>
              <a:gd name="connsiteY246" fmla="*/ 3477233 h 5166540"/>
              <a:gd name="connsiteX247" fmla="*/ 370846 w 4415426"/>
              <a:gd name="connsiteY247" fmla="*/ 3507094 h 5166540"/>
              <a:gd name="connsiteX248" fmla="*/ 260712 w 4415426"/>
              <a:gd name="connsiteY248" fmla="*/ 3536079 h 5166540"/>
              <a:gd name="connsiteX249" fmla="*/ 220001 w 4415426"/>
              <a:gd name="connsiteY249" fmla="*/ 3541749 h 5166540"/>
              <a:gd name="connsiteX250" fmla="*/ 205648 w 4415426"/>
              <a:gd name="connsiteY250" fmla="*/ 3539713 h 5166540"/>
              <a:gd name="connsiteX251" fmla="*/ 216324 w 4415426"/>
              <a:gd name="connsiteY251" fmla="*/ 3530497 h 5166540"/>
              <a:gd name="connsiteX252" fmla="*/ 295660 w 4415426"/>
              <a:gd name="connsiteY252" fmla="*/ 3472526 h 5166540"/>
              <a:gd name="connsiteX253" fmla="*/ 412394 w 4415426"/>
              <a:gd name="connsiteY253" fmla="*/ 3413921 h 5166540"/>
              <a:gd name="connsiteX254" fmla="*/ 503190 w 4415426"/>
              <a:gd name="connsiteY254" fmla="*/ 3386271 h 5166540"/>
              <a:gd name="connsiteX255" fmla="*/ 642344 w 4415426"/>
              <a:gd name="connsiteY255" fmla="*/ 3308642 h 5166540"/>
              <a:gd name="connsiteX256" fmla="*/ 839579 w 4415426"/>
              <a:gd name="connsiteY256" fmla="*/ 3127901 h 5166540"/>
              <a:gd name="connsiteX257" fmla="*/ 968082 w 4415426"/>
              <a:gd name="connsiteY257" fmla="*/ 2998605 h 5166540"/>
              <a:gd name="connsiteX258" fmla="*/ 1069216 w 4415426"/>
              <a:gd name="connsiteY258" fmla="*/ 2925289 h 5166540"/>
              <a:gd name="connsiteX259" fmla="*/ 1260540 w 4415426"/>
              <a:gd name="connsiteY259" fmla="*/ 2834502 h 5166540"/>
              <a:gd name="connsiteX260" fmla="*/ 1459420 w 4415426"/>
              <a:gd name="connsiteY260" fmla="*/ 2765542 h 5166540"/>
              <a:gd name="connsiteX261" fmla="*/ 1585463 w 4415426"/>
              <a:gd name="connsiteY261" fmla="*/ 2714205 h 5166540"/>
              <a:gd name="connsiteX262" fmla="*/ 1595368 w 4415426"/>
              <a:gd name="connsiteY262" fmla="*/ 2708600 h 5166540"/>
              <a:gd name="connsiteX263" fmla="*/ 1585869 w 4415426"/>
              <a:gd name="connsiteY263" fmla="*/ 2705995 h 5166540"/>
              <a:gd name="connsiteX264" fmla="*/ 1478854 w 4415426"/>
              <a:gd name="connsiteY264" fmla="*/ 2695158 h 5166540"/>
              <a:gd name="connsiteX265" fmla="*/ 1365307 w 4415426"/>
              <a:gd name="connsiteY265" fmla="*/ 2686511 h 5166540"/>
              <a:gd name="connsiteX266" fmla="*/ 1169020 w 4415426"/>
              <a:gd name="connsiteY266" fmla="*/ 2684125 h 5166540"/>
              <a:gd name="connsiteX267" fmla="*/ 1020952 w 4415426"/>
              <a:gd name="connsiteY267" fmla="*/ 2697414 h 5166540"/>
              <a:gd name="connsiteX268" fmla="*/ 798436 w 4415426"/>
              <a:gd name="connsiteY268" fmla="*/ 2711622 h 5166540"/>
              <a:gd name="connsiteX269" fmla="*/ 640522 w 4415426"/>
              <a:gd name="connsiteY269" fmla="*/ 2687891 h 5166540"/>
              <a:gd name="connsiteX270" fmla="*/ 400045 w 4415426"/>
              <a:gd name="connsiteY270" fmla="*/ 2649404 h 5166540"/>
              <a:gd name="connsiteX271" fmla="*/ 294187 w 4415426"/>
              <a:gd name="connsiteY271" fmla="*/ 2643187 h 5166540"/>
              <a:gd name="connsiteX272" fmla="*/ 164176 w 4415426"/>
              <a:gd name="connsiteY272" fmla="*/ 2625760 h 5166540"/>
              <a:gd name="connsiteX273" fmla="*/ 28623 w 4415426"/>
              <a:gd name="connsiteY273" fmla="*/ 2594411 h 5166540"/>
              <a:gd name="connsiteX274" fmla="*/ 0 w 4415426"/>
              <a:gd name="connsiteY274" fmla="*/ 2581166 h 5166540"/>
              <a:gd name="connsiteX275" fmla="*/ 14857 w 4415426"/>
              <a:gd name="connsiteY275" fmla="*/ 2574730 h 5166540"/>
              <a:gd name="connsiteX276" fmla="*/ 118821 w 4415426"/>
              <a:gd name="connsiteY276" fmla="*/ 2547387 h 5166540"/>
              <a:gd name="connsiteX277" fmla="*/ 263848 w 4415426"/>
              <a:gd name="connsiteY277" fmla="*/ 2523130 h 5166540"/>
              <a:gd name="connsiteX278" fmla="*/ 364950 w 4415426"/>
              <a:gd name="connsiteY278" fmla="*/ 2517372 h 5166540"/>
              <a:gd name="connsiteX279" fmla="*/ 551721 w 4415426"/>
              <a:gd name="connsiteY279" fmla="*/ 2494101 h 5166540"/>
              <a:gd name="connsiteX280" fmla="*/ 713210 w 4415426"/>
              <a:gd name="connsiteY280" fmla="*/ 2462401 h 5166540"/>
              <a:gd name="connsiteX281" fmla="*/ 915063 w 4415426"/>
              <a:gd name="connsiteY281" fmla="*/ 2456184 h 5166540"/>
              <a:gd name="connsiteX282" fmla="*/ 1135438 w 4415426"/>
              <a:gd name="connsiteY282" fmla="*/ 2478842 h 5166540"/>
              <a:gd name="connsiteX283" fmla="*/ 1326936 w 4415426"/>
              <a:gd name="connsiteY283" fmla="*/ 2479587 h 5166540"/>
              <a:gd name="connsiteX284" fmla="*/ 1546064 w 4415426"/>
              <a:gd name="connsiteY284" fmla="*/ 2461504 h 5166540"/>
              <a:gd name="connsiteX285" fmla="*/ 1594303 w 4415426"/>
              <a:gd name="connsiteY285" fmla="*/ 2454805 h 5166540"/>
              <a:gd name="connsiteX286" fmla="*/ 1568809 w 4415426"/>
              <a:gd name="connsiteY286" fmla="*/ 2442655 h 5166540"/>
              <a:gd name="connsiteX287" fmla="*/ 1307502 w 4415426"/>
              <a:gd name="connsiteY287" fmla="*/ 2346570 h 5166540"/>
              <a:gd name="connsiteX288" fmla="*/ 1098523 w 4415426"/>
              <a:gd name="connsiteY288" fmla="*/ 2256418 h 5166540"/>
              <a:gd name="connsiteX289" fmla="*/ 918994 w 4415426"/>
              <a:gd name="connsiteY289" fmla="*/ 2119614 h 5166540"/>
              <a:gd name="connsiteX290" fmla="*/ 778467 w 4415426"/>
              <a:gd name="connsiteY290" fmla="*/ 1973156 h 5166540"/>
              <a:gd name="connsiteX291" fmla="*/ 614640 w 4415426"/>
              <a:gd name="connsiteY291" fmla="*/ 1835912 h 5166540"/>
              <a:gd name="connsiteX292" fmla="*/ 451027 w 4415426"/>
              <a:gd name="connsiteY292" fmla="*/ 1762024 h 5166540"/>
              <a:gd name="connsiteX293" fmla="*/ 381667 w 4415426"/>
              <a:gd name="connsiteY293" fmla="*/ 1739980 h 5166540"/>
              <a:gd name="connsiteX294" fmla="*/ 306611 w 4415426"/>
              <a:gd name="connsiteY294" fmla="*/ 1699710 h 5166540"/>
              <a:gd name="connsiteX295" fmla="*/ 212923 w 4415426"/>
              <a:gd name="connsiteY295" fmla="*/ 1631820 h 5166540"/>
              <a:gd name="connsiteX296" fmla="*/ 207979 w 4415426"/>
              <a:gd name="connsiteY296" fmla="*/ 1629563 h 5166540"/>
              <a:gd name="connsiteX297" fmla="*/ 221968 w 4415426"/>
              <a:gd name="connsiteY297" fmla="*/ 1622400 h 5166540"/>
              <a:gd name="connsiteX298" fmla="*/ 284232 w 4415426"/>
              <a:gd name="connsiteY298" fmla="*/ 1633506 h 5166540"/>
              <a:gd name="connsiteX299" fmla="*/ 394034 w 4415426"/>
              <a:gd name="connsiteY299" fmla="*/ 1663754 h 5166540"/>
              <a:gd name="connsiteX300" fmla="*/ 522177 w 4415426"/>
              <a:gd name="connsiteY300" fmla="*/ 1691816 h 5166540"/>
              <a:gd name="connsiteX301" fmla="*/ 780097 w 4415426"/>
              <a:gd name="connsiteY301" fmla="*/ 1809278 h 5166540"/>
              <a:gd name="connsiteX302" fmla="*/ 949138 w 4415426"/>
              <a:gd name="connsiteY302" fmla="*/ 1962691 h 5166540"/>
              <a:gd name="connsiteX303" fmla="*/ 1064091 w 4415426"/>
              <a:gd name="connsiteY303" fmla="*/ 2054682 h 5166540"/>
              <a:gd name="connsiteX304" fmla="*/ 1186623 w 4415426"/>
              <a:gd name="connsiteY304" fmla="*/ 2117250 h 5166540"/>
              <a:gd name="connsiteX305" fmla="*/ 1438388 w 4415426"/>
              <a:gd name="connsiteY305" fmla="*/ 2191005 h 5166540"/>
              <a:gd name="connsiteX306" fmla="*/ 1634022 w 4415426"/>
              <a:gd name="connsiteY306" fmla="*/ 2243371 h 5166540"/>
              <a:gd name="connsiteX307" fmla="*/ 1647040 w 4415426"/>
              <a:gd name="connsiteY307" fmla="*/ 2246567 h 5166540"/>
              <a:gd name="connsiteX308" fmla="*/ 1618266 w 4415426"/>
              <a:gd name="connsiteY308" fmla="*/ 2206066 h 5166540"/>
              <a:gd name="connsiteX309" fmla="*/ 1485103 w 4415426"/>
              <a:gd name="connsiteY309" fmla="*/ 2055295 h 5166540"/>
              <a:gd name="connsiteX310" fmla="*/ 1356425 w 4415426"/>
              <a:gd name="connsiteY310" fmla="*/ 1947463 h 5166540"/>
              <a:gd name="connsiteX311" fmla="*/ 1213663 w 4415426"/>
              <a:gd name="connsiteY311" fmla="*/ 1842061 h 5166540"/>
              <a:gd name="connsiteX312" fmla="*/ 1114589 w 4415426"/>
              <a:gd name="connsiteY312" fmla="*/ 1760500 h 5166540"/>
              <a:gd name="connsiteX313" fmla="*/ 1049003 w 4415426"/>
              <a:gd name="connsiteY313" fmla="*/ 1700754 h 5166540"/>
              <a:gd name="connsiteX314" fmla="*/ 959774 w 4415426"/>
              <a:gd name="connsiteY314" fmla="*/ 1555863 h 5166540"/>
              <a:gd name="connsiteX315" fmla="*/ 938446 w 4415426"/>
              <a:gd name="connsiteY315" fmla="*/ 1487739 h 5166540"/>
              <a:gd name="connsiteX316" fmla="*/ 890751 w 4415426"/>
              <a:gd name="connsiteY316" fmla="*/ 1365163 h 5166540"/>
              <a:gd name="connsiteX317" fmla="*/ 825265 w 4415426"/>
              <a:gd name="connsiteY317" fmla="*/ 1220679 h 5166540"/>
              <a:gd name="connsiteX318" fmla="*/ 815273 w 4415426"/>
              <a:gd name="connsiteY318" fmla="*/ 1202682 h 5166540"/>
              <a:gd name="connsiteX319" fmla="*/ 672240 w 4415426"/>
              <a:gd name="connsiteY319" fmla="*/ 974165 h 5166540"/>
              <a:gd name="connsiteX320" fmla="*/ 663280 w 4415426"/>
              <a:gd name="connsiteY320" fmla="*/ 955005 h 5166540"/>
              <a:gd name="connsiteX321" fmla="*/ 672035 w 4415426"/>
              <a:gd name="connsiteY321" fmla="*/ 959373 h 5166540"/>
              <a:gd name="connsiteX322" fmla="*/ 786767 w 4415426"/>
              <a:gd name="connsiteY322" fmla="*/ 1041227 h 5166540"/>
              <a:gd name="connsiteX323" fmla="*/ 816763 w 4415426"/>
              <a:gd name="connsiteY323" fmla="*/ 1061918 h 5166540"/>
              <a:gd name="connsiteX324" fmla="*/ 1023632 w 4415426"/>
              <a:gd name="connsiteY324" fmla="*/ 1292877 h 5166540"/>
              <a:gd name="connsiteX325" fmla="*/ 1084682 w 4415426"/>
              <a:gd name="connsiteY325" fmla="*/ 1409490 h 5166540"/>
              <a:gd name="connsiteX326" fmla="*/ 1209073 w 4415426"/>
              <a:gd name="connsiteY326" fmla="*/ 1564029 h 5166540"/>
              <a:gd name="connsiteX327" fmla="*/ 1347069 w 4415426"/>
              <a:gd name="connsiteY327" fmla="*/ 1667623 h 5166540"/>
              <a:gd name="connsiteX328" fmla="*/ 1499251 w 4415426"/>
              <a:gd name="connsiteY328" fmla="*/ 1748735 h 5166540"/>
              <a:gd name="connsiteX329" fmla="*/ 1634760 w 4415426"/>
              <a:gd name="connsiteY329" fmla="*/ 1806257 h 5166540"/>
              <a:gd name="connsiteX330" fmla="*/ 1774589 w 4415426"/>
              <a:gd name="connsiteY330" fmla="*/ 1905651 h 5166540"/>
              <a:gd name="connsiteX331" fmla="*/ 1833201 w 4415426"/>
              <a:gd name="connsiteY331" fmla="*/ 1965881 h 5166540"/>
              <a:gd name="connsiteX332" fmla="*/ 1856623 w 4415426"/>
              <a:gd name="connsiteY332" fmla="*/ 1992618 h 5166540"/>
              <a:gd name="connsiteX333" fmla="*/ 1859358 w 4415426"/>
              <a:gd name="connsiteY333" fmla="*/ 1991042 h 5166540"/>
              <a:gd name="connsiteX334" fmla="*/ 1849962 w 4415426"/>
              <a:gd name="connsiteY334" fmla="*/ 1961297 h 5166540"/>
              <a:gd name="connsiteX335" fmla="*/ 1754796 w 4415426"/>
              <a:gd name="connsiteY335" fmla="*/ 1768046 h 5166540"/>
              <a:gd name="connsiteX336" fmla="*/ 1667257 w 4415426"/>
              <a:gd name="connsiteY336" fmla="*/ 1624510 h 5166540"/>
              <a:gd name="connsiteX337" fmla="*/ 1596584 w 4415426"/>
              <a:gd name="connsiteY337" fmla="*/ 1426813 h 5166540"/>
              <a:gd name="connsiteX338" fmla="*/ 1576933 w 4415426"/>
              <a:gd name="connsiteY338" fmla="*/ 1286988 h 5166540"/>
              <a:gd name="connsiteX339" fmla="*/ 1512032 w 4415426"/>
              <a:gd name="connsiteY339" fmla="*/ 1057003 h 5166540"/>
              <a:gd name="connsiteX340" fmla="*/ 1461343 w 4415426"/>
              <a:gd name="connsiteY340" fmla="*/ 958260 h 5166540"/>
              <a:gd name="connsiteX341" fmla="*/ 1416053 w 4415426"/>
              <a:gd name="connsiteY341" fmla="*/ 874525 h 5166540"/>
              <a:gd name="connsiteX342" fmla="*/ 1362452 w 4415426"/>
              <a:gd name="connsiteY342" fmla="*/ 719130 h 5166540"/>
              <a:gd name="connsiteX343" fmla="*/ 1360441 w 4415426"/>
              <a:gd name="connsiteY343" fmla="*/ 699670 h 5166540"/>
              <a:gd name="connsiteX344" fmla="*/ 1364069 w 4415426"/>
              <a:gd name="connsiteY344" fmla="*/ 698372 h 5166540"/>
              <a:gd name="connsiteX345" fmla="*/ 1406209 w 4415426"/>
              <a:gd name="connsiteY345" fmla="*/ 755073 h 5166540"/>
              <a:gd name="connsiteX346" fmla="*/ 1482916 w 4415426"/>
              <a:gd name="connsiteY346" fmla="*/ 847911 h 5166540"/>
              <a:gd name="connsiteX347" fmla="*/ 1670162 w 4415426"/>
              <a:gd name="connsiteY347" fmla="*/ 1121944 h 5166540"/>
              <a:gd name="connsiteX348" fmla="*/ 1725204 w 4415426"/>
              <a:gd name="connsiteY348" fmla="*/ 1278936 h 5166540"/>
              <a:gd name="connsiteX349" fmla="*/ 1752337 w 4415426"/>
              <a:gd name="connsiteY349" fmla="*/ 1391491 h 5166540"/>
              <a:gd name="connsiteX350" fmla="*/ 1827782 w 4415426"/>
              <a:gd name="connsiteY350" fmla="*/ 1563836 h 5166540"/>
              <a:gd name="connsiteX351" fmla="*/ 1926636 w 4415426"/>
              <a:gd name="connsiteY351" fmla="*/ 1701639 h 5166540"/>
              <a:gd name="connsiteX352" fmla="*/ 2044861 w 4415426"/>
              <a:gd name="connsiteY352" fmla="*/ 1883455 h 5166540"/>
              <a:gd name="connsiteX353" fmla="*/ 2096131 w 4415426"/>
              <a:gd name="connsiteY353" fmla="*/ 1999405 h 5166540"/>
              <a:gd name="connsiteX354" fmla="*/ 2099667 w 4415426"/>
              <a:gd name="connsiteY354" fmla="*/ 2002820 h 5166540"/>
              <a:gd name="connsiteX355" fmla="*/ 2095018 w 4415426"/>
              <a:gd name="connsiteY355" fmla="*/ 1954629 h 5166540"/>
              <a:gd name="connsiteX356" fmla="*/ 2091089 w 4415426"/>
              <a:gd name="connsiteY356" fmla="*/ 1758127 h 5166540"/>
              <a:gd name="connsiteX357" fmla="*/ 2120358 w 4415426"/>
              <a:gd name="connsiteY357" fmla="*/ 1539530 h 5166540"/>
              <a:gd name="connsiteX358" fmla="*/ 2128914 w 4415426"/>
              <a:gd name="connsiteY358" fmla="*/ 1305240 h 5166540"/>
              <a:gd name="connsiteX359" fmla="*/ 2094887 w 4415426"/>
              <a:gd name="connsiteY359" fmla="*/ 1029629 h 5166540"/>
              <a:gd name="connsiteX360" fmla="*/ 2094363 w 4415426"/>
              <a:gd name="connsiteY360" fmla="*/ 836321 h 5166540"/>
              <a:gd name="connsiteX361" fmla="*/ 2129154 w 4415426"/>
              <a:gd name="connsiteY361" fmla="*/ 644371 h 5166540"/>
              <a:gd name="connsiteX362" fmla="*/ 2145175 w 4415426"/>
              <a:gd name="connsiteY362" fmla="*/ 366061 h 5166540"/>
              <a:gd name="connsiteX363" fmla="*/ 2147074 w 4415426"/>
              <a:gd name="connsiteY363" fmla="*/ 185188 h 5166540"/>
              <a:gd name="connsiteX364" fmla="*/ 2163640 w 4415426"/>
              <a:gd name="connsiteY364" fmla="*/ 111092 h 5166540"/>
              <a:gd name="connsiteX365" fmla="*/ 2197624 w 4415426"/>
              <a:gd name="connsiteY365" fmla="*/ 15508 h 5166540"/>
              <a:gd name="connsiteX366" fmla="*/ 2205394 w 4415426"/>
              <a:gd name="connsiteY366" fmla="*/ 0 h 516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4415426" h="5166540">
                <a:moveTo>
                  <a:pt x="2205394" y="0"/>
                </a:moveTo>
                <a:cubicBezTo>
                  <a:pt x="2208406" y="4186"/>
                  <a:pt x="2211069" y="6756"/>
                  <a:pt x="2212378" y="9895"/>
                </a:cubicBezTo>
                <a:cubicBezTo>
                  <a:pt x="2235820" y="66125"/>
                  <a:pt x="2257777" y="123104"/>
                  <a:pt x="2265111" y="183925"/>
                </a:cubicBezTo>
                <a:cubicBezTo>
                  <a:pt x="2269411" y="219495"/>
                  <a:pt x="2268909" y="255742"/>
                  <a:pt x="2269061" y="291693"/>
                </a:cubicBezTo>
                <a:cubicBezTo>
                  <a:pt x="2269236" y="329275"/>
                  <a:pt x="2267686" y="366868"/>
                  <a:pt x="2266748" y="404453"/>
                </a:cubicBezTo>
                <a:cubicBezTo>
                  <a:pt x="2266442" y="416618"/>
                  <a:pt x="2265591" y="428768"/>
                  <a:pt x="2265176" y="440932"/>
                </a:cubicBezTo>
                <a:cubicBezTo>
                  <a:pt x="2263168" y="498320"/>
                  <a:pt x="2268974" y="555176"/>
                  <a:pt x="2278621" y="611563"/>
                </a:cubicBezTo>
                <a:cubicBezTo>
                  <a:pt x="2289229" y="673601"/>
                  <a:pt x="2302521" y="735184"/>
                  <a:pt x="2312801" y="797274"/>
                </a:cubicBezTo>
                <a:cubicBezTo>
                  <a:pt x="2326443" y="879771"/>
                  <a:pt x="2327469" y="962635"/>
                  <a:pt x="2315661" y="1045603"/>
                </a:cubicBezTo>
                <a:cubicBezTo>
                  <a:pt x="2305904" y="1114200"/>
                  <a:pt x="2295449" y="1182745"/>
                  <a:pt x="2287919" y="1251600"/>
                </a:cubicBezTo>
                <a:cubicBezTo>
                  <a:pt x="2279691" y="1326913"/>
                  <a:pt x="2276286" y="1402660"/>
                  <a:pt x="2284362" y="1478278"/>
                </a:cubicBezTo>
                <a:cubicBezTo>
                  <a:pt x="2288400" y="1516120"/>
                  <a:pt x="2294686" y="1553740"/>
                  <a:pt x="2300666" y="1591348"/>
                </a:cubicBezTo>
                <a:cubicBezTo>
                  <a:pt x="2314809" y="1680296"/>
                  <a:pt x="2327076" y="1769496"/>
                  <a:pt x="2324173" y="1859798"/>
                </a:cubicBezTo>
                <a:cubicBezTo>
                  <a:pt x="2322732" y="1904154"/>
                  <a:pt x="2317210" y="1948376"/>
                  <a:pt x="2313522" y="1992662"/>
                </a:cubicBezTo>
                <a:cubicBezTo>
                  <a:pt x="2313194" y="1996602"/>
                  <a:pt x="2312845" y="2000565"/>
                  <a:pt x="2314111" y="2004899"/>
                </a:cubicBezTo>
                <a:cubicBezTo>
                  <a:pt x="2317691" y="1995617"/>
                  <a:pt x="2321183" y="1986291"/>
                  <a:pt x="2324893" y="1977053"/>
                </a:cubicBezTo>
                <a:cubicBezTo>
                  <a:pt x="2361474" y="1885655"/>
                  <a:pt x="2409165" y="1800672"/>
                  <a:pt x="2469428" y="1722771"/>
                </a:cubicBezTo>
                <a:cubicBezTo>
                  <a:pt x="2500792" y="1682220"/>
                  <a:pt x="2532550" y="1641847"/>
                  <a:pt x="2561753" y="1599746"/>
                </a:cubicBezTo>
                <a:cubicBezTo>
                  <a:pt x="2619462" y="1516573"/>
                  <a:pt x="2656654" y="1424742"/>
                  <a:pt x="2676211" y="1324998"/>
                </a:cubicBezTo>
                <a:cubicBezTo>
                  <a:pt x="2690507" y="1252206"/>
                  <a:pt x="2713425" y="1181556"/>
                  <a:pt x="2745859" y="1114612"/>
                </a:cubicBezTo>
                <a:cubicBezTo>
                  <a:pt x="2772880" y="1058844"/>
                  <a:pt x="2805336" y="1006237"/>
                  <a:pt x="2841284" y="955682"/>
                </a:cubicBezTo>
                <a:cubicBezTo>
                  <a:pt x="2877298" y="905074"/>
                  <a:pt x="2920645" y="860862"/>
                  <a:pt x="2960347" y="813505"/>
                </a:cubicBezTo>
                <a:cubicBezTo>
                  <a:pt x="2981715" y="788029"/>
                  <a:pt x="3000944" y="760747"/>
                  <a:pt x="3021177" y="734321"/>
                </a:cubicBezTo>
                <a:cubicBezTo>
                  <a:pt x="3030453" y="722219"/>
                  <a:pt x="3039861" y="710218"/>
                  <a:pt x="3051385" y="695347"/>
                </a:cubicBezTo>
                <a:cubicBezTo>
                  <a:pt x="3051385" y="702287"/>
                  <a:pt x="3051843" y="706041"/>
                  <a:pt x="3051319" y="709649"/>
                </a:cubicBezTo>
                <a:cubicBezTo>
                  <a:pt x="3041192" y="778699"/>
                  <a:pt x="3014979" y="841755"/>
                  <a:pt x="2981562" y="902506"/>
                </a:cubicBezTo>
                <a:cubicBezTo>
                  <a:pt x="2952795" y="954828"/>
                  <a:pt x="2923722" y="1007194"/>
                  <a:pt x="2899015" y="1061482"/>
                </a:cubicBezTo>
                <a:cubicBezTo>
                  <a:pt x="2870924" y="1123202"/>
                  <a:pt x="2852743" y="1188684"/>
                  <a:pt x="2841502" y="1255722"/>
                </a:cubicBezTo>
                <a:cubicBezTo>
                  <a:pt x="2833099" y="1305800"/>
                  <a:pt x="2825460" y="1356041"/>
                  <a:pt x="2818934" y="1406395"/>
                </a:cubicBezTo>
                <a:cubicBezTo>
                  <a:pt x="2807824" y="1491824"/>
                  <a:pt x="2777747" y="1570354"/>
                  <a:pt x="2734378" y="1643968"/>
                </a:cubicBezTo>
                <a:cubicBezTo>
                  <a:pt x="2707794" y="1689057"/>
                  <a:pt x="2678917" y="1732774"/>
                  <a:pt x="2651962" y="1777633"/>
                </a:cubicBezTo>
                <a:cubicBezTo>
                  <a:pt x="2620575" y="1829808"/>
                  <a:pt x="2593052" y="1884015"/>
                  <a:pt x="2570724" y="1940753"/>
                </a:cubicBezTo>
                <a:cubicBezTo>
                  <a:pt x="2564023" y="1957807"/>
                  <a:pt x="2558043" y="1975148"/>
                  <a:pt x="2554289" y="1993778"/>
                </a:cubicBezTo>
                <a:cubicBezTo>
                  <a:pt x="2558152" y="1989816"/>
                  <a:pt x="2562015" y="1985853"/>
                  <a:pt x="2565857" y="1981869"/>
                </a:cubicBezTo>
                <a:cubicBezTo>
                  <a:pt x="2598509" y="1948059"/>
                  <a:pt x="2630485" y="1913537"/>
                  <a:pt x="2664010" y="1880602"/>
                </a:cubicBezTo>
                <a:cubicBezTo>
                  <a:pt x="2704236" y="1841076"/>
                  <a:pt x="2753083" y="1814779"/>
                  <a:pt x="2805096" y="1794444"/>
                </a:cubicBezTo>
                <a:cubicBezTo>
                  <a:pt x="2876948" y="1766354"/>
                  <a:pt x="2947775" y="1735950"/>
                  <a:pt x="3014935" y="1697856"/>
                </a:cubicBezTo>
                <a:cubicBezTo>
                  <a:pt x="3100276" y="1649454"/>
                  <a:pt x="3178786" y="1591771"/>
                  <a:pt x="3248150" y="1521788"/>
                </a:cubicBezTo>
                <a:cubicBezTo>
                  <a:pt x="3289380" y="1480193"/>
                  <a:pt x="3318125" y="1430653"/>
                  <a:pt x="3343684" y="1378730"/>
                </a:cubicBezTo>
                <a:cubicBezTo>
                  <a:pt x="3378803" y="1307379"/>
                  <a:pt x="3417217" y="1238167"/>
                  <a:pt x="3470430" y="1178248"/>
                </a:cubicBezTo>
                <a:cubicBezTo>
                  <a:pt x="3513057" y="1130269"/>
                  <a:pt x="3557888" y="1085036"/>
                  <a:pt x="3612236" y="1050041"/>
                </a:cubicBezTo>
                <a:cubicBezTo>
                  <a:pt x="3633058" y="1036639"/>
                  <a:pt x="3652069" y="1020425"/>
                  <a:pt x="3672259" y="1006009"/>
                </a:cubicBezTo>
                <a:cubicBezTo>
                  <a:pt x="3697097" y="988281"/>
                  <a:pt x="3722306" y="971094"/>
                  <a:pt x="3748847" y="952632"/>
                </a:cubicBezTo>
                <a:cubicBezTo>
                  <a:pt x="3749066" y="956730"/>
                  <a:pt x="3749720" y="958471"/>
                  <a:pt x="3749131" y="959515"/>
                </a:cubicBezTo>
                <a:cubicBezTo>
                  <a:pt x="3702903" y="1042210"/>
                  <a:pt x="3652767" y="1122434"/>
                  <a:pt x="3599118" y="1200514"/>
                </a:cubicBezTo>
                <a:cubicBezTo>
                  <a:pt x="3588162" y="1216472"/>
                  <a:pt x="3580348" y="1234793"/>
                  <a:pt x="3572403" y="1252620"/>
                </a:cubicBezTo>
                <a:cubicBezTo>
                  <a:pt x="3544421" y="1315402"/>
                  <a:pt x="3516396" y="1378184"/>
                  <a:pt x="3489724" y="1441529"/>
                </a:cubicBezTo>
                <a:cubicBezTo>
                  <a:pt x="3480557" y="1463323"/>
                  <a:pt x="3474882" y="1486654"/>
                  <a:pt x="3468291" y="1509478"/>
                </a:cubicBezTo>
                <a:cubicBezTo>
                  <a:pt x="3448975" y="1576431"/>
                  <a:pt x="3419247" y="1637851"/>
                  <a:pt x="3373193" y="1690620"/>
                </a:cubicBezTo>
                <a:cubicBezTo>
                  <a:pt x="3365554" y="1699368"/>
                  <a:pt x="3357609" y="1707954"/>
                  <a:pt x="3349010" y="1715709"/>
                </a:cubicBezTo>
                <a:cubicBezTo>
                  <a:pt x="3296757" y="1762731"/>
                  <a:pt x="3244134" y="1809265"/>
                  <a:pt x="3187276" y="1850763"/>
                </a:cubicBezTo>
                <a:cubicBezTo>
                  <a:pt x="3133954" y="1889677"/>
                  <a:pt x="3080698" y="1928730"/>
                  <a:pt x="3028227" y="1968775"/>
                </a:cubicBezTo>
                <a:cubicBezTo>
                  <a:pt x="2962093" y="2019239"/>
                  <a:pt x="2901372" y="2075655"/>
                  <a:pt x="2848574" y="2140259"/>
                </a:cubicBezTo>
                <a:cubicBezTo>
                  <a:pt x="2825525" y="2168456"/>
                  <a:pt x="2802848" y="2197003"/>
                  <a:pt x="2780170" y="2225507"/>
                </a:cubicBezTo>
                <a:cubicBezTo>
                  <a:pt x="2775630" y="2231220"/>
                  <a:pt x="2771745" y="2237460"/>
                  <a:pt x="2766310" y="2245253"/>
                </a:cubicBezTo>
                <a:cubicBezTo>
                  <a:pt x="2770086" y="2245034"/>
                  <a:pt x="2771963" y="2245319"/>
                  <a:pt x="2773579" y="2244794"/>
                </a:cubicBezTo>
                <a:cubicBezTo>
                  <a:pt x="2862608" y="2216159"/>
                  <a:pt x="2953843" y="2196215"/>
                  <a:pt x="3044640" y="2174520"/>
                </a:cubicBezTo>
                <a:cubicBezTo>
                  <a:pt x="3123805" y="2155627"/>
                  <a:pt x="3201136" y="2130845"/>
                  <a:pt x="3274800" y="2095642"/>
                </a:cubicBezTo>
                <a:cubicBezTo>
                  <a:pt x="3333797" y="2067467"/>
                  <a:pt x="3387773" y="2031695"/>
                  <a:pt x="3435944" y="1987254"/>
                </a:cubicBezTo>
                <a:cubicBezTo>
                  <a:pt x="3489550" y="1937776"/>
                  <a:pt x="3542784" y="1887886"/>
                  <a:pt x="3597023" y="1839115"/>
                </a:cubicBezTo>
                <a:cubicBezTo>
                  <a:pt x="3637969" y="1802292"/>
                  <a:pt x="3681622" y="1768924"/>
                  <a:pt x="3731386" y="1744521"/>
                </a:cubicBezTo>
                <a:cubicBezTo>
                  <a:pt x="3790099" y="1715728"/>
                  <a:pt x="3851322" y="1695618"/>
                  <a:pt x="3916518" y="1687378"/>
                </a:cubicBezTo>
                <a:cubicBezTo>
                  <a:pt x="3943102" y="1684020"/>
                  <a:pt x="3969359" y="1677196"/>
                  <a:pt x="3995333" y="1670361"/>
                </a:cubicBezTo>
                <a:cubicBezTo>
                  <a:pt x="4039182" y="1658826"/>
                  <a:pt x="4082551" y="1645404"/>
                  <a:pt x="4126444" y="1634034"/>
                </a:cubicBezTo>
                <a:cubicBezTo>
                  <a:pt x="4147310" y="1628628"/>
                  <a:pt x="4168896" y="1625955"/>
                  <a:pt x="4190221" y="1622442"/>
                </a:cubicBezTo>
                <a:cubicBezTo>
                  <a:pt x="4194390" y="1621754"/>
                  <a:pt x="4198864" y="1622890"/>
                  <a:pt x="4206853" y="1623433"/>
                </a:cubicBezTo>
                <a:cubicBezTo>
                  <a:pt x="4201636" y="1628707"/>
                  <a:pt x="4199541" y="1631481"/>
                  <a:pt x="4196878" y="1633445"/>
                </a:cubicBezTo>
                <a:cubicBezTo>
                  <a:pt x="4166605" y="1655610"/>
                  <a:pt x="4136004" y="1677319"/>
                  <a:pt x="4105993" y="1699819"/>
                </a:cubicBezTo>
                <a:cubicBezTo>
                  <a:pt x="4075086" y="1722983"/>
                  <a:pt x="4040557" y="1738159"/>
                  <a:pt x="4003889" y="1749206"/>
                </a:cubicBezTo>
                <a:cubicBezTo>
                  <a:pt x="3971062" y="1759099"/>
                  <a:pt x="3938104" y="1768600"/>
                  <a:pt x="3905604" y="1779485"/>
                </a:cubicBezTo>
                <a:cubicBezTo>
                  <a:pt x="3855448" y="1796285"/>
                  <a:pt x="3811708" y="1825156"/>
                  <a:pt x="3769517" y="1856230"/>
                </a:cubicBezTo>
                <a:cubicBezTo>
                  <a:pt x="3697381" y="1909388"/>
                  <a:pt x="3632774" y="1970879"/>
                  <a:pt x="3572599" y="2037278"/>
                </a:cubicBezTo>
                <a:cubicBezTo>
                  <a:pt x="3529972" y="2084302"/>
                  <a:pt x="3485468" y="2129488"/>
                  <a:pt x="3438083" y="2171761"/>
                </a:cubicBezTo>
                <a:cubicBezTo>
                  <a:pt x="3406369" y="2200046"/>
                  <a:pt x="3370814" y="2222661"/>
                  <a:pt x="3334473" y="2244421"/>
                </a:cubicBezTo>
                <a:cubicBezTo>
                  <a:pt x="3239048" y="2301647"/>
                  <a:pt x="3135089" y="2337813"/>
                  <a:pt x="3029930" y="2371505"/>
                </a:cubicBezTo>
                <a:cubicBezTo>
                  <a:pt x="2960565" y="2393748"/>
                  <a:pt x="2892925" y="2420741"/>
                  <a:pt x="2826464" y="2450602"/>
                </a:cubicBezTo>
                <a:cubicBezTo>
                  <a:pt x="2823845" y="2451784"/>
                  <a:pt x="2821400" y="2453404"/>
                  <a:pt x="2815834" y="2456512"/>
                </a:cubicBezTo>
                <a:cubicBezTo>
                  <a:pt x="2828516" y="2457892"/>
                  <a:pt x="2837705" y="2458877"/>
                  <a:pt x="2846915" y="2459884"/>
                </a:cubicBezTo>
                <a:cubicBezTo>
                  <a:pt x="2896199" y="2465160"/>
                  <a:pt x="2945440" y="2471268"/>
                  <a:pt x="2994833" y="2475427"/>
                </a:cubicBezTo>
                <a:cubicBezTo>
                  <a:pt x="3029515" y="2478361"/>
                  <a:pt x="3064393" y="2479017"/>
                  <a:pt x="3099206" y="2480003"/>
                </a:cubicBezTo>
                <a:cubicBezTo>
                  <a:pt x="3137730" y="2481097"/>
                  <a:pt x="3176363" y="2483396"/>
                  <a:pt x="3214756" y="2481557"/>
                </a:cubicBezTo>
                <a:cubicBezTo>
                  <a:pt x="3270042" y="2478886"/>
                  <a:pt x="3325197" y="2473172"/>
                  <a:pt x="3380353" y="2468312"/>
                </a:cubicBezTo>
                <a:cubicBezTo>
                  <a:pt x="3440266" y="2463058"/>
                  <a:pt x="3500005" y="2455396"/>
                  <a:pt x="3560005" y="2452309"/>
                </a:cubicBezTo>
                <a:cubicBezTo>
                  <a:pt x="3628366" y="2448785"/>
                  <a:pt x="3695678" y="2459840"/>
                  <a:pt x="3762445" y="2474376"/>
                </a:cubicBezTo>
                <a:cubicBezTo>
                  <a:pt x="3830500" y="2489197"/>
                  <a:pt x="3898773" y="2503340"/>
                  <a:pt x="3968159" y="2510126"/>
                </a:cubicBezTo>
                <a:cubicBezTo>
                  <a:pt x="4016963" y="2514921"/>
                  <a:pt x="4065941" y="2518598"/>
                  <a:pt x="4114941" y="2520722"/>
                </a:cubicBezTo>
                <a:cubicBezTo>
                  <a:pt x="4155713" y="2522495"/>
                  <a:pt x="4195765" y="2528319"/>
                  <a:pt x="4235620" y="2536200"/>
                </a:cubicBezTo>
                <a:cubicBezTo>
                  <a:pt x="4272856" y="2543555"/>
                  <a:pt x="4310070" y="2551152"/>
                  <a:pt x="4347109" y="2559449"/>
                </a:cubicBezTo>
                <a:cubicBezTo>
                  <a:pt x="4369110" y="2564375"/>
                  <a:pt x="4390674" y="2571118"/>
                  <a:pt x="4415426" y="2581867"/>
                </a:cubicBezTo>
                <a:cubicBezTo>
                  <a:pt x="4406782" y="2585720"/>
                  <a:pt x="4401675" y="2588872"/>
                  <a:pt x="4396109" y="2590339"/>
                </a:cubicBezTo>
                <a:cubicBezTo>
                  <a:pt x="4359441" y="2600059"/>
                  <a:pt x="4322838" y="2610195"/>
                  <a:pt x="4285864" y="2618668"/>
                </a:cubicBezTo>
                <a:cubicBezTo>
                  <a:pt x="4257097" y="2625279"/>
                  <a:pt x="4227850" y="2629723"/>
                  <a:pt x="4198799" y="2635108"/>
                </a:cubicBezTo>
                <a:cubicBezTo>
                  <a:pt x="4156084" y="2643055"/>
                  <a:pt x="4112650" y="2642223"/>
                  <a:pt x="4069565" y="2645726"/>
                </a:cubicBezTo>
                <a:cubicBezTo>
                  <a:pt x="4015435" y="2650126"/>
                  <a:pt x="3961175" y="2654658"/>
                  <a:pt x="3907569" y="2663021"/>
                </a:cubicBezTo>
                <a:cubicBezTo>
                  <a:pt x="3841959" y="2673245"/>
                  <a:pt x="3776960" y="2687584"/>
                  <a:pt x="3711677" y="2699975"/>
                </a:cubicBezTo>
                <a:cubicBezTo>
                  <a:pt x="3645390" y="2712541"/>
                  <a:pt x="3578580" y="2715803"/>
                  <a:pt x="3511485" y="2709301"/>
                </a:cubicBezTo>
                <a:cubicBezTo>
                  <a:pt x="3439022" y="2702274"/>
                  <a:pt x="3366755" y="2693210"/>
                  <a:pt x="3294225" y="2687278"/>
                </a:cubicBezTo>
                <a:cubicBezTo>
                  <a:pt x="3250114" y="2683665"/>
                  <a:pt x="3205654" y="2682899"/>
                  <a:pt x="3161390" y="2683403"/>
                </a:cubicBezTo>
                <a:cubicBezTo>
                  <a:pt x="3104423" y="2684059"/>
                  <a:pt x="3047412" y="2686117"/>
                  <a:pt x="2990555" y="2689751"/>
                </a:cubicBezTo>
                <a:cubicBezTo>
                  <a:pt x="2946924" y="2692554"/>
                  <a:pt x="2903489" y="2698771"/>
                  <a:pt x="2859967" y="2703368"/>
                </a:cubicBezTo>
                <a:cubicBezTo>
                  <a:pt x="2850539" y="2704353"/>
                  <a:pt x="2841044" y="2704879"/>
                  <a:pt x="2831615" y="2705798"/>
                </a:cubicBezTo>
                <a:cubicBezTo>
                  <a:pt x="2827664" y="2706192"/>
                  <a:pt x="2823757" y="2707068"/>
                  <a:pt x="2819305" y="2710636"/>
                </a:cubicBezTo>
                <a:cubicBezTo>
                  <a:pt x="2827271" y="2714270"/>
                  <a:pt x="2835216" y="2717992"/>
                  <a:pt x="2843249" y="2721495"/>
                </a:cubicBezTo>
                <a:cubicBezTo>
                  <a:pt x="2927062" y="2758011"/>
                  <a:pt x="3013058" y="2788550"/>
                  <a:pt x="3100123" y="2816200"/>
                </a:cubicBezTo>
                <a:cubicBezTo>
                  <a:pt x="3173242" y="2839428"/>
                  <a:pt x="3243479" y="2869442"/>
                  <a:pt x="3310792" y="2906352"/>
                </a:cubicBezTo>
                <a:cubicBezTo>
                  <a:pt x="3370356" y="2939015"/>
                  <a:pt x="3426231" y="2976713"/>
                  <a:pt x="3473747" y="3025839"/>
                </a:cubicBezTo>
                <a:cubicBezTo>
                  <a:pt x="3516374" y="3069908"/>
                  <a:pt x="3559089" y="3113890"/>
                  <a:pt x="3601410" y="3158243"/>
                </a:cubicBezTo>
                <a:cubicBezTo>
                  <a:pt x="3661455" y="3221117"/>
                  <a:pt x="3725930" y="3278825"/>
                  <a:pt x="3797564" y="3328213"/>
                </a:cubicBezTo>
                <a:cubicBezTo>
                  <a:pt x="3846717" y="3362103"/>
                  <a:pt x="3900061" y="3386556"/>
                  <a:pt x="3958010" y="3401443"/>
                </a:cubicBezTo>
                <a:cubicBezTo>
                  <a:pt x="3986057" y="3408645"/>
                  <a:pt x="4013318" y="3418869"/>
                  <a:pt x="4040797" y="3428151"/>
                </a:cubicBezTo>
                <a:cubicBezTo>
                  <a:pt x="4064588" y="3436164"/>
                  <a:pt x="4085323" y="3449934"/>
                  <a:pt x="4105513" y="3464448"/>
                </a:cubicBezTo>
                <a:cubicBezTo>
                  <a:pt x="4135982" y="3486362"/>
                  <a:pt x="4166146" y="3508627"/>
                  <a:pt x="4196529" y="3530650"/>
                </a:cubicBezTo>
                <a:cubicBezTo>
                  <a:pt x="4199366" y="3532686"/>
                  <a:pt x="4202815" y="3533912"/>
                  <a:pt x="4205980" y="3535532"/>
                </a:cubicBezTo>
                <a:cubicBezTo>
                  <a:pt x="4204976" y="3537349"/>
                  <a:pt x="4203971" y="3539188"/>
                  <a:pt x="4202968" y="3541027"/>
                </a:cubicBezTo>
                <a:cubicBezTo>
                  <a:pt x="4198144" y="3541202"/>
                  <a:pt x="4193277" y="3541924"/>
                  <a:pt x="4188496" y="3541487"/>
                </a:cubicBezTo>
                <a:cubicBezTo>
                  <a:pt x="4149973" y="3537918"/>
                  <a:pt x="4112868" y="3527629"/>
                  <a:pt x="4075785" y="3517143"/>
                </a:cubicBezTo>
                <a:cubicBezTo>
                  <a:pt x="4034162" y="3505387"/>
                  <a:pt x="3992605" y="3493236"/>
                  <a:pt x="3950589" y="3483079"/>
                </a:cubicBezTo>
                <a:cubicBezTo>
                  <a:pt x="3923480" y="3476533"/>
                  <a:pt x="3895346" y="3474300"/>
                  <a:pt x="3868063" y="3468367"/>
                </a:cubicBezTo>
                <a:cubicBezTo>
                  <a:pt x="3781041" y="3449430"/>
                  <a:pt x="3702619" y="3412170"/>
                  <a:pt x="3633233" y="3355841"/>
                </a:cubicBezTo>
                <a:cubicBezTo>
                  <a:pt x="3573647" y="3307460"/>
                  <a:pt x="3518906" y="3253780"/>
                  <a:pt x="3463009" y="3201349"/>
                </a:cubicBezTo>
                <a:cubicBezTo>
                  <a:pt x="3425970" y="3166606"/>
                  <a:pt x="3387359" y="3133702"/>
                  <a:pt x="3344033" y="3106796"/>
                </a:cubicBezTo>
                <a:cubicBezTo>
                  <a:pt x="3297194" y="3077724"/>
                  <a:pt x="3247517" y="3054781"/>
                  <a:pt x="3195941" y="3035516"/>
                </a:cubicBezTo>
                <a:cubicBezTo>
                  <a:pt x="3105122" y="3001648"/>
                  <a:pt x="3010504" y="2982230"/>
                  <a:pt x="2916650" y="2959615"/>
                </a:cubicBezTo>
                <a:cubicBezTo>
                  <a:pt x="2869003" y="2948122"/>
                  <a:pt x="2822164" y="2933279"/>
                  <a:pt x="2774954" y="2919969"/>
                </a:cubicBezTo>
                <a:cubicBezTo>
                  <a:pt x="2772989" y="2919422"/>
                  <a:pt x="2771025" y="2918962"/>
                  <a:pt x="2765132" y="2917495"/>
                </a:cubicBezTo>
                <a:cubicBezTo>
                  <a:pt x="2776307" y="2933192"/>
                  <a:pt x="2785059" y="2946502"/>
                  <a:pt x="2794794" y="2959002"/>
                </a:cubicBezTo>
                <a:cubicBezTo>
                  <a:pt x="2836395" y="3012441"/>
                  <a:pt x="2880288" y="3063866"/>
                  <a:pt x="2929157" y="3110846"/>
                </a:cubicBezTo>
                <a:cubicBezTo>
                  <a:pt x="2969602" y="3149705"/>
                  <a:pt x="3013014" y="3185083"/>
                  <a:pt x="3058042" y="3218424"/>
                </a:cubicBezTo>
                <a:cubicBezTo>
                  <a:pt x="3105165" y="3253299"/>
                  <a:pt x="3153096" y="3287100"/>
                  <a:pt x="3199586" y="3322806"/>
                </a:cubicBezTo>
                <a:cubicBezTo>
                  <a:pt x="3233897" y="3349164"/>
                  <a:pt x="3266790" y="3377449"/>
                  <a:pt x="3299704" y="3405580"/>
                </a:cubicBezTo>
                <a:cubicBezTo>
                  <a:pt x="3321792" y="3424430"/>
                  <a:pt x="3343880" y="3443476"/>
                  <a:pt x="3364114" y="3464251"/>
                </a:cubicBezTo>
                <a:cubicBezTo>
                  <a:pt x="3404121" y="3505365"/>
                  <a:pt x="3432648" y="3554184"/>
                  <a:pt x="3452314" y="3607907"/>
                </a:cubicBezTo>
                <a:cubicBezTo>
                  <a:pt x="3462289" y="3635163"/>
                  <a:pt x="3468640" y="3663732"/>
                  <a:pt x="3478266" y="3691141"/>
                </a:cubicBezTo>
                <a:cubicBezTo>
                  <a:pt x="3488393" y="3720061"/>
                  <a:pt x="3499568" y="3748674"/>
                  <a:pt x="3511878" y="3776718"/>
                </a:cubicBezTo>
                <a:cubicBezTo>
                  <a:pt x="3536542" y="3832871"/>
                  <a:pt x="3562210" y="3888587"/>
                  <a:pt x="3587703" y="3944389"/>
                </a:cubicBezTo>
                <a:cubicBezTo>
                  <a:pt x="3590977" y="3951548"/>
                  <a:pt x="3595277" y="3958291"/>
                  <a:pt x="3599511" y="3964968"/>
                </a:cubicBezTo>
                <a:cubicBezTo>
                  <a:pt x="3640698" y="4029637"/>
                  <a:pt x="3682168" y="4094132"/>
                  <a:pt x="3723070" y="4158955"/>
                </a:cubicBezTo>
                <a:cubicBezTo>
                  <a:pt x="3733110" y="4174848"/>
                  <a:pt x="3741405" y="4191858"/>
                  <a:pt x="3752318" y="4211605"/>
                </a:cubicBezTo>
                <a:cubicBezTo>
                  <a:pt x="3746272" y="4208256"/>
                  <a:pt x="3743325" y="4206658"/>
                  <a:pt x="3740400" y="4204994"/>
                </a:cubicBezTo>
                <a:cubicBezTo>
                  <a:pt x="3699345" y="4181701"/>
                  <a:pt x="3663812" y="4150570"/>
                  <a:pt x="3625703" y="4123117"/>
                </a:cubicBezTo>
                <a:cubicBezTo>
                  <a:pt x="3615837" y="4116024"/>
                  <a:pt x="3605601" y="4109456"/>
                  <a:pt x="3595692" y="4102429"/>
                </a:cubicBezTo>
                <a:cubicBezTo>
                  <a:pt x="3509739" y="4041503"/>
                  <a:pt x="3443431" y="3962626"/>
                  <a:pt x="3389607" y="3872868"/>
                </a:cubicBezTo>
                <a:cubicBezTo>
                  <a:pt x="3371163" y="3842088"/>
                  <a:pt x="3354925" y="3809818"/>
                  <a:pt x="3339777" y="3777243"/>
                </a:cubicBezTo>
                <a:cubicBezTo>
                  <a:pt x="3305379" y="3703313"/>
                  <a:pt x="3254348" y="3643241"/>
                  <a:pt x="3192755" y="3590832"/>
                </a:cubicBezTo>
                <a:cubicBezTo>
                  <a:pt x="3108395" y="3519069"/>
                  <a:pt x="3015590" y="3461186"/>
                  <a:pt x="2914664" y="3416264"/>
                </a:cubicBezTo>
                <a:cubicBezTo>
                  <a:pt x="2869833" y="3396320"/>
                  <a:pt x="2824259" y="3378040"/>
                  <a:pt x="2779122" y="3358775"/>
                </a:cubicBezTo>
                <a:cubicBezTo>
                  <a:pt x="2724382" y="3335394"/>
                  <a:pt x="2677455" y="3300892"/>
                  <a:pt x="2636836" y="3257502"/>
                </a:cubicBezTo>
                <a:cubicBezTo>
                  <a:pt x="2610841" y="3229721"/>
                  <a:pt x="2584671" y="3202115"/>
                  <a:pt x="2558545" y="3174465"/>
                </a:cubicBezTo>
                <a:cubicBezTo>
                  <a:pt x="2557235" y="3173086"/>
                  <a:pt x="2555511" y="3172101"/>
                  <a:pt x="2551713" y="3172122"/>
                </a:cubicBezTo>
                <a:cubicBezTo>
                  <a:pt x="2558807" y="3191322"/>
                  <a:pt x="2565333" y="3210762"/>
                  <a:pt x="2573103" y="3229699"/>
                </a:cubicBezTo>
                <a:cubicBezTo>
                  <a:pt x="2597221" y="3288523"/>
                  <a:pt x="2626054" y="3344983"/>
                  <a:pt x="2659361" y="3399144"/>
                </a:cubicBezTo>
                <a:cubicBezTo>
                  <a:pt x="2688172" y="3445993"/>
                  <a:pt x="2718380" y="3492032"/>
                  <a:pt x="2745270" y="3539954"/>
                </a:cubicBezTo>
                <a:cubicBezTo>
                  <a:pt x="2783095" y="3607338"/>
                  <a:pt x="2808654" y="3679342"/>
                  <a:pt x="2818737" y="3756577"/>
                </a:cubicBezTo>
                <a:cubicBezTo>
                  <a:pt x="2825329" y="3806929"/>
                  <a:pt x="2832772" y="3857193"/>
                  <a:pt x="2841328" y="3907239"/>
                </a:cubicBezTo>
                <a:cubicBezTo>
                  <a:pt x="2854598" y="3984759"/>
                  <a:pt x="2876708" y="4059936"/>
                  <a:pt x="2911216" y="4130604"/>
                </a:cubicBezTo>
                <a:cubicBezTo>
                  <a:pt x="2936709" y="4182839"/>
                  <a:pt x="2966153" y="4233125"/>
                  <a:pt x="2993523" y="4284462"/>
                </a:cubicBezTo>
                <a:cubicBezTo>
                  <a:pt x="3022116" y="4338054"/>
                  <a:pt x="3042458" y="4394558"/>
                  <a:pt x="3051451" y="4454871"/>
                </a:cubicBezTo>
                <a:cubicBezTo>
                  <a:pt x="3051974" y="4458395"/>
                  <a:pt x="3051996" y="4462007"/>
                  <a:pt x="3049945" y="4466933"/>
                </a:cubicBezTo>
                <a:cubicBezTo>
                  <a:pt x="3040668" y="4455089"/>
                  <a:pt x="3030715" y="4443727"/>
                  <a:pt x="3022225" y="4431337"/>
                </a:cubicBezTo>
                <a:cubicBezTo>
                  <a:pt x="2993763" y="4389807"/>
                  <a:pt x="2962071" y="4350948"/>
                  <a:pt x="2927847" y="4314060"/>
                </a:cubicBezTo>
                <a:cubicBezTo>
                  <a:pt x="2852568" y="4232884"/>
                  <a:pt x="2790145" y="4142710"/>
                  <a:pt x="2742498" y="4042642"/>
                </a:cubicBezTo>
                <a:cubicBezTo>
                  <a:pt x="2717637" y="3990451"/>
                  <a:pt x="2700023" y="3935501"/>
                  <a:pt x="2685727" y="3879523"/>
                </a:cubicBezTo>
                <a:cubicBezTo>
                  <a:pt x="2674356" y="3834973"/>
                  <a:pt x="2664578" y="3789962"/>
                  <a:pt x="2651984" y="3745740"/>
                </a:cubicBezTo>
                <a:cubicBezTo>
                  <a:pt x="2637404" y="3694556"/>
                  <a:pt x="2612500" y="3647861"/>
                  <a:pt x="2585610" y="3602106"/>
                </a:cubicBezTo>
                <a:cubicBezTo>
                  <a:pt x="2556253" y="3552214"/>
                  <a:pt x="2521353" y="3506438"/>
                  <a:pt x="2484946" y="3461712"/>
                </a:cubicBezTo>
                <a:cubicBezTo>
                  <a:pt x="2424444" y="3387410"/>
                  <a:pt x="2376687" y="3305380"/>
                  <a:pt x="2337203" y="3218315"/>
                </a:cubicBezTo>
                <a:cubicBezTo>
                  <a:pt x="2328735" y="3199641"/>
                  <a:pt x="2322078" y="3180135"/>
                  <a:pt x="2312496" y="3161396"/>
                </a:cubicBezTo>
                <a:cubicBezTo>
                  <a:pt x="2314700" y="3181843"/>
                  <a:pt x="2316774" y="3202312"/>
                  <a:pt x="2319153" y="3222759"/>
                </a:cubicBezTo>
                <a:cubicBezTo>
                  <a:pt x="2325526" y="3278146"/>
                  <a:pt x="2325352" y="3333577"/>
                  <a:pt x="2322471" y="3389227"/>
                </a:cubicBezTo>
                <a:cubicBezTo>
                  <a:pt x="2319066" y="3454925"/>
                  <a:pt x="2308000" y="3519595"/>
                  <a:pt x="2299007" y="3584549"/>
                </a:cubicBezTo>
                <a:cubicBezTo>
                  <a:pt x="2293070" y="3627501"/>
                  <a:pt x="2287177" y="3670475"/>
                  <a:pt x="2282703" y="3713581"/>
                </a:cubicBezTo>
                <a:cubicBezTo>
                  <a:pt x="2277836" y="3760583"/>
                  <a:pt x="2280084" y="3807739"/>
                  <a:pt x="2283205" y="3854785"/>
                </a:cubicBezTo>
                <a:cubicBezTo>
                  <a:pt x="2288683" y="3937209"/>
                  <a:pt x="2300470" y="4018867"/>
                  <a:pt x="2313282" y="4100437"/>
                </a:cubicBezTo>
                <a:cubicBezTo>
                  <a:pt x="2324741" y="4173403"/>
                  <a:pt x="2326661" y="4246698"/>
                  <a:pt x="2319044" y="4320431"/>
                </a:cubicBezTo>
                <a:cubicBezTo>
                  <a:pt x="2312387" y="4384969"/>
                  <a:pt x="2295340" y="4447471"/>
                  <a:pt x="2285431" y="4511309"/>
                </a:cubicBezTo>
                <a:cubicBezTo>
                  <a:pt x="2277967" y="4559340"/>
                  <a:pt x="2270589" y="4607612"/>
                  <a:pt x="2267424" y="4656037"/>
                </a:cubicBezTo>
                <a:cubicBezTo>
                  <a:pt x="2264478" y="4701310"/>
                  <a:pt x="2266835" y="4746977"/>
                  <a:pt x="2267381" y="4792447"/>
                </a:cubicBezTo>
                <a:cubicBezTo>
                  <a:pt x="2267861" y="4831634"/>
                  <a:pt x="2269520" y="4870799"/>
                  <a:pt x="2269913" y="4909964"/>
                </a:cubicBezTo>
                <a:cubicBezTo>
                  <a:pt x="2270524" y="4968241"/>
                  <a:pt x="2260746" y="5024810"/>
                  <a:pt x="2240578" y="5079519"/>
                </a:cubicBezTo>
                <a:cubicBezTo>
                  <a:pt x="2231978" y="5102812"/>
                  <a:pt x="2223444" y="5126127"/>
                  <a:pt x="2214648" y="5149355"/>
                </a:cubicBezTo>
                <a:cubicBezTo>
                  <a:pt x="2212858" y="5154106"/>
                  <a:pt x="2209999" y="5158462"/>
                  <a:pt x="2205809" y="5166540"/>
                </a:cubicBezTo>
                <a:lnTo>
                  <a:pt x="2205787" y="5166540"/>
                </a:lnTo>
                <a:cubicBezTo>
                  <a:pt x="2199130" y="5151413"/>
                  <a:pt x="2193258" y="5139854"/>
                  <a:pt x="2188849" y="5127769"/>
                </a:cubicBezTo>
                <a:cubicBezTo>
                  <a:pt x="2172698" y="5083569"/>
                  <a:pt x="2155913" y="5039347"/>
                  <a:pt x="2148951" y="4992651"/>
                </a:cubicBezTo>
                <a:cubicBezTo>
                  <a:pt x="2144673" y="4963972"/>
                  <a:pt x="2143189" y="4934659"/>
                  <a:pt x="2143298" y="4905630"/>
                </a:cubicBezTo>
                <a:cubicBezTo>
                  <a:pt x="2143494" y="4846871"/>
                  <a:pt x="2145175" y="4788113"/>
                  <a:pt x="2147095" y="4729376"/>
                </a:cubicBezTo>
                <a:cubicBezTo>
                  <a:pt x="2149562" y="4653761"/>
                  <a:pt x="2139653" y="4579371"/>
                  <a:pt x="2126295" y="4505310"/>
                </a:cubicBezTo>
                <a:cubicBezTo>
                  <a:pt x="2117193" y="4454827"/>
                  <a:pt x="2106149" y="4404694"/>
                  <a:pt x="2097986" y="4354079"/>
                </a:cubicBezTo>
                <a:cubicBezTo>
                  <a:pt x="2087902" y="4291665"/>
                  <a:pt x="2085436" y="4228615"/>
                  <a:pt x="2092115" y="4165697"/>
                </a:cubicBezTo>
                <a:cubicBezTo>
                  <a:pt x="2097637" y="4113638"/>
                  <a:pt x="2106368" y="4061928"/>
                  <a:pt x="2112653" y="4009935"/>
                </a:cubicBezTo>
                <a:cubicBezTo>
                  <a:pt x="2118590" y="3960568"/>
                  <a:pt x="2124461" y="3911135"/>
                  <a:pt x="2127997" y="3861572"/>
                </a:cubicBezTo>
                <a:cubicBezTo>
                  <a:pt x="2130922" y="3820480"/>
                  <a:pt x="2131402" y="3779104"/>
                  <a:pt x="2131162" y="3737881"/>
                </a:cubicBezTo>
                <a:cubicBezTo>
                  <a:pt x="2130857" y="3686391"/>
                  <a:pt x="2122213" y="3635667"/>
                  <a:pt x="2113810" y="3585008"/>
                </a:cubicBezTo>
                <a:cubicBezTo>
                  <a:pt x="2099449" y="3498797"/>
                  <a:pt x="2087684" y="3412214"/>
                  <a:pt x="2087837" y="3324623"/>
                </a:cubicBezTo>
                <a:cubicBezTo>
                  <a:pt x="2087924" y="3287144"/>
                  <a:pt x="2092071" y="3249665"/>
                  <a:pt x="2094734" y="3212229"/>
                </a:cubicBezTo>
                <a:cubicBezTo>
                  <a:pt x="2095891" y="3196007"/>
                  <a:pt x="2097942" y="3179872"/>
                  <a:pt x="2097375" y="3163169"/>
                </a:cubicBezTo>
                <a:cubicBezTo>
                  <a:pt x="2094057" y="3171291"/>
                  <a:pt x="2090696" y="3179391"/>
                  <a:pt x="2087466" y="3187513"/>
                </a:cubicBezTo>
                <a:cubicBezTo>
                  <a:pt x="2051037" y="3279000"/>
                  <a:pt x="2003150" y="3363854"/>
                  <a:pt x="1942964" y="3441790"/>
                </a:cubicBezTo>
                <a:cubicBezTo>
                  <a:pt x="1911311" y="3482772"/>
                  <a:pt x="1879253" y="3523579"/>
                  <a:pt x="1849811" y="3566137"/>
                </a:cubicBezTo>
                <a:cubicBezTo>
                  <a:pt x="1793490" y="3647576"/>
                  <a:pt x="1756556" y="3737290"/>
                  <a:pt x="1737333" y="3834929"/>
                </a:cubicBezTo>
                <a:cubicBezTo>
                  <a:pt x="1722694" y="3909275"/>
                  <a:pt x="1699667" y="3981497"/>
                  <a:pt x="1666585" y="4049888"/>
                </a:cubicBezTo>
                <a:cubicBezTo>
                  <a:pt x="1639601" y="4105691"/>
                  <a:pt x="1607102" y="4158254"/>
                  <a:pt x="1571136" y="4208825"/>
                </a:cubicBezTo>
                <a:cubicBezTo>
                  <a:pt x="1535441" y="4258980"/>
                  <a:pt x="1492485" y="4302852"/>
                  <a:pt x="1453106" y="4349810"/>
                </a:cubicBezTo>
                <a:cubicBezTo>
                  <a:pt x="1431399" y="4375687"/>
                  <a:pt x="1411830" y="4403359"/>
                  <a:pt x="1391252" y="4430198"/>
                </a:cubicBezTo>
                <a:cubicBezTo>
                  <a:pt x="1382270" y="4441910"/>
                  <a:pt x="1373173" y="4453535"/>
                  <a:pt x="1363397" y="4466123"/>
                </a:cubicBezTo>
                <a:cubicBezTo>
                  <a:pt x="1358903" y="4460628"/>
                  <a:pt x="1360754" y="4455287"/>
                  <a:pt x="1361725" y="4450755"/>
                </a:cubicBezTo>
                <a:cubicBezTo>
                  <a:pt x="1366383" y="4429060"/>
                  <a:pt x="1370436" y="4407124"/>
                  <a:pt x="1376798" y="4385889"/>
                </a:cubicBezTo>
                <a:cubicBezTo>
                  <a:pt x="1389912" y="4342170"/>
                  <a:pt x="1409411" y="4301166"/>
                  <a:pt x="1431353" y="4261125"/>
                </a:cubicBezTo>
                <a:cubicBezTo>
                  <a:pt x="1459296" y="4210160"/>
                  <a:pt x="1488012" y="4159370"/>
                  <a:pt x="1512065" y="4106523"/>
                </a:cubicBezTo>
                <a:cubicBezTo>
                  <a:pt x="1542157" y="4040408"/>
                  <a:pt x="1561013" y="3970244"/>
                  <a:pt x="1572963" y="3898460"/>
                </a:cubicBezTo>
                <a:cubicBezTo>
                  <a:pt x="1579039" y="3861944"/>
                  <a:pt x="1585284" y="3825384"/>
                  <a:pt x="1589073" y="3788605"/>
                </a:cubicBezTo>
                <a:cubicBezTo>
                  <a:pt x="1599805" y="3684464"/>
                  <a:pt x="1634500" y="3589014"/>
                  <a:pt x="1689669" y="3500636"/>
                </a:cubicBezTo>
                <a:cubicBezTo>
                  <a:pt x="1713464" y="3462522"/>
                  <a:pt x="1737768" y="3424692"/>
                  <a:pt x="1760882" y="3386162"/>
                </a:cubicBezTo>
                <a:cubicBezTo>
                  <a:pt x="1792469" y="3333511"/>
                  <a:pt x="1820267" y="3278847"/>
                  <a:pt x="1842597" y="3221533"/>
                </a:cubicBezTo>
                <a:cubicBezTo>
                  <a:pt x="1848344" y="3206778"/>
                  <a:pt x="1853340" y="3191738"/>
                  <a:pt x="1858588" y="3176785"/>
                </a:cubicBezTo>
                <a:cubicBezTo>
                  <a:pt x="1859207" y="3175012"/>
                  <a:pt x="1859218" y="3173042"/>
                  <a:pt x="1859834" y="3169080"/>
                </a:cubicBezTo>
                <a:cubicBezTo>
                  <a:pt x="1841700" y="3188498"/>
                  <a:pt x="1825372" y="3206340"/>
                  <a:pt x="1808625" y="3223788"/>
                </a:cubicBezTo>
                <a:cubicBezTo>
                  <a:pt x="1792519" y="3240557"/>
                  <a:pt x="1775957" y="3256889"/>
                  <a:pt x="1759638" y="3273461"/>
                </a:cubicBezTo>
                <a:cubicBezTo>
                  <a:pt x="1716552" y="3317202"/>
                  <a:pt x="1664817" y="3347282"/>
                  <a:pt x="1608265" y="3369612"/>
                </a:cubicBezTo>
                <a:cubicBezTo>
                  <a:pt x="1544410" y="3394853"/>
                  <a:pt x="1481270" y="3421605"/>
                  <a:pt x="1420658" y="3454093"/>
                </a:cubicBezTo>
                <a:cubicBezTo>
                  <a:pt x="1346846" y="3493653"/>
                  <a:pt x="1278036" y="3540370"/>
                  <a:pt x="1214744" y="3595429"/>
                </a:cubicBezTo>
                <a:cubicBezTo>
                  <a:pt x="1181129" y="3624677"/>
                  <a:pt x="1148627" y="3655173"/>
                  <a:pt x="1123333" y="3691754"/>
                </a:cubicBezTo>
                <a:cubicBezTo>
                  <a:pt x="1102982" y="3721177"/>
                  <a:pt x="1086186" y="3753227"/>
                  <a:pt x="1069463" y="3784993"/>
                </a:cubicBezTo>
                <a:cubicBezTo>
                  <a:pt x="1039399" y="3842088"/>
                  <a:pt x="1011154" y="3900211"/>
                  <a:pt x="970685" y="3951023"/>
                </a:cubicBezTo>
                <a:cubicBezTo>
                  <a:pt x="934388" y="3996580"/>
                  <a:pt x="897381" y="4042247"/>
                  <a:pt x="850496" y="4076837"/>
                </a:cubicBezTo>
                <a:cubicBezTo>
                  <a:pt x="791897" y="4120074"/>
                  <a:pt x="735150" y="4166047"/>
                  <a:pt x="673030" y="4204403"/>
                </a:cubicBezTo>
                <a:cubicBezTo>
                  <a:pt x="669968" y="4206307"/>
                  <a:pt x="666866" y="4208124"/>
                  <a:pt x="660873" y="4211737"/>
                </a:cubicBezTo>
                <a:cubicBezTo>
                  <a:pt x="662887" y="4206723"/>
                  <a:pt x="663459" y="4204446"/>
                  <a:pt x="664620" y="4202520"/>
                </a:cubicBezTo>
                <a:cubicBezTo>
                  <a:pt x="699973" y="4144199"/>
                  <a:pt x="735246" y="4085813"/>
                  <a:pt x="770873" y="4027645"/>
                </a:cubicBezTo>
                <a:cubicBezTo>
                  <a:pt x="780809" y="4011423"/>
                  <a:pt x="790903" y="3995157"/>
                  <a:pt x="802537" y="3980161"/>
                </a:cubicBezTo>
                <a:cubicBezTo>
                  <a:pt x="823949" y="3952555"/>
                  <a:pt x="836185" y="3920330"/>
                  <a:pt x="850252" y="3889046"/>
                </a:cubicBezTo>
                <a:cubicBezTo>
                  <a:pt x="876066" y="3831667"/>
                  <a:pt x="901164" y="3773959"/>
                  <a:pt x="926170" y="3716230"/>
                </a:cubicBezTo>
                <a:cubicBezTo>
                  <a:pt x="930348" y="3706575"/>
                  <a:pt x="932858" y="3696155"/>
                  <a:pt x="935626" y="3685953"/>
                </a:cubicBezTo>
                <a:cubicBezTo>
                  <a:pt x="945474" y="3649656"/>
                  <a:pt x="956092" y="3613665"/>
                  <a:pt x="971846" y="3579382"/>
                </a:cubicBezTo>
                <a:cubicBezTo>
                  <a:pt x="996916" y="3524827"/>
                  <a:pt x="1030503" y="3476511"/>
                  <a:pt x="1075921" y="3437039"/>
                </a:cubicBezTo>
                <a:cubicBezTo>
                  <a:pt x="1111020" y="3406544"/>
                  <a:pt x="1145764" y="3375522"/>
                  <a:pt x="1182318" y="3346844"/>
                </a:cubicBezTo>
                <a:cubicBezTo>
                  <a:pt x="1228429" y="3310700"/>
                  <a:pt x="1276124" y="3276570"/>
                  <a:pt x="1323306" y="3241783"/>
                </a:cubicBezTo>
                <a:cubicBezTo>
                  <a:pt x="1389704" y="3192854"/>
                  <a:pt x="1454860" y="3142393"/>
                  <a:pt x="1511904" y="3082409"/>
                </a:cubicBezTo>
                <a:cubicBezTo>
                  <a:pt x="1555989" y="3036041"/>
                  <a:pt x="1597635" y="2987528"/>
                  <a:pt x="1635044" y="2935491"/>
                </a:cubicBezTo>
                <a:cubicBezTo>
                  <a:pt x="1638650" y="2930477"/>
                  <a:pt x="1641897" y="2925223"/>
                  <a:pt x="1647157" y="2917276"/>
                </a:cubicBezTo>
                <a:cubicBezTo>
                  <a:pt x="1624910" y="2923778"/>
                  <a:pt x="1605681" y="2928989"/>
                  <a:pt x="1586705" y="2934987"/>
                </a:cubicBezTo>
                <a:cubicBezTo>
                  <a:pt x="1521708" y="2955609"/>
                  <a:pt x="1454974" y="2969183"/>
                  <a:pt x="1388694" y="2984595"/>
                </a:cubicBezTo>
                <a:cubicBezTo>
                  <a:pt x="1314556" y="3001824"/>
                  <a:pt x="1241859" y="3023760"/>
                  <a:pt x="1171641" y="3053226"/>
                </a:cubicBezTo>
                <a:cubicBezTo>
                  <a:pt x="1101009" y="3082868"/>
                  <a:pt x="1036298" y="3122406"/>
                  <a:pt x="979586" y="3174399"/>
                </a:cubicBezTo>
                <a:cubicBezTo>
                  <a:pt x="924645" y="3224751"/>
                  <a:pt x="870360" y="3275848"/>
                  <a:pt x="814972" y="3325696"/>
                </a:cubicBezTo>
                <a:cubicBezTo>
                  <a:pt x="774433" y="3362190"/>
                  <a:pt x="731132" y="3395160"/>
                  <a:pt x="681955" y="3419482"/>
                </a:cubicBezTo>
                <a:cubicBezTo>
                  <a:pt x="622347" y="3448992"/>
                  <a:pt x="560000" y="3469396"/>
                  <a:pt x="493724" y="3477233"/>
                </a:cubicBezTo>
                <a:cubicBezTo>
                  <a:pt x="451617" y="3482225"/>
                  <a:pt x="411530" y="3495973"/>
                  <a:pt x="370846" y="3507094"/>
                </a:cubicBezTo>
                <a:cubicBezTo>
                  <a:pt x="334230" y="3517121"/>
                  <a:pt x="297568" y="3527016"/>
                  <a:pt x="260712" y="3536079"/>
                </a:cubicBezTo>
                <a:cubicBezTo>
                  <a:pt x="247470" y="3539341"/>
                  <a:pt x="233623" y="3540261"/>
                  <a:pt x="220001" y="3541749"/>
                </a:cubicBezTo>
                <a:cubicBezTo>
                  <a:pt x="216385" y="3542165"/>
                  <a:pt x="212572" y="3540764"/>
                  <a:pt x="205648" y="3539713"/>
                </a:cubicBezTo>
                <a:cubicBezTo>
                  <a:pt x="211063" y="3535007"/>
                  <a:pt x="213534" y="3532533"/>
                  <a:pt x="216324" y="3530497"/>
                </a:cubicBezTo>
                <a:cubicBezTo>
                  <a:pt x="242782" y="3511188"/>
                  <a:pt x="269816" y="3492623"/>
                  <a:pt x="295660" y="3472526"/>
                </a:cubicBezTo>
                <a:cubicBezTo>
                  <a:pt x="330823" y="3445161"/>
                  <a:pt x="369855" y="3426290"/>
                  <a:pt x="412394" y="3413921"/>
                </a:cubicBezTo>
                <a:cubicBezTo>
                  <a:pt x="442772" y="3405099"/>
                  <a:pt x="473118" y="3396079"/>
                  <a:pt x="503190" y="3386271"/>
                </a:cubicBezTo>
                <a:cubicBezTo>
                  <a:pt x="554548" y="3369524"/>
                  <a:pt x="599303" y="3340320"/>
                  <a:pt x="642344" y="3308642"/>
                </a:cubicBezTo>
                <a:cubicBezTo>
                  <a:pt x="714518" y="3255531"/>
                  <a:pt x="778639" y="3193577"/>
                  <a:pt x="839579" y="3127901"/>
                </a:cubicBezTo>
                <a:cubicBezTo>
                  <a:pt x="880887" y="3083372"/>
                  <a:pt x="924529" y="3040967"/>
                  <a:pt x="968082" y="2998605"/>
                </a:cubicBezTo>
                <a:cubicBezTo>
                  <a:pt x="998136" y="2969379"/>
                  <a:pt x="1032982" y="2946283"/>
                  <a:pt x="1069216" y="2925289"/>
                </a:cubicBezTo>
                <a:cubicBezTo>
                  <a:pt x="1130520" y="2889736"/>
                  <a:pt x="1193310" y="2857489"/>
                  <a:pt x="1260540" y="2834502"/>
                </a:cubicBezTo>
                <a:cubicBezTo>
                  <a:pt x="1326934" y="2811800"/>
                  <a:pt x="1393522" y="2789623"/>
                  <a:pt x="1459420" y="2765542"/>
                </a:cubicBezTo>
                <a:cubicBezTo>
                  <a:pt x="1502001" y="2749998"/>
                  <a:pt x="1543506" y="2731478"/>
                  <a:pt x="1585463" y="2714205"/>
                </a:cubicBezTo>
                <a:cubicBezTo>
                  <a:pt x="1588174" y="2713088"/>
                  <a:pt x="1590618" y="2711315"/>
                  <a:pt x="1595368" y="2708600"/>
                </a:cubicBezTo>
                <a:cubicBezTo>
                  <a:pt x="1590603" y="2707265"/>
                  <a:pt x="1588276" y="2706258"/>
                  <a:pt x="1585869" y="2705995"/>
                </a:cubicBezTo>
                <a:cubicBezTo>
                  <a:pt x="1550207" y="2702295"/>
                  <a:pt x="1514564" y="2698333"/>
                  <a:pt x="1478854" y="2695158"/>
                </a:cubicBezTo>
                <a:cubicBezTo>
                  <a:pt x="1441042" y="2691765"/>
                  <a:pt x="1403210" y="2687693"/>
                  <a:pt x="1365307" y="2686511"/>
                </a:cubicBezTo>
                <a:cubicBezTo>
                  <a:pt x="1299906" y="2684453"/>
                  <a:pt x="1234387" y="2682373"/>
                  <a:pt x="1169020" y="2684125"/>
                </a:cubicBezTo>
                <a:cubicBezTo>
                  <a:pt x="1119579" y="2685460"/>
                  <a:pt x="1070260" y="2692378"/>
                  <a:pt x="1020952" y="2697414"/>
                </a:cubicBezTo>
                <a:cubicBezTo>
                  <a:pt x="946954" y="2705010"/>
                  <a:pt x="873191" y="2715190"/>
                  <a:pt x="798436" y="2711622"/>
                </a:cubicBezTo>
                <a:cubicBezTo>
                  <a:pt x="744933" y="2709060"/>
                  <a:pt x="692650" y="2699077"/>
                  <a:pt x="640522" y="2687891"/>
                </a:cubicBezTo>
                <a:cubicBezTo>
                  <a:pt x="561026" y="2670836"/>
                  <a:pt x="481091" y="2656475"/>
                  <a:pt x="400045" y="2649404"/>
                </a:cubicBezTo>
                <a:cubicBezTo>
                  <a:pt x="364841" y="2646317"/>
                  <a:pt x="329507" y="2644084"/>
                  <a:pt x="294187" y="2643187"/>
                </a:cubicBezTo>
                <a:cubicBezTo>
                  <a:pt x="250137" y="2642048"/>
                  <a:pt x="207205" y="2633992"/>
                  <a:pt x="164176" y="2625760"/>
                </a:cubicBezTo>
                <a:cubicBezTo>
                  <a:pt x="118583" y="2617026"/>
                  <a:pt x="72915" y="2608707"/>
                  <a:pt x="28623" y="2594411"/>
                </a:cubicBezTo>
                <a:cubicBezTo>
                  <a:pt x="19157" y="2591346"/>
                  <a:pt x="9885" y="2587690"/>
                  <a:pt x="0" y="2581166"/>
                </a:cubicBezTo>
                <a:cubicBezTo>
                  <a:pt x="4944" y="2578977"/>
                  <a:pt x="9704" y="2576131"/>
                  <a:pt x="14857" y="2574730"/>
                </a:cubicBezTo>
                <a:cubicBezTo>
                  <a:pt x="49437" y="2565294"/>
                  <a:pt x="83761" y="2554502"/>
                  <a:pt x="118821" y="2547387"/>
                </a:cubicBezTo>
                <a:cubicBezTo>
                  <a:pt x="166839" y="2537645"/>
                  <a:pt x="215258" y="2529348"/>
                  <a:pt x="263848" y="2523130"/>
                </a:cubicBezTo>
                <a:cubicBezTo>
                  <a:pt x="297247" y="2518861"/>
                  <a:pt x="331244" y="2519387"/>
                  <a:pt x="364950" y="2517372"/>
                </a:cubicBezTo>
                <a:cubicBezTo>
                  <a:pt x="427697" y="2513651"/>
                  <a:pt x="489970" y="2505748"/>
                  <a:pt x="551721" y="2494101"/>
                </a:cubicBezTo>
                <a:cubicBezTo>
                  <a:pt x="605626" y="2483943"/>
                  <a:pt x="659225" y="2472100"/>
                  <a:pt x="713210" y="2462401"/>
                </a:cubicBezTo>
                <a:cubicBezTo>
                  <a:pt x="780089" y="2450383"/>
                  <a:pt x="847436" y="2448828"/>
                  <a:pt x="915063" y="2456184"/>
                </a:cubicBezTo>
                <a:cubicBezTo>
                  <a:pt x="988474" y="2464175"/>
                  <a:pt x="1061933" y="2471793"/>
                  <a:pt x="1135438" y="2478842"/>
                </a:cubicBezTo>
                <a:cubicBezTo>
                  <a:pt x="1199201" y="2484972"/>
                  <a:pt x="1263105" y="2480878"/>
                  <a:pt x="1326936" y="2479587"/>
                </a:cubicBezTo>
                <a:cubicBezTo>
                  <a:pt x="1400332" y="2478098"/>
                  <a:pt x="1473352" y="2471662"/>
                  <a:pt x="1546064" y="2461504"/>
                </a:cubicBezTo>
                <a:cubicBezTo>
                  <a:pt x="1561696" y="2459315"/>
                  <a:pt x="1577529" y="2458570"/>
                  <a:pt x="1594303" y="2454805"/>
                </a:cubicBezTo>
                <a:cubicBezTo>
                  <a:pt x="1585810" y="2450755"/>
                  <a:pt x="1577435" y="2446398"/>
                  <a:pt x="1568809" y="2442655"/>
                </a:cubicBezTo>
                <a:cubicBezTo>
                  <a:pt x="1483569" y="2405548"/>
                  <a:pt x="1396003" y="2374789"/>
                  <a:pt x="1307502" y="2346570"/>
                </a:cubicBezTo>
                <a:cubicBezTo>
                  <a:pt x="1234876" y="2323430"/>
                  <a:pt x="1165619" y="2292606"/>
                  <a:pt x="1098523" y="2256418"/>
                </a:cubicBezTo>
                <a:cubicBezTo>
                  <a:pt x="1031419" y="2220231"/>
                  <a:pt x="971871" y="2174345"/>
                  <a:pt x="918994" y="2119614"/>
                </a:cubicBezTo>
                <a:cubicBezTo>
                  <a:pt x="871982" y="2070970"/>
                  <a:pt x="826101" y="2021187"/>
                  <a:pt x="778467" y="1973156"/>
                </a:cubicBezTo>
                <a:cubicBezTo>
                  <a:pt x="728142" y="1922410"/>
                  <a:pt x="673630" y="1876412"/>
                  <a:pt x="614640" y="1835912"/>
                </a:cubicBezTo>
                <a:cubicBezTo>
                  <a:pt x="564485" y="1801478"/>
                  <a:pt x="510046" y="1776930"/>
                  <a:pt x="451027" y="1762024"/>
                </a:cubicBezTo>
                <a:cubicBezTo>
                  <a:pt x="427551" y="1756095"/>
                  <a:pt x="404788" y="1747341"/>
                  <a:pt x="381667" y="1739980"/>
                </a:cubicBezTo>
                <a:cubicBezTo>
                  <a:pt x="354149" y="1731219"/>
                  <a:pt x="329823" y="1716501"/>
                  <a:pt x="306611" y="1699710"/>
                </a:cubicBezTo>
                <a:cubicBezTo>
                  <a:pt x="275364" y="1677104"/>
                  <a:pt x="244185" y="1654404"/>
                  <a:pt x="212923" y="1631820"/>
                </a:cubicBezTo>
                <a:cubicBezTo>
                  <a:pt x="211212" y="1630583"/>
                  <a:pt x="209016" y="1630023"/>
                  <a:pt x="207979" y="1629563"/>
                </a:cubicBezTo>
                <a:cubicBezTo>
                  <a:pt x="211290" y="1619602"/>
                  <a:pt x="217332" y="1621656"/>
                  <a:pt x="221968" y="1622400"/>
                </a:cubicBezTo>
                <a:cubicBezTo>
                  <a:pt x="242786" y="1625743"/>
                  <a:pt x="263816" y="1628418"/>
                  <a:pt x="284232" y="1633506"/>
                </a:cubicBezTo>
                <a:cubicBezTo>
                  <a:pt x="321062" y="1642685"/>
                  <a:pt x="357809" y="1652440"/>
                  <a:pt x="394034" y="1663754"/>
                </a:cubicBezTo>
                <a:cubicBezTo>
                  <a:pt x="436019" y="1676866"/>
                  <a:pt x="478972" y="1684462"/>
                  <a:pt x="522177" y="1691816"/>
                </a:cubicBezTo>
                <a:cubicBezTo>
                  <a:pt x="618298" y="1708178"/>
                  <a:pt x="704207" y="1747687"/>
                  <a:pt x="780097" y="1809278"/>
                </a:cubicBezTo>
                <a:cubicBezTo>
                  <a:pt x="839277" y="1857307"/>
                  <a:pt x="893560" y="1910691"/>
                  <a:pt x="949138" y="1962691"/>
                </a:cubicBezTo>
                <a:cubicBezTo>
                  <a:pt x="985043" y="1996274"/>
                  <a:pt x="1022213" y="2028433"/>
                  <a:pt x="1064091" y="2054682"/>
                </a:cubicBezTo>
                <a:cubicBezTo>
                  <a:pt x="1103137" y="2079179"/>
                  <a:pt x="1143841" y="2100174"/>
                  <a:pt x="1186623" y="2117250"/>
                </a:cubicBezTo>
                <a:cubicBezTo>
                  <a:pt x="1268225" y="2149847"/>
                  <a:pt x="1352599" y="2172878"/>
                  <a:pt x="1438388" y="2191005"/>
                </a:cubicBezTo>
                <a:cubicBezTo>
                  <a:pt x="1504528" y="2204994"/>
                  <a:pt x="1569318" y="2224018"/>
                  <a:pt x="1634022" y="2243371"/>
                </a:cubicBezTo>
                <a:cubicBezTo>
                  <a:pt x="1636969" y="2244246"/>
                  <a:pt x="1639998" y="2244837"/>
                  <a:pt x="1647040" y="2246567"/>
                </a:cubicBezTo>
                <a:cubicBezTo>
                  <a:pt x="1636105" y="2231111"/>
                  <a:pt x="1627697" y="2218195"/>
                  <a:pt x="1618266" y="2206066"/>
                </a:cubicBezTo>
                <a:cubicBezTo>
                  <a:pt x="1577001" y="2153065"/>
                  <a:pt x="1533468" y="2102035"/>
                  <a:pt x="1485103" y="2055295"/>
                </a:cubicBezTo>
                <a:cubicBezTo>
                  <a:pt x="1444746" y="2016305"/>
                  <a:pt x="1401432" y="1980840"/>
                  <a:pt x="1356425" y="1947463"/>
                </a:cubicBezTo>
                <a:cubicBezTo>
                  <a:pt x="1308916" y="1912219"/>
                  <a:pt x="1260605" y="1878043"/>
                  <a:pt x="1213663" y="1842061"/>
                </a:cubicBezTo>
                <a:cubicBezTo>
                  <a:pt x="1179736" y="1816054"/>
                  <a:pt x="1147141" y="1788253"/>
                  <a:pt x="1114589" y="1760500"/>
                </a:cubicBezTo>
                <a:cubicBezTo>
                  <a:pt x="1092093" y="1741320"/>
                  <a:pt x="1069670" y="1721856"/>
                  <a:pt x="1049003" y="1700754"/>
                </a:cubicBezTo>
                <a:cubicBezTo>
                  <a:pt x="1008462" y="1659365"/>
                  <a:pt x="980016" y="1609932"/>
                  <a:pt x="959774" y="1555863"/>
                </a:cubicBezTo>
                <a:cubicBezTo>
                  <a:pt x="951443" y="1533608"/>
                  <a:pt x="944406" y="1510755"/>
                  <a:pt x="938446" y="1487739"/>
                </a:cubicBezTo>
                <a:cubicBezTo>
                  <a:pt x="927358" y="1444929"/>
                  <a:pt x="908351" y="1405315"/>
                  <a:pt x="890751" y="1365163"/>
                </a:cubicBezTo>
                <a:cubicBezTo>
                  <a:pt x="869522" y="1316735"/>
                  <a:pt x="847242" y="1268774"/>
                  <a:pt x="825265" y="1220679"/>
                </a:cubicBezTo>
                <a:cubicBezTo>
                  <a:pt x="822419" y="1214451"/>
                  <a:pt x="819142" y="1208315"/>
                  <a:pt x="815273" y="1202682"/>
                </a:cubicBezTo>
                <a:cubicBezTo>
                  <a:pt x="764341" y="1128555"/>
                  <a:pt x="715109" y="1053369"/>
                  <a:pt x="672240" y="974165"/>
                </a:cubicBezTo>
                <a:cubicBezTo>
                  <a:pt x="669040" y="968252"/>
                  <a:pt x="665347" y="962608"/>
                  <a:pt x="663280" y="955005"/>
                </a:cubicBezTo>
                <a:cubicBezTo>
                  <a:pt x="666203" y="956454"/>
                  <a:pt x="669199" y="957768"/>
                  <a:pt x="672035" y="959373"/>
                </a:cubicBezTo>
                <a:cubicBezTo>
                  <a:pt x="713130" y="982640"/>
                  <a:pt x="748602" y="1013831"/>
                  <a:pt x="786767" y="1041227"/>
                </a:cubicBezTo>
                <a:cubicBezTo>
                  <a:pt x="796633" y="1048309"/>
                  <a:pt x="806856" y="1054890"/>
                  <a:pt x="816763" y="1061918"/>
                </a:cubicBezTo>
                <a:cubicBezTo>
                  <a:pt x="903144" y="1123189"/>
                  <a:pt x="969941" y="1202386"/>
                  <a:pt x="1023632" y="1292877"/>
                </a:cubicBezTo>
                <a:cubicBezTo>
                  <a:pt x="1045989" y="1330558"/>
                  <a:pt x="1065475" y="1370047"/>
                  <a:pt x="1084682" y="1409490"/>
                </a:cubicBezTo>
                <a:cubicBezTo>
                  <a:pt x="1114471" y="1470666"/>
                  <a:pt x="1158921" y="1519441"/>
                  <a:pt x="1209073" y="1564029"/>
                </a:cubicBezTo>
                <a:cubicBezTo>
                  <a:pt x="1252255" y="1602419"/>
                  <a:pt x="1298636" y="1636367"/>
                  <a:pt x="1347069" y="1667623"/>
                </a:cubicBezTo>
                <a:cubicBezTo>
                  <a:pt x="1395538" y="1698900"/>
                  <a:pt x="1446564" y="1725488"/>
                  <a:pt x="1499251" y="1748735"/>
                </a:cubicBezTo>
                <a:cubicBezTo>
                  <a:pt x="1544143" y="1768543"/>
                  <a:pt x="1589658" y="1786926"/>
                  <a:pt x="1634760" y="1806257"/>
                </a:cubicBezTo>
                <a:cubicBezTo>
                  <a:pt x="1688468" y="1829276"/>
                  <a:pt x="1734428" y="1863330"/>
                  <a:pt x="1774589" y="1905651"/>
                </a:cubicBezTo>
                <a:cubicBezTo>
                  <a:pt x="1793870" y="1925972"/>
                  <a:pt x="1813830" y="1945642"/>
                  <a:pt x="1833201" y="1965881"/>
                </a:cubicBezTo>
                <a:cubicBezTo>
                  <a:pt x="1841384" y="1974426"/>
                  <a:pt x="1848838" y="1983686"/>
                  <a:pt x="1856623" y="1992618"/>
                </a:cubicBezTo>
                <a:cubicBezTo>
                  <a:pt x="1857535" y="1992093"/>
                  <a:pt x="1858446" y="1991567"/>
                  <a:pt x="1859358" y="1991042"/>
                </a:cubicBezTo>
                <a:cubicBezTo>
                  <a:pt x="1856252" y="1981103"/>
                  <a:pt x="1853642" y="1971010"/>
                  <a:pt x="1849962" y="1961297"/>
                </a:cubicBezTo>
                <a:cubicBezTo>
                  <a:pt x="1824381" y="1893849"/>
                  <a:pt x="1792386" y="1829550"/>
                  <a:pt x="1754796" y="1768046"/>
                </a:cubicBezTo>
                <a:cubicBezTo>
                  <a:pt x="1725569" y="1720225"/>
                  <a:pt x="1694852" y="1673258"/>
                  <a:pt x="1667257" y="1624510"/>
                </a:cubicBezTo>
                <a:cubicBezTo>
                  <a:pt x="1632398" y="1562928"/>
                  <a:pt x="1607676" y="1497085"/>
                  <a:pt x="1596584" y="1426813"/>
                </a:cubicBezTo>
                <a:cubicBezTo>
                  <a:pt x="1589245" y="1380330"/>
                  <a:pt x="1584348" y="1333459"/>
                  <a:pt x="1576933" y="1286988"/>
                </a:cubicBezTo>
                <a:cubicBezTo>
                  <a:pt x="1564302" y="1207833"/>
                  <a:pt x="1544102" y="1130547"/>
                  <a:pt x="1512032" y="1057003"/>
                </a:cubicBezTo>
                <a:cubicBezTo>
                  <a:pt x="1497271" y="1023149"/>
                  <a:pt x="1478631" y="990978"/>
                  <a:pt x="1461343" y="958260"/>
                </a:cubicBezTo>
                <a:cubicBezTo>
                  <a:pt x="1446516" y="930206"/>
                  <a:pt x="1430672" y="902687"/>
                  <a:pt x="1416053" y="874525"/>
                </a:cubicBezTo>
                <a:cubicBezTo>
                  <a:pt x="1390564" y="825421"/>
                  <a:pt x="1371970" y="773813"/>
                  <a:pt x="1362452" y="719130"/>
                </a:cubicBezTo>
                <a:cubicBezTo>
                  <a:pt x="1361336" y="712723"/>
                  <a:pt x="1361090" y="706162"/>
                  <a:pt x="1360441" y="699670"/>
                </a:cubicBezTo>
                <a:cubicBezTo>
                  <a:pt x="1361651" y="699237"/>
                  <a:pt x="1362860" y="698806"/>
                  <a:pt x="1364069" y="698372"/>
                </a:cubicBezTo>
                <a:cubicBezTo>
                  <a:pt x="1378075" y="717307"/>
                  <a:pt x="1391514" y="736694"/>
                  <a:pt x="1406209" y="755073"/>
                </a:cubicBezTo>
                <a:cubicBezTo>
                  <a:pt x="1431281" y="786429"/>
                  <a:pt x="1455860" y="818328"/>
                  <a:pt x="1482916" y="847911"/>
                </a:cubicBezTo>
                <a:cubicBezTo>
                  <a:pt x="1558374" y="930414"/>
                  <a:pt x="1621981" y="1020916"/>
                  <a:pt x="1670162" y="1121944"/>
                </a:cubicBezTo>
                <a:cubicBezTo>
                  <a:pt x="1694119" y="1172175"/>
                  <a:pt x="1711364" y="1225051"/>
                  <a:pt x="1725204" y="1278936"/>
                </a:cubicBezTo>
                <a:cubicBezTo>
                  <a:pt x="1734803" y="1316311"/>
                  <a:pt x="1742818" y="1354094"/>
                  <a:pt x="1752337" y="1391491"/>
                </a:cubicBezTo>
                <a:cubicBezTo>
                  <a:pt x="1768008" y="1453058"/>
                  <a:pt x="1795429" y="1509469"/>
                  <a:pt x="1827782" y="1563836"/>
                </a:cubicBezTo>
                <a:cubicBezTo>
                  <a:pt x="1856835" y="1612660"/>
                  <a:pt x="1891176" y="1657535"/>
                  <a:pt x="1926636" y="1701639"/>
                </a:cubicBezTo>
                <a:cubicBezTo>
                  <a:pt x="1972157" y="1758265"/>
                  <a:pt x="2011684" y="1818678"/>
                  <a:pt x="2044861" y="1883455"/>
                </a:cubicBezTo>
                <a:cubicBezTo>
                  <a:pt x="2064177" y="1921188"/>
                  <a:pt x="2081922" y="1959471"/>
                  <a:pt x="2096131" y="1999405"/>
                </a:cubicBezTo>
                <a:cubicBezTo>
                  <a:pt x="2096415" y="2000214"/>
                  <a:pt x="2097484" y="2000762"/>
                  <a:pt x="2099667" y="2002820"/>
                </a:cubicBezTo>
                <a:cubicBezTo>
                  <a:pt x="2098052" y="1985744"/>
                  <a:pt x="2097157" y="1970102"/>
                  <a:pt x="2095018" y="1954629"/>
                </a:cubicBezTo>
                <a:cubicBezTo>
                  <a:pt x="2086025" y="1889263"/>
                  <a:pt x="2086593" y="1823766"/>
                  <a:pt x="2091089" y="1758127"/>
                </a:cubicBezTo>
                <a:cubicBezTo>
                  <a:pt x="2096131" y="1684611"/>
                  <a:pt x="2108899" y="1612168"/>
                  <a:pt x="2120358" y="1539530"/>
                </a:cubicBezTo>
                <a:cubicBezTo>
                  <a:pt x="2132625" y="1461786"/>
                  <a:pt x="2133978" y="1383758"/>
                  <a:pt x="2128914" y="1305240"/>
                </a:cubicBezTo>
                <a:cubicBezTo>
                  <a:pt x="2122934" y="1212636"/>
                  <a:pt x="2106804" y="1121427"/>
                  <a:pt x="2094887" y="1029629"/>
                </a:cubicBezTo>
                <a:cubicBezTo>
                  <a:pt x="2086549" y="965303"/>
                  <a:pt x="2087487" y="900846"/>
                  <a:pt x="2094363" y="836321"/>
                </a:cubicBezTo>
                <a:cubicBezTo>
                  <a:pt x="2101260" y="771437"/>
                  <a:pt x="2117542" y="708344"/>
                  <a:pt x="2129154" y="644371"/>
                </a:cubicBezTo>
                <a:cubicBezTo>
                  <a:pt x="2145917" y="552194"/>
                  <a:pt x="2149584" y="459553"/>
                  <a:pt x="2145175" y="366061"/>
                </a:cubicBezTo>
                <a:cubicBezTo>
                  <a:pt x="2142315" y="305859"/>
                  <a:pt x="2139238" y="245284"/>
                  <a:pt x="2147074" y="185188"/>
                </a:cubicBezTo>
                <a:cubicBezTo>
                  <a:pt x="2150348" y="160172"/>
                  <a:pt x="2156219" y="135226"/>
                  <a:pt x="2163640" y="111092"/>
                </a:cubicBezTo>
                <a:cubicBezTo>
                  <a:pt x="2173549" y="78792"/>
                  <a:pt x="2186034" y="47283"/>
                  <a:pt x="2197624" y="15508"/>
                </a:cubicBezTo>
                <a:cubicBezTo>
                  <a:pt x="2199413" y="10637"/>
                  <a:pt x="2202273" y="6167"/>
                  <a:pt x="2205394" y="0"/>
                </a:cubicBezTo>
                <a:close/>
              </a:path>
            </a:pathLst>
          </a:custGeom>
          <a:solidFill>
            <a:schemeClr val="accent1">
              <a:lumMod val="90000"/>
              <a:alpha val="25000"/>
            </a:schemeClr>
          </a:solidFill>
          <a:ln w="0" cap="flat">
            <a:noFill/>
            <a:prstDash val="solid"/>
            <a:miter/>
          </a:ln>
        </p:spPr>
        <p:txBody>
          <a:bodyPr wrap="square" anchor="ctr">
            <a:noAutofit/>
          </a:bodyPr>
          <a:lstStyle>
            <a:lvl1pPr marL="0" indent="0" algn="ctr">
              <a:buNone/>
              <a:defRPr sz="800">
                <a:noFill/>
              </a:defRPr>
            </a:lvl1pPr>
          </a:lstStyle>
          <a:p>
            <a:pPr lvl="0"/>
            <a:r>
              <a:rPr lang="en-US"/>
              <a:t>Star shape</a:t>
            </a:r>
          </a:p>
        </p:txBody>
      </p:sp>
      <p:sp>
        <p:nvSpPr>
          <p:cNvPr id="44" name="Graphic 11">
            <a:extLst>
              <a:ext uri="{FF2B5EF4-FFF2-40B4-BE49-F238E27FC236}">
                <a16:creationId xmlns:a16="http://schemas.microsoft.com/office/drawing/2014/main" id="{FB679155-CD8E-677F-A5D8-56691181D597}"/>
              </a:ext>
            </a:extLst>
          </p:cNvPr>
          <p:cNvSpPr/>
          <p:nvPr userDrawn="1"/>
        </p:nvSpPr>
        <p:spPr>
          <a:xfrm>
            <a:off x="4745159" y="3906001"/>
            <a:ext cx="2247902" cy="800099"/>
          </a:xfrm>
          <a:custGeom>
            <a:avLst/>
            <a:gdLst>
              <a:gd name="connsiteX0" fmla="*/ 765717 w 2247902"/>
              <a:gd name="connsiteY0" fmla="*/ 3393 h 800099"/>
              <a:gd name="connsiteX1" fmla="*/ 1276369 w 2247902"/>
              <a:gd name="connsiteY1" fmla="*/ 69678 h 800099"/>
              <a:gd name="connsiteX2" fmla="*/ 1626393 w 2247902"/>
              <a:gd name="connsiteY2" fmla="*/ 238240 h 800099"/>
              <a:gd name="connsiteX3" fmla="*/ 1758334 w 2247902"/>
              <a:gd name="connsiteY3" fmla="*/ 304135 h 800099"/>
              <a:gd name="connsiteX4" fmla="*/ 1962207 w 2247902"/>
              <a:gd name="connsiteY4" fmla="*/ 313167 h 800099"/>
              <a:gd name="connsiteX5" fmla="*/ 2164756 w 2247902"/>
              <a:gd name="connsiteY5" fmla="*/ 295389 h 800099"/>
              <a:gd name="connsiteX6" fmla="*/ 2244757 w 2247902"/>
              <a:gd name="connsiteY6" fmla="*/ 424402 h 800099"/>
              <a:gd name="connsiteX7" fmla="*/ 2197170 w 2247902"/>
              <a:gd name="connsiteY7" fmla="*/ 650729 h 800099"/>
              <a:gd name="connsiteX8" fmla="*/ 2149573 w 2247902"/>
              <a:gd name="connsiteY8" fmla="*/ 718130 h 800099"/>
              <a:gd name="connsiteX9" fmla="*/ 1778479 w 2247902"/>
              <a:gd name="connsiteY9" fmla="*/ 772685 h 800099"/>
              <a:gd name="connsiteX10" fmla="*/ 1476822 w 2247902"/>
              <a:gd name="connsiteY10" fmla="*/ 646431 h 800099"/>
              <a:gd name="connsiteX11" fmla="*/ 1076820 w 2247902"/>
              <a:gd name="connsiteY11" fmla="*/ 485845 h 800099"/>
              <a:gd name="connsiteX12" fmla="*/ 951538 w 2247902"/>
              <a:gd name="connsiteY12" fmla="*/ 475005 h 800099"/>
              <a:gd name="connsiteX13" fmla="*/ 751307 w 2247902"/>
              <a:gd name="connsiteY13" fmla="*/ 535843 h 800099"/>
              <a:gd name="connsiteX14" fmla="*/ 517297 w 2247902"/>
              <a:gd name="connsiteY14" fmla="*/ 706721 h 800099"/>
              <a:gd name="connsiteX15" fmla="*/ 262993 w 2247902"/>
              <a:gd name="connsiteY15" fmla="*/ 797223 h 800099"/>
              <a:gd name="connsiteX16" fmla="*/ 173183 w 2247902"/>
              <a:gd name="connsiteY16" fmla="*/ 761863 h 800099"/>
              <a:gd name="connsiteX17" fmla="*/ 24648 w 2247902"/>
              <a:gd name="connsiteY17" fmla="*/ 606473 h 800099"/>
              <a:gd name="connsiteX18" fmla="*/ 14316 w 2247902"/>
              <a:gd name="connsiteY18" fmla="*/ 521039 h 800099"/>
              <a:gd name="connsiteX19" fmla="*/ 44166 w 2247902"/>
              <a:gd name="connsiteY19" fmla="*/ 481788 h 800099"/>
              <a:gd name="connsiteX20" fmla="*/ 409779 w 2247902"/>
              <a:gd name="connsiteY20" fmla="*/ 151467 h 800099"/>
              <a:gd name="connsiteX21" fmla="*/ 765717 w 2247902"/>
              <a:gd name="connsiteY21" fmla="*/ 3393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7902" h="800099">
                <a:moveTo>
                  <a:pt x="765717" y="3393"/>
                </a:moveTo>
                <a:cubicBezTo>
                  <a:pt x="939479" y="-6084"/>
                  <a:pt x="1113310" y="805"/>
                  <a:pt x="1276369" y="69678"/>
                </a:cubicBezTo>
                <a:cubicBezTo>
                  <a:pt x="1394869" y="119863"/>
                  <a:pt x="1509912" y="181065"/>
                  <a:pt x="1626393" y="238240"/>
                </a:cubicBezTo>
                <a:cubicBezTo>
                  <a:pt x="1670332" y="259889"/>
                  <a:pt x="1713671" y="284501"/>
                  <a:pt x="1758334" y="304135"/>
                </a:cubicBezTo>
                <a:cubicBezTo>
                  <a:pt x="1824494" y="334653"/>
                  <a:pt x="1887064" y="343453"/>
                  <a:pt x="1962207" y="313167"/>
                </a:cubicBezTo>
                <a:cubicBezTo>
                  <a:pt x="2022653" y="288512"/>
                  <a:pt x="2097195" y="292973"/>
                  <a:pt x="2164756" y="295389"/>
                </a:cubicBezTo>
                <a:cubicBezTo>
                  <a:pt x="2224630" y="297774"/>
                  <a:pt x="2258815" y="365872"/>
                  <a:pt x="2244757" y="424402"/>
                </a:cubicBezTo>
                <a:cubicBezTo>
                  <a:pt x="2226964" y="499757"/>
                  <a:pt x="2216020" y="576209"/>
                  <a:pt x="2197170" y="650729"/>
                </a:cubicBezTo>
                <a:cubicBezTo>
                  <a:pt x="2190559" y="675607"/>
                  <a:pt x="2171871" y="703873"/>
                  <a:pt x="2149573" y="718130"/>
                </a:cubicBezTo>
                <a:cubicBezTo>
                  <a:pt x="2035911" y="795459"/>
                  <a:pt x="1908619" y="815685"/>
                  <a:pt x="1778479" y="772685"/>
                </a:cubicBezTo>
                <a:cubicBezTo>
                  <a:pt x="1675409" y="738933"/>
                  <a:pt x="1577968" y="688123"/>
                  <a:pt x="1476822" y="646431"/>
                </a:cubicBezTo>
                <a:cubicBezTo>
                  <a:pt x="1344244" y="591205"/>
                  <a:pt x="1211665" y="535980"/>
                  <a:pt x="1076820" y="485845"/>
                </a:cubicBezTo>
                <a:cubicBezTo>
                  <a:pt x="1038653" y="472165"/>
                  <a:pt x="993791" y="474707"/>
                  <a:pt x="951538" y="475005"/>
                </a:cubicBezTo>
                <a:cubicBezTo>
                  <a:pt x="879348" y="474112"/>
                  <a:pt x="811008" y="489127"/>
                  <a:pt x="751307" y="535843"/>
                </a:cubicBezTo>
                <a:cubicBezTo>
                  <a:pt x="674987" y="596131"/>
                  <a:pt x="601135" y="660935"/>
                  <a:pt x="517297" y="706721"/>
                </a:cubicBezTo>
                <a:cubicBezTo>
                  <a:pt x="438795" y="748973"/>
                  <a:pt x="349358" y="772321"/>
                  <a:pt x="262993" y="797223"/>
                </a:cubicBezTo>
                <a:cubicBezTo>
                  <a:pt x="231362" y="805868"/>
                  <a:pt x="199330" y="795298"/>
                  <a:pt x="173183" y="761863"/>
                </a:cubicBezTo>
                <a:cubicBezTo>
                  <a:pt x="128896" y="705581"/>
                  <a:pt x="79269" y="652835"/>
                  <a:pt x="24648" y="606473"/>
                </a:cubicBezTo>
                <a:cubicBezTo>
                  <a:pt x="-11689" y="576199"/>
                  <a:pt x="-1299" y="550861"/>
                  <a:pt x="14316" y="521039"/>
                </a:cubicBezTo>
                <a:cubicBezTo>
                  <a:pt x="21234" y="506717"/>
                  <a:pt x="32054" y="492886"/>
                  <a:pt x="44166" y="481788"/>
                </a:cubicBezTo>
                <a:cubicBezTo>
                  <a:pt x="165291" y="370808"/>
                  <a:pt x="284291" y="258158"/>
                  <a:pt x="409779" y="151467"/>
                </a:cubicBezTo>
                <a:cubicBezTo>
                  <a:pt x="512103" y="67805"/>
                  <a:pt x="634863" y="25975"/>
                  <a:pt x="765717" y="3393"/>
                </a:cubicBezTo>
                <a:close/>
              </a:path>
            </a:pathLst>
          </a:custGeom>
          <a:solidFill>
            <a:schemeClr val="accent1">
              <a:lumMod val="90000"/>
            </a:schemeClr>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2717423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picture with title">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11C6E57-DF92-4073-1CB4-226BAF3B3A6F}"/>
              </a:ext>
            </a:extLst>
          </p:cNvPr>
          <p:cNvSpPr>
            <a:spLocks noGrp="1"/>
          </p:cNvSpPr>
          <p:nvPr>
            <p:ph type="title" hasCustomPrompt="1"/>
          </p:nvPr>
        </p:nvSpPr>
        <p:spPr>
          <a:xfrm>
            <a:off x="9076341" y="1862625"/>
            <a:ext cx="2670048" cy="1920240"/>
          </a:xfrm>
          <a:prstGeom prst="rect">
            <a:avLst/>
          </a:prstGeom>
          <a:noFill/>
        </p:spPr>
        <p:txBody>
          <a:bodyPr wrap="square" lIns="91440" tIns="274320" rIns="91440" bIns="45720" anchor="b">
            <a:noAutofit/>
          </a:bodyPr>
          <a:lstStyle>
            <a:lvl1pPr algn="ctr">
              <a:lnSpc>
                <a:spcPct val="80000"/>
              </a:lnSpc>
              <a:defRPr sz="11500" spc="100" baseline="0">
                <a:solidFill>
                  <a:schemeClr val="accent5"/>
                </a:solidFill>
              </a:defRPr>
            </a:lvl1pPr>
          </a:lstStyle>
          <a:p>
            <a:r>
              <a:rPr lang="en-US"/>
              <a:t>Title</a:t>
            </a:r>
          </a:p>
        </p:txBody>
      </p:sp>
      <p:sp>
        <p:nvSpPr>
          <p:cNvPr id="7" name="Picture Placeholder 6">
            <a:extLst>
              <a:ext uri="{FF2B5EF4-FFF2-40B4-BE49-F238E27FC236}">
                <a16:creationId xmlns:a16="http://schemas.microsoft.com/office/drawing/2014/main" id="{70418CA0-B229-FC3C-9FBE-1D99761FCDB4}"/>
              </a:ext>
            </a:extLst>
          </p:cNvPr>
          <p:cNvSpPr>
            <a:spLocks noGrp="1"/>
          </p:cNvSpPr>
          <p:nvPr>
            <p:ph type="pic" sz="quarter" idx="19"/>
          </p:nvPr>
        </p:nvSpPr>
        <p:spPr>
          <a:xfrm>
            <a:off x="655983" y="0"/>
            <a:ext cx="7932205" cy="6858000"/>
          </a:xfrm>
          <a:prstGeom prst="rect">
            <a:avLst/>
          </a:prstGeom>
        </p:spPr>
        <p:txBody>
          <a:bodyPr vert="horz" wrap="square" lIns="91440" tIns="45720" rIns="91440" bIns="45720" rtlCol="0" anchor="t">
            <a:noAutofit/>
          </a:bodyPr>
          <a:lstStyle>
            <a:lvl1pPr marL="0" indent="0">
              <a:buNone/>
              <a:defRPr lang="en-US" sz="1400"/>
            </a:lvl1pPr>
          </a:lstStyle>
          <a:p>
            <a:pPr marL="228600" lvl="0" indent="-228600" algn="ctr"/>
            <a:r>
              <a:rPr lang="en-US" dirty="0"/>
              <a:t>Click icon to add picture</a:t>
            </a:r>
          </a:p>
        </p:txBody>
      </p:sp>
    </p:spTree>
    <p:extLst>
      <p:ext uri="{BB962C8B-B14F-4D97-AF65-F5344CB8AC3E}">
        <p14:creationId xmlns:p14="http://schemas.microsoft.com/office/powerpoint/2010/main" val="2618313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pictures 01">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522A611D-AFDC-F677-5122-EA225BD079BB}"/>
              </a:ext>
            </a:extLst>
          </p:cNvPr>
          <p:cNvSpPr>
            <a:spLocks noGrp="1"/>
          </p:cNvSpPr>
          <p:nvPr>
            <p:ph type="pic" sz="quarter" idx="13" hasCustomPrompt="1"/>
          </p:nvPr>
        </p:nvSpPr>
        <p:spPr>
          <a:xfrm>
            <a:off x="3048000" y="-1"/>
            <a:ext cx="4400550" cy="5043643"/>
          </a:xfrm>
          <a:custGeom>
            <a:avLst/>
            <a:gdLst>
              <a:gd name="connsiteX0" fmla="*/ 1720371 w 4400550"/>
              <a:gd name="connsiteY0" fmla="*/ 5033368 h 5043643"/>
              <a:gd name="connsiteX1" fmla="*/ 1720467 w 4400550"/>
              <a:gd name="connsiteY1" fmla="*/ 5033652 h 5043643"/>
              <a:gd name="connsiteX2" fmla="*/ 1720276 w 4400550"/>
              <a:gd name="connsiteY2" fmla="*/ 5033937 h 5043643"/>
              <a:gd name="connsiteX3" fmla="*/ 1720371 w 4400550"/>
              <a:gd name="connsiteY3" fmla="*/ 5033368 h 5043643"/>
              <a:gd name="connsiteX4" fmla="*/ 2263010 w 4400550"/>
              <a:gd name="connsiteY4" fmla="*/ 5011359 h 5043643"/>
              <a:gd name="connsiteX5" fmla="*/ 2263201 w 4400550"/>
              <a:gd name="connsiteY5" fmla="*/ 5011644 h 5043643"/>
              <a:gd name="connsiteX6" fmla="*/ 2263106 w 4400550"/>
              <a:gd name="connsiteY6" fmla="*/ 5011833 h 5043643"/>
              <a:gd name="connsiteX7" fmla="*/ 2263010 w 4400550"/>
              <a:gd name="connsiteY7" fmla="*/ 5011359 h 5043643"/>
              <a:gd name="connsiteX8" fmla="*/ 1755519 w 4400550"/>
              <a:gd name="connsiteY8" fmla="*/ 5004723 h 5043643"/>
              <a:gd name="connsiteX9" fmla="*/ 1756090 w 4400550"/>
              <a:gd name="connsiteY9" fmla="*/ 5005957 h 5043643"/>
              <a:gd name="connsiteX10" fmla="*/ 1754280 w 4400550"/>
              <a:gd name="connsiteY10" fmla="*/ 5006146 h 5043643"/>
              <a:gd name="connsiteX11" fmla="*/ 1753804 w 4400550"/>
              <a:gd name="connsiteY11" fmla="*/ 5005198 h 5043643"/>
              <a:gd name="connsiteX12" fmla="*/ 1755519 w 4400550"/>
              <a:gd name="connsiteY12" fmla="*/ 5004723 h 5043643"/>
              <a:gd name="connsiteX13" fmla="*/ 925034 w 4400550"/>
              <a:gd name="connsiteY13" fmla="*/ 5004723 h 5043643"/>
              <a:gd name="connsiteX14" fmla="*/ 925034 w 4400550"/>
              <a:gd name="connsiteY14" fmla="*/ 5005198 h 5043643"/>
              <a:gd name="connsiteX15" fmla="*/ 924748 w 4400550"/>
              <a:gd name="connsiteY15" fmla="*/ 5005293 h 5043643"/>
              <a:gd name="connsiteX16" fmla="*/ 925034 w 4400550"/>
              <a:gd name="connsiteY16" fmla="*/ 5004723 h 5043643"/>
              <a:gd name="connsiteX17" fmla="*/ 1560285 w 4400550"/>
              <a:gd name="connsiteY17" fmla="*/ 4994775 h 5043643"/>
              <a:gd name="connsiteX18" fmla="*/ 1560218 w 4400550"/>
              <a:gd name="connsiteY18" fmla="*/ 4995121 h 5043643"/>
              <a:gd name="connsiteX19" fmla="*/ 1559923 w 4400550"/>
              <a:gd name="connsiteY19" fmla="*/ 4994889 h 5043643"/>
              <a:gd name="connsiteX20" fmla="*/ 1559923 w 4400550"/>
              <a:gd name="connsiteY20" fmla="*/ 4994888 h 5043643"/>
              <a:gd name="connsiteX21" fmla="*/ 1562190 w 4400550"/>
              <a:gd name="connsiteY21" fmla="*/ 4989626 h 5043643"/>
              <a:gd name="connsiteX22" fmla="*/ 1562191 w 4400550"/>
              <a:gd name="connsiteY22" fmla="*/ 4989626 h 5043643"/>
              <a:gd name="connsiteX23" fmla="*/ 1562190 w 4400550"/>
              <a:gd name="connsiteY23" fmla="*/ 4989627 h 5043643"/>
              <a:gd name="connsiteX24" fmla="*/ 1562266 w 4400550"/>
              <a:gd name="connsiteY24" fmla="*/ 4989212 h 5043643"/>
              <a:gd name="connsiteX25" fmla="*/ 1562437 w 4400550"/>
              <a:gd name="connsiteY25" fmla="*/ 4989497 h 5043643"/>
              <a:gd name="connsiteX26" fmla="*/ 1562191 w 4400550"/>
              <a:gd name="connsiteY26" fmla="*/ 4989626 h 5043643"/>
              <a:gd name="connsiteX27" fmla="*/ 1564152 w 4400550"/>
              <a:gd name="connsiteY27" fmla="*/ 4984064 h 5043643"/>
              <a:gd name="connsiteX28" fmla="*/ 1564514 w 4400550"/>
              <a:gd name="connsiteY28" fmla="*/ 4984511 h 5043643"/>
              <a:gd name="connsiteX29" fmla="*/ 1564104 w 4400550"/>
              <a:gd name="connsiteY29" fmla="*/ 4984920 h 5043643"/>
              <a:gd name="connsiteX30" fmla="*/ 1563742 w 4400550"/>
              <a:gd name="connsiteY30" fmla="*/ 4984473 h 5043643"/>
              <a:gd name="connsiteX31" fmla="*/ 1564152 w 4400550"/>
              <a:gd name="connsiteY31" fmla="*/ 4984064 h 5043643"/>
              <a:gd name="connsiteX32" fmla="*/ 1565866 w 4400550"/>
              <a:gd name="connsiteY32" fmla="*/ 4977351 h 5043643"/>
              <a:gd name="connsiteX33" fmla="*/ 1566819 w 4400550"/>
              <a:gd name="connsiteY33" fmla="*/ 4978282 h 5043643"/>
              <a:gd name="connsiteX34" fmla="*/ 1565514 w 4400550"/>
              <a:gd name="connsiteY34" fmla="*/ 4980235 h 5043643"/>
              <a:gd name="connsiteX35" fmla="*/ 1564943 w 4400550"/>
              <a:gd name="connsiteY35" fmla="*/ 4979237 h 5043643"/>
              <a:gd name="connsiteX36" fmla="*/ 1565866 w 4400550"/>
              <a:gd name="connsiteY36" fmla="*/ 4977351 h 5043643"/>
              <a:gd name="connsiteX37" fmla="*/ 2315398 w 4400550"/>
              <a:gd name="connsiteY37" fmla="*/ 4966879 h 5043643"/>
              <a:gd name="connsiteX38" fmla="*/ 2315208 w 4400550"/>
              <a:gd name="connsiteY38" fmla="*/ 4967164 h 5043643"/>
              <a:gd name="connsiteX39" fmla="*/ 2315017 w 4400550"/>
              <a:gd name="connsiteY39" fmla="*/ 4966974 h 5043643"/>
              <a:gd name="connsiteX40" fmla="*/ 2315398 w 4400550"/>
              <a:gd name="connsiteY40" fmla="*/ 4966879 h 5043643"/>
              <a:gd name="connsiteX41" fmla="*/ 1571486 w 4400550"/>
              <a:gd name="connsiteY41" fmla="*/ 4962781 h 5043643"/>
              <a:gd name="connsiteX42" fmla="*/ 1571924 w 4400550"/>
              <a:gd name="connsiteY42" fmla="*/ 4962936 h 5043643"/>
              <a:gd name="connsiteX43" fmla="*/ 1570467 w 4400550"/>
              <a:gd name="connsiteY43" fmla="*/ 4967491 h 5043643"/>
              <a:gd name="connsiteX44" fmla="*/ 1571734 w 4400550"/>
              <a:gd name="connsiteY44" fmla="*/ 4962884 h 5043643"/>
              <a:gd name="connsiteX45" fmla="*/ 1571486 w 4400550"/>
              <a:gd name="connsiteY45" fmla="*/ 4962781 h 5043643"/>
              <a:gd name="connsiteX46" fmla="*/ 1575289 w 4400550"/>
              <a:gd name="connsiteY46" fmla="*/ 4953541 h 5043643"/>
              <a:gd name="connsiteX47" fmla="*/ 1575306 w 4400550"/>
              <a:gd name="connsiteY47" fmla="*/ 4955770 h 5043643"/>
              <a:gd name="connsiteX48" fmla="*/ 1573458 w 4400550"/>
              <a:gd name="connsiteY48" fmla="*/ 4959426 h 5043643"/>
              <a:gd name="connsiteX49" fmla="*/ 1572743 w 4400550"/>
              <a:gd name="connsiteY49" fmla="*/ 4955590 h 5043643"/>
              <a:gd name="connsiteX50" fmla="*/ 1575459 w 4400550"/>
              <a:gd name="connsiteY50" fmla="*/ 4953228 h 5043643"/>
              <a:gd name="connsiteX51" fmla="*/ 1575420 w 4400550"/>
              <a:gd name="connsiteY51" fmla="*/ 4953435 h 5043643"/>
              <a:gd name="connsiteX52" fmla="*/ 1575289 w 4400550"/>
              <a:gd name="connsiteY52" fmla="*/ 4953541 h 5043643"/>
              <a:gd name="connsiteX53" fmla="*/ 1575287 w 4400550"/>
              <a:gd name="connsiteY53" fmla="*/ 4953297 h 5043643"/>
              <a:gd name="connsiteX54" fmla="*/ 1762186 w 4400550"/>
              <a:gd name="connsiteY54" fmla="*/ 4953031 h 5043643"/>
              <a:gd name="connsiteX55" fmla="*/ 1762472 w 4400550"/>
              <a:gd name="connsiteY55" fmla="*/ 4953505 h 5043643"/>
              <a:gd name="connsiteX56" fmla="*/ 1761900 w 4400550"/>
              <a:gd name="connsiteY56" fmla="*/ 4954454 h 5043643"/>
              <a:gd name="connsiteX57" fmla="*/ 1761424 w 4400550"/>
              <a:gd name="connsiteY57" fmla="*/ 4953695 h 5043643"/>
              <a:gd name="connsiteX58" fmla="*/ 1762186 w 4400550"/>
              <a:gd name="connsiteY58" fmla="*/ 4953031 h 5043643"/>
              <a:gd name="connsiteX59" fmla="*/ 1576849 w 4400550"/>
              <a:gd name="connsiteY59" fmla="*/ 4951193 h 5043643"/>
              <a:gd name="connsiteX60" fmla="*/ 1576858 w 4400550"/>
              <a:gd name="connsiteY60" fmla="*/ 4952668 h 5043643"/>
              <a:gd name="connsiteX61" fmla="*/ 1575459 w 4400550"/>
              <a:gd name="connsiteY61" fmla="*/ 4953228 h 5043643"/>
              <a:gd name="connsiteX62" fmla="*/ 1575763 w 4400550"/>
              <a:gd name="connsiteY62" fmla="*/ 4951604 h 5043643"/>
              <a:gd name="connsiteX63" fmla="*/ 1576849 w 4400550"/>
              <a:gd name="connsiteY63" fmla="*/ 4951193 h 5043643"/>
              <a:gd name="connsiteX64" fmla="*/ 1769330 w 4400550"/>
              <a:gd name="connsiteY64" fmla="*/ 4944399 h 5043643"/>
              <a:gd name="connsiteX65" fmla="*/ 1769520 w 4400550"/>
              <a:gd name="connsiteY65" fmla="*/ 4944494 h 5043643"/>
              <a:gd name="connsiteX66" fmla="*/ 1769329 w 4400550"/>
              <a:gd name="connsiteY66" fmla="*/ 4944400 h 5043643"/>
              <a:gd name="connsiteX67" fmla="*/ 1579601 w 4400550"/>
              <a:gd name="connsiteY67" fmla="*/ 4942889 h 5043643"/>
              <a:gd name="connsiteX68" fmla="*/ 1579801 w 4400550"/>
              <a:gd name="connsiteY68" fmla="*/ 4946072 h 5043643"/>
              <a:gd name="connsiteX69" fmla="*/ 1578420 w 4400550"/>
              <a:gd name="connsiteY69" fmla="*/ 4947201 h 5043643"/>
              <a:gd name="connsiteX70" fmla="*/ 1578106 w 4400550"/>
              <a:gd name="connsiteY70" fmla="*/ 4944816 h 5043643"/>
              <a:gd name="connsiteX71" fmla="*/ 1579601 w 4400550"/>
              <a:gd name="connsiteY71" fmla="*/ 4942889 h 5043643"/>
              <a:gd name="connsiteX72" fmla="*/ 1579992 w 4400550"/>
              <a:gd name="connsiteY72" fmla="*/ 4939227 h 5043643"/>
              <a:gd name="connsiteX73" fmla="*/ 1580602 w 4400550"/>
              <a:gd name="connsiteY73" fmla="*/ 4940023 h 5043643"/>
              <a:gd name="connsiteX74" fmla="*/ 1579906 w 4400550"/>
              <a:gd name="connsiteY74" fmla="*/ 4940750 h 5043643"/>
              <a:gd name="connsiteX75" fmla="*/ 1579525 w 4400550"/>
              <a:gd name="connsiteY75" fmla="*/ 4939620 h 5043643"/>
              <a:gd name="connsiteX76" fmla="*/ 1579992 w 4400550"/>
              <a:gd name="connsiteY76" fmla="*/ 4939227 h 5043643"/>
              <a:gd name="connsiteX77" fmla="*/ 1783808 w 4400550"/>
              <a:gd name="connsiteY77" fmla="*/ 4926569 h 5043643"/>
              <a:gd name="connsiteX78" fmla="*/ 1781522 w 4400550"/>
              <a:gd name="connsiteY78" fmla="*/ 4929224 h 5043643"/>
              <a:gd name="connsiteX79" fmla="*/ 1780760 w 4400550"/>
              <a:gd name="connsiteY79" fmla="*/ 4928371 h 5043643"/>
              <a:gd name="connsiteX80" fmla="*/ 1783808 w 4400550"/>
              <a:gd name="connsiteY80" fmla="*/ 4926569 h 5043643"/>
              <a:gd name="connsiteX81" fmla="*/ 1784379 w 4400550"/>
              <a:gd name="connsiteY81" fmla="*/ 4924861 h 5043643"/>
              <a:gd name="connsiteX82" fmla="*/ 1784284 w 4400550"/>
              <a:gd name="connsiteY82" fmla="*/ 4925241 h 5043643"/>
              <a:gd name="connsiteX83" fmla="*/ 1783998 w 4400550"/>
              <a:gd name="connsiteY83" fmla="*/ 4926379 h 5043643"/>
              <a:gd name="connsiteX84" fmla="*/ 1784094 w 4400550"/>
              <a:gd name="connsiteY84" fmla="*/ 4925241 h 5043643"/>
              <a:gd name="connsiteX85" fmla="*/ 1784379 w 4400550"/>
              <a:gd name="connsiteY85" fmla="*/ 4924861 h 5043643"/>
              <a:gd name="connsiteX86" fmla="*/ 1785141 w 4400550"/>
              <a:gd name="connsiteY86" fmla="*/ 4923059 h 5043643"/>
              <a:gd name="connsiteX87" fmla="*/ 1784856 w 4400550"/>
              <a:gd name="connsiteY87" fmla="*/ 4924292 h 5043643"/>
              <a:gd name="connsiteX88" fmla="*/ 1784475 w 4400550"/>
              <a:gd name="connsiteY88" fmla="*/ 4924767 h 5043643"/>
              <a:gd name="connsiteX89" fmla="*/ 1785141 w 4400550"/>
              <a:gd name="connsiteY89" fmla="*/ 4923059 h 5043643"/>
              <a:gd name="connsiteX90" fmla="*/ 1590127 w 4400550"/>
              <a:gd name="connsiteY90" fmla="*/ 4917444 h 5043643"/>
              <a:gd name="connsiteX91" fmla="*/ 1590993 w 4400550"/>
              <a:gd name="connsiteY91" fmla="*/ 4917481 h 5043643"/>
              <a:gd name="connsiteX92" fmla="*/ 1590793 w 4400550"/>
              <a:gd name="connsiteY92" fmla="*/ 4919981 h 5043643"/>
              <a:gd name="connsiteX93" fmla="*/ 1584450 w 4400550"/>
              <a:gd name="connsiteY93" fmla="*/ 4933584 h 5043643"/>
              <a:gd name="connsiteX94" fmla="*/ 1582935 w 4400550"/>
              <a:gd name="connsiteY94" fmla="*/ 4934562 h 5043643"/>
              <a:gd name="connsiteX95" fmla="*/ 1582707 w 4400550"/>
              <a:gd name="connsiteY95" fmla="*/ 4932378 h 5043643"/>
              <a:gd name="connsiteX96" fmla="*/ 1590127 w 4400550"/>
              <a:gd name="connsiteY96" fmla="*/ 4917444 h 5043643"/>
              <a:gd name="connsiteX97" fmla="*/ 1789332 w 4400550"/>
              <a:gd name="connsiteY97" fmla="*/ 4916515 h 5043643"/>
              <a:gd name="connsiteX98" fmla="*/ 1787523 w 4400550"/>
              <a:gd name="connsiteY98" fmla="*/ 4917558 h 5043643"/>
              <a:gd name="connsiteX99" fmla="*/ 1787618 w 4400550"/>
              <a:gd name="connsiteY99" fmla="*/ 4917368 h 5043643"/>
              <a:gd name="connsiteX100" fmla="*/ 1789523 w 4400550"/>
              <a:gd name="connsiteY100" fmla="*/ 4916135 h 5043643"/>
              <a:gd name="connsiteX101" fmla="*/ 1789428 w 4400550"/>
              <a:gd name="connsiteY101" fmla="*/ 4916515 h 5043643"/>
              <a:gd name="connsiteX102" fmla="*/ 1789332 w 4400550"/>
              <a:gd name="connsiteY102" fmla="*/ 4916515 h 5043643"/>
              <a:gd name="connsiteX103" fmla="*/ 1595489 w 4400550"/>
              <a:gd name="connsiteY103" fmla="*/ 4909060 h 5043643"/>
              <a:gd name="connsiteX104" fmla="*/ 1592622 w 4400550"/>
              <a:gd name="connsiteY104" fmla="*/ 4914311 h 5043643"/>
              <a:gd name="connsiteX105" fmla="*/ 1591870 w 4400550"/>
              <a:gd name="connsiteY105" fmla="*/ 4914095 h 5043643"/>
              <a:gd name="connsiteX106" fmla="*/ 1593070 w 4400550"/>
              <a:gd name="connsiteY106" fmla="*/ 4909461 h 5043643"/>
              <a:gd name="connsiteX107" fmla="*/ 1797905 w 4400550"/>
              <a:gd name="connsiteY107" fmla="*/ 4907125 h 5043643"/>
              <a:gd name="connsiteX108" fmla="*/ 1797905 w 4400550"/>
              <a:gd name="connsiteY108" fmla="*/ 4907694 h 5043643"/>
              <a:gd name="connsiteX109" fmla="*/ 1797810 w 4400550"/>
              <a:gd name="connsiteY109" fmla="*/ 4907409 h 5043643"/>
              <a:gd name="connsiteX110" fmla="*/ 1797905 w 4400550"/>
              <a:gd name="connsiteY110" fmla="*/ 4907125 h 5043643"/>
              <a:gd name="connsiteX111" fmla="*/ 1797905 w 4400550"/>
              <a:gd name="connsiteY111" fmla="*/ 4906652 h 5043643"/>
              <a:gd name="connsiteX112" fmla="*/ 1798476 w 4400550"/>
              <a:gd name="connsiteY112" fmla="*/ 4906746 h 5043643"/>
              <a:gd name="connsiteX113" fmla="*/ 1798000 w 4400550"/>
              <a:gd name="connsiteY113" fmla="*/ 4906840 h 5043643"/>
              <a:gd name="connsiteX114" fmla="*/ 1797905 w 4400550"/>
              <a:gd name="connsiteY114" fmla="*/ 4907125 h 5043643"/>
              <a:gd name="connsiteX115" fmla="*/ 1599649 w 4400550"/>
              <a:gd name="connsiteY115" fmla="*/ 4898399 h 5043643"/>
              <a:gd name="connsiteX116" fmla="*/ 1599318 w 4400550"/>
              <a:gd name="connsiteY116" fmla="*/ 4899331 h 5043643"/>
              <a:gd name="connsiteX117" fmla="*/ 1595785 w 4400550"/>
              <a:gd name="connsiteY117" fmla="*/ 4909011 h 5043643"/>
              <a:gd name="connsiteX118" fmla="*/ 1595489 w 4400550"/>
              <a:gd name="connsiteY118" fmla="*/ 4909060 h 5043643"/>
              <a:gd name="connsiteX119" fmla="*/ 1595613 w 4400550"/>
              <a:gd name="connsiteY119" fmla="*/ 4908832 h 5043643"/>
              <a:gd name="connsiteX120" fmla="*/ 1599185 w 4400550"/>
              <a:gd name="connsiteY120" fmla="*/ 4899209 h 5043643"/>
              <a:gd name="connsiteX121" fmla="*/ 1815335 w 4400550"/>
              <a:gd name="connsiteY121" fmla="*/ 4886732 h 5043643"/>
              <a:gd name="connsiteX122" fmla="*/ 1814764 w 4400550"/>
              <a:gd name="connsiteY122" fmla="*/ 4889009 h 5043643"/>
              <a:gd name="connsiteX123" fmla="*/ 1813716 w 4400550"/>
              <a:gd name="connsiteY123" fmla="*/ 4889198 h 5043643"/>
              <a:gd name="connsiteX124" fmla="*/ 1813812 w 4400550"/>
              <a:gd name="connsiteY124" fmla="*/ 4888629 h 5043643"/>
              <a:gd name="connsiteX125" fmla="*/ 1815335 w 4400550"/>
              <a:gd name="connsiteY125" fmla="*/ 4886732 h 5043643"/>
              <a:gd name="connsiteX126" fmla="*/ 1821431 w 4400550"/>
              <a:gd name="connsiteY126" fmla="*/ 4883792 h 5043643"/>
              <a:gd name="connsiteX127" fmla="*/ 1821622 w 4400550"/>
              <a:gd name="connsiteY127" fmla="*/ 4884266 h 5043643"/>
              <a:gd name="connsiteX128" fmla="*/ 1821241 w 4400550"/>
              <a:gd name="connsiteY128" fmla="*/ 4884173 h 5043643"/>
              <a:gd name="connsiteX129" fmla="*/ 1821241 w 4400550"/>
              <a:gd name="connsiteY129" fmla="*/ 4884172 h 5043643"/>
              <a:gd name="connsiteX130" fmla="*/ 1608562 w 4400550"/>
              <a:gd name="connsiteY130" fmla="*/ 4879833 h 5043643"/>
              <a:gd name="connsiteX131" fmla="*/ 1607034 w 4400550"/>
              <a:gd name="connsiteY131" fmla="*/ 4885498 h 5043643"/>
              <a:gd name="connsiteX132" fmla="*/ 1599649 w 4400550"/>
              <a:gd name="connsiteY132" fmla="*/ 4898399 h 5043643"/>
              <a:gd name="connsiteX133" fmla="*/ 1603157 w 4400550"/>
              <a:gd name="connsiteY133" fmla="*/ 4888513 h 5043643"/>
              <a:gd name="connsiteX134" fmla="*/ 1606786 w 4400550"/>
              <a:gd name="connsiteY134" fmla="*/ 4880990 h 5043643"/>
              <a:gd name="connsiteX135" fmla="*/ 1613187 w 4400550"/>
              <a:gd name="connsiteY135" fmla="*/ 4871056 h 5043643"/>
              <a:gd name="connsiteX136" fmla="*/ 1608777 w 4400550"/>
              <a:gd name="connsiteY136" fmla="*/ 4879692 h 5043643"/>
              <a:gd name="connsiteX137" fmla="*/ 1608562 w 4400550"/>
              <a:gd name="connsiteY137" fmla="*/ 4879833 h 5043643"/>
              <a:gd name="connsiteX138" fmla="*/ 1608634 w 4400550"/>
              <a:gd name="connsiteY138" fmla="*/ 4879564 h 5043643"/>
              <a:gd name="connsiteX139" fmla="*/ 1613187 w 4400550"/>
              <a:gd name="connsiteY139" fmla="*/ 4871056 h 5043643"/>
              <a:gd name="connsiteX140" fmla="*/ 1615644 w 4400550"/>
              <a:gd name="connsiteY140" fmla="*/ 4865393 h 5043643"/>
              <a:gd name="connsiteX141" fmla="*/ 1615263 w 4400550"/>
              <a:gd name="connsiteY141" fmla="*/ 4866414 h 5043643"/>
              <a:gd name="connsiteX142" fmla="*/ 1614692 w 4400550"/>
              <a:gd name="connsiteY142" fmla="*/ 4867978 h 5043643"/>
              <a:gd name="connsiteX143" fmla="*/ 1615101 w 4400550"/>
              <a:gd name="connsiteY143" fmla="*/ 4866255 h 5043643"/>
              <a:gd name="connsiteX144" fmla="*/ 1615644 w 4400550"/>
              <a:gd name="connsiteY144" fmla="*/ 4865393 h 5043643"/>
              <a:gd name="connsiteX145" fmla="*/ 788160 w 4400550"/>
              <a:gd name="connsiteY145" fmla="*/ 4865012 h 5043643"/>
              <a:gd name="connsiteX146" fmla="*/ 788826 w 4400550"/>
              <a:gd name="connsiteY146" fmla="*/ 4866150 h 5043643"/>
              <a:gd name="connsiteX147" fmla="*/ 787683 w 4400550"/>
              <a:gd name="connsiteY147" fmla="*/ 4867383 h 5043643"/>
              <a:gd name="connsiteX148" fmla="*/ 786921 w 4400550"/>
              <a:gd name="connsiteY148" fmla="*/ 4866150 h 5043643"/>
              <a:gd name="connsiteX149" fmla="*/ 788160 w 4400550"/>
              <a:gd name="connsiteY149" fmla="*/ 4865012 h 5043643"/>
              <a:gd name="connsiteX150" fmla="*/ 790160 w 4400550"/>
              <a:gd name="connsiteY150" fmla="*/ 4852777 h 5043643"/>
              <a:gd name="connsiteX151" fmla="*/ 790541 w 4400550"/>
              <a:gd name="connsiteY151" fmla="*/ 4852871 h 5043643"/>
              <a:gd name="connsiteX152" fmla="*/ 790255 w 4400550"/>
              <a:gd name="connsiteY152" fmla="*/ 4853250 h 5043643"/>
              <a:gd name="connsiteX153" fmla="*/ 790255 w 4400550"/>
              <a:gd name="connsiteY153" fmla="*/ 4853251 h 5043643"/>
              <a:gd name="connsiteX154" fmla="*/ 1623683 w 4400550"/>
              <a:gd name="connsiteY154" fmla="*/ 4850869 h 5043643"/>
              <a:gd name="connsiteX155" fmla="*/ 1624055 w 4400550"/>
              <a:gd name="connsiteY155" fmla="*/ 4851117 h 5043643"/>
              <a:gd name="connsiteX156" fmla="*/ 1623636 w 4400550"/>
              <a:gd name="connsiteY156" fmla="*/ 4851267 h 5043643"/>
              <a:gd name="connsiteX157" fmla="*/ 1627312 w 4400550"/>
              <a:gd name="connsiteY157" fmla="*/ 4846817 h 5043643"/>
              <a:gd name="connsiteX158" fmla="*/ 1627757 w 4400550"/>
              <a:gd name="connsiteY158" fmla="*/ 4846871 h 5043643"/>
              <a:gd name="connsiteX159" fmla="*/ 1627722 w 4400550"/>
              <a:gd name="connsiteY159" fmla="*/ 4846946 h 5043643"/>
              <a:gd name="connsiteX160" fmla="*/ 2039745 w 4400550"/>
              <a:gd name="connsiteY160" fmla="*/ 4839305 h 5043643"/>
              <a:gd name="connsiteX161" fmla="*/ 2042316 w 4400550"/>
              <a:gd name="connsiteY161" fmla="*/ 4839399 h 5043643"/>
              <a:gd name="connsiteX162" fmla="*/ 2048031 w 4400550"/>
              <a:gd name="connsiteY162" fmla="*/ 4839494 h 5043643"/>
              <a:gd name="connsiteX163" fmla="*/ 2053651 w 4400550"/>
              <a:gd name="connsiteY163" fmla="*/ 4839969 h 5043643"/>
              <a:gd name="connsiteX164" fmla="*/ 2056032 w 4400550"/>
              <a:gd name="connsiteY164" fmla="*/ 4840158 h 5043643"/>
              <a:gd name="connsiteX165" fmla="*/ 2078130 w 4400550"/>
              <a:gd name="connsiteY165" fmla="*/ 4840632 h 5043643"/>
              <a:gd name="connsiteX166" fmla="*/ 2089751 w 4400550"/>
              <a:gd name="connsiteY166" fmla="*/ 4842624 h 5043643"/>
              <a:gd name="connsiteX167" fmla="*/ 2107658 w 4400550"/>
              <a:gd name="connsiteY167" fmla="*/ 4845375 h 5043643"/>
              <a:gd name="connsiteX168" fmla="*/ 2111277 w 4400550"/>
              <a:gd name="connsiteY168" fmla="*/ 4846798 h 5043643"/>
              <a:gd name="connsiteX169" fmla="*/ 2126231 w 4400550"/>
              <a:gd name="connsiteY169" fmla="*/ 4853532 h 5043643"/>
              <a:gd name="connsiteX170" fmla="*/ 2138519 w 4400550"/>
              <a:gd name="connsiteY170" fmla="*/ 4859982 h 5043643"/>
              <a:gd name="connsiteX171" fmla="*/ 2160998 w 4400550"/>
              <a:gd name="connsiteY171" fmla="*/ 4870510 h 5043643"/>
              <a:gd name="connsiteX172" fmla="*/ 2163951 w 4400550"/>
              <a:gd name="connsiteY172" fmla="*/ 4871932 h 5043643"/>
              <a:gd name="connsiteX173" fmla="*/ 2174904 w 4400550"/>
              <a:gd name="connsiteY173" fmla="*/ 4880848 h 5043643"/>
              <a:gd name="connsiteX174" fmla="*/ 2186239 w 4400550"/>
              <a:gd name="connsiteY174" fmla="*/ 4889479 h 5043643"/>
              <a:gd name="connsiteX175" fmla="*/ 2198336 w 4400550"/>
              <a:gd name="connsiteY175" fmla="*/ 4898016 h 5043643"/>
              <a:gd name="connsiteX176" fmla="*/ 2199860 w 4400550"/>
              <a:gd name="connsiteY176" fmla="*/ 4899154 h 5043643"/>
              <a:gd name="connsiteX177" fmla="*/ 2213004 w 4400550"/>
              <a:gd name="connsiteY177" fmla="*/ 4911674 h 5043643"/>
              <a:gd name="connsiteX178" fmla="*/ 2216624 w 4400550"/>
              <a:gd name="connsiteY178" fmla="*/ 4916416 h 5043643"/>
              <a:gd name="connsiteX179" fmla="*/ 2218434 w 4400550"/>
              <a:gd name="connsiteY179" fmla="*/ 4919736 h 5043643"/>
              <a:gd name="connsiteX180" fmla="*/ 2229673 w 4400550"/>
              <a:gd name="connsiteY180" fmla="*/ 4935101 h 5043643"/>
              <a:gd name="connsiteX181" fmla="*/ 2234817 w 4400550"/>
              <a:gd name="connsiteY181" fmla="*/ 4942120 h 5043643"/>
              <a:gd name="connsiteX182" fmla="*/ 2235769 w 4400550"/>
              <a:gd name="connsiteY182" fmla="*/ 4943827 h 5043643"/>
              <a:gd name="connsiteX183" fmla="*/ 2239960 w 4400550"/>
              <a:gd name="connsiteY183" fmla="*/ 4954545 h 5043643"/>
              <a:gd name="connsiteX184" fmla="*/ 2239770 w 4400550"/>
              <a:gd name="connsiteY184" fmla="*/ 4954450 h 5043643"/>
              <a:gd name="connsiteX185" fmla="*/ 2244056 w 4400550"/>
              <a:gd name="connsiteY185" fmla="*/ 4960141 h 5043643"/>
              <a:gd name="connsiteX186" fmla="*/ 2248914 w 4400550"/>
              <a:gd name="connsiteY186" fmla="*/ 4970480 h 5043643"/>
              <a:gd name="connsiteX187" fmla="*/ 2253867 w 4400550"/>
              <a:gd name="connsiteY187" fmla="*/ 4985276 h 5043643"/>
              <a:gd name="connsiteX188" fmla="*/ 2256438 w 4400550"/>
              <a:gd name="connsiteY188" fmla="*/ 4986414 h 5043643"/>
              <a:gd name="connsiteX189" fmla="*/ 2257010 w 4400550"/>
              <a:gd name="connsiteY189" fmla="*/ 4990967 h 5043643"/>
              <a:gd name="connsiteX190" fmla="*/ 2258058 w 4400550"/>
              <a:gd name="connsiteY190" fmla="*/ 5001305 h 5043643"/>
              <a:gd name="connsiteX191" fmla="*/ 2258724 w 4400550"/>
              <a:gd name="connsiteY191" fmla="*/ 5003012 h 5043643"/>
              <a:gd name="connsiteX192" fmla="*/ 2260629 w 4400550"/>
              <a:gd name="connsiteY192" fmla="*/ 5008134 h 5043643"/>
              <a:gd name="connsiteX193" fmla="*/ 2263106 w 4400550"/>
              <a:gd name="connsiteY193" fmla="*/ 5011833 h 5043643"/>
              <a:gd name="connsiteX194" fmla="*/ 2263487 w 4400550"/>
              <a:gd name="connsiteY194" fmla="*/ 5017619 h 5043643"/>
              <a:gd name="connsiteX195" fmla="*/ 2265582 w 4400550"/>
              <a:gd name="connsiteY195" fmla="*/ 5022077 h 5043643"/>
              <a:gd name="connsiteX196" fmla="*/ 2265297 w 4400550"/>
              <a:gd name="connsiteY196" fmla="*/ 5022361 h 5043643"/>
              <a:gd name="connsiteX197" fmla="*/ 2265392 w 4400550"/>
              <a:gd name="connsiteY197" fmla="*/ 5021982 h 5043643"/>
              <a:gd name="connsiteX198" fmla="*/ 2264439 w 4400550"/>
              <a:gd name="connsiteY198" fmla="*/ 5023310 h 5043643"/>
              <a:gd name="connsiteX199" fmla="*/ 2266630 w 4400550"/>
              <a:gd name="connsiteY199" fmla="*/ 5032131 h 5043643"/>
              <a:gd name="connsiteX200" fmla="*/ 2267487 w 4400550"/>
              <a:gd name="connsiteY200" fmla="*/ 5034502 h 5043643"/>
              <a:gd name="connsiteX201" fmla="*/ 2269964 w 4400550"/>
              <a:gd name="connsiteY201" fmla="*/ 5041805 h 5043643"/>
              <a:gd name="connsiteX202" fmla="*/ 2270137 w 4400550"/>
              <a:gd name="connsiteY202" fmla="*/ 5043643 h 5043643"/>
              <a:gd name="connsiteX203" fmla="*/ 1780293 w 4400550"/>
              <a:gd name="connsiteY203" fmla="*/ 5043643 h 5043643"/>
              <a:gd name="connsiteX204" fmla="*/ 1780379 w 4400550"/>
              <a:gd name="connsiteY204" fmla="*/ 5043418 h 5043643"/>
              <a:gd name="connsiteX205" fmla="*/ 1781236 w 4400550"/>
              <a:gd name="connsiteY205" fmla="*/ 5040952 h 5043643"/>
              <a:gd name="connsiteX206" fmla="*/ 1787904 w 4400550"/>
              <a:gd name="connsiteY206" fmla="*/ 5025302 h 5043643"/>
              <a:gd name="connsiteX207" fmla="*/ 1800953 w 4400550"/>
              <a:gd name="connsiteY207" fmla="*/ 5001779 h 5043643"/>
              <a:gd name="connsiteX208" fmla="*/ 1803810 w 4400550"/>
              <a:gd name="connsiteY208" fmla="*/ 4997322 h 5043643"/>
              <a:gd name="connsiteX209" fmla="*/ 1815431 w 4400550"/>
              <a:gd name="connsiteY209" fmla="*/ 4980628 h 5043643"/>
              <a:gd name="connsiteX210" fmla="*/ 1826670 w 4400550"/>
              <a:gd name="connsiteY210" fmla="*/ 4965358 h 5043643"/>
              <a:gd name="connsiteX211" fmla="*/ 1846292 w 4400550"/>
              <a:gd name="connsiteY211" fmla="*/ 4944207 h 5043643"/>
              <a:gd name="connsiteX212" fmla="*/ 1848387 w 4400550"/>
              <a:gd name="connsiteY212" fmla="*/ 4941646 h 5043643"/>
              <a:gd name="connsiteX213" fmla="*/ 1863532 w 4400550"/>
              <a:gd name="connsiteY213" fmla="*/ 4926186 h 5043643"/>
              <a:gd name="connsiteX214" fmla="*/ 1868009 w 4400550"/>
              <a:gd name="connsiteY214" fmla="*/ 4921348 h 5043643"/>
              <a:gd name="connsiteX215" fmla="*/ 1877820 w 4400550"/>
              <a:gd name="connsiteY215" fmla="*/ 4912717 h 5043643"/>
              <a:gd name="connsiteX216" fmla="*/ 1887154 w 4400550"/>
              <a:gd name="connsiteY216" fmla="*/ 4904560 h 5043643"/>
              <a:gd name="connsiteX217" fmla="*/ 1891535 w 4400550"/>
              <a:gd name="connsiteY217" fmla="*/ 4900766 h 5043643"/>
              <a:gd name="connsiteX218" fmla="*/ 1894965 w 4400550"/>
              <a:gd name="connsiteY218" fmla="*/ 4898774 h 5043643"/>
              <a:gd name="connsiteX219" fmla="*/ 1914300 w 4400550"/>
              <a:gd name="connsiteY219" fmla="*/ 4883030 h 5043643"/>
              <a:gd name="connsiteX220" fmla="*/ 1920015 w 4400550"/>
              <a:gd name="connsiteY220" fmla="*/ 4879805 h 5043643"/>
              <a:gd name="connsiteX221" fmla="*/ 1930588 w 4400550"/>
              <a:gd name="connsiteY221" fmla="*/ 4873260 h 5043643"/>
              <a:gd name="connsiteX222" fmla="*/ 1938875 w 4400550"/>
              <a:gd name="connsiteY222" fmla="*/ 4868044 h 5043643"/>
              <a:gd name="connsiteX223" fmla="*/ 1964021 w 4400550"/>
              <a:gd name="connsiteY223" fmla="*/ 4856567 h 5043643"/>
              <a:gd name="connsiteX224" fmla="*/ 1982880 w 4400550"/>
              <a:gd name="connsiteY224" fmla="*/ 4851161 h 5043643"/>
              <a:gd name="connsiteX225" fmla="*/ 1994501 w 4400550"/>
              <a:gd name="connsiteY225" fmla="*/ 4847936 h 5043643"/>
              <a:gd name="connsiteX226" fmla="*/ 1997549 w 4400550"/>
              <a:gd name="connsiteY226" fmla="*/ 4846987 h 5043643"/>
              <a:gd name="connsiteX227" fmla="*/ 2006693 w 4400550"/>
              <a:gd name="connsiteY227" fmla="*/ 4845280 h 5043643"/>
              <a:gd name="connsiteX228" fmla="*/ 2020218 w 4400550"/>
              <a:gd name="connsiteY228" fmla="*/ 4843004 h 5043643"/>
              <a:gd name="connsiteX229" fmla="*/ 2023362 w 4400550"/>
              <a:gd name="connsiteY229" fmla="*/ 4842814 h 5043643"/>
              <a:gd name="connsiteX230" fmla="*/ 2039745 w 4400550"/>
              <a:gd name="connsiteY230" fmla="*/ 4839305 h 5043643"/>
              <a:gd name="connsiteX231" fmla="*/ 1633465 w 4400550"/>
              <a:gd name="connsiteY231" fmla="*/ 4837293 h 5043643"/>
              <a:gd name="connsiteX232" fmla="*/ 1628760 w 4400550"/>
              <a:gd name="connsiteY232" fmla="*/ 4845259 h 5043643"/>
              <a:gd name="connsiteX233" fmla="*/ 1627855 w 4400550"/>
              <a:gd name="connsiteY233" fmla="*/ 4846883 h 5043643"/>
              <a:gd name="connsiteX234" fmla="*/ 1627757 w 4400550"/>
              <a:gd name="connsiteY234" fmla="*/ 4846871 h 5043643"/>
              <a:gd name="connsiteX235" fmla="*/ 1628570 w 4400550"/>
              <a:gd name="connsiteY235" fmla="*/ 4845098 h 5043643"/>
              <a:gd name="connsiteX236" fmla="*/ 1633465 w 4400550"/>
              <a:gd name="connsiteY236" fmla="*/ 4837293 h 5043643"/>
              <a:gd name="connsiteX237" fmla="*/ 2221005 w 4400550"/>
              <a:gd name="connsiteY237" fmla="*/ 4833523 h 5043643"/>
              <a:gd name="connsiteX238" fmla="*/ 2221196 w 4400550"/>
              <a:gd name="connsiteY238" fmla="*/ 4833997 h 5043643"/>
              <a:gd name="connsiteX239" fmla="*/ 2220720 w 4400550"/>
              <a:gd name="connsiteY239" fmla="*/ 4833997 h 5043643"/>
              <a:gd name="connsiteX240" fmla="*/ 796637 w 4400550"/>
              <a:gd name="connsiteY240" fmla="*/ 4831531 h 5043643"/>
              <a:gd name="connsiteX241" fmla="*/ 796731 w 4400550"/>
              <a:gd name="connsiteY241" fmla="*/ 4832290 h 5043643"/>
              <a:gd name="connsiteX242" fmla="*/ 796255 w 4400550"/>
              <a:gd name="connsiteY242" fmla="*/ 4832195 h 5043643"/>
              <a:gd name="connsiteX243" fmla="*/ 796256 w 4400550"/>
              <a:gd name="connsiteY243" fmla="*/ 4832195 h 5043643"/>
              <a:gd name="connsiteX244" fmla="*/ 796161 w 4400550"/>
              <a:gd name="connsiteY244" fmla="*/ 4831721 h 5043643"/>
              <a:gd name="connsiteX245" fmla="*/ 796637 w 4400550"/>
              <a:gd name="connsiteY245" fmla="*/ 4831531 h 5043643"/>
              <a:gd name="connsiteX246" fmla="*/ 797875 w 4400550"/>
              <a:gd name="connsiteY246" fmla="*/ 4824797 h 5043643"/>
              <a:gd name="connsiteX247" fmla="*/ 798351 w 4400550"/>
              <a:gd name="connsiteY247" fmla="*/ 4825081 h 5043643"/>
              <a:gd name="connsiteX248" fmla="*/ 798351 w 4400550"/>
              <a:gd name="connsiteY248" fmla="*/ 4825555 h 5043643"/>
              <a:gd name="connsiteX249" fmla="*/ 797494 w 4400550"/>
              <a:gd name="connsiteY249" fmla="*/ 4825176 h 5043643"/>
              <a:gd name="connsiteX250" fmla="*/ 797875 w 4400550"/>
              <a:gd name="connsiteY250" fmla="*/ 4824797 h 5043643"/>
              <a:gd name="connsiteX251" fmla="*/ 1641485 w 4400550"/>
              <a:gd name="connsiteY251" fmla="*/ 4824204 h 5043643"/>
              <a:gd name="connsiteX252" fmla="*/ 1637456 w 4400550"/>
              <a:gd name="connsiteY252" fmla="*/ 4830231 h 5043643"/>
              <a:gd name="connsiteX253" fmla="*/ 1636371 w 4400550"/>
              <a:gd name="connsiteY253" fmla="*/ 4829317 h 5043643"/>
              <a:gd name="connsiteX254" fmla="*/ 1636371 w 4400550"/>
              <a:gd name="connsiteY254" fmla="*/ 4829316 h 5043643"/>
              <a:gd name="connsiteX255" fmla="*/ 1641485 w 4400550"/>
              <a:gd name="connsiteY255" fmla="*/ 4824204 h 5043643"/>
              <a:gd name="connsiteX256" fmla="*/ 1644903 w 4400550"/>
              <a:gd name="connsiteY256" fmla="*/ 4817201 h 5043643"/>
              <a:gd name="connsiteX257" fmla="*/ 1644419 w 4400550"/>
              <a:gd name="connsiteY257" fmla="*/ 4817506 h 5043643"/>
              <a:gd name="connsiteX258" fmla="*/ 1644038 w 4400550"/>
              <a:gd name="connsiteY258" fmla="*/ 4817539 h 5043643"/>
              <a:gd name="connsiteX259" fmla="*/ 1644410 w 4400550"/>
              <a:gd name="connsiteY259" fmla="*/ 4817414 h 5043643"/>
              <a:gd name="connsiteX260" fmla="*/ 1646000 w 4400550"/>
              <a:gd name="connsiteY260" fmla="*/ 4816508 h 5043643"/>
              <a:gd name="connsiteX261" fmla="*/ 1646105 w 4400550"/>
              <a:gd name="connsiteY261" fmla="*/ 4816679 h 5043643"/>
              <a:gd name="connsiteX262" fmla="*/ 1646105 w 4400550"/>
              <a:gd name="connsiteY262" fmla="*/ 4816680 h 5043643"/>
              <a:gd name="connsiteX263" fmla="*/ 1644903 w 4400550"/>
              <a:gd name="connsiteY263" fmla="*/ 4817201 h 5043643"/>
              <a:gd name="connsiteX264" fmla="*/ 2373348 w 4400550"/>
              <a:gd name="connsiteY264" fmla="*/ 4815210 h 5043643"/>
              <a:gd name="connsiteX265" fmla="*/ 2373453 w 4400550"/>
              <a:gd name="connsiteY265" fmla="*/ 4815570 h 5043643"/>
              <a:gd name="connsiteX266" fmla="*/ 2373139 w 4400550"/>
              <a:gd name="connsiteY266" fmla="*/ 4815519 h 5043643"/>
              <a:gd name="connsiteX267" fmla="*/ 2571848 w 4400550"/>
              <a:gd name="connsiteY267" fmla="*/ 4800218 h 5043643"/>
              <a:gd name="connsiteX268" fmla="*/ 2571849 w 4400550"/>
              <a:gd name="connsiteY268" fmla="*/ 4800218 h 5043643"/>
              <a:gd name="connsiteX269" fmla="*/ 2571849 w 4400550"/>
              <a:gd name="connsiteY269" fmla="*/ 4800220 h 5043643"/>
              <a:gd name="connsiteX270" fmla="*/ 1658233 w 4400550"/>
              <a:gd name="connsiteY270" fmla="*/ 4799068 h 5043643"/>
              <a:gd name="connsiteX271" fmla="*/ 1658268 w 4400550"/>
              <a:gd name="connsiteY271" fmla="*/ 4799233 h 5043643"/>
              <a:gd name="connsiteX272" fmla="*/ 1658168 w 4400550"/>
              <a:gd name="connsiteY272" fmla="*/ 4799194 h 5043643"/>
              <a:gd name="connsiteX273" fmla="*/ 1657802 w 4400550"/>
              <a:gd name="connsiteY273" fmla="*/ 4799053 h 5043643"/>
              <a:gd name="connsiteX274" fmla="*/ 1658168 w 4400550"/>
              <a:gd name="connsiteY274" fmla="*/ 4799194 h 5043643"/>
              <a:gd name="connsiteX275" fmla="*/ 1658088 w 4400550"/>
              <a:gd name="connsiteY275" fmla="*/ 4799349 h 5043643"/>
              <a:gd name="connsiteX276" fmla="*/ 1658088 w 4400550"/>
              <a:gd name="connsiteY276" fmla="*/ 4799348 h 5043643"/>
              <a:gd name="connsiteX277" fmla="*/ 1657802 w 4400550"/>
              <a:gd name="connsiteY277" fmla="*/ 4799053 h 5043643"/>
              <a:gd name="connsiteX278" fmla="*/ 1659078 w 4400550"/>
              <a:gd name="connsiteY278" fmla="*/ 4796682 h 5043643"/>
              <a:gd name="connsiteX279" fmla="*/ 1658678 w 4400550"/>
              <a:gd name="connsiteY279" fmla="*/ 4798201 h 5043643"/>
              <a:gd name="connsiteX280" fmla="*/ 1658233 w 4400550"/>
              <a:gd name="connsiteY280" fmla="*/ 4799068 h 5043643"/>
              <a:gd name="connsiteX281" fmla="*/ 1658002 w 4400550"/>
              <a:gd name="connsiteY281" fmla="*/ 4797980 h 5043643"/>
              <a:gd name="connsiteX282" fmla="*/ 1658497 w 4400550"/>
              <a:gd name="connsiteY282" fmla="*/ 4796842 h 5043643"/>
              <a:gd name="connsiteX283" fmla="*/ 1659078 w 4400550"/>
              <a:gd name="connsiteY283" fmla="*/ 4796682 h 5043643"/>
              <a:gd name="connsiteX284" fmla="*/ 1425925 w 4400550"/>
              <a:gd name="connsiteY284" fmla="*/ 4790863 h 5043643"/>
              <a:gd name="connsiteX285" fmla="*/ 1425773 w 4400550"/>
              <a:gd name="connsiteY285" fmla="*/ 4791017 h 5043643"/>
              <a:gd name="connsiteX286" fmla="*/ 1424820 w 4400550"/>
              <a:gd name="connsiteY286" fmla="*/ 4792140 h 5043643"/>
              <a:gd name="connsiteX287" fmla="*/ 1424706 w 4400550"/>
              <a:gd name="connsiteY287" fmla="*/ 4791723 h 5043643"/>
              <a:gd name="connsiteX288" fmla="*/ 1425592 w 4400550"/>
              <a:gd name="connsiteY288" fmla="*/ 4791091 h 5043643"/>
              <a:gd name="connsiteX289" fmla="*/ 1425592 w 4400550"/>
              <a:gd name="connsiteY289" fmla="*/ 4791092 h 5043643"/>
              <a:gd name="connsiteX290" fmla="*/ 1425925 w 4400550"/>
              <a:gd name="connsiteY290" fmla="*/ 4790863 h 5043643"/>
              <a:gd name="connsiteX291" fmla="*/ 617852 w 4400550"/>
              <a:gd name="connsiteY291" fmla="*/ 4774244 h 5043643"/>
              <a:gd name="connsiteX292" fmla="*/ 617852 w 4400550"/>
              <a:gd name="connsiteY292" fmla="*/ 4774622 h 5043643"/>
              <a:gd name="connsiteX293" fmla="*/ 617757 w 4400550"/>
              <a:gd name="connsiteY293" fmla="*/ 4774528 h 5043643"/>
              <a:gd name="connsiteX294" fmla="*/ 617852 w 4400550"/>
              <a:gd name="connsiteY294" fmla="*/ 4774244 h 5043643"/>
              <a:gd name="connsiteX295" fmla="*/ 1075434 w 4400550"/>
              <a:gd name="connsiteY295" fmla="*/ 4770638 h 5043643"/>
              <a:gd name="connsiteX296" fmla="*/ 1075624 w 4400550"/>
              <a:gd name="connsiteY296" fmla="*/ 4771207 h 5043643"/>
              <a:gd name="connsiteX297" fmla="*/ 1075148 w 4400550"/>
              <a:gd name="connsiteY297" fmla="*/ 4771302 h 5043643"/>
              <a:gd name="connsiteX298" fmla="*/ 1075434 w 4400550"/>
              <a:gd name="connsiteY298" fmla="*/ 4770638 h 5043643"/>
              <a:gd name="connsiteX299" fmla="*/ 623758 w 4400550"/>
              <a:gd name="connsiteY299" fmla="*/ 4766939 h 5043643"/>
              <a:gd name="connsiteX300" fmla="*/ 623853 w 4400550"/>
              <a:gd name="connsiteY300" fmla="*/ 4767319 h 5043643"/>
              <a:gd name="connsiteX301" fmla="*/ 621282 w 4400550"/>
              <a:gd name="connsiteY301" fmla="*/ 4771018 h 5043643"/>
              <a:gd name="connsiteX302" fmla="*/ 623663 w 4400550"/>
              <a:gd name="connsiteY302" fmla="*/ 4767414 h 5043643"/>
              <a:gd name="connsiteX303" fmla="*/ 1072767 w 4400550"/>
              <a:gd name="connsiteY303" fmla="*/ 4766086 h 5043643"/>
              <a:gd name="connsiteX304" fmla="*/ 1073148 w 4400550"/>
              <a:gd name="connsiteY304" fmla="*/ 4766275 h 5043643"/>
              <a:gd name="connsiteX305" fmla="*/ 1072576 w 4400550"/>
              <a:gd name="connsiteY305" fmla="*/ 4766560 h 5043643"/>
              <a:gd name="connsiteX306" fmla="*/ 1072767 w 4400550"/>
              <a:gd name="connsiteY306" fmla="*/ 4766086 h 5043643"/>
              <a:gd name="connsiteX307" fmla="*/ 626996 w 4400550"/>
              <a:gd name="connsiteY307" fmla="*/ 4762387 h 5043643"/>
              <a:gd name="connsiteX308" fmla="*/ 626997 w 4400550"/>
              <a:gd name="connsiteY308" fmla="*/ 4762387 h 5043643"/>
              <a:gd name="connsiteX309" fmla="*/ 626996 w 4400550"/>
              <a:gd name="connsiteY309" fmla="*/ 4762387 h 5043643"/>
              <a:gd name="connsiteX310" fmla="*/ 627281 w 4400550"/>
              <a:gd name="connsiteY310" fmla="*/ 4760869 h 5043643"/>
              <a:gd name="connsiteX311" fmla="*/ 627758 w 4400550"/>
              <a:gd name="connsiteY311" fmla="*/ 4761533 h 5043643"/>
              <a:gd name="connsiteX312" fmla="*/ 626996 w 4400550"/>
              <a:gd name="connsiteY312" fmla="*/ 4762387 h 5043643"/>
              <a:gd name="connsiteX313" fmla="*/ 625853 w 4400550"/>
              <a:gd name="connsiteY313" fmla="*/ 4762292 h 5043643"/>
              <a:gd name="connsiteX314" fmla="*/ 626519 w 4400550"/>
              <a:gd name="connsiteY314" fmla="*/ 4761628 h 5043643"/>
              <a:gd name="connsiteX315" fmla="*/ 627281 w 4400550"/>
              <a:gd name="connsiteY315" fmla="*/ 4760869 h 5043643"/>
              <a:gd name="connsiteX316" fmla="*/ 1441060 w 4400550"/>
              <a:gd name="connsiteY316" fmla="*/ 4756629 h 5043643"/>
              <a:gd name="connsiteX317" fmla="*/ 1440975 w 4400550"/>
              <a:gd name="connsiteY317" fmla="*/ 4757142 h 5043643"/>
              <a:gd name="connsiteX318" fmla="*/ 1440975 w 4400550"/>
              <a:gd name="connsiteY318" fmla="*/ 4757143 h 5043643"/>
              <a:gd name="connsiteX319" fmla="*/ 1440594 w 4400550"/>
              <a:gd name="connsiteY319" fmla="*/ 4757230 h 5043643"/>
              <a:gd name="connsiteX320" fmla="*/ 1440441 w 4400550"/>
              <a:gd name="connsiteY320" fmla="*/ 4756759 h 5043643"/>
              <a:gd name="connsiteX321" fmla="*/ 1441060 w 4400550"/>
              <a:gd name="connsiteY321" fmla="*/ 4756629 h 5043643"/>
              <a:gd name="connsiteX322" fmla="*/ 704530 w 4400550"/>
              <a:gd name="connsiteY322" fmla="*/ 4689069 h 5043643"/>
              <a:gd name="connsiteX323" fmla="*/ 704435 w 4400550"/>
              <a:gd name="connsiteY323" fmla="*/ 4689448 h 5043643"/>
              <a:gd name="connsiteX324" fmla="*/ 704054 w 4400550"/>
              <a:gd name="connsiteY324" fmla="*/ 4689164 h 5043643"/>
              <a:gd name="connsiteX325" fmla="*/ 708626 w 4400550"/>
              <a:gd name="connsiteY325" fmla="*/ 4686034 h 5043643"/>
              <a:gd name="connsiteX326" fmla="*/ 708435 w 4400550"/>
              <a:gd name="connsiteY326" fmla="*/ 4686318 h 5043643"/>
              <a:gd name="connsiteX327" fmla="*/ 708245 w 4400550"/>
              <a:gd name="connsiteY327" fmla="*/ 4686129 h 5043643"/>
              <a:gd name="connsiteX328" fmla="*/ 708626 w 4400550"/>
              <a:gd name="connsiteY328" fmla="*/ 4686034 h 5043643"/>
              <a:gd name="connsiteX329" fmla="*/ 710341 w 4400550"/>
              <a:gd name="connsiteY329" fmla="*/ 4682999 h 5043643"/>
              <a:gd name="connsiteX330" fmla="*/ 710817 w 4400550"/>
              <a:gd name="connsiteY330" fmla="*/ 4683094 h 5043643"/>
              <a:gd name="connsiteX331" fmla="*/ 710531 w 4400550"/>
              <a:gd name="connsiteY331" fmla="*/ 4683188 h 5043643"/>
              <a:gd name="connsiteX332" fmla="*/ 710436 w 4400550"/>
              <a:gd name="connsiteY332" fmla="*/ 4683378 h 5043643"/>
              <a:gd name="connsiteX333" fmla="*/ 710341 w 4400550"/>
              <a:gd name="connsiteY333" fmla="*/ 4682999 h 5043643"/>
              <a:gd name="connsiteX334" fmla="*/ 722342 w 4400550"/>
              <a:gd name="connsiteY334" fmla="*/ 4676644 h 5043643"/>
              <a:gd name="connsiteX335" fmla="*/ 722628 w 4400550"/>
              <a:gd name="connsiteY335" fmla="*/ 4677118 h 5043643"/>
              <a:gd name="connsiteX336" fmla="*/ 722246 w 4400550"/>
              <a:gd name="connsiteY336" fmla="*/ 4677592 h 5043643"/>
              <a:gd name="connsiteX337" fmla="*/ 722056 w 4400550"/>
              <a:gd name="connsiteY337" fmla="*/ 4677118 h 5043643"/>
              <a:gd name="connsiteX338" fmla="*/ 722342 w 4400550"/>
              <a:gd name="connsiteY338" fmla="*/ 4676644 h 5043643"/>
              <a:gd name="connsiteX339" fmla="*/ 792160 w 4400550"/>
              <a:gd name="connsiteY339" fmla="*/ 4649138 h 5043643"/>
              <a:gd name="connsiteX340" fmla="*/ 792446 w 4400550"/>
              <a:gd name="connsiteY340" fmla="*/ 4649517 h 5043643"/>
              <a:gd name="connsiteX341" fmla="*/ 792255 w 4400550"/>
              <a:gd name="connsiteY341" fmla="*/ 4649897 h 5043643"/>
              <a:gd name="connsiteX342" fmla="*/ 791684 w 4400550"/>
              <a:gd name="connsiteY342" fmla="*/ 4649423 h 5043643"/>
              <a:gd name="connsiteX343" fmla="*/ 792160 w 4400550"/>
              <a:gd name="connsiteY343" fmla="*/ 4649138 h 5043643"/>
              <a:gd name="connsiteX344" fmla="*/ 797875 w 4400550"/>
              <a:gd name="connsiteY344" fmla="*/ 4648190 h 5043643"/>
              <a:gd name="connsiteX345" fmla="*/ 799019 w 4400550"/>
              <a:gd name="connsiteY345" fmla="*/ 4648474 h 5043643"/>
              <a:gd name="connsiteX346" fmla="*/ 798447 w 4400550"/>
              <a:gd name="connsiteY346" fmla="*/ 4649517 h 5043643"/>
              <a:gd name="connsiteX347" fmla="*/ 798446 w 4400550"/>
              <a:gd name="connsiteY347" fmla="*/ 4649517 h 5043643"/>
              <a:gd name="connsiteX348" fmla="*/ 797399 w 4400550"/>
              <a:gd name="connsiteY348" fmla="*/ 4649043 h 5043643"/>
              <a:gd name="connsiteX349" fmla="*/ 797875 w 4400550"/>
              <a:gd name="connsiteY349" fmla="*/ 4648190 h 5043643"/>
              <a:gd name="connsiteX350" fmla="*/ 820544 w 4400550"/>
              <a:gd name="connsiteY350" fmla="*/ 4646387 h 5043643"/>
              <a:gd name="connsiteX351" fmla="*/ 820926 w 4400550"/>
              <a:gd name="connsiteY351" fmla="*/ 4648000 h 5043643"/>
              <a:gd name="connsiteX352" fmla="*/ 811210 w 4400550"/>
              <a:gd name="connsiteY352" fmla="*/ 4647715 h 5043643"/>
              <a:gd name="connsiteX353" fmla="*/ 820544 w 4400550"/>
              <a:gd name="connsiteY353" fmla="*/ 4646387 h 5043643"/>
              <a:gd name="connsiteX354" fmla="*/ 955800 w 4400550"/>
              <a:gd name="connsiteY354" fmla="*/ 4638420 h 5043643"/>
              <a:gd name="connsiteX355" fmla="*/ 956085 w 4400550"/>
              <a:gd name="connsiteY355" fmla="*/ 4640602 h 5043643"/>
              <a:gd name="connsiteX356" fmla="*/ 955704 w 4400550"/>
              <a:gd name="connsiteY356" fmla="*/ 4640222 h 5043643"/>
              <a:gd name="connsiteX357" fmla="*/ 955704 w 4400550"/>
              <a:gd name="connsiteY357" fmla="*/ 4638515 h 5043643"/>
              <a:gd name="connsiteX358" fmla="*/ 955800 w 4400550"/>
              <a:gd name="connsiteY358" fmla="*/ 4638420 h 5043643"/>
              <a:gd name="connsiteX359" fmla="*/ 937702 w 4400550"/>
              <a:gd name="connsiteY359" fmla="*/ 4637756 h 5043643"/>
              <a:gd name="connsiteX360" fmla="*/ 937702 w 4400550"/>
              <a:gd name="connsiteY360" fmla="*/ 4637851 h 5043643"/>
              <a:gd name="connsiteX361" fmla="*/ 936273 w 4400550"/>
              <a:gd name="connsiteY361" fmla="*/ 4643257 h 5043643"/>
              <a:gd name="connsiteX362" fmla="*/ 934940 w 4400550"/>
              <a:gd name="connsiteY362" fmla="*/ 4645059 h 5043643"/>
              <a:gd name="connsiteX363" fmla="*/ 933416 w 4400550"/>
              <a:gd name="connsiteY363" fmla="*/ 4646103 h 5043643"/>
              <a:gd name="connsiteX364" fmla="*/ 933702 w 4400550"/>
              <a:gd name="connsiteY364" fmla="*/ 4643732 h 5043643"/>
              <a:gd name="connsiteX365" fmla="*/ 933797 w 4400550"/>
              <a:gd name="connsiteY365" fmla="*/ 4639369 h 5043643"/>
              <a:gd name="connsiteX366" fmla="*/ 937702 w 4400550"/>
              <a:gd name="connsiteY366" fmla="*/ 4637756 h 5043643"/>
              <a:gd name="connsiteX367" fmla="*/ 936940 w 4400550"/>
              <a:gd name="connsiteY367" fmla="*/ 4634721 h 5043643"/>
              <a:gd name="connsiteX368" fmla="*/ 937702 w 4400550"/>
              <a:gd name="connsiteY368" fmla="*/ 4636049 h 5043643"/>
              <a:gd name="connsiteX369" fmla="*/ 937702 w 4400550"/>
              <a:gd name="connsiteY369" fmla="*/ 4637756 h 5043643"/>
              <a:gd name="connsiteX370" fmla="*/ 936368 w 4400550"/>
              <a:gd name="connsiteY370" fmla="*/ 4636618 h 5043643"/>
              <a:gd name="connsiteX371" fmla="*/ 936368 w 4400550"/>
              <a:gd name="connsiteY371" fmla="*/ 4634911 h 5043643"/>
              <a:gd name="connsiteX372" fmla="*/ 936940 w 4400550"/>
              <a:gd name="connsiteY372" fmla="*/ 4634721 h 5043643"/>
              <a:gd name="connsiteX373" fmla="*/ 939702 w 4400550"/>
              <a:gd name="connsiteY373" fmla="*/ 4627133 h 5043643"/>
              <a:gd name="connsiteX374" fmla="*/ 940083 w 4400550"/>
              <a:gd name="connsiteY374" fmla="*/ 4627513 h 5043643"/>
              <a:gd name="connsiteX375" fmla="*/ 939036 w 4400550"/>
              <a:gd name="connsiteY375" fmla="*/ 4627987 h 5043643"/>
              <a:gd name="connsiteX376" fmla="*/ 938655 w 4400550"/>
              <a:gd name="connsiteY376" fmla="*/ 4627513 h 5043643"/>
              <a:gd name="connsiteX377" fmla="*/ 939702 w 4400550"/>
              <a:gd name="connsiteY377" fmla="*/ 4627133 h 5043643"/>
              <a:gd name="connsiteX378" fmla="*/ 940369 w 4400550"/>
              <a:gd name="connsiteY378" fmla="*/ 4624572 h 5043643"/>
              <a:gd name="connsiteX379" fmla="*/ 940845 w 4400550"/>
              <a:gd name="connsiteY379" fmla="*/ 4624857 h 5043643"/>
              <a:gd name="connsiteX380" fmla="*/ 940369 w 4400550"/>
              <a:gd name="connsiteY380" fmla="*/ 4625047 h 5043643"/>
              <a:gd name="connsiteX381" fmla="*/ 1831960 w 4400550"/>
              <a:gd name="connsiteY381" fmla="*/ 4619319 h 5043643"/>
              <a:gd name="connsiteX382" fmla="*/ 1831852 w 4400550"/>
              <a:gd name="connsiteY382" fmla="*/ 4619469 h 5043643"/>
              <a:gd name="connsiteX383" fmla="*/ 1831119 w 4400550"/>
              <a:gd name="connsiteY383" fmla="*/ 4619365 h 5043643"/>
              <a:gd name="connsiteX384" fmla="*/ 1831671 w 4400550"/>
              <a:gd name="connsiteY384" fmla="*/ 4619442 h 5043643"/>
              <a:gd name="connsiteX385" fmla="*/ 1833643 w 4400550"/>
              <a:gd name="connsiteY385" fmla="*/ 4616969 h 5043643"/>
              <a:gd name="connsiteX386" fmla="*/ 1834729 w 4400550"/>
              <a:gd name="connsiteY386" fmla="*/ 4617281 h 5043643"/>
              <a:gd name="connsiteX387" fmla="*/ 1834538 w 4400550"/>
              <a:gd name="connsiteY387" fmla="*/ 4618218 h 5043643"/>
              <a:gd name="connsiteX388" fmla="*/ 1831960 w 4400550"/>
              <a:gd name="connsiteY388" fmla="*/ 4619319 h 5043643"/>
              <a:gd name="connsiteX389" fmla="*/ 942941 w 4400550"/>
              <a:gd name="connsiteY389" fmla="*/ 4615941 h 5043643"/>
              <a:gd name="connsiteX390" fmla="*/ 943131 w 4400550"/>
              <a:gd name="connsiteY390" fmla="*/ 4616510 h 5043643"/>
              <a:gd name="connsiteX391" fmla="*/ 942179 w 4400550"/>
              <a:gd name="connsiteY391" fmla="*/ 4616890 h 5043643"/>
              <a:gd name="connsiteX392" fmla="*/ 942084 w 4400550"/>
              <a:gd name="connsiteY392" fmla="*/ 4616415 h 5043643"/>
              <a:gd name="connsiteX393" fmla="*/ 942941 w 4400550"/>
              <a:gd name="connsiteY393" fmla="*/ 4615941 h 5043643"/>
              <a:gd name="connsiteX394" fmla="*/ 943703 w 4400550"/>
              <a:gd name="connsiteY394" fmla="*/ 4612337 h 5043643"/>
              <a:gd name="connsiteX395" fmla="*/ 944084 w 4400550"/>
              <a:gd name="connsiteY395" fmla="*/ 4612811 h 5043643"/>
              <a:gd name="connsiteX396" fmla="*/ 943322 w 4400550"/>
              <a:gd name="connsiteY396" fmla="*/ 4612906 h 5043643"/>
              <a:gd name="connsiteX397" fmla="*/ 943227 w 4400550"/>
              <a:gd name="connsiteY397" fmla="*/ 4612432 h 5043643"/>
              <a:gd name="connsiteX398" fmla="*/ 943703 w 4400550"/>
              <a:gd name="connsiteY398" fmla="*/ 4612337 h 5043643"/>
              <a:gd name="connsiteX399" fmla="*/ 946941 w 4400550"/>
              <a:gd name="connsiteY399" fmla="*/ 4603611 h 5043643"/>
              <a:gd name="connsiteX400" fmla="*/ 947417 w 4400550"/>
              <a:gd name="connsiteY400" fmla="*/ 4603801 h 5043643"/>
              <a:gd name="connsiteX401" fmla="*/ 947227 w 4400550"/>
              <a:gd name="connsiteY401" fmla="*/ 4604275 h 5043643"/>
              <a:gd name="connsiteX402" fmla="*/ 946941 w 4400550"/>
              <a:gd name="connsiteY402" fmla="*/ 4603611 h 5043643"/>
              <a:gd name="connsiteX403" fmla="*/ 1000567 w 4400550"/>
              <a:gd name="connsiteY403" fmla="*/ 4602757 h 5043643"/>
              <a:gd name="connsiteX404" fmla="*/ 1000567 w 4400550"/>
              <a:gd name="connsiteY404" fmla="*/ 4602947 h 5043643"/>
              <a:gd name="connsiteX405" fmla="*/ 1000472 w 4400550"/>
              <a:gd name="connsiteY405" fmla="*/ 4602852 h 5043643"/>
              <a:gd name="connsiteX406" fmla="*/ 998472 w 4400550"/>
              <a:gd name="connsiteY406" fmla="*/ 4601904 h 5043643"/>
              <a:gd name="connsiteX407" fmla="*/ 1000377 w 4400550"/>
              <a:gd name="connsiteY407" fmla="*/ 4602852 h 5043643"/>
              <a:gd name="connsiteX408" fmla="*/ 998662 w 4400550"/>
              <a:gd name="connsiteY408" fmla="*/ 4603231 h 5043643"/>
              <a:gd name="connsiteX409" fmla="*/ 997424 w 4400550"/>
              <a:gd name="connsiteY409" fmla="*/ 4602473 h 5043643"/>
              <a:gd name="connsiteX410" fmla="*/ 998472 w 4400550"/>
              <a:gd name="connsiteY410" fmla="*/ 4601904 h 5043643"/>
              <a:gd name="connsiteX411" fmla="*/ 2038554 w 4400550"/>
              <a:gd name="connsiteY411" fmla="*/ 4597828 h 5043643"/>
              <a:gd name="connsiteX412" fmla="*/ 2041097 w 4400550"/>
              <a:gd name="connsiteY412" fmla="*/ 4597890 h 5043643"/>
              <a:gd name="connsiteX413" fmla="*/ 2048165 w 4400550"/>
              <a:gd name="connsiteY413" fmla="*/ 4598363 h 5043643"/>
              <a:gd name="connsiteX414" fmla="*/ 2059338 w 4400550"/>
              <a:gd name="connsiteY414" fmla="*/ 4598446 h 5043643"/>
              <a:gd name="connsiteX415" fmla="*/ 2078807 w 4400550"/>
              <a:gd name="connsiteY415" fmla="*/ 4598901 h 5043643"/>
              <a:gd name="connsiteX416" fmla="*/ 2083779 w 4400550"/>
              <a:gd name="connsiteY416" fmla="*/ 4599347 h 5043643"/>
              <a:gd name="connsiteX417" fmla="*/ 2091313 w 4400550"/>
              <a:gd name="connsiteY417" fmla="*/ 4601017 h 5043643"/>
              <a:gd name="connsiteX418" fmla="*/ 2109763 w 4400550"/>
              <a:gd name="connsiteY418" fmla="*/ 4604354 h 5043643"/>
              <a:gd name="connsiteX419" fmla="*/ 2112325 w 4400550"/>
              <a:gd name="connsiteY419" fmla="*/ 4604382 h 5043643"/>
              <a:gd name="connsiteX420" fmla="*/ 2126860 w 4400550"/>
              <a:gd name="connsiteY420" fmla="*/ 4607116 h 5043643"/>
              <a:gd name="connsiteX421" fmla="*/ 2139062 w 4400550"/>
              <a:gd name="connsiteY421" fmla="*/ 4610767 h 5043643"/>
              <a:gd name="connsiteX422" fmla="*/ 2156035 w 4400550"/>
              <a:gd name="connsiteY422" fmla="*/ 4615192 h 5043643"/>
              <a:gd name="connsiteX423" fmla="*/ 2167342 w 4400550"/>
              <a:gd name="connsiteY423" fmla="*/ 4619581 h 5043643"/>
              <a:gd name="connsiteX424" fmla="*/ 2179029 w 4400550"/>
              <a:gd name="connsiteY424" fmla="*/ 4624798 h 5043643"/>
              <a:gd name="connsiteX425" fmla="*/ 2190192 w 4400550"/>
              <a:gd name="connsiteY425" fmla="*/ 4629932 h 5043643"/>
              <a:gd name="connsiteX426" fmla="*/ 2195536 w 4400550"/>
              <a:gd name="connsiteY426" fmla="*/ 4632025 h 5043643"/>
              <a:gd name="connsiteX427" fmla="*/ 2202508 w 4400550"/>
              <a:gd name="connsiteY427" fmla="*/ 4634443 h 5043643"/>
              <a:gd name="connsiteX428" fmla="*/ 2209014 w 4400550"/>
              <a:gd name="connsiteY428" fmla="*/ 4638401 h 5043643"/>
              <a:gd name="connsiteX429" fmla="*/ 2214147 w 4400550"/>
              <a:gd name="connsiteY429" fmla="*/ 4640744 h 5043643"/>
              <a:gd name="connsiteX430" fmla="*/ 2217643 w 4400550"/>
              <a:gd name="connsiteY430" fmla="*/ 4642316 h 5043643"/>
              <a:gd name="connsiteX431" fmla="*/ 2227016 w 4400550"/>
              <a:gd name="connsiteY431" fmla="*/ 4647698 h 5043643"/>
              <a:gd name="connsiteX432" fmla="*/ 2229454 w 4400550"/>
              <a:gd name="connsiteY432" fmla="*/ 4648597 h 5043643"/>
              <a:gd name="connsiteX433" fmla="*/ 2241732 w 4400550"/>
              <a:gd name="connsiteY433" fmla="*/ 4656589 h 5043643"/>
              <a:gd name="connsiteX434" fmla="*/ 2254400 w 4400550"/>
              <a:gd name="connsiteY434" fmla="*/ 4665382 h 5043643"/>
              <a:gd name="connsiteX435" fmla="*/ 2255333 w 4400550"/>
              <a:gd name="connsiteY435" fmla="*/ 4666251 h 5043643"/>
              <a:gd name="connsiteX436" fmla="*/ 2262353 w 4400550"/>
              <a:gd name="connsiteY436" fmla="*/ 4671739 h 5043643"/>
              <a:gd name="connsiteX437" fmla="*/ 2272679 w 4400550"/>
              <a:gd name="connsiteY437" fmla="*/ 4680174 h 5043643"/>
              <a:gd name="connsiteX438" fmla="*/ 2277889 w 4400550"/>
              <a:gd name="connsiteY438" fmla="*/ 4685046 h 5043643"/>
              <a:gd name="connsiteX439" fmla="*/ 2290271 w 4400550"/>
              <a:gd name="connsiteY439" fmla="*/ 4697121 h 5043643"/>
              <a:gd name="connsiteX440" fmla="*/ 2292557 w 4400550"/>
              <a:gd name="connsiteY440" fmla="*/ 4699414 h 5043643"/>
              <a:gd name="connsiteX441" fmla="*/ 2300120 w 4400550"/>
              <a:gd name="connsiteY441" fmla="*/ 4704375 h 5043643"/>
              <a:gd name="connsiteX442" fmla="*/ 2303730 w 4400550"/>
              <a:gd name="connsiteY442" fmla="*/ 4709228 h 5043643"/>
              <a:gd name="connsiteX443" fmla="*/ 2311436 w 4400550"/>
              <a:gd name="connsiteY443" fmla="*/ 4719228 h 5043643"/>
              <a:gd name="connsiteX444" fmla="*/ 2314779 w 4400550"/>
              <a:gd name="connsiteY444" fmla="*/ 4722554 h 5043643"/>
              <a:gd name="connsiteX445" fmla="*/ 2320313 w 4400550"/>
              <a:gd name="connsiteY445" fmla="*/ 4726560 h 5043643"/>
              <a:gd name="connsiteX446" fmla="*/ 2322780 w 4400550"/>
              <a:gd name="connsiteY446" fmla="*/ 4733153 h 5043643"/>
              <a:gd name="connsiteX447" fmla="*/ 2324428 w 4400550"/>
              <a:gd name="connsiteY447" fmla="*/ 4734221 h 5043643"/>
              <a:gd name="connsiteX448" fmla="*/ 2331238 w 4400550"/>
              <a:gd name="connsiteY448" fmla="*/ 4742918 h 5043643"/>
              <a:gd name="connsiteX449" fmla="*/ 2337668 w 4400550"/>
              <a:gd name="connsiteY449" fmla="*/ 4752656 h 5043643"/>
              <a:gd name="connsiteX450" fmla="*/ 2340754 w 4400550"/>
              <a:gd name="connsiteY450" fmla="*/ 4756904 h 5043643"/>
              <a:gd name="connsiteX451" fmla="*/ 2344811 w 4400550"/>
              <a:gd name="connsiteY451" fmla="*/ 4763617 h 5043643"/>
              <a:gd name="connsiteX452" fmla="*/ 2348993 w 4400550"/>
              <a:gd name="connsiteY452" fmla="*/ 4769940 h 5043643"/>
              <a:gd name="connsiteX453" fmla="*/ 2351727 w 4400550"/>
              <a:gd name="connsiteY453" fmla="*/ 4776612 h 5043643"/>
              <a:gd name="connsiteX454" fmla="*/ 2353917 w 4400550"/>
              <a:gd name="connsiteY454" fmla="*/ 4779859 h 5043643"/>
              <a:gd name="connsiteX455" fmla="*/ 2356861 w 4400550"/>
              <a:gd name="connsiteY455" fmla="*/ 4783386 h 5043643"/>
              <a:gd name="connsiteX456" fmla="*/ 2359518 w 4400550"/>
              <a:gd name="connsiteY456" fmla="*/ 4786816 h 5043643"/>
              <a:gd name="connsiteX457" fmla="*/ 2360232 w 4400550"/>
              <a:gd name="connsiteY457" fmla="*/ 4790693 h 5043643"/>
              <a:gd name="connsiteX458" fmla="*/ 2361737 w 4400550"/>
              <a:gd name="connsiteY458" fmla="*/ 4792732 h 5043643"/>
              <a:gd name="connsiteX459" fmla="*/ 2367224 w 4400550"/>
              <a:gd name="connsiteY459" fmla="*/ 4802485 h 5043643"/>
              <a:gd name="connsiteX460" fmla="*/ 2370405 w 4400550"/>
              <a:gd name="connsiteY460" fmla="*/ 4807313 h 5043643"/>
              <a:gd name="connsiteX461" fmla="*/ 2371043 w 4400550"/>
              <a:gd name="connsiteY461" fmla="*/ 4808929 h 5043643"/>
              <a:gd name="connsiteX462" fmla="*/ 2372177 w 4400550"/>
              <a:gd name="connsiteY462" fmla="*/ 4816414 h 5043643"/>
              <a:gd name="connsiteX463" fmla="*/ 2375330 w 4400550"/>
              <a:gd name="connsiteY463" fmla="*/ 4823090 h 5043643"/>
              <a:gd name="connsiteX464" fmla="*/ 2376196 w 4400550"/>
              <a:gd name="connsiteY464" fmla="*/ 4823892 h 5043643"/>
              <a:gd name="connsiteX465" fmla="*/ 2378730 w 4400550"/>
              <a:gd name="connsiteY465" fmla="*/ 4827827 h 5043643"/>
              <a:gd name="connsiteX466" fmla="*/ 2381426 w 4400550"/>
              <a:gd name="connsiteY466" fmla="*/ 4832753 h 5043643"/>
              <a:gd name="connsiteX467" fmla="*/ 2382216 w 4400550"/>
              <a:gd name="connsiteY467" fmla="*/ 4835043 h 5043643"/>
              <a:gd name="connsiteX468" fmla="*/ 2383226 w 4400550"/>
              <a:gd name="connsiteY468" fmla="*/ 4838511 h 5043643"/>
              <a:gd name="connsiteX469" fmla="*/ 2386340 w 4400550"/>
              <a:gd name="connsiteY469" fmla="*/ 4847893 h 5043643"/>
              <a:gd name="connsiteX470" fmla="*/ 2389731 w 4400550"/>
              <a:gd name="connsiteY470" fmla="*/ 4853742 h 5043643"/>
              <a:gd name="connsiteX471" fmla="*/ 2391122 w 4400550"/>
              <a:gd name="connsiteY471" fmla="*/ 4861229 h 5043643"/>
              <a:gd name="connsiteX472" fmla="*/ 2390951 w 4400550"/>
              <a:gd name="connsiteY472" fmla="*/ 4861083 h 5043643"/>
              <a:gd name="connsiteX473" fmla="*/ 2391970 w 4400550"/>
              <a:gd name="connsiteY473" fmla="*/ 4864043 h 5043643"/>
              <a:gd name="connsiteX474" fmla="*/ 2395780 w 4400550"/>
              <a:gd name="connsiteY474" fmla="*/ 4872213 h 5043643"/>
              <a:gd name="connsiteX475" fmla="*/ 2397218 w 4400550"/>
              <a:gd name="connsiteY475" fmla="*/ 4874932 h 5043643"/>
              <a:gd name="connsiteX476" fmla="*/ 2399132 w 4400550"/>
              <a:gd name="connsiteY476" fmla="*/ 4878091 h 5043643"/>
              <a:gd name="connsiteX477" fmla="*/ 2402580 w 4400550"/>
              <a:gd name="connsiteY477" fmla="*/ 4891219 h 5043643"/>
              <a:gd name="connsiteX478" fmla="*/ 2403657 w 4400550"/>
              <a:gd name="connsiteY478" fmla="*/ 4893369 h 5043643"/>
              <a:gd name="connsiteX479" fmla="*/ 2407124 w 4400550"/>
              <a:gd name="connsiteY479" fmla="*/ 4901639 h 5043643"/>
              <a:gd name="connsiteX480" fmla="*/ 2406019 w 4400550"/>
              <a:gd name="connsiteY480" fmla="*/ 4905235 h 5043643"/>
              <a:gd name="connsiteX481" fmla="*/ 2407972 w 4400550"/>
              <a:gd name="connsiteY481" fmla="*/ 4907323 h 5043643"/>
              <a:gd name="connsiteX482" fmla="*/ 2409543 w 4400550"/>
              <a:gd name="connsiteY482" fmla="*/ 4912726 h 5043643"/>
              <a:gd name="connsiteX483" fmla="*/ 2411391 w 4400550"/>
              <a:gd name="connsiteY483" fmla="*/ 4918654 h 5043643"/>
              <a:gd name="connsiteX484" fmla="*/ 2412572 w 4400550"/>
              <a:gd name="connsiteY484" fmla="*/ 4925984 h 5043643"/>
              <a:gd name="connsiteX485" fmla="*/ 2413801 w 4400550"/>
              <a:gd name="connsiteY485" fmla="*/ 4928802 h 5043643"/>
              <a:gd name="connsiteX486" fmla="*/ 2414487 w 4400550"/>
              <a:gd name="connsiteY486" fmla="*/ 4930518 h 5043643"/>
              <a:gd name="connsiteX487" fmla="*/ 2413706 w 4400550"/>
              <a:gd name="connsiteY487" fmla="*/ 4933124 h 5043643"/>
              <a:gd name="connsiteX488" fmla="*/ 2415239 w 4400550"/>
              <a:gd name="connsiteY488" fmla="*/ 4937251 h 5043643"/>
              <a:gd name="connsiteX489" fmla="*/ 2416963 w 4400550"/>
              <a:gd name="connsiteY489" fmla="*/ 4944120 h 5043643"/>
              <a:gd name="connsiteX490" fmla="*/ 2417982 w 4400550"/>
              <a:gd name="connsiteY490" fmla="*/ 4949115 h 5043643"/>
              <a:gd name="connsiteX491" fmla="*/ 2418325 w 4400550"/>
              <a:gd name="connsiteY491" fmla="*/ 4951581 h 5043643"/>
              <a:gd name="connsiteX492" fmla="*/ 2420383 w 4400550"/>
              <a:gd name="connsiteY492" fmla="*/ 4957729 h 5043643"/>
              <a:gd name="connsiteX493" fmla="*/ 2424298 w 4400550"/>
              <a:gd name="connsiteY493" fmla="*/ 4969214 h 5043643"/>
              <a:gd name="connsiteX494" fmla="*/ 2425021 w 4400550"/>
              <a:gd name="connsiteY494" fmla="*/ 4973458 h 5043643"/>
              <a:gd name="connsiteX495" fmla="*/ 2424821 w 4400550"/>
              <a:gd name="connsiteY495" fmla="*/ 4977307 h 5043643"/>
              <a:gd name="connsiteX496" fmla="*/ 2426936 w 4400550"/>
              <a:gd name="connsiteY496" fmla="*/ 4991182 h 5043643"/>
              <a:gd name="connsiteX497" fmla="*/ 2431556 w 4400550"/>
              <a:gd name="connsiteY497" fmla="*/ 5006610 h 5043643"/>
              <a:gd name="connsiteX498" fmla="*/ 2431203 w 4400550"/>
              <a:gd name="connsiteY498" fmla="*/ 5006139 h 5043643"/>
              <a:gd name="connsiteX499" fmla="*/ 2431375 w 4400550"/>
              <a:gd name="connsiteY499" fmla="*/ 5006495 h 5043643"/>
              <a:gd name="connsiteX500" fmla="*/ 2430660 w 4400550"/>
              <a:gd name="connsiteY500" fmla="*/ 5012607 h 5043643"/>
              <a:gd name="connsiteX501" fmla="*/ 2432022 w 4400550"/>
              <a:gd name="connsiteY501" fmla="*/ 5019420 h 5043643"/>
              <a:gd name="connsiteX502" fmla="*/ 2432270 w 4400550"/>
              <a:gd name="connsiteY502" fmla="*/ 5030409 h 5043643"/>
              <a:gd name="connsiteX503" fmla="*/ 2434499 w 4400550"/>
              <a:gd name="connsiteY503" fmla="*/ 5038520 h 5043643"/>
              <a:gd name="connsiteX504" fmla="*/ 2434548 w 4400550"/>
              <a:gd name="connsiteY504" fmla="*/ 5043643 h 5043643"/>
              <a:gd name="connsiteX505" fmla="*/ 2336081 w 4400550"/>
              <a:gd name="connsiteY505" fmla="*/ 5043643 h 5043643"/>
              <a:gd name="connsiteX506" fmla="*/ 2336353 w 4400550"/>
              <a:gd name="connsiteY506" fmla="*/ 5042852 h 5043643"/>
              <a:gd name="connsiteX507" fmla="*/ 2331495 w 4400550"/>
              <a:gd name="connsiteY507" fmla="*/ 5027487 h 5043643"/>
              <a:gd name="connsiteX508" fmla="*/ 2331686 w 4400550"/>
              <a:gd name="connsiteY508" fmla="*/ 5024736 h 5043643"/>
              <a:gd name="connsiteX509" fmla="*/ 2332448 w 4400550"/>
              <a:gd name="connsiteY509" fmla="*/ 5023219 h 5043643"/>
              <a:gd name="connsiteX510" fmla="*/ 2329685 w 4400550"/>
              <a:gd name="connsiteY510" fmla="*/ 5010509 h 5043643"/>
              <a:gd name="connsiteX511" fmla="*/ 2326066 w 4400550"/>
              <a:gd name="connsiteY511" fmla="*/ 4997041 h 5043643"/>
              <a:gd name="connsiteX512" fmla="*/ 2322828 w 4400550"/>
              <a:gd name="connsiteY512" fmla="*/ 4986608 h 5043643"/>
              <a:gd name="connsiteX513" fmla="*/ 2319970 w 4400550"/>
              <a:gd name="connsiteY513" fmla="*/ 4975985 h 5043643"/>
              <a:gd name="connsiteX514" fmla="*/ 2315208 w 4400550"/>
              <a:gd name="connsiteY514" fmla="*/ 4967164 h 5043643"/>
              <a:gd name="connsiteX515" fmla="*/ 2315493 w 4400550"/>
              <a:gd name="connsiteY515" fmla="*/ 4966879 h 5043643"/>
              <a:gd name="connsiteX516" fmla="*/ 2315589 w 4400550"/>
              <a:gd name="connsiteY516" fmla="*/ 4962421 h 5043643"/>
              <a:gd name="connsiteX517" fmla="*/ 2307492 w 4400550"/>
              <a:gd name="connsiteY517" fmla="*/ 4941174 h 5043643"/>
              <a:gd name="connsiteX518" fmla="*/ 2292443 w 4400550"/>
              <a:gd name="connsiteY518" fmla="*/ 4911677 h 5043643"/>
              <a:gd name="connsiteX519" fmla="*/ 2280251 w 4400550"/>
              <a:gd name="connsiteY519" fmla="*/ 4893086 h 5043643"/>
              <a:gd name="connsiteX520" fmla="*/ 2273012 w 4400550"/>
              <a:gd name="connsiteY520" fmla="*/ 4883886 h 5043643"/>
              <a:gd name="connsiteX521" fmla="*/ 2264630 w 4400550"/>
              <a:gd name="connsiteY521" fmla="*/ 4874970 h 5043643"/>
              <a:gd name="connsiteX522" fmla="*/ 2253581 w 4400550"/>
              <a:gd name="connsiteY522" fmla="*/ 4862261 h 5043643"/>
              <a:gd name="connsiteX523" fmla="*/ 2238912 w 4400550"/>
              <a:gd name="connsiteY523" fmla="*/ 4847844 h 5043643"/>
              <a:gd name="connsiteX524" fmla="*/ 2222244 w 4400550"/>
              <a:gd name="connsiteY524" fmla="*/ 4833617 h 5043643"/>
              <a:gd name="connsiteX525" fmla="*/ 2220720 w 4400550"/>
              <a:gd name="connsiteY525" fmla="*/ 4832573 h 5043643"/>
              <a:gd name="connsiteX526" fmla="*/ 2209575 w 4400550"/>
              <a:gd name="connsiteY526" fmla="*/ 4826503 h 5043643"/>
              <a:gd name="connsiteX527" fmla="*/ 2201193 w 4400550"/>
              <a:gd name="connsiteY527" fmla="*/ 4821476 h 5043643"/>
              <a:gd name="connsiteX528" fmla="*/ 2193669 w 4400550"/>
              <a:gd name="connsiteY528" fmla="*/ 4816544 h 5043643"/>
              <a:gd name="connsiteX529" fmla="*/ 2186049 w 4400550"/>
              <a:gd name="connsiteY529" fmla="*/ 4810663 h 5043643"/>
              <a:gd name="connsiteX530" fmla="*/ 2184048 w 4400550"/>
              <a:gd name="connsiteY530" fmla="*/ 4808956 h 5043643"/>
              <a:gd name="connsiteX531" fmla="*/ 2162141 w 4400550"/>
              <a:gd name="connsiteY531" fmla="*/ 4797669 h 5043643"/>
              <a:gd name="connsiteX532" fmla="*/ 2158617 w 4400550"/>
              <a:gd name="connsiteY532" fmla="*/ 4796057 h 5043643"/>
              <a:gd name="connsiteX533" fmla="*/ 2137566 w 4400550"/>
              <a:gd name="connsiteY533" fmla="*/ 4787141 h 5043643"/>
              <a:gd name="connsiteX534" fmla="*/ 2129946 w 4400550"/>
              <a:gd name="connsiteY534" fmla="*/ 4785054 h 5043643"/>
              <a:gd name="connsiteX535" fmla="*/ 2106229 w 4400550"/>
              <a:gd name="connsiteY535" fmla="*/ 4777846 h 5043643"/>
              <a:gd name="connsiteX536" fmla="*/ 2096704 w 4400550"/>
              <a:gd name="connsiteY536" fmla="*/ 4775759 h 5043643"/>
              <a:gd name="connsiteX537" fmla="*/ 2084417 w 4400550"/>
              <a:gd name="connsiteY537" fmla="*/ 4774526 h 5043643"/>
              <a:gd name="connsiteX538" fmla="*/ 2071653 w 4400550"/>
              <a:gd name="connsiteY538" fmla="*/ 4773578 h 5043643"/>
              <a:gd name="connsiteX539" fmla="*/ 2070415 w 4400550"/>
              <a:gd name="connsiteY539" fmla="*/ 4773198 h 5043643"/>
              <a:gd name="connsiteX540" fmla="*/ 2063938 w 4400550"/>
              <a:gd name="connsiteY540" fmla="*/ 4772629 h 5043643"/>
              <a:gd name="connsiteX541" fmla="*/ 2054318 w 4400550"/>
              <a:gd name="connsiteY541" fmla="*/ 4772914 h 5043643"/>
              <a:gd name="connsiteX542" fmla="*/ 2045269 w 4400550"/>
              <a:gd name="connsiteY542" fmla="*/ 4772724 h 5043643"/>
              <a:gd name="connsiteX543" fmla="*/ 2016123 w 4400550"/>
              <a:gd name="connsiteY543" fmla="*/ 4776613 h 5043643"/>
              <a:gd name="connsiteX544" fmla="*/ 2006407 w 4400550"/>
              <a:gd name="connsiteY544" fmla="*/ 4778225 h 5043643"/>
              <a:gd name="connsiteX545" fmla="*/ 1981547 w 4400550"/>
              <a:gd name="connsiteY545" fmla="*/ 4784296 h 5043643"/>
              <a:gd name="connsiteX546" fmla="*/ 1964592 w 4400550"/>
              <a:gd name="connsiteY546" fmla="*/ 4790176 h 5043643"/>
              <a:gd name="connsiteX547" fmla="*/ 1955829 w 4400550"/>
              <a:gd name="connsiteY547" fmla="*/ 4792168 h 5043643"/>
              <a:gd name="connsiteX548" fmla="*/ 1952686 w 4400550"/>
              <a:gd name="connsiteY548" fmla="*/ 4793022 h 5043643"/>
              <a:gd name="connsiteX549" fmla="*/ 1933731 w 4400550"/>
              <a:gd name="connsiteY549" fmla="*/ 4800894 h 5043643"/>
              <a:gd name="connsiteX550" fmla="*/ 1932588 w 4400550"/>
              <a:gd name="connsiteY550" fmla="*/ 4801463 h 5043643"/>
              <a:gd name="connsiteX551" fmla="*/ 1925540 w 4400550"/>
              <a:gd name="connsiteY551" fmla="*/ 4804783 h 5043643"/>
              <a:gd name="connsiteX552" fmla="*/ 1919063 w 4400550"/>
              <a:gd name="connsiteY552" fmla="*/ 4807817 h 5043643"/>
              <a:gd name="connsiteX553" fmla="*/ 1911824 w 4400550"/>
              <a:gd name="connsiteY553" fmla="*/ 4813034 h 5043643"/>
              <a:gd name="connsiteX554" fmla="*/ 1899156 w 4400550"/>
              <a:gd name="connsiteY554" fmla="*/ 4819104 h 5043643"/>
              <a:gd name="connsiteX555" fmla="*/ 1874962 w 4400550"/>
              <a:gd name="connsiteY555" fmla="*/ 4835323 h 5043643"/>
              <a:gd name="connsiteX556" fmla="*/ 1864104 w 4400550"/>
              <a:gd name="connsiteY556" fmla="*/ 4844239 h 5043643"/>
              <a:gd name="connsiteX557" fmla="*/ 1860865 w 4400550"/>
              <a:gd name="connsiteY557" fmla="*/ 4846420 h 5043643"/>
              <a:gd name="connsiteX558" fmla="*/ 1853817 w 4400550"/>
              <a:gd name="connsiteY558" fmla="*/ 4851257 h 5043643"/>
              <a:gd name="connsiteX559" fmla="*/ 1850292 w 4400550"/>
              <a:gd name="connsiteY559" fmla="*/ 4855146 h 5043643"/>
              <a:gd name="connsiteX560" fmla="*/ 1838481 w 4400550"/>
              <a:gd name="connsiteY560" fmla="*/ 4863777 h 5043643"/>
              <a:gd name="connsiteX561" fmla="*/ 1835148 w 4400550"/>
              <a:gd name="connsiteY561" fmla="*/ 4867571 h 5043643"/>
              <a:gd name="connsiteX562" fmla="*/ 1828575 w 4400550"/>
              <a:gd name="connsiteY562" fmla="*/ 4873547 h 5043643"/>
              <a:gd name="connsiteX563" fmla="*/ 1826766 w 4400550"/>
              <a:gd name="connsiteY563" fmla="*/ 4875444 h 5043643"/>
              <a:gd name="connsiteX564" fmla="*/ 1822098 w 4400550"/>
              <a:gd name="connsiteY564" fmla="*/ 4878953 h 5043643"/>
              <a:gd name="connsiteX565" fmla="*/ 1818669 w 4400550"/>
              <a:gd name="connsiteY565" fmla="*/ 4883602 h 5043643"/>
              <a:gd name="connsiteX566" fmla="*/ 1815335 w 4400550"/>
              <a:gd name="connsiteY566" fmla="*/ 4886636 h 5043643"/>
              <a:gd name="connsiteX567" fmla="*/ 1811049 w 4400550"/>
              <a:gd name="connsiteY567" fmla="*/ 4889481 h 5043643"/>
              <a:gd name="connsiteX568" fmla="*/ 1799619 w 4400550"/>
              <a:gd name="connsiteY568" fmla="*/ 4901717 h 5043643"/>
              <a:gd name="connsiteX569" fmla="*/ 1782760 w 4400550"/>
              <a:gd name="connsiteY569" fmla="*/ 4919833 h 5043643"/>
              <a:gd name="connsiteX570" fmla="*/ 1778188 w 4400550"/>
              <a:gd name="connsiteY570" fmla="*/ 4926283 h 5043643"/>
              <a:gd name="connsiteX571" fmla="*/ 1773521 w 4400550"/>
              <a:gd name="connsiteY571" fmla="*/ 4932259 h 5043643"/>
              <a:gd name="connsiteX572" fmla="*/ 1770092 w 4400550"/>
              <a:gd name="connsiteY572" fmla="*/ 4939941 h 5043643"/>
              <a:gd name="connsiteX573" fmla="*/ 1768568 w 4400550"/>
              <a:gd name="connsiteY573" fmla="*/ 4941838 h 5043643"/>
              <a:gd name="connsiteX574" fmla="*/ 1767758 w 4400550"/>
              <a:gd name="connsiteY574" fmla="*/ 4943629 h 5043643"/>
              <a:gd name="connsiteX575" fmla="*/ 1769329 w 4400550"/>
              <a:gd name="connsiteY575" fmla="*/ 4944400 h 5043643"/>
              <a:gd name="connsiteX576" fmla="*/ 1761519 w 4400550"/>
              <a:gd name="connsiteY576" fmla="*/ 4951228 h 5043643"/>
              <a:gd name="connsiteX577" fmla="*/ 1757328 w 4400550"/>
              <a:gd name="connsiteY577" fmla="*/ 4958057 h 5043643"/>
              <a:gd name="connsiteX578" fmla="*/ 1751804 w 4400550"/>
              <a:gd name="connsiteY578" fmla="*/ 4963369 h 5043643"/>
              <a:gd name="connsiteX579" fmla="*/ 1747137 w 4400550"/>
              <a:gd name="connsiteY579" fmla="*/ 4971905 h 5043643"/>
              <a:gd name="connsiteX580" fmla="*/ 1745041 w 4400550"/>
              <a:gd name="connsiteY580" fmla="*/ 4977311 h 5043643"/>
              <a:gd name="connsiteX581" fmla="*/ 1745231 w 4400550"/>
              <a:gd name="connsiteY581" fmla="*/ 4979493 h 5043643"/>
              <a:gd name="connsiteX582" fmla="*/ 1745231 w 4400550"/>
              <a:gd name="connsiteY582" fmla="*/ 4983666 h 5043643"/>
              <a:gd name="connsiteX583" fmla="*/ 1737612 w 4400550"/>
              <a:gd name="connsiteY583" fmla="*/ 4991823 h 5043643"/>
              <a:gd name="connsiteX584" fmla="*/ 1732468 w 4400550"/>
              <a:gd name="connsiteY584" fmla="*/ 5000739 h 5043643"/>
              <a:gd name="connsiteX585" fmla="*/ 1731230 w 4400550"/>
              <a:gd name="connsiteY585" fmla="*/ 5006430 h 5043643"/>
              <a:gd name="connsiteX586" fmla="*/ 1729039 w 4400550"/>
              <a:gd name="connsiteY586" fmla="*/ 5012500 h 5043643"/>
              <a:gd name="connsiteX587" fmla="*/ 1725705 w 4400550"/>
              <a:gd name="connsiteY587" fmla="*/ 5015346 h 5043643"/>
              <a:gd name="connsiteX588" fmla="*/ 1723134 w 4400550"/>
              <a:gd name="connsiteY588" fmla="*/ 5021226 h 5043643"/>
              <a:gd name="connsiteX589" fmla="*/ 1722276 w 4400550"/>
              <a:gd name="connsiteY589" fmla="*/ 5022269 h 5043643"/>
              <a:gd name="connsiteX590" fmla="*/ 1720181 w 4400550"/>
              <a:gd name="connsiteY590" fmla="*/ 5034031 h 5043643"/>
              <a:gd name="connsiteX591" fmla="*/ 1720085 w 4400550"/>
              <a:gd name="connsiteY591" fmla="*/ 5034125 h 5043643"/>
              <a:gd name="connsiteX592" fmla="*/ 1719609 w 4400550"/>
              <a:gd name="connsiteY592" fmla="*/ 5035359 h 5043643"/>
              <a:gd name="connsiteX593" fmla="*/ 1715856 w 4400550"/>
              <a:gd name="connsiteY593" fmla="*/ 5043643 h 5043643"/>
              <a:gd name="connsiteX594" fmla="*/ 1588839 w 4400550"/>
              <a:gd name="connsiteY594" fmla="*/ 5043643 h 5043643"/>
              <a:gd name="connsiteX595" fmla="*/ 1595089 w 4400550"/>
              <a:gd name="connsiteY595" fmla="*/ 5022202 h 5043643"/>
              <a:gd name="connsiteX596" fmla="*/ 1596499 w 4400550"/>
              <a:gd name="connsiteY596" fmla="*/ 5017879 h 5043643"/>
              <a:gd name="connsiteX597" fmla="*/ 1599747 w 4400550"/>
              <a:gd name="connsiteY597" fmla="*/ 5007381 h 5043643"/>
              <a:gd name="connsiteX598" fmla="*/ 1604786 w 4400550"/>
              <a:gd name="connsiteY598" fmla="*/ 4995969 h 5043643"/>
              <a:gd name="connsiteX599" fmla="*/ 1613663 w 4400550"/>
              <a:gd name="connsiteY599" fmla="*/ 4973536 h 5043643"/>
              <a:gd name="connsiteX600" fmla="*/ 1614406 w 4400550"/>
              <a:gd name="connsiteY600" fmla="*/ 4971714 h 5043643"/>
              <a:gd name="connsiteX601" fmla="*/ 1623340 w 4400550"/>
              <a:gd name="connsiteY601" fmla="*/ 4949993 h 5043643"/>
              <a:gd name="connsiteX602" fmla="*/ 1632989 w 4400550"/>
              <a:gd name="connsiteY602" fmla="*/ 4929106 h 5043643"/>
              <a:gd name="connsiteX603" fmla="*/ 1647153 w 4400550"/>
              <a:gd name="connsiteY603" fmla="*/ 4900408 h 5043643"/>
              <a:gd name="connsiteX604" fmla="*/ 1648572 w 4400550"/>
              <a:gd name="connsiteY604" fmla="*/ 4897455 h 5043643"/>
              <a:gd name="connsiteX605" fmla="*/ 1673804 w 4400550"/>
              <a:gd name="connsiteY605" fmla="*/ 4853529 h 5043643"/>
              <a:gd name="connsiteX606" fmla="*/ 1690168 w 4400550"/>
              <a:gd name="connsiteY606" fmla="*/ 4828196 h 5043643"/>
              <a:gd name="connsiteX607" fmla="*/ 1691101 w 4400550"/>
              <a:gd name="connsiteY607" fmla="*/ 4826467 h 5043643"/>
              <a:gd name="connsiteX608" fmla="*/ 1699521 w 4400550"/>
              <a:gd name="connsiteY608" fmla="*/ 4814306 h 5043643"/>
              <a:gd name="connsiteX609" fmla="*/ 1701541 w 4400550"/>
              <a:gd name="connsiteY609" fmla="*/ 4811010 h 5043643"/>
              <a:gd name="connsiteX610" fmla="*/ 1705874 w 4400550"/>
              <a:gd name="connsiteY610" fmla="*/ 4803819 h 5043643"/>
              <a:gd name="connsiteX611" fmla="*/ 1717228 w 4400550"/>
              <a:gd name="connsiteY611" fmla="*/ 4788522 h 5043643"/>
              <a:gd name="connsiteX612" fmla="*/ 1720295 w 4400550"/>
              <a:gd name="connsiteY612" fmla="*/ 4784280 h 5043643"/>
              <a:gd name="connsiteX613" fmla="*/ 1740841 w 4400550"/>
              <a:gd name="connsiteY613" fmla="*/ 4761513 h 5043643"/>
              <a:gd name="connsiteX614" fmla="*/ 1759605 w 4400550"/>
              <a:gd name="connsiteY614" fmla="*/ 4740479 h 5043643"/>
              <a:gd name="connsiteX615" fmla="*/ 1774273 w 4400550"/>
              <a:gd name="connsiteY615" fmla="*/ 4726417 h 5043643"/>
              <a:gd name="connsiteX616" fmla="*/ 1783027 w 4400550"/>
              <a:gd name="connsiteY616" fmla="*/ 4717627 h 5043643"/>
              <a:gd name="connsiteX617" fmla="*/ 1787370 w 4400550"/>
              <a:gd name="connsiteY617" fmla="*/ 4713614 h 5043643"/>
              <a:gd name="connsiteX618" fmla="*/ 1799886 w 4400550"/>
              <a:gd name="connsiteY618" fmla="*/ 4703144 h 5043643"/>
              <a:gd name="connsiteX619" fmla="*/ 1807982 w 4400550"/>
              <a:gd name="connsiteY619" fmla="*/ 4696617 h 5043643"/>
              <a:gd name="connsiteX620" fmla="*/ 1814469 w 4400550"/>
              <a:gd name="connsiteY620" fmla="*/ 4691185 h 5043643"/>
              <a:gd name="connsiteX621" fmla="*/ 1817774 w 4400550"/>
              <a:gd name="connsiteY621" fmla="*/ 4688012 h 5043643"/>
              <a:gd name="connsiteX622" fmla="*/ 1832195 w 4400550"/>
              <a:gd name="connsiteY622" fmla="*/ 4677214 h 5043643"/>
              <a:gd name="connsiteX623" fmla="*/ 1833852 w 4400550"/>
              <a:gd name="connsiteY623" fmla="*/ 4676216 h 5043643"/>
              <a:gd name="connsiteX624" fmla="*/ 1846511 w 4400550"/>
              <a:gd name="connsiteY624" fmla="*/ 4668622 h 5043643"/>
              <a:gd name="connsiteX625" fmla="*/ 1857951 w 4400550"/>
              <a:gd name="connsiteY625" fmla="*/ 4661139 h 5043643"/>
              <a:gd name="connsiteX626" fmla="*/ 1866809 w 4400550"/>
              <a:gd name="connsiteY626" fmla="*/ 4655875 h 5043643"/>
              <a:gd name="connsiteX627" fmla="*/ 1887002 w 4400550"/>
              <a:gd name="connsiteY627" fmla="*/ 4643475 h 5043643"/>
              <a:gd name="connsiteX628" fmla="*/ 1914405 w 4400550"/>
              <a:gd name="connsiteY628" fmla="*/ 4629436 h 5043643"/>
              <a:gd name="connsiteX629" fmla="*/ 1919930 w 4400550"/>
              <a:gd name="connsiteY629" fmla="*/ 4627357 h 5043643"/>
              <a:gd name="connsiteX630" fmla="*/ 1932455 w 4400550"/>
              <a:gd name="connsiteY630" fmla="*/ 4623265 h 5043643"/>
              <a:gd name="connsiteX631" fmla="*/ 1956877 w 4400550"/>
              <a:gd name="connsiteY631" fmla="*/ 4613721 h 5043643"/>
              <a:gd name="connsiteX632" fmla="*/ 1958763 w 4400550"/>
              <a:gd name="connsiteY632" fmla="*/ 4613291 h 5043643"/>
              <a:gd name="connsiteX633" fmla="*/ 1970403 w 4400550"/>
              <a:gd name="connsiteY633" fmla="*/ 4609965 h 5043643"/>
              <a:gd name="connsiteX634" fmla="*/ 1974375 w 4400550"/>
              <a:gd name="connsiteY634" fmla="*/ 4607664 h 5043643"/>
              <a:gd name="connsiteX635" fmla="*/ 1990548 w 4400550"/>
              <a:gd name="connsiteY635" fmla="*/ 4604675 h 5043643"/>
              <a:gd name="connsiteX636" fmla="*/ 2003407 w 4400550"/>
              <a:gd name="connsiteY636" fmla="*/ 4602182 h 5043643"/>
              <a:gd name="connsiteX637" fmla="*/ 2006569 w 4400550"/>
              <a:gd name="connsiteY637" fmla="*/ 4601912 h 5043643"/>
              <a:gd name="connsiteX638" fmla="*/ 2015475 w 4400550"/>
              <a:gd name="connsiteY638" fmla="*/ 4601192 h 5043643"/>
              <a:gd name="connsiteX639" fmla="*/ 2025686 w 4400550"/>
              <a:gd name="connsiteY639" fmla="*/ 4599119 h 5043643"/>
              <a:gd name="connsiteX640" fmla="*/ 2038554 w 4400550"/>
              <a:gd name="connsiteY640" fmla="*/ 4597828 h 5043643"/>
              <a:gd name="connsiteX641" fmla="*/ 898078 w 4400550"/>
              <a:gd name="connsiteY641" fmla="*/ 4595833 h 5043643"/>
              <a:gd name="connsiteX642" fmla="*/ 898459 w 4400550"/>
              <a:gd name="connsiteY642" fmla="*/ 4595833 h 5043643"/>
              <a:gd name="connsiteX643" fmla="*/ 898553 w 4400550"/>
              <a:gd name="connsiteY643" fmla="*/ 4599722 h 5043643"/>
              <a:gd name="connsiteX644" fmla="*/ 898459 w 4400550"/>
              <a:gd name="connsiteY644" fmla="*/ 4599722 h 5043643"/>
              <a:gd name="connsiteX645" fmla="*/ 898364 w 4400550"/>
              <a:gd name="connsiteY645" fmla="*/ 4595928 h 5043643"/>
              <a:gd name="connsiteX646" fmla="*/ 898078 w 4400550"/>
              <a:gd name="connsiteY646" fmla="*/ 4595833 h 5043643"/>
              <a:gd name="connsiteX647" fmla="*/ 897221 w 4400550"/>
              <a:gd name="connsiteY647" fmla="*/ 4595549 h 5043643"/>
              <a:gd name="connsiteX648" fmla="*/ 898078 w 4400550"/>
              <a:gd name="connsiteY648" fmla="*/ 4595833 h 5043643"/>
              <a:gd name="connsiteX649" fmla="*/ 896935 w 4400550"/>
              <a:gd name="connsiteY649" fmla="*/ 4595833 h 5043643"/>
              <a:gd name="connsiteX650" fmla="*/ 1016474 w 4400550"/>
              <a:gd name="connsiteY650" fmla="*/ 4592324 h 5043643"/>
              <a:gd name="connsiteX651" fmla="*/ 1019427 w 4400550"/>
              <a:gd name="connsiteY651" fmla="*/ 4592798 h 5043643"/>
              <a:gd name="connsiteX652" fmla="*/ 1000567 w 4400550"/>
              <a:gd name="connsiteY652" fmla="*/ 4602757 h 5043643"/>
              <a:gd name="connsiteX653" fmla="*/ 1000757 w 4400550"/>
              <a:gd name="connsiteY653" fmla="*/ 4600101 h 5043643"/>
              <a:gd name="connsiteX654" fmla="*/ 1016474 w 4400550"/>
              <a:gd name="connsiteY654" fmla="*/ 4592324 h 5043643"/>
              <a:gd name="connsiteX655" fmla="*/ 954085 w 4400550"/>
              <a:gd name="connsiteY655" fmla="*/ 4590237 h 5043643"/>
              <a:gd name="connsiteX656" fmla="*/ 955038 w 4400550"/>
              <a:gd name="connsiteY656" fmla="*/ 4590712 h 5043643"/>
              <a:gd name="connsiteX657" fmla="*/ 954372 w 4400550"/>
              <a:gd name="connsiteY657" fmla="*/ 4591281 h 5043643"/>
              <a:gd name="connsiteX658" fmla="*/ 954371 w 4400550"/>
              <a:gd name="connsiteY658" fmla="*/ 4591281 h 5043643"/>
              <a:gd name="connsiteX659" fmla="*/ 953704 w 4400550"/>
              <a:gd name="connsiteY659" fmla="*/ 4590617 h 5043643"/>
              <a:gd name="connsiteX660" fmla="*/ 954085 w 4400550"/>
              <a:gd name="connsiteY660" fmla="*/ 4590237 h 5043643"/>
              <a:gd name="connsiteX661" fmla="*/ 1920842 w 4400550"/>
              <a:gd name="connsiteY661" fmla="*/ 4574296 h 5043643"/>
              <a:gd name="connsiteX662" fmla="*/ 1920406 w 4400550"/>
              <a:gd name="connsiteY662" fmla="*/ 4574590 h 5043643"/>
              <a:gd name="connsiteX663" fmla="*/ 1917472 w 4400550"/>
              <a:gd name="connsiteY663" fmla="*/ 4575736 h 5043643"/>
              <a:gd name="connsiteX664" fmla="*/ 1917472 w 4400550"/>
              <a:gd name="connsiteY664" fmla="*/ 4575735 h 5043643"/>
              <a:gd name="connsiteX665" fmla="*/ 1911129 w 4400550"/>
              <a:gd name="connsiteY665" fmla="*/ 4577807 h 5043643"/>
              <a:gd name="connsiteX666" fmla="*/ 1917329 w 4400550"/>
              <a:gd name="connsiteY666" fmla="*/ 4575591 h 5043643"/>
              <a:gd name="connsiteX667" fmla="*/ 1920301 w 4400550"/>
              <a:gd name="connsiteY667" fmla="*/ 4574460 h 5043643"/>
              <a:gd name="connsiteX668" fmla="*/ 1928179 w 4400550"/>
              <a:gd name="connsiteY668" fmla="*/ 4572066 h 5043643"/>
              <a:gd name="connsiteX669" fmla="*/ 1920842 w 4400550"/>
              <a:gd name="connsiteY669" fmla="*/ 4574296 h 5043643"/>
              <a:gd name="connsiteX670" fmla="*/ 1924130 w 4400550"/>
              <a:gd name="connsiteY670" fmla="*/ 4572076 h 5043643"/>
              <a:gd name="connsiteX671" fmla="*/ 1928444 w 4400550"/>
              <a:gd name="connsiteY671" fmla="*/ 4571986 h 5043643"/>
              <a:gd name="connsiteX672" fmla="*/ 1928483 w 4400550"/>
              <a:gd name="connsiteY672" fmla="*/ 4572065 h 5043643"/>
              <a:gd name="connsiteX673" fmla="*/ 1928179 w 4400550"/>
              <a:gd name="connsiteY673" fmla="*/ 4572066 h 5043643"/>
              <a:gd name="connsiteX674" fmla="*/ 1928312 w 4400550"/>
              <a:gd name="connsiteY674" fmla="*/ 4571720 h 5043643"/>
              <a:gd name="connsiteX675" fmla="*/ 1928655 w 4400550"/>
              <a:gd name="connsiteY675" fmla="*/ 4571921 h 5043643"/>
              <a:gd name="connsiteX676" fmla="*/ 1928444 w 4400550"/>
              <a:gd name="connsiteY676" fmla="*/ 4571986 h 5043643"/>
              <a:gd name="connsiteX677" fmla="*/ 1932129 w 4400550"/>
              <a:gd name="connsiteY677" fmla="*/ 4569343 h 5043643"/>
              <a:gd name="connsiteX678" fmla="*/ 1931817 w 4400550"/>
              <a:gd name="connsiteY678" fmla="*/ 4570168 h 5043643"/>
              <a:gd name="connsiteX679" fmla="*/ 1931236 w 4400550"/>
              <a:gd name="connsiteY679" fmla="*/ 4569590 h 5043643"/>
              <a:gd name="connsiteX680" fmla="*/ 1936256 w 4400550"/>
              <a:gd name="connsiteY680" fmla="*/ 4567896 h 5043643"/>
              <a:gd name="connsiteX681" fmla="*/ 1936384 w 4400550"/>
              <a:gd name="connsiteY681" fmla="*/ 4567898 h 5043643"/>
              <a:gd name="connsiteX682" fmla="*/ 1936360 w 4400550"/>
              <a:gd name="connsiteY682" fmla="*/ 4568029 h 5043643"/>
              <a:gd name="connsiteX683" fmla="*/ 1932322 w 4400550"/>
              <a:gd name="connsiteY683" fmla="*/ 4569289 h 5043643"/>
              <a:gd name="connsiteX684" fmla="*/ 1932129 w 4400550"/>
              <a:gd name="connsiteY684" fmla="*/ 4569343 h 5043643"/>
              <a:gd name="connsiteX685" fmla="*/ 1932198 w 4400550"/>
              <a:gd name="connsiteY685" fmla="*/ 4569159 h 5043643"/>
              <a:gd name="connsiteX686" fmla="*/ 1936256 w 4400550"/>
              <a:gd name="connsiteY686" fmla="*/ 4567896 h 5043643"/>
              <a:gd name="connsiteX687" fmla="*/ 1947581 w 4400550"/>
              <a:gd name="connsiteY687" fmla="*/ 4564183 h 5043643"/>
              <a:gd name="connsiteX688" fmla="*/ 1941504 w 4400550"/>
              <a:gd name="connsiteY688" fmla="*/ 4567976 h 5043643"/>
              <a:gd name="connsiteX689" fmla="*/ 1936384 w 4400550"/>
              <a:gd name="connsiteY689" fmla="*/ 4567898 h 5043643"/>
              <a:gd name="connsiteX690" fmla="*/ 1936475 w 4400550"/>
              <a:gd name="connsiteY690" fmla="*/ 4567403 h 5043643"/>
              <a:gd name="connsiteX691" fmla="*/ 1947581 w 4400550"/>
              <a:gd name="connsiteY691" fmla="*/ 4564183 h 5043643"/>
              <a:gd name="connsiteX692" fmla="*/ 1961344 w 4400550"/>
              <a:gd name="connsiteY692" fmla="*/ 4560307 h 5043643"/>
              <a:gd name="connsiteX693" fmla="*/ 1962354 w 4400550"/>
              <a:gd name="connsiteY693" fmla="*/ 4560850 h 5043643"/>
              <a:gd name="connsiteX694" fmla="*/ 1960563 w 4400550"/>
              <a:gd name="connsiteY694" fmla="*/ 4562618 h 5043643"/>
              <a:gd name="connsiteX695" fmla="*/ 1959087 w 4400550"/>
              <a:gd name="connsiteY695" fmla="*/ 4561262 h 5043643"/>
              <a:gd name="connsiteX696" fmla="*/ 1961344 w 4400550"/>
              <a:gd name="connsiteY696" fmla="*/ 4560307 h 5043643"/>
              <a:gd name="connsiteX697" fmla="*/ 1975718 w 4400550"/>
              <a:gd name="connsiteY697" fmla="*/ 4557500 h 5043643"/>
              <a:gd name="connsiteX698" fmla="*/ 1975873 w 4400550"/>
              <a:gd name="connsiteY698" fmla="*/ 4557502 h 5043643"/>
              <a:gd name="connsiteX699" fmla="*/ 1975470 w 4400550"/>
              <a:gd name="connsiteY699" fmla="*/ 4557801 h 5043643"/>
              <a:gd name="connsiteX700" fmla="*/ 1975718 w 4400550"/>
              <a:gd name="connsiteY700" fmla="*/ 4557500 h 5043643"/>
              <a:gd name="connsiteX701" fmla="*/ 1976337 w 4400550"/>
              <a:gd name="connsiteY701" fmla="*/ 4557201 h 5043643"/>
              <a:gd name="connsiteX702" fmla="*/ 1976270 w 4400550"/>
              <a:gd name="connsiteY702" fmla="*/ 4557506 h 5043643"/>
              <a:gd name="connsiteX703" fmla="*/ 1975873 w 4400550"/>
              <a:gd name="connsiteY703" fmla="*/ 4557502 h 5043643"/>
              <a:gd name="connsiteX704" fmla="*/ 1976108 w 4400550"/>
              <a:gd name="connsiteY704" fmla="*/ 4557327 h 5043643"/>
              <a:gd name="connsiteX705" fmla="*/ 1976108 w 4400550"/>
              <a:gd name="connsiteY705" fmla="*/ 4557326 h 5043643"/>
              <a:gd name="connsiteX706" fmla="*/ 1981528 w 4400550"/>
              <a:gd name="connsiteY706" fmla="*/ 4555934 h 5043643"/>
              <a:gd name="connsiteX707" fmla="*/ 1981452 w 4400550"/>
              <a:gd name="connsiteY707" fmla="*/ 4556102 h 5043643"/>
              <a:gd name="connsiteX708" fmla="*/ 1981118 w 4400550"/>
              <a:gd name="connsiteY708" fmla="*/ 4556520 h 5043643"/>
              <a:gd name="connsiteX709" fmla="*/ 1981309 w 4400550"/>
              <a:gd name="connsiteY709" fmla="*/ 4555953 h 5043643"/>
              <a:gd name="connsiteX710" fmla="*/ 1982842 w 4400550"/>
              <a:gd name="connsiteY710" fmla="*/ 4555816 h 5043643"/>
              <a:gd name="connsiteX711" fmla="*/ 1982804 w 4400550"/>
              <a:gd name="connsiteY711" fmla="*/ 4556210 h 5043643"/>
              <a:gd name="connsiteX712" fmla="*/ 1982661 w 4400550"/>
              <a:gd name="connsiteY712" fmla="*/ 4555958 h 5043643"/>
              <a:gd name="connsiteX713" fmla="*/ 1982564 w 4400550"/>
              <a:gd name="connsiteY713" fmla="*/ 4555841 h 5043643"/>
              <a:gd name="connsiteX714" fmla="*/ 761490 w 4400550"/>
              <a:gd name="connsiteY714" fmla="*/ 4555807 h 5043643"/>
              <a:gd name="connsiteX715" fmla="*/ 761870 w 4400550"/>
              <a:gd name="connsiteY715" fmla="*/ 4556282 h 5043643"/>
              <a:gd name="connsiteX716" fmla="*/ 760728 w 4400550"/>
              <a:gd name="connsiteY716" fmla="*/ 4556661 h 5043643"/>
              <a:gd name="connsiteX717" fmla="*/ 760346 w 4400550"/>
              <a:gd name="connsiteY717" fmla="*/ 4556187 h 5043643"/>
              <a:gd name="connsiteX718" fmla="*/ 761490 w 4400550"/>
              <a:gd name="connsiteY718" fmla="*/ 4555807 h 5043643"/>
              <a:gd name="connsiteX719" fmla="*/ 1981919 w 4400550"/>
              <a:gd name="connsiteY719" fmla="*/ 4555063 h 5043643"/>
              <a:gd name="connsiteX720" fmla="*/ 1982564 w 4400550"/>
              <a:gd name="connsiteY720" fmla="*/ 4555841 h 5043643"/>
              <a:gd name="connsiteX721" fmla="*/ 1981528 w 4400550"/>
              <a:gd name="connsiteY721" fmla="*/ 4555934 h 5043643"/>
              <a:gd name="connsiteX722" fmla="*/ 765871 w 4400550"/>
              <a:gd name="connsiteY722" fmla="*/ 4554574 h 5043643"/>
              <a:gd name="connsiteX723" fmla="*/ 766823 w 4400550"/>
              <a:gd name="connsiteY723" fmla="*/ 4555143 h 5043643"/>
              <a:gd name="connsiteX724" fmla="*/ 765776 w 4400550"/>
              <a:gd name="connsiteY724" fmla="*/ 4555523 h 5043643"/>
              <a:gd name="connsiteX725" fmla="*/ 764728 w 4400550"/>
              <a:gd name="connsiteY725" fmla="*/ 4555049 h 5043643"/>
              <a:gd name="connsiteX726" fmla="*/ 765871 w 4400550"/>
              <a:gd name="connsiteY726" fmla="*/ 4554574 h 5043643"/>
              <a:gd name="connsiteX727" fmla="*/ 1990872 w 4400550"/>
              <a:gd name="connsiteY727" fmla="*/ 4552196 h 5043643"/>
              <a:gd name="connsiteX728" fmla="*/ 1990548 w 4400550"/>
              <a:gd name="connsiteY728" fmla="*/ 4554347 h 5043643"/>
              <a:gd name="connsiteX729" fmla="*/ 1986833 w 4400550"/>
              <a:gd name="connsiteY729" fmla="*/ 4556035 h 5043643"/>
              <a:gd name="connsiteX730" fmla="*/ 1986167 w 4400550"/>
              <a:gd name="connsiteY730" fmla="*/ 4554664 h 5043643"/>
              <a:gd name="connsiteX731" fmla="*/ 1990872 w 4400550"/>
              <a:gd name="connsiteY731" fmla="*/ 4552196 h 5043643"/>
              <a:gd name="connsiteX732" fmla="*/ 995233 w 4400550"/>
              <a:gd name="connsiteY732" fmla="*/ 4527068 h 5043643"/>
              <a:gd name="connsiteX733" fmla="*/ 995709 w 4400550"/>
              <a:gd name="connsiteY733" fmla="*/ 4527353 h 5043643"/>
              <a:gd name="connsiteX734" fmla="*/ 995233 w 4400550"/>
              <a:gd name="connsiteY734" fmla="*/ 4527543 h 5043643"/>
              <a:gd name="connsiteX735" fmla="*/ 1019427 w 4400550"/>
              <a:gd name="connsiteY735" fmla="*/ 4496053 h 5043643"/>
              <a:gd name="connsiteX736" fmla="*/ 1019807 w 4400550"/>
              <a:gd name="connsiteY736" fmla="*/ 4496148 h 5043643"/>
              <a:gd name="connsiteX737" fmla="*/ 1019522 w 4400550"/>
              <a:gd name="connsiteY737" fmla="*/ 4496433 h 5043643"/>
              <a:gd name="connsiteX738" fmla="*/ 2044669 w 4400550"/>
              <a:gd name="connsiteY738" fmla="*/ 4345069 h 5043643"/>
              <a:gd name="connsiteX739" fmla="*/ 2051803 w 4400550"/>
              <a:gd name="connsiteY739" fmla="*/ 4345619 h 5043643"/>
              <a:gd name="connsiteX740" fmla="*/ 2070987 w 4400550"/>
              <a:gd name="connsiteY740" fmla="*/ 4347419 h 5043643"/>
              <a:gd name="connsiteX741" fmla="*/ 2088265 w 4400550"/>
              <a:gd name="connsiteY741" fmla="*/ 4347812 h 5043643"/>
              <a:gd name="connsiteX742" fmla="*/ 2089132 w 4400550"/>
              <a:gd name="connsiteY742" fmla="*/ 4348628 h 5043643"/>
              <a:gd name="connsiteX743" fmla="*/ 2091942 w 4400550"/>
              <a:gd name="connsiteY743" fmla="*/ 4349269 h 5043643"/>
              <a:gd name="connsiteX744" fmla="*/ 2097733 w 4400550"/>
              <a:gd name="connsiteY744" fmla="*/ 4348239 h 5043643"/>
              <a:gd name="connsiteX745" fmla="*/ 2103162 w 4400550"/>
              <a:gd name="connsiteY745" fmla="*/ 4350364 h 5043643"/>
              <a:gd name="connsiteX746" fmla="*/ 2119193 w 4400550"/>
              <a:gd name="connsiteY746" fmla="*/ 4353167 h 5043643"/>
              <a:gd name="connsiteX747" fmla="*/ 2133680 w 4400550"/>
              <a:gd name="connsiteY747" fmla="*/ 4354235 h 5043643"/>
              <a:gd name="connsiteX748" fmla="*/ 2143177 w 4400550"/>
              <a:gd name="connsiteY748" fmla="*/ 4355835 h 5043643"/>
              <a:gd name="connsiteX749" fmla="*/ 2158960 w 4400550"/>
              <a:gd name="connsiteY749" fmla="*/ 4358500 h 5043643"/>
              <a:gd name="connsiteX750" fmla="*/ 2158379 w 4400550"/>
              <a:gd name="connsiteY750" fmla="*/ 4360792 h 5043643"/>
              <a:gd name="connsiteX751" fmla="*/ 2167532 w 4400550"/>
              <a:gd name="connsiteY751" fmla="*/ 4360603 h 5043643"/>
              <a:gd name="connsiteX752" fmla="*/ 2169380 w 4400550"/>
              <a:gd name="connsiteY752" fmla="*/ 4361625 h 5043643"/>
              <a:gd name="connsiteX753" fmla="*/ 2170742 w 4400550"/>
              <a:gd name="connsiteY753" fmla="*/ 4363614 h 5043643"/>
              <a:gd name="connsiteX754" fmla="*/ 2177762 w 4400550"/>
              <a:gd name="connsiteY754" fmla="*/ 4364680 h 5043643"/>
              <a:gd name="connsiteX755" fmla="*/ 2177619 w 4400550"/>
              <a:gd name="connsiteY755" fmla="*/ 4364533 h 5043643"/>
              <a:gd name="connsiteX756" fmla="*/ 2184487 w 4400550"/>
              <a:gd name="connsiteY756" fmla="*/ 4366236 h 5043643"/>
              <a:gd name="connsiteX757" fmla="*/ 2188963 w 4400550"/>
              <a:gd name="connsiteY757" fmla="*/ 4369091 h 5043643"/>
              <a:gd name="connsiteX758" fmla="*/ 2190887 w 4400550"/>
              <a:gd name="connsiteY758" fmla="*/ 4370285 h 5043643"/>
              <a:gd name="connsiteX759" fmla="*/ 2198098 w 4400550"/>
              <a:gd name="connsiteY759" fmla="*/ 4372364 h 5043643"/>
              <a:gd name="connsiteX760" fmla="*/ 2207785 w 4400550"/>
              <a:gd name="connsiteY760" fmla="*/ 4374298 h 5043643"/>
              <a:gd name="connsiteX761" fmla="*/ 2211500 w 4400550"/>
              <a:gd name="connsiteY761" fmla="*/ 4375911 h 5043643"/>
              <a:gd name="connsiteX762" fmla="*/ 2216224 w 4400550"/>
              <a:gd name="connsiteY762" fmla="*/ 4378395 h 5043643"/>
              <a:gd name="connsiteX763" fmla="*/ 2231597 w 4400550"/>
              <a:gd name="connsiteY763" fmla="*/ 4381955 h 5043643"/>
              <a:gd name="connsiteX764" fmla="*/ 2232750 w 4400550"/>
              <a:gd name="connsiteY764" fmla="*/ 4383798 h 5043643"/>
              <a:gd name="connsiteX765" fmla="*/ 2234903 w 4400550"/>
              <a:gd name="connsiteY765" fmla="*/ 4385855 h 5043643"/>
              <a:gd name="connsiteX766" fmla="*/ 2238912 w 4400550"/>
              <a:gd name="connsiteY766" fmla="*/ 4387522 h 5043643"/>
              <a:gd name="connsiteX767" fmla="*/ 2241970 w 4400550"/>
              <a:gd name="connsiteY767" fmla="*/ 4388266 h 5043643"/>
              <a:gd name="connsiteX768" fmla="*/ 2252286 w 4400550"/>
              <a:gd name="connsiteY768" fmla="*/ 4392335 h 5043643"/>
              <a:gd name="connsiteX769" fmla="*/ 2254267 w 4400550"/>
              <a:gd name="connsiteY769" fmla="*/ 4393878 h 5043643"/>
              <a:gd name="connsiteX770" fmla="*/ 2260144 w 4400550"/>
              <a:gd name="connsiteY770" fmla="*/ 4395779 h 5043643"/>
              <a:gd name="connsiteX771" fmla="*/ 2263630 w 4400550"/>
              <a:gd name="connsiteY771" fmla="*/ 4399922 h 5043643"/>
              <a:gd name="connsiteX772" fmla="*/ 2264763 w 4400550"/>
              <a:gd name="connsiteY772" fmla="*/ 4400430 h 5043643"/>
              <a:gd name="connsiteX773" fmla="*/ 2269602 w 4400550"/>
              <a:gd name="connsiteY773" fmla="*/ 4403439 h 5043643"/>
              <a:gd name="connsiteX774" fmla="*/ 2273050 w 4400550"/>
              <a:gd name="connsiteY774" fmla="*/ 4404363 h 5043643"/>
              <a:gd name="connsiteX775" fmla="*/ 2278584 w 4400550"/>
              <a:gd name="connsiteY775" fmla="*/ 4408207 h 5043643"/>
              <a:gd name="connsiteX776" fmla="*/ 2278451 w 4400550"/>
              <a:gd name="connsiteY776" fmla="*/ 4408086 h 5043643"/>
              <a:gd name="connsiteX777" fmla="*/ 2293862 w 4400550"/>
              <a:gd name="connsiteY777" fmla="*/ 4413251 h 5043643"/>
              <a:gd name="connsiteX778" fmla="*/ 2295177 w 4400550"/>
              <a:gd name="connsiteY778" fmla="*/ 4414601 h 5043643"/>
              <a:gd name="connsiteX779" fmla="*/ 2305235 w 4400550"/>
              <a:gd name="connsiteY779" fmla="*/ 4422724 h 5043643"/>
              <a:gd name="connsiteX780" fmla="*/ 2324571 w 4400550"/>
              <a:gd name="connsiteY780" fmla="*/ 4433847 h 5043643"/>
              <a:gd name="connsiteX781" fmla="*/ 2326142 w 4400550"/>
              <a:gd name="connsiteY781" fmla="*/ 4434845 h 5043643"/>
              <a:gd name="connsiteX782" fmla="*/ 2334953 w 4400550"/>
              <a:gd name="connsiteY782" fmla="*/ 4441874 h 5043643"/>
              <a:gd name="connsiteX783" fmla="*/ 2336591 w 4400550"/>
              <a:gd name="connsiteY783" fmla="*/ 4442886 h 5043643"/>
              <a:gd name="connsiteX784" fmla="*/ 2343897 w 4400550"/>
              <a:gd name="connsiteY784" fmla="*/ 4451044 h 5043643"/>
              <a:gd name="connsiteX785" fmla="*/ 2349793 w 4400550"/>
              <a:gd name="connsiteY785" fmla="*/ 4453547 h 5043643"/>
              <a:gd name="connsiteX786" fmla="*/ 2351403 w 4400550"/>
              <a:gd name="connsiteY786" fmla="*/ 4454212 h 5043643"/>
              <a:gd name="connsiteX787" fmla="*/ 2361090 w 4400550"/>
              <a:gd name="connsiteY787" fmla="*/ 4462833 h 5043643"/>
              <a:gd name="connsiteX788" fmla="*/ 2367814 w 4400550"/>
              <a:gd name="connsiteY788" fmla="*/ 4468867 h 5043643"/>
              <a:gd name="connsiteX789" fmla="*/ 2370462 w 4400550"/>
              <a:gd name="connsiteY789" fmla="*/ 4470197 h 5043643"/>
              <a:gd name="connsiteX790" fmla="*/ 2378606 w 4400550"/>
              <a:gd name="connsiteY790" fmla="*/ 4478206 h 5043643"/>
              <a:gd name="connsiteX791" fmla="*/ 2391560 w 4400550"/>
              <a:gd name="connsiteY791" fmla="*/ 4490400 h 5043643"/>
              <a:gd name="connsiteX792" fmla="*/ 2393189 w 4400550"/>
              <a:gd name="connsiteY792" fmla="*/ 4492364 h 5043643"/>
              <a:gd name="connsiteX793" fmla="*/ 2399752 w 4400550"/>
              <a:gd name="connsiteY793" fmla="*/ 4496544 h 5043643"/>
              <a:gd name="connsiteX794" fmla="*/ 2404448 w 4400550"/>
              <a:gd name="connsiteY794" fmla="*/ 4500976 h 5043643"/>
              <a:gd name="connsiteX795" fmla="*/ 2409391 w 4400550"/>
              <a:gd name="connsiteY795" fmla="*/ 4506454 h 5043643"/>
              <a:gd name="connsiteX796" fmla="*/ 2413182 w 4400550"/>
              <a:gd name="connsiteY796" fmla="*/ 4509923 h 5043643"/>
              <a:gd name="connsiteX797" fmla="*/ 2419564 w 4400550"/>
              <a:gd name="connsiteY797" fmla="*/ 4515779 h 5043643"/>
              <a:gd name="connsiteX798" fmla="*/ 2426155 w 4400550"/>
              <a:gd name="connsiteY798" fmla="*/ 4525782 h 5043643"/>
              <a:gd name="connsiteX799" fmla="*/ 2432194 w 4400550"/>
              <a:gd name="connsiteY799" fmla="*/ 4534129 h 5043643"/>
              <a:gd name="connsiteX800" fmla="*/ 2445329 w 4400550"/>
              <a:gd name="connsiteY800" fmla="*/ 4546657 h 5043643"/>
              <a:gd name="connsiteX801" fmla="*/ 2446872 w 4400550"/>
              <a:gd name="connsiteY801" fmla="*/ 4550553 h 5043643"/>
              <a:gd name="connsiteX802" fmla="*/ 2449910 w 4400550"/>
              <a:gd name="connsiteY802" fmla="*/ 4555473 h 5043643"/>
              <a:gd name="connsiteX803" fmla="*/ 2454216 w 4400550"/>
              <a:gd name="connsiteY803" fmla="*/ 4558691 h 5043643"/>
              <a:gd name="connsiteX804" fmla="*/ 2460454 w 4400550"/>
              <a:gd name="connsiteY804" fmla="*/ 4564453 h 5043643"/>
              <a:gd name="connsiteX805" fmla="*/ 2461340 w 4400550"/>
              <a:gd name="connsiteY805" fmla="*/ 4566032 h 5043643"/>
              <a:gd name="connsiteX806" fmla="*/ 2466255 w 4400550"/>
              <a:gd name="connsiteY806" fmla="*/ 4574491 h 5043643"/>
              <a:gd name="connsiteX807" fmla="*/ 2469913 w 4400550"/>
              <a:gd name="connsiteY807" fmla="*/ 4581425 h 5043643"/>
              <a:gd name="connsiteX808" fmla="*/ 2473161 w 4400550"/>
              <a:gd name="connsiteY808" fmla="*/ 4585710 h 5043643"/>
              <a:gd name="connsiteX809" fmla="*/ 2480552 w 4400550"/>
              <a:gd name="connsiteY809" fmla="*/ 4595594 h 5043643"/>
              <a:gd name="connsiteX810" fmla="*/ 2480781 w 4400550"/>
              <a:gd name="connsiteY810" fmla="*/ 4596779 h 5043643"/>
              <a:gd name="connsiteX811" fmla="*/ 2480676 w 4400550"/>
              <a:gd name="connsiteY811" fmla="*/ 4597409 h 5043643"/>
              <a:gd name="connsiteX812" fmla="*/ 2482257 w 4400550"/>
              <a:gd name="connsiteY812" fmla="*/ 4599761 h 5043643"/>
              <a:gd name="connsiteX813" fmla="*/ 2484210 w 4400550"/>
              <a:gd name="connsiteY813" fmla="*/ 4602016 h 5043643"/>
              <a:gd name="connsiteX814" fmla="*/ 2488106 w 4400550"/>
              <a:gd name="connsiteY814" fmla="*/ 4610013 h 5043643"/>
              <a:gd name="connsiteX815" fmla="*/ 2488182 w 4400550"/>
              <a:gd name="connsiteY815" fmla="*/ 4609838 h 5043643"/>
              <a:gd name="connsiteX816" fmla="*/ 2496240 w 4400550"/>
              <a:gd name="connsiteY816" fmla="*/ 4622375 h 5043643"/>
              <a:gd name="connsiteX817" fmla="*/ 2497792 w 4400550"/>
              <a:gd name="connsiteY817" fmla="*/ 4626446 h 5043643"/>
              <a:gd name="connsiteX818" fmla="*/ 2503088 w 4400550"/>
              <a:gd name="connsiteY818" fmla="*/ 4635396 h 5043643"/>
              <a:gd name="connsiteX819" fmla="*/ 2505003 w 4400550"/>
              <a:gd name="connsiteY819" fmla="*/ 4637889 h 5043643"/>
              <a:gd name="connsiteX820" fmla="*/ 2511880 w 4400550"/>
              <a:gd name="connsiteY820" fmla="*/ 4646836 h 5043643"/>
              <a:gd name="connsiteX821" fmla="*/ 2513271 w 4400550"/>
              <a:gd name="connsiteY821" fmla="*/ 4650910 h 5043643"/>
              <a:gd name="connsiteX822" fmla="*/ 2513337 w 4400550"/>
              <a:gd name="connsiteY822" fmla="*/ 4650729 h 5043643"/>
              <a:gd name="connsiteX823" fmla="*/ 2514261 w 4400550"/>
              <a:gd name="connsiteY823" fmla="*/ 4651613 h 5043643"/>
              <a:gd name="connsiteX824" fmla="*/ 2520900 w 4400550"/>
              <a:gd name="connsiteY824" fmla="*/ 4665106 h 5043643"/>
              <a:gd name="connsiteX825" fmla="*/ 2521281 w 4400550"/>
              <a:gd name="connsiteY825" fmla="*/ 4666972 h 5043643"/>
              <a:gd name="connsiteX826" fmla="*/ 2526596 w 4400550"/>
              <a:gd name="connsiteY826" fmla="*/ 4677894 h 5043643"/>
              <a:gd name="connsiteX827" fmla="*/ 2527949 w 4400550"/>
              <a:gd name="connsiteY827" fmla="*/ 4680795 h 5043643"/>
              <a:gd name="connsiteX828" fmla="*/ 2534645 w 4400550"/>
              <a:gd name="connsiteY828" fmla="*/ 4696649 h 5043643"/>
              <a:gd name="connsiteX829" fmla="*/ 2544865 w 4400550"/>
              <a:gd name="connsiteY829" fmla="*/ 4717583 h 5043643"/>
              <a:gd name="connsiteX830" fmla="*/ 2544979 w 4400550"/>
              <a:gd name="connsiteY830" fmla="*/ 4719530 h 5043643"/>
              <a:gd name="connsiteX831" fmla="*/ 2544798 w 4400550"/>
              <a:gd name="connsiteY831" fmla="*/ 4719419 h 5043643"/>
              <a:gd name="connsiteX832" fmla="*/ 2546732 w 4400550"/>
              <a:gd name="connsiteY832" fmla="*/ 4722693 h 5043643"/>
              <a:gd name="connsiteX833" fmla="*/ 2553190 w 4400550"/>
              <a:gd name="connsiteY833" fmla="*/ 4742414 h 5043643"/>
              <a:gd name="connsiteX834" fmla="*/ 2554733 w 4400550"/>
              <a:gd name="connsiteY834" fmla="*/ 4745112 h 5043643"/>
              <a:gd name="connsiteX835" fmla="*/ 2558610 w 4400550"/>
              <a:gd name="connsiteY835" fmla="*/ 4757781 h 5043643"/>
              <a:gd name="connsiteX836" fmla="*/ 2557838 w 4400550"/>
              <a:gd name="connsiteY836" fmla="*/ 4758756 h 5043643"/>
              <a:gd name="connsiteX837" fmla="*/ 2560086 w 4400550"/>
              <a:gd name="connsiteY837" fmla="*/ 4759849 h 5043643"/>
              <a:gd name="connsiteX838" fmla="*/ 2562115 w 4400550"/>
              <a:gd name="connsiteY838" fmla="*/ 4769154 h 5043643"/>
              <a:gd name="connsiteX839" fmla="*/ 2562420 w 4400550"/>
              <a:gd name="connsiteY839" fmla="*/ 4772194 h 5043643"/>
              <a:gd name="connsiteX840" fmla="*/ 2569259 w 4400550"/>
              <a:gd name="connsiteY840" fmla="*/ 4793815 h 5043643"/>
              <a:gd name="connsiteX841" fmla="*/ 2569087 w 4400550"/>
              <a:gd name="connsiteY841" fmla="*/ 4793639 h 5043643"/>
              <a:gd name="connsiteX842" fmla="*/ 2571848 w 4400550"/>
              <a:gd name="connsiteY842" fmla="*/ 4800218 h 5043643"/>
              <a:gd name="connsiteX843" fmla="*/ 2571697 w 4400550"/>
              <a:gd name="connsiteY843" fmla="*/ 4800146 h 5043643"/>
              <a:gd name="connsiteX844" fmla="*/ 2571668 w 4400550"/>
              <a:gd name="connsiteY844" fmla="*/ 4801750 h 5043643"/>
              <a:gd name="connsiteX845" fmla="*/ 2571830 w 4400550"/>
              <a:gd name="connsiteY845" fmla="*/ 4801693 h 5043643"/>
              <a:gd name="connsiteX846" fmla="*/ 2574964 w 4400550"/>
              <a:gd name="connsiteY846" fmla="*/ 4810989 h 5043643"/>
              <a:gd name="connsiteX847" fmla="*/ 2582660 w 4400550"/>
              <a:gd name="connsiteY847" fmla="*/ 4842657 h 5043643"/>
              <a:gd name="connsiteX848" fmla="*/ 2584908 w 4400550"/>
              <a:gd name="connsiteY848" fmla="*/ 4852700 h 5043643"/>
              <a:gd name="connsiteX849" fmla="*/ 2587632 w 4400550"/>
              <a:gd name="connsiteY849" fmla="*/ 4865664 h 5043643"/>
              <a:gd name="connsiteX850" fmla="*/ 2592595 w 4400550"/>
              <a:gd name="connsiteY850" fmla="*/ 4887796 h 5043643"/>
              <a:gd name="connsiteX851" fmla="*/ 2592547 w 4400550"/>
              <a:gd name="connsiteY851" fmla="*/ 4888441 h 5043643"/>
              <a:gd name="connsiteX852" fmla="*/ 2593233 w 4400550"/>
              <a:gd name="connsiteY852" fmla="*/ 4894483 h 5043643"/>
              <a:gd name="connsiteX853" fmla="*/ 2593938 w 4400550"/>
              <a:gd name="connsiteY853" fmla="*/ 4900680 h 5043643"/>
              <a:gd name="connsiteX854" fmla="*/ 2596986 w 4400550"/>
              <a:gd name="connsiteY854" fmla="*/ 4915023 h 5043643"/>
              <a:gd name="connsiteX855" fmla="*/ 2599186 w 4400550"/>
              <a:gd name="connsiteY855" fmla="*/ 4931886 h 5043643"/>
              <a:gd name="connsiteX856" fmla="*/ 2601510 w 4400550"/>
              <a:gd name="connsiteY856" fmla="*/ 4945276 h 5043643"/>
              <a:gd name="connsiteX857" fmla="*/ 2603063 w 4400550"/>
              <a:gd name="connsiteY857" fmla="*/ 4962539 h 5043643"/>
              <a:gd name="connsiteX858" fmla="*/ 2605015 w 4400550"/>
              <a:gd name="connsiteY858" fmla="*/ 4972503 h 5043643"/>
              <a:gd name="connsiteX859" fmla="*/ 2607559 w 4400550"/>
              <a:gd name="connsiteY859" fmla="*/ 4995809 h 5043643"/>
              <a:gd name="connsiteX860" fmla="*/ 2609635 w 4400550"/>
              <a:gd name="connsiteY860" fmla="*/ 5006448 h 5043643"/>
              <a:gd name="connsiteX861" fmla="*/ 2609787 w 4400550"/>
              <a:gd name="connsiteY861" fmla="*/ 5008344 h 5043643"/>
              <a:gd name="connsiteX862" fmla="*/ 2609902 w 4400550"/>
              <a:gd name="connsiteY862" fmla="*/ 5020020 h 5043643"/>
              <a:gd name="connsiteX863" fmla="*/ 2610264 w 4400550"/>
              <a:gd name="connsiteY863" fmla="*/ 5032419 h 5043643"/>
              <a:gd name="connsiteX864" fmla="*/ 2610673 w 4400550"/>
              <a:gd name="connsiteY864" fmla="*/ 5034984 h 5043643"/>
              <a:gd name="connsiteX865" fmla="*/ 2611983 w 4400550"/>
              <a:gd name="connsiteY865" fmla="*/ 5043643 h 5043643"/>
              <a:gd name="connsiteX866" fmla="*/ 2495212 w 4400550"/>
              <a:gd name="connsiteY866" fmla="*/ 5043643 h 5043643"/>
              <a:gd name="connsiteX867" fmla="*/ 2496455 w 4400550"/>
              <a:gd name="connsiteY867" fmla="*/ 5038525 h 5043643"/>
              <a:gd name="connsiteX868" fmla="*/ 2495144 w 4400550"/>
              <a:gd name="connsiteY868" fmla="*/ 5033319 h 5043643"/>
              <a:gd name="connsiteX869" fmla="*/ 2493430 w 4400550"/>
              <a:gd name="connsiteY869" fmla="*/ 5020593 h 5043643"/>
              <a:gd name="connsiteX870" fmla="*/ 2492106 w 4400550"/>
              <a:gd name="connsiteY870" fmla="*/ 5007202 h 5043643"/>
              <a:gd name="connsiteX871" fmla="*/ 2489506 w 4400550"/>
              <a:gd name="connsiteY871" fmla="*/ 4998214 h 5043643"/>
              <a:gd name="connsiteX872" fmla="*/ 2489067 w 4400550"/>
              <a:gd name="connsiteY872" fmla="*/ 4988275 h 5043643"/>
              <a:gd name="connsiteX873" fmla="*/ 2487725 w 4400550"/>
              <a:gd name="connsiteY873" fmla="*/ 4982075 h 5043643"/>
              <a:gd name="connsiteX874" fmla="*/ 2486724 w 4400550"/>
              <a:gd name="connsiteY874" fmla="*/ 4979031 h 5043643"/>
              <a:gd name="connsiteX875" fmla="*/ 2482838 w 4400550"/>
              <a:gd name="connsiteY875" fmla="*/ 4953508 h 5043643"/>
              <a:gd name="connsiteX876" fmla="*/ 2481867 w 4400550"/>
              <a:gd name="connsiteY876" fmla="*/ 4951187 h 5043643"/>
              <a:gd name="connsiteX877" fmla="*/ 2479123 w 4400550"/>
              <a:gd name="connsiteY877" fmla="*/ 4942071 h 5043643"/>
              <a:gd name="connsiteX878" fmla="*/ 2478095 w 4400550"/>
              <a:gd name="connsiteY878" fmla="*/ 4931186 h 5043643"/>
              <a:gd name="connsiteX879" fmla="*/ 2473142 w 4400550"/>
              <a:gd name="connsiteY879" fmla="*/ 4911627 h 5043643"/>
              <a:gd name="connsiteX880" fmla="*/ 2472380 w 4400550"/>
              <a:gd name="connsiteY880" fmla="*/ 4909820 h 5043643"/>
              <a:gd name="connsiteX881" fmla="*/ 2470103 w 4400550"/>
              <a:gd name="connsiteY881" fmla="*/ 4903701 h 5043643"/>
              <a:gd name="connsiteX882" fmla="*/ 2464436 w 4400550"/>
              <a:gd name="connsiteY882" fmla="*/ 4884831 h 5043643"/>
              <a:gd name="connsiteX883" fmla="*/ 2457683 w 4400550"/>
              <a:gd name="connsiteY883" fmla="*/ 4867977 h 5043643"/>
              <a:gd name="connsiteX884" fmla="*/ 2456968 w 4400550"/>
              <a:gd name="connsiteY884" fmla="*/ 4864917 h 5043643"/>
              <a:gd name="connsiteX885" fmla="*/ 2456282 w 4400550"/>
              <a:gd name="connsiteY885" fmla="*/ 4860529 h 5043643"/>
              <a:gd name="connsiteX886" fmla="*/ 2453797 w 4400550"/>
              <a:gd name="connsiteY886" fmla="*/ 4854565 h 5043643"/>
              <a:gd name="connsiteX887" fmla="*/ 2451949 w 4400550"/>
              <a:gd name="connsiteY887" fmla="*/ 4848978 h 5043643"/>
              <a:gd name="connsiteX888" fmla="*/ 2446862 w 4400550"/>
              <a:gd name="connsiteY888" fmla="*/ 4833461 h 5043643"/>
              <a:gd name="connsiteX889" fmla="*/ 2445395 w 4400550"/>
              <a:gd name="connsiteY889" fmla="*/ 4828476 h 5043643"/>
              <a:gd name="connsiteX890" fmla="*/ 2439061 w 4400550"/>
              <a:gd name="connsiteY890" fmla="*/ 4815069 h 5043643"/>
              <a:gd name="connsiteX891" fmla="*/ 2426831 w 4400550"/>
              <a:gd name="connsiteY891" fmla="*/ 4787733 h 5043643"/>
              <a:gd name="connsiteX892" fmla="*/ 2416249 w 4400550"/>
              <a:gd name="connsiteY892" fmla="*/ 4766945 h 5043643"/>
              <a:gd name="connsiteX893" fmla="*/ 2408238 w 4400550"/>
              <a:gd name="connsiteY893" fmla="*/ 4750421 h 5043643"/>
              <a:gd name="connsiteX894" fmla="*/ 2391417 w 4400550"/>
              <a:gd name="connsiteY894" fmla="*/ 4723150 h 5043643"/>
              <a:gd name="connsiteX895" fmla="*/ 2385388 w 4400550"/>
              <a:gd name="connsiteY895" fmla="*/ 4716477 h 5043643"/>
              <a:gd name="connsiteX896" fmla="*/ 2376939 w 4400550"/>
              <a:gd name="connsiteY896" fmla="*/ 4703712 h 5043643"/>
              <a:gd name="connsiteX897" fmla="*/ 2360947 w 4400550"/>
              <a:gd name="connsiteY897" fmla="*/ 4682746 h 5043643"/>
              <a:gd name="connsiteX898" fmla="*/ 2358194 w 4400550"/>
              <a:gd name="connsiteY898" fmla="*/ 4677387 h 5043643"/>
              <a:gd name="connsiteX899" fmla="*/ 2342830 w 4400550"/>
              <a:gd name="connsiteY899" fmla="*/ 4661727 h 5043643"/>
              <a:gd name="connsiteX900" fmla="*/ 2340916 w 4400550"/>
              <a:gd name="connsiteY900" fmla="*/ 4659188 h 5043643"/>
              <a:gd name="connsiteX901" fmla="*/ 2329524 w 4400550"/>
              <a:gd name="connsiteY901" fmla="*/ 4647056 h 5043643"/>
              <a:gd name="connsiteX902" fmla="*/ 2322352 w 4400550"/>
              <a:gd name="connsiteY902" fmla="*/ 4640458 h 5043643"/>
              <a:gd name="connsiteX903" fmla="*/ 2315036 w 4400550"/>
              <a:gd name="connsiteY903" fmla="*/ 4634172 h 5043643"/>
              <a:gd name="connsiteX904" fmla="*/ 2313846 w 4400550"/>
              <a:gd name="connsiteY904" fmla="*/ 4632804 h 5043643"/>
              <a:gd name="connsiteX905" fmla="*/ 2311064 w 4400550"/>
              <a:gd name="connsiteY905" fmla="*/ 4629515 h 5043643"/>
              <a:gd name="connsiteX906" fmla="*/ 2300053 w 4400550"/>
              <a:gd name="connsiteY906" fmla="*/ 4619919 h 5043643"/>
              <a:gd name="connsiteX907" fmla="*/ 2291176 w 4400550"/>
              <a:gd name="connsiteY907" fmla="*/ 4613322 h 5043643"/>
              <a:gd name="connsiteX908" fmla="*/ 2283251 w 4400550"/>
              <a:gd name="connsiteY908" fmla="*/ 4611466 h 5043643"/>
              <a:gd name="connsiteX909" fmla="*/ 2282499 w 4400550"/>
              <a:gd name="connsiteY909" fmla="*/ 4610509 h 5043643"/>
              <a:gd name="connsiteX910" fmla="*/ 2267830 w 4400550"/>
              <a:gd name="connsiteY910" fmla="*/ 4599771 h 5043643"/>
              <a:gd name="connsiteX911" fmla="*/ 2263801 w 4400550"/>
              <a:gd name="connsiteY911" fmla="*/ 4597138 h 5043643"/>
              <a:gd name="connsiteX912" fmla="*/ 2261830 w 4400550"/>
              <a:gd name="connsiteY912" fmla="*/ 4594794 h 5043643"/>
              <a:gd name="connsiteX913" fmla="*/ 2248857 w 4400550"/>
              <a:gd name="connsiteY913" fmla="*/ 4590312 h 5043643"/>
              <a:gd name="connsiteX914" fmla="*/ 2246751 w 4400550"/>
              <a:gd name="connsiteY914" fmla="*/ 4588958 h 5043643"/>
              <a:gd name="connsiteX915" fmla="*/ 2244656 w 4400550"/>
              <a:gd name="connsiteY915" fmla="*/ 4586445 h 5043643"/>
              <a:gd name="connsiteX916" fmla="*/ 2236855 w 4400550"/>
              <a:gd name="connsiteY916" fmla="*/ 4585274 h 5043643"/>
              <a:gd name="connsiteX917" fmla="*/ 2235169 w 4400550"/>
              <a:gd name="connsiteY917" fmla="*/ 4584052 h 5043643"/>
              <a:gd name="connsiteX918" fmla="*/ 2233883 w 4400550"/>
              <a:gd name="connsiteY918" fmla="*/ 4581454 h 5043643"/>
              <a:gd name="connsiteX919" fmla="*/ 2221605 w 4400550"/>
              <a:gd name="connsiteY919" fmla="*/ 4575648 h 5043643"/>
              <a:gd name="connsiteX920" fmla="*/ 2209566 w 4400550"/>
              <a:gd name="connsiteY920" fmla="*/ 4569999 h 5043643"/>
              <a:gd name="connsiteX921" fmla="*/ 2206604 w 4400550"/>
              <a:gd name="connsiteY921" fmla="*/ 4569565 h 5043643"/>
              <a:gd name="connsiteX922" fmla="*/ 2202803 w 4400550"/>
              <a:gd name="connsiteY922" fmla="*/ 4569104 h 5043643"/>
              <a:gd name="connsiteX923" fmla="*/ 2200317 w 4400550"/>
              <a:gd name="connsiteY923" fmla="*/ 4567626 h 5043643"/>
              <a:gd name="connsiteX924" fmla="*/ 2197364 w 4400550"/>
              <a:gd name="connsiteY924" fmla="*/ 4566418 h 5043643"/>
              <a:gd name="connsiteX925" fmla="*/ 2185239 w 4400550"/>
              <a:gd name="connsiteY925" fmla="*/ 4560186 h 5043643"/>
              <a:gd name="connsiteX926" fmla="*/ 2183010 w 4400550"/>
              <a:gd name="connsiteY926" fmla="*/ 4560811 h 5043643"/>
              <a:gd name="connsiteX927" fmla="*/ 2177962 w 4400550"/>
              <a:gd name="connsiteY927" fmla="*/ 4560273 h 5043643"/>
              <a:gd name="connsiteX928" fmla="*/ 2173400 w 4400550"/>
              <a:gd name="connsiteY928" fmla="*/ 4558720 h 5043643"/>
              <a:gd name="connsiteX929" fmla="*/ 2172599 w 4400550"/>
              <a:gd name="connsiteY929" fmla="*/ 4558606 h 5043643"/>
              <a:gd name="connsiteX930" fmla="*/ 2166865 w 4400550"/>
              <a:gd name="connsiteY930" fmla="*/ 4554079 h 5043643"/>
              <a:gd name="connsiteX931" fmla="*/ 2162970 w 4400550"/>
              <a:gd name="connsiteY931" fmla="*/ 4554848 h 5043643"/>
              <a:gd name="connsiteX932" fmla="*/ 2160855 w 4400550"/>
              <a:gd name="connsiteY932" fmla="*/ 4554503 h 5043643"/>
              <a:gd name="connsiteX933" fmla="*/ 2156578 w 4400550"/>
              <a:gd name="connsiteY933" fmla="*/ 4550804 h 5043643"/>
              <a:gd name="connsiteX934" fmla="*/ 2145205 w 4400550"/>
              <a:gd name="connsiteY934" fmla="*/ 4550506 h 5043643"/>
              <a:gd name="connsiteX935" fmla="*/ 2139929 w 4400550"/>
              <a:gd name="connsiteY935" fmla="*/ 4547757 h 5043643"/>
              <a:gd name="connsiteX936" fmla="*/ 2135461 w 4400550"/>
              <a:gd name="connsiteY936" fmla="*/ 4546690 h 5043643"/>
              <a:gd name="connsiteX937" fmla="*/ 2129851 w 4400550"/>
              <a:gd name="connsiteY937" fmla="*/ 4544393 h 5043643"/>
              <a:gd name="connsiteX938" fmla="*/ 2127060 w 4400550"/>
              <a:gd name="connsiteY938" fmla="*/ 4544023 h 5043643"/>
              <a:gd name="connsiteX939" fmla="*/ 2122593 w 4400550"/>
              <a:gd name="connsiteY939" fmla="*/ 4545064 h 5043643"/>
              <a:gd name="connsiteX940" fmla="*/ 2115707 w 4400550"/>
              <a:gd name="connsiteY940" fmla="*/ 4542852 h 5043643"/>
              <a:gd name="connsiteX941" fmla="*/ 2101714 w 4400550"/>
              <a:gd name="connsiteY941" fmla="*/ 4540933 h 5043643"/>
              <a:gd name="connsiteX942" fmla="*/ 2089532 w 4400550"/>
              <a:gd name="connsiteY942" fmla="*/ 4539098 h 5043643"/>
              <a:gd name="connsiteX943" fmla="*/ 2079502 w 4400550"/>
              <a:gd name="connsiteY943" fmla="*/ 4538325 h 5043643"/>
              <a:gd name="connsiteX944" fmla="*/ 2061548 w 4400550"/>
              <a:gd name="connsiteY944" fmla="*/ 4536827 h 5043643"/>
              <a:gd name="connsiteX945" fmla="*/ 2043574 w 4400550"/>
              <a:gd name="connsiteY945" fmla="*/ 4536516 h 5043643"/>
              <a:gd name="connsiteX946" fmla="*/ 2037383 w 4400550"/>
              <a:gd name="connsiteY946" fmla="*/ 4538249 h 5043643"/>
              <a:gd name="connsiteX947" fmla="*/ 2030839 w 4400550"/>
              <a:gd name="connsiteY947" fmla="*/ 4537963 h 5043643"/>
              <a:gd name="connsiteX948" fmla="*/ 2027762 w 4400550"/>
              <a:gd name="connsiteY948" fmla="*/ 4538679 h 5043643"/>
              <a:gd name="connsiteX949" fmla="*/ 2016189 w 4400550"/>
              <a:gd name="connsiteY949" fmla="*/ 4539082 h 5043643"/>
              <a:gd name="connsiteX950" fmla="*/ 1998797 w 4400550"/>
              <a:gd name="connsiteY950" fmla="*/ 4542474 h 5043643"/>
              <a:gd name="connsiteX951" fmla="*/ 1995596 w 4400550"/>
              <a:gd name="connsiteY951" fmla="*/ 4542767 h 5043643"/>
              <a:gd name="connsiteX952" fmla="*/ 1985443 w 4400550"/>
              <a:gd name="connsiteY952" fmla="*/ 4544368 h 5043643"/>
              <a:gd name="connsiteX953" fmla="*/ 1978594 w 4400550"/>
              <a:gd name="connsiteY953" fmla="*/ 4546276 h 5043643"/>
              <a:gd name="connsiteX954" fmla="*/ 1971622 w 4400550"/>
              <a:gd name="connsiteY954" fmla="*/ 4547532 h 5043643"/>
              <a:gd name="connsiteX955" fmla="*/ 1960335 w 4400550"/>
              <a:gd name="connsiteY955" fmla="*/ 4551219 h 5043643"/>
              <a:gd name="connsiteX956" fmla="*/ 1929064 w 4400550"/>
              <a:gd name="connsiteY956" fmla="*/ 4560066 h 5043643"/>
              <a:gd name="connsiteX957" fmla="*/ 1905042 w 4400550"/>
              <a:gd name="connsiteY957" fmla="*/ 4569357 h 5043643"/>
              <a:gd name="connsiteX958" fmla="*/ 1895603 w 4400550"/>
              <a:gd name="connsiteY958" fmla="*/ 4573996 h 5043643"/>
              <a:gd name="connsiteX959" fmla="*/ 1886240 w 4400550"/>
              <a:gd name="connsiteY959" fmla="*/ 4578669 h 5043643"/>
              <a:gd name="connsiteX960" fmla="*/ 1875324 w 4400550"/>
              <a:gd name="connsiteY960" fmla="*/ 4583194 h 5043643"/>
              <a:gd name="connsiteX961" fmla="*/ 1835776 w 4400550"/>
              <a:gd name="connsiteY961" fmla="*/ 4605549 h 5043643"/>
              <a:gd name="connsiteX962" fmla="*/ 1794409 w 4400550"/>
              <a:gd name="connsiteY962" fmla="*/ 4632417 h 5043643"/>
              <a:gd name="connsiteX963" fmla="*/ 1778245 w 4400550"/>
              <a:gd name="connsiteY963" fmla="*/ 4644913 h 5043643"/>
              <a:gd name="connsiteX964" fmla="*/ 1745775 w 4400550"/>
              <a:gd name="connsiteY964" fmla="*/ 4670798 h 5043643"/>
              <a:gd name="connsiteX965" fmla="*/ 1739355 w 4400550"/>
              <a:gd name="connsiteY965" fmla="*/ 4676500 h 5043643"/>
              <a:gd name="connsiteX966" fmla="*/ 1730249 w 4400550"/>
              <a:gd name="connsiteY966" fmla="*/ 4686707 h 5043643"/>
              <a:gd name="connsiteX967" fmla="*/ 1726048 w 4400550"/>
              <a:gd name="connsiteY967" fmla="*/ 4690784 h 5043643"/>
              <a:gd name="connsiteX968" fmla="*/ 1706303 w 4400550"/>
              <a:gd name="connsiteY968" fmla="*/ 4709870 h 5043643"/>
              <a:gd name="connsiteX969" fmla="*/ 1690168 w 4400550"/>
              <a:gd name="connsiteY969" fmla="*/ 4728027 h 5043643"/>
              <a:gd name="connsiteX970" fmla="*/ 1674851 w 4400550"/>
              <a:gd name="connsiteY970" fmla="*/ 4745964 h 5043643"/>
              <a:gd name="connsiteX971" fmla="*/ 1673099 w 4400550"/>
              <a:gd name="connsiteY971" fmla="*/ 4749452 h 5043643"/>
              <a:gd name="connsiteX972" fmla="*/ 1664012 w 4400550"/>
              <a:gd name="connsiteY972" fmla="*/ 4762112 h 5043643"/>
              <a:gd name="connsiteX973" fmla="*/ 1654601 w 4400550"/>
              <a:gd name="connsiteY973" fmla="*/ 4774642 h 5043643"/>
              <a:gd name="connsiteX974" fmla="*/ 1651277 w 4400550"/>
              <a:gd name="connsiteY974" fmla="*/ 4780209 h 5043643"/>
              <a:gd name="connsiteX975" fmla="*/ 1643505 w 4400550"/>
              <a:gd name="connsiteY975" fmla="*/ 4791426 h 5043643"/>
              <a:gd name="connsiteX976" fmla="*/ 1641562 w 4400550"/>
              <a:gd name="connsiteY976" fmla="*/ 4794766 h 5043643"/>
              <a:gd name="connsiteX977" fmla="*/ 1634037 w 4400550"/>
              <a:gd name="connsiteY977" fmla="*/ 4805509 h 5043643"/>
              <a:gd name="connsiteX978" fmla="*/ 1628122 w 4400550"/>
              <a:gd name="connsiteY978" fmla="*/ 4817150 h 5043643"/>
              <a:gd name="connsiteX979" fmla="*/ 1626426 w 4400550"/>
              <a:gd name="connsiteY979" fmla="*/ 4819029 h 5043643"/>
              <a:gd name="connsiteX980" fmla="*/ 1615806 w 4400550"/>
              <a:gd name="connsiteY980" fmla="*/ 4835430 h 5043643"/>
              <a:gd name="connsiteX981" fmla="*/ 1610281 w 4400550"/>
              <a:gd name="connsiteY981" fmla="*/ 4843359 h 5043643"/>
              <a:gd name="connsiteX982" fmla="*/ 1607967 w 4400550"/>
              <a:gd name="connsiteY982" fmla="*/ 4847082 h 5043643"/>
              <a:gd name="connsiteX983" fmla="*/ 1604909 w 4400550"/>
              <a:gd name="connsiteY983" fmla="*/ 4853706 h 5043643"/>
              <a:gd name="connsiteX984" fmla="*/ 1601738 w 4400550"/>
              <a:gd name="connsiteY984" fmla="*/ 4857878 h 5043643"/>
              <a:gd name="connsiteX985" fmla="*/ 1591727 w 4400550"/>
              <a:gd name="connsiteY985" fmla="*/ 4882577 h 5043643"/>
              <a:gd name="connsiteX986" fmla="*/ 1591127 w 4400550"/>
              <a:gd name="connsiteY986" fmla="*/ 4883667 h 5043643"/>
              <a:gd name="connsiteX987" fmla="*/ 1587460 w 4400550"/>
              <a:gd name="connsiteY987" fmla="*/ 4888798 h 5043643"/>
              <a:gd name="connsiteX988" fmla="*/ 1581897 w 4400550"/>
              <a:gd name="connsiteY988" fmla="*/ 4897134 h 5043643"/>
              <a:gd name="connsiteX989" fmla="*/ 1581049 w 4400550"/>
              <a:gd name="connsiteY989" fmla="*/ 4898772 h 5043643"/>
              <a:gd name="connsiteX990" fmla="*/ 1577020 w 4400550"/>
              <a:gd name="connsiteY990" fmla="*/ 4908387 h 5043643"/>
              <a:gd name="connsiteX991" fmla="*/ 1572763 w 4400550"/>
              <a:gd name="connsiteY991" fmla="*/ 4917758 h 5043643"/>
              <a:gd name="connsiteX992" fmla="*/ 1568876 w 4400550"/>
              <a:gd name="connsiteY992" fmla="*/ 4927346 h 5043643"/>
              <a:gd name="connsiteX993" fmla="*/ 1567419 w 4400550"/>
              <a:gd name="connsiteY993" fmla="*/ 4929427 h 5043643"/>
              <a:gd name="connsiteX994" fmla="*/ 1561418 w 4400550"/>
              <a:gd name="connsiteY994" fmla="*/ 4941911 h 5043643"/>
              <a:gd name="connsiteX995" fmla="*/ 1562133 w 4400550"/>
              <a:gd name="connsiteY995" fmla="*/ 4944250 h 5043643"/>
              <a:gd name="connsiteX996" fmla="*/ 1560085 w 4400550"/>
              <a:gd name="connsiteY996" fmla="*/ 4950178 h 5043643"/>
              <a:gd name="connsiteX997" fmla="*/ 1560180 w 4400550"/>
              <a:gd name="connsiteY997" fmla="*/ 4950286 h 5043643"/>
              <a:gd name="connsiteX998" fmla="*/ 1555170 w 4400550"/>
              <a:gd name="connsiteY998" fmla="*/ 4960172 h 5043643"/>
              <a:gd name="connsiteX999" fmla="*/ 1551693 w 4400550"/>
              <a:gd name="connsiteY999" fmla="*/ 4970532 h 5043643"/>
              <a:gd name="connsiteX1000" fmla="*/ 1548102 w 4400550"/>
              <a:gd name="connsiteY1000" fmla="*/ 4979960 h 5043643"/>
              <a:gd name="connsiteX1001" fmla="*/ 1547359 w 4400550"/>
              <a:gd name="connsiteY1001" fmla="*/ 4977206 h 5043643"/>
              <a:gd name="connsiteX1002" fmla="*/ 1545150 w 4400550"/>
              <a:gd name="connsiteY1002" fmla="*/ 4984038 h 5043643"/>
              <a:gd name="connsiteX1003" fmla="*/ 1540454 w 4400550"/>
              <a:gd name="connsiteY1003" fmla="*/ 4998567 h 5043643"/>
              <a:gd name="connsiteX1004" fmla="*/ 1540825 w 4400550"/>
              <a:gd name="connsiteY1004" fmla="*/ 4998707 h 5043643"/>
              <a:gd name="connsiteX1005" fmla="*/ 1540625 w 4400550"/>
              <a:gd name="connsiteY1005" fmla="*/ 4998728 h 5043643"/>
              <a:gd name="connsiteX1006" fmla="*/ 1537006 w 4400550"/>
              <a:gd name="connsiteY1006" fmla="*/ 5005527 h 5043643"/>
              <a:gd name="connsiteX1007" fmla="*/ 1536368 w 4400550"/>
              <a:gd name="connsiteY1007" fmla="*/ 5008523 h 5043643"/>
              <a:gd name="connsiteX1008" fmla="*/ 1536529 w 4400550"/>
              <a:gd name="connsiteY1008" fmla="*/ 5008331 h 5043643"/>
              <a:gd name="connsiteX1009" fmla="*/ 1538825 w 4400550"/>
              <a:gd name="connsiteY1009" fmla="*/ 5005329 h 5043643"/>
              <a:gd name="connsiteX1010" fmla="*/ 1535177 w 4400550"/>
              <a:gd name="connsiteY1010" fmla="*/ 5014893 h 5043643"/>
              <a:gd name="connsiteX1011" fmla="*/ 1534986 w 4400550"/>
              <a:gd name="connsiteY1011" fmla="*/ 5020561 h 5043643"/>
              <a:gd name="connsiteX1012" fmla="*/ 1534996 w 4400550"/>
              <a:gd name="connsiteY1012" fmla="*/ 5022395 h 5043643"/>
              <a:gd name="connsiteX1013" fmla="*/ 1529557 w 4400550"/>
              <a:gd name="connsiteY1013" fmla="*/ 5033214 h 5043643"/>
              <a:gd name="connsiteX1014" fmla="*/ 1529681 w 4400550"/>
              <a:gd name="connsiteY1014" fmla="*/ 5034280 h 5043643"/>
              <a:gd name="connsiteX1015" fmla="*/ 1529833 w 4400550"/>
              <a:gd name="connsiteY1015" fmla="*/ 5034860 h 5043643"/>
              <a:gd name="connsiteX1016" fmla="*/ 1529329 w 4400550"/>
              <a:gd name="connsiteY1016" fmla="*/ 5034282 h 5043643"/>
              <a:gd name="connsiteX1017" fmla="*/ 1529529 w 4400550"/>
              <a:gd name="connsiteY1017" fmla="*/ 5033140 h 5043643"/>
              <a:gd name="connsiteX1018" fmla="*/ 1527585 w 4400550"/>
              <a:gd name="connsiteY1018" fmla="*/ 5041392 h 5043643"/>
              <a:gd name="connsiteX1019" fmla="*/ 1527440 w 4400550"/>
              <a:gd name="connsiteY1019" fmla="*/ 5043643 h 5043643"/>
              <a:gd name="connsiteX1020" fmla="*/ 1383805 w 4400550"/>
              <a:gd name="connsiteY1020" fmla="*/ 5043643 h 5043643"/>
              <a:gd name="connsiteX1021" fmla="*/ 1388435 w 4400550"/>
              <a:gd name="connsiteY1021" fmla="*/ 5024685 h 5043643"/>
              <a:gd name="connsiteX1022" fmla="*/ 1388930 w 4400550"/>
              <a:gd name="connsiteY1022" fmla="*/ 5022165 h 5043643"/>
              <a:gd name="connsiteX1023" fmla="*/ 1392102 w 4400550"/>
              <a:gd name="connsiteY1023" fmla="*/ 5005704 h 5043643"/>
              <a:gd name="connsiteX1024" fmla="*/ 1397303 w 4400550"/>
              <a:gd name="connsiteY1024" fmla="*/ 4983521 h 5043643"/>
              <a:gd name="connsiteX1025" fmla="*/ 1399874 w 4400550"/>
              <a:gd name="connsiteY1025" fmla="*/ 4969586 h 5043643"/>
              <a:gd name="connsiteX1026" fmla="*/ 1405084 w 4400550"/>
              <a:gd name="connsiteY1026" fmla="*/ 4951708 h 5043643"/>
              <a:gd name="connsiteX1027" fmla="*/ 1408637 w 4400550"/>
              <a:gd name="connsiteY1027" fmla="*/ 4937094 h 5043643"/>
              <a:gd name="connsiteX1028" fmla="*/ 1413505 w 4400550"/>
              <a:gd name="connsiteY1028" fmla="*/ 4922103 h 5043643"/>
              <a:gd name="connsiteX1029" fmla="*/ 1423372 w 4400550"/>
              <a:gd name="connsiteY1029" fmla="*/ 4892727 h 5043643"/>
              <a:gd name="connsiteX1030" fmla="*/ 1424363 w 4400550"/>
              <a:gd name="connsiteY1030" fmla="*/ 4889587 h 5043643"/>
              <a:gd name="connsiteX1031" fmla="*/ 1431573 w 4400550"/>
              <a:gd name="connsiteY1031" fmla="*/ 4866760 h 5043643"/>
              <a:gd name="connsiteX1032" fmla="*/ 1436145 w 4400550"/>
              <a:gd name="connsiteY1032" fmla="*/ 4850464 h 5043643"/>
              <a:gd name="connsiteX1033" fmla="*/ 1437431 w 4400550"/>
              <a:gd name="connsiteY1033" fmla="*/ 4846871 h 5043643"/>
              <a:gd name="connsiteX1034" fmla="*/ 1439898 w 4400550"/>
              <a:gd name="connsiteY1034" fmla="*/ 4841252 h 5043643"/>
              <a:gd name="connsiteX1035" fmla="*/ 1443280 w 4400550"/>
              <a:gd name="connsiteY1035" fmla="*/ 4828275 h 5043643"/>
              <a:gd name="connsiteX1036" fmla="*/ 1443575 w 4400550"/>
              <a:gd name="connsiteY1036" fmla="*/ 4827700 h 5043643"/>
              <a:gd name="connsiteX1037" fmla="*/ 1451319 w 4400550"/>
              <a:gd name="connsiteY1037" fmla="*/ 4811383 h 5043643"/>
              <a:gd name="connsiteX1038" fmla="*/ 1458586 w 4400550"/>
              <a:gd name="connsiteY1038" fmla="*/ 4793922 h 5043643"/>
              <a:gd name="connsiteX1039" fmla="*/ 1469035 w 4400550"/>
              <a:gd name="connsiteY1039" fmla="*/ 4770762 h 5043643"/>
              <a:gd name="connsiteX1040" fmla="*/ 1473245 w 4400550"/>
              <a:gd name="connsiteY1040" fmla="*/ 4760532 h 5043643"/>
              <a:gd name="connsiteX1041" fmla="*/ 1477446 w 4400550"/>
              <a:gd name="connsiteY1041" fmla="*/ 4751084 h 5043643"/>
              <a:gd name="connsiteX1042" fmla="*/ 1479846 w 4400550"/>
              <a:gd name="connsiteY1042" fmla="*/ 4747166 h 5043643"/>
              <a:gd name="connsiteX1043" fmla="*/ 1491038 w 4400550"/>
              <a:gd name="connsiteY1043" fmla="*/ 4725063 h 5043643"/>
              <a:gd name="connsiteX1044" fmla="*/ 1495420 w 4400550"/>
              <a:gd name="connsiteY1044" fmla="*/ 4716992 h 5043643"/>
              <a:gd name="connsiteX1045" fmla="*/ 1506116 w 4400550"/>
              <a:gd name="connsiteY1045" fmla="*/ 4697076 h 5043643"/>
              <a:gd name="connsiteX1046" fmla="*/ 1521128 w 4400550"/>
              <a:gd name="connsiteY1046" fmla="*/ 4671141 h 5043643"/>
              <a:gd name="connsiteX1047" fmla="*/ 1521899 w 4400550"/>
              <a:gd name="connsiteY1047" fmla="*/ 4670089 h 5043643"/>
              <a:gd name="connsiteX1048" fmla="*/ 1533396 w 4400550"/>
              <a:gd name="connsiteY1048" fmla="*/ 4654292 h 5043643"/>
              <a:gd name="connsiteX1049" fmla="*/ 1541282 w 4400550"/>
              <a:gd name="connsiteY1049" fmla="*/ 4641626 h 5043643"/>
              <a:gd name="connsiteX1050" fmla="*/ 1555351 w 4400550"/>
              <a:gd name="connsiteY1050" fmla="*/ 4624338 h 5043643"/>
              <a:gd name="connsiteX1051" fmla="*/ 1556522 w 4400550"/>
              <a:gd name="connsiteY1051" fmla="*/ 4622743 h 5043643"/>
              <a:gd name="connsiteX1052" fmla="*/ 1563447 w 4400550"/>
              <a:gd name="connsiteY1052" fmla="*/ 4612643 h 5043643"/>
              <a:gd name="connsiteX1053" fmla="*/ 1584545 w 4400550"/>
              <a:gd name="connsiteY1053" fmla="*/ 4587565 h 5043643"/>
              <a:gd name="connsiteX1054" fmla="*/ 1589384 w 4400550"/>
              <a:gd name="connsiteY1054" fmla="*/ 4581360 h 5043643"/>
              <a:gd name="connsiteX1055" fmla="*/ 1599813 w 4400550"/>
              <a:gd name="connsiteY1055" fmla="*/ 4568731 h 5043643"/>
              <a:gd name="connsiteX1056" fmla="*/ 1605386 w 4400550"/>
              <a:gd name="connsiteY1056" fmla="*/ 4563360 h 5043643"/>
              <a:gd name="connsiteX1057" fmla="*/ 1623988 w 4400550"/>
              <a:gd name="connsiteY1057" fmla="*/ 4542932 h 5043643"/>
              <a:gd name="connsiteX1058" fmla="*/ 1640028 w 4400550"/>
              <a:gd name="connsiteY1058" fmla="*/ 4527325 h 5043643"/>
              <a:gd name="connsiteX1059" fmla="*/ 1662088 w 4400550"/>
              <a:gd name="connsiteY1059" fmla="*/ 4506808 h 5043643"/>
              <a:gd name="connsiteX1060" fmla="*/ 1692920 w 4400550"/>
              <a:gd name="connsiteY1060" fmla="*/ 4481172 h 5043643"/>
              <a:gd name="connsiteX1061" fmla="*/ 1717428 w 4400550"/>
              <a:gd name="connsiteY1061" fmla="*/ 4462426 h 5043643"/>
              <a:gd name="connsiteX1062" fmla="*/ 1742250 w 4400550"/>
              <a:gd name="connsiteY1062" fmla="*/ 4444929 h 5043643"/>
              <a:gd name="connsiteX1063" fmla="*/ 1767358 w 4400550"/>
              <a:gd name="connsiteY1063" fmla="*/ 4428057 h 5043643"/>
              <a:gd name="connsiteX1064" fmla="*/ 1780817 w 4400550"/>
              <a:gd name="connsiteY1064" fmla="*/ 4421421 h 5043643"/>
              <a:gd name="connsiteX1065" fmla="*/ 1786799 w 4400550"/>
              <a:gd name="connsiteY1065" fmla="*/ 4417572 h 5043643"/>
              <a:gd name="connsiteX1066" fmla="*/ 1799905 w 4400550"/>
              <a:gd name="connsiteY1066" fmla="*/ 4410451 h 5043643"/>
              <a:gd name="connsiteX1067" fmla="*/ 1806278 w 4400550"/>
              <a:gd name="connsiteY1067" fmla="*/ 4406268 h 5043643"/>
              <a:gd name="connsiteX1068" fmla="*/ 1814860 w 4400550"/>
              <a:gd name="connsiteY1068" fmla="*/ 4401170 h 5043643"/>
              <a:gd name="connsiteX1069" fmla="*/ 1821565 w 4400550"/>
              <a:gd name="connsiteY1069" fmla="*/ 4398942 h 5043643"/>
              <a:gd name="connsiteX1070" fmla="*/ 1836329 w 4400550"/>
              <a:gd name="connsiteY1070" fmla="*/ 4391940 h 5043643"/>
              <a:gd name="connsiteX1071" fmla="*/ 1847006 w 4400550"/>
              <a:gd name="connsiteY1071" fmla="*/ 4386940 h 5043643"/>
              <a:gd name="connsiteX1072" fmla="*/ 1868057 w 4400550"/>
              <a:gd name="connsiteY1072" fmla="*/ 4377659 h 5043643"/>
              <a:gd name="connsiteX1073" fmla="*/ 1889688 w 4400550"/>
              <a:gd name="connsiteY1073" fmla="*/ 4370187 h 5043643"/>
              <a:gd name="connsiteX1074" fmla="*/ 1902108 w 4400550"/>
              <a:gd name="connsiteY1074" fmla="*/ 4366287 h 5043643"/>
              <a:gd name="connsiteX1075" fmla="*/ 1915739 w 4400550"/>
              <a:gd name="connsiteY1075" fmla="*/ 4362127 h 5043643"/>
              <a:gd name="connsiteX1076" fmla="*/ 1929645 w 4400550"/>
              <a:gd name="connsiteY1076" fmla="*/ 4358460 h 5043643"/>
              <a:gd name="connsiteX1077" fmla="*/ 1935817 w 4400550"/>
              <a:gd name="connsiteY1077" fmla="*/ 4356646 h 5043643"/>
              <a:gd name="connsiteX1078" fmla="*/ 1942628 w 4400550"/>
              <a:gd name="connsiteY1078" fmla="*/ 4354211 h 5043643"/>
              <a:gd name="connsiteX1079" fmla="*/ 1967098 w 4400550"/>
              <a:gd name="connsiteY1079" fmla="*/ 4349922 h 5043643"/>
              <a:gd name="connsiteX1080" fmla="*/ 1967755 w 4400550"/>
              <a:gd name="connsiteY1080" fmla="*/ 4349876 h 5043643"/>
              <a:gd name="connsiteX1081" fmla="*/ 1991234 w 4400550"/>
              <a:gd name="connsiteY1081" fmla="*/ 4346813 h 5043643"/>
              <a:gd name="connsiteX1082" fmla="*/ 2014885 w 4400550"/>
              <a:gd name="connsiteY1082" fmla="*/ 4345153 h 5043643"/>
              <a:gd name="connsiteX1083" fmla="*/ 2027953 w 4400550"/>
              <a:gd name="connsiteY1083" fmla="*/ 4345819 h 5043643"/>
              <a:gd name="connsiteX1084" fmla="*/ 2043431 w 4400550"/>
              <a:gd name="connsiteY1084" fmla="*/ 4345426 h 5043643"/>
              <a:gd name="connsiteX1085" fmla="*/ 2044669 w 4400550"/>
              <a:gd name="connsiteY1085" fmla="*/ 4345069 h 5043643"/>
              <a:gd name="connsiteX1086" fmla="*/ 0 w 4400550"/>
              <a:gd name="connsiteY1086" fmla="*/ 0 h 5043643"/>
              <a:gd name="connsiteX1087" fmla="*/ 4400550 w 4400550"/>
              <a:gd name="connsiteY1087" fmla="*/ 0 h 5043643"/>
              <a:gd name="connsiteX1088" fmla="*/ 4400550 w 4400550"/>
              <a:gd name="connsiteY1088" fmla="*/ 5043643 h 5043643"/>
              <a:gd name="connsiteX1089" fmla="*/ 2659578 w 4400550"/>
              <a:gd name="connsiteY1089" fmla="*/ 5043643 h 5043643"/>
              <a:gd name="connsiteX1090" fmla="*/ 2659588 w 4400550"/>
              <a:gd name="connsiteY1090" fmla="*/ 5041604 h 5043643"/>
              <a:gd name="connsiteX1091" fmla="*/ 2658336 w 4400550"/>
              <a:gd name="connsiteY1091" fmla="*/ 5033291 h 5043643"/>
              <a:gd name="connsiteX1092" fmla="*/ 2657717 w 4400550"/>
              <a:gd name="connsiteY1092" fmla="*/ 5019047 h 5043643"/>
              <a:gd name="connsiteX1093" fmla="*/ 2657012 w 4400550"/>
              <a:gd name="connsiteY1093" fmla="*/ 5010701 h 5043643"/>
              <a:gd name="connsiteX1094" fmla="*/ 2656841 w 4400550"/>
              <a:gd name="connsiteY1094" fmla="*/ 5001700 h 5043643"/>
              <a:gd name="connsiteX1095" fmla="*/ 2656069 w 4400550"/>
              <a:gd name="connsiteY1095" fmla="*/ 4984850 h 5043643"/>
              <a:gd name="connsiteX1096" fmla="*/ 2654422 w 4400550"/>
              <a:gd name="connsiteY1096" fmla="*/ 4972104 h 5043643"/>
              <a:gd name="connsiteX1097" fmla="*/ 2653574 w 4400550"/>
              <a:gd name="connsiteY1097" fmla="*/ 4964552 h 5043643"/>
              <a:gd name="connsiteX1098" fmla="*/ 2653545 w 4400550"/>
              <a:gd name="connsiteY1098" fmla="*/ 4959317 h 5043643"/>
              <a:gd name="connsiteX1099" fmla="*/ 2650164 w 4400550"/>
              <a:gd name="connsiteY1099" fmla="*/ 4936649 h 5043643"/>
              <a:gd name="connsiteX1100" fmla="*/ 2648516 w 4400550"/>
              <a:gd name="connsiteY1100" fmla="*/ 4925025 h 5043643"/>
              <a:gd name="connsiteX1101" fmla="*/ 2646087 w 4400550"/>
              <a:gd name="connsiteY1101" fmla="*/ 4905964 h 5043643"/>
              <a:gd name="connsiteX1102" fmla="*/ 2646001 w 4400550"/>
              <a:gd name="connsiteY1102" fmla="*/ 4904664 h 5043643"/>
              <a:gd name="connsiteX1103" fmla="*/ 2642382 w 4400550"/>
              <a:gd name="connsiteY1103" fmla="*/ 4877713 h 5043643"/>
              <a:gd name="connsiteX1104" fmla="*/ 2634829 w 4400550"/>
              <a:gd name="connsiteY1104" fmla="*/ 4841179 h 5043643"/>
              <a:gd name="connsiteX1105" fmla="*/ 2634724 w 4400550"/>
              <a:gd name="connsiteY1105" fmla="*/ 4839925 h 5043643"/>
              <a:gd name="connsiteX1106" fmla="*/ 2630533 w 4400550"/>
              <a:gd name="connsiteY1106" fmla="*/ 4815624 h 5043643"/>
              <a:gd name="connsiteX1107" fmla="*/ 2625580 w 4400550"/>
              <a:gd name="connsiteY1107" fmla="*/ 4796826 h 5043643"/>
              <a:gd name="connsiteX1108" fmla="*/ 2622913 w 4400550"/>
              <a:gd name="connsiteY1108" fmla="*/ 4785376 h 5043643"/>
              <a:gd name="connsiteX1109" fmla="*/ 2619332 w 4400550"/>
              <a:gd name="connsiteY1109" fmla="*/ 4771506 h 5043643"/>
              <a:gd name="connsiteX1110" fmla="*/ 2610654 w 4400550"/>
              <a:gd name="connsiteY1110" fmla="*/ 4744195 h 5043643"/>
              <a:gd name="connsiteX1111" fmla="*/ 2606063 w 4400550"/>
              <a:gd name="connsiteY1111" fmla="*/ 4729839 h 5043643"/>
              <a:gd name="connsiteX1112" fmla="*/ 2601444 w 4400550"/>
              <a:gd name="connsiteY1112" fmla="*/ 4712989 h 5043643"/>
              <a:gd name="connsiteX1113" fmla="*/ 2589671 w 4400550"/>
              <a:gd name="connsiteY1113" fmla="*/ 4682583 h 5043643"/>
              <a:gd name="connsiteX1114" fmla="*/ 2582451 w 4400550"/>
              <a:gd name="connsiteY1114" fmla="*/ 4663779 h 5043643"/>
              <a:gd name="connsiteX1115" fmla="*/ 2576364 w 4400550"/>
              <a:gd name="connsiteY1115" fmla="*/ 4653961 h 5043643"/>
              <a:gd name="connsiteX1116" fmla="*/ 2574116 w 4400550"/>
              <a:gd name="connsiteY1116" fmla="*/ 4649492 h 5043643"/>
              <a:gd name="connsiteX1117" fmla="*/ 2569516 w 4400550"/>
              <a:gd name="connsiteY1117" fmla="*/ 4637395 h 5043643"/>
              <a:gd name="connsiteX1118" fmla="*/ 2567744 w 4400550"/>
              <a:gd name="connsiteY1118" fmla="*/ 4634061 h 5043643"/>
              <a:gd name="connsiteX1119" fmla="*/ 2562705 w 4400550"/>
              <a:gd name="connsiteY1119" fmla="*/ 4624265 h 5043643"/>
              <a:gd name="connsiteX1120" fmla="*/ 2558390 w 4400550"/>
              <a:gd name="connsiteY1120" fmla="*/ 4614849 h 5043643"/>
              <a:gd name="connsiteX1121" fmla="*/ 2555847 w 4400550"/>
              <a:gd name="connsiteY1121" fmla="*/ 4608959 h 5043643"/>
              <a:gd name="connsiteX1122" fmla="*/ 2548989 w 4400550"/>
              <a:gd name="connsiteY1122" fmla="*/ 4597326 h 5043643"/>
              <a:gd name="connsiteX1123" fmla="*/ 2545970 w 4400550"/>
              <a:gd name="connsiteY1123" fmla="*/ 4593130 h 5043643"/>
              <a:gd name="connsiteX1124" fmla="*/ 2538741 w 4400550"/>
              <a:gd name="connsiteY1124" fmla="*/ 4580716 h 5043643"/>
              <a:gd name="connsiteX1125" fmla="*/ 2535397 w 4400550"/>
              <a:gd name="connsiteY1125" fmla="*/ 4573655 h 5043643"/>
              <a:gd name="connsiteX1126" fmla="*/ 2529377 w 4400550"/>
              <a:gd name="connsiteY1126" fmla="*/ 4564393 h 5043643"/>
              <a:gd name="connsiteX1127" fmla="*/ 2521700 w 4400550"/>
              <a:gd name="connsiteY1127" fmla="*/ 4553013 h 5043643"/>
              <a:gd name="connsiteX1128" fmla="*/ 2501717 w 4400550"/>
              <a:gd name="connsiteY1128" fmla="*/ 4525729 h 5043643"/>
              <a:gd name="connsiteX1129" fmla="*/ 2492544 w 4400550"/>
              <a:gd name="connsiteY1129" fmla="*/ 4514088 h 5043643"/>
              <a:gd name="connsiteX1130" fmla="*/ 2474980 w 4400550"/>
              <a:gd name="connsiteY1130" fmla="*/ 4492166 h 5043643"/>
              <a:gd name="connsiteX1131" fmla="*/ 2466074 w 4400550"/>
              <a:gd name="connsiteY1131" fmla="*/ 4482710 h 5043643"/>
              <a:gd name="connsiteX1132" fmla="*/ 2443500 w 4400550"/>
              <a:gd name="connsiteY1132" fmla="*/ 4457506 h 5043643"/>
              <a:gd name="connsiteX1133" fmla="*/ 2431108 w 4400550"/>
              <a:gd name="connsiteY1133" fmla="*/ 4446270 h 5043643"/>
              <a:gd name="connsiteX1134" fmla="*/ 2413725 w 4400550"/>
              <a:gd name="connsiteY1134" fmla="*/ 4430575 h 5043643"/>
              <a:gd name="connsiteX1135" fmla="*/ 2403990 w 4400550"/>
              <a:gd name="connsiteY1135" fmla="*/ 4423139 h 5043643"/>
              <a:gd name="connsiteX1136" fmla="*/ 2391141 w 4400550"/>
              <a:gd name="connsiteY1136" fmla="*/ 4412218 h 5043643"/>
              <a:gd name="connsiteX1137" fmla="*/ 2385331 w 4400550"/>
              <a:gd name="connsiteY1137" fmla="*/ 4408268 h 5043643"/>
              <a:gd name="connsiteX1138" fmla="*/ 2362023 w 4400550"/>
              <a:gd name="connsiteY1138" fmla="*/ 4390662 h 5043643"/>
              <a:gd name="connsiteX1139" fmla="*/ 2339754 w 4400550"/>
              <a:gd name="connsiteY1139" fmla="*/ 4375395 h 5043643"/>
              <a:gd name="connsiteX1140" fmla="*/ 2322752 w 4400550"/>
              <a:gd name="connsiteY1140" fmla="*/ 4365121 h 5043643"/>
              <a:gd name="connsiteX1141" fmla="*/ 2316036 w 4400550"/>
              <a:gd name="connsiteY1141" fmla="*/ 4361813 h 5043643"/>
              <a:gd name="connsiteX1142" fmla="*/ 2305692 w 4400550"/>
              <a:gd name="connsiteY1142" fmla="*/ 4355370 h 5043643"/>
              <a:gd name="connsiteX1143" fmla="*/ 2287461 w 4400550"/>
              <a:gd name="connsiteY1143" fmla="*/ 4345255 h 5043643"/>
              <a:gd name="connsiteX1144" fmla="*/ 2280422 w 4400550"/>
              <a:gd name="connsiteY1144" fmla="*/ 4341918 h 5043643"/>
              <a:gd name="connsiteX1145" fmla="*/ 2274279 w 4400550"/>
              <a:gd name="connsiteY1145" fmla="*/ 4340350 h 5043643"/>
              <a:gd name="connsiteX1146" fmla="*/ 2269078 w 4400550"/>
              <a:gd name="connsiteY1146" fmla="*/ 4336440 h 5043643"/>
              <a:gd name="connsiteX1147" fmla="*/ 2268926 w 4400550"/>
              <a:gd name="connsiteY1147" fmla="*/ 4336611 h 5043643"/>
              <a:gd name="connsiteX1148" fmla="*/ 2249990 w 4400550"/>
              <a:gd name="connsiteY1148" fmla="*/ 4329047 h 5043643"/>
              <a:gd name="connsiteX1149" fmla="*/ 2226739 w 4400550"/>
              <a:gd name="connsiteY1149" fmla="*/ 4320852 h 5043643"/>
              <a:gd name="connsiteX1150" fmla="*/ 2217519 w 4400550"/>
              <a:gd name="connsiteY1150" fmla="*/ 4317682 h 5043643"/>
              <a:gd name="connsiteX1151" fmla="*/ 2201127 w 4400550"/>
              <a:gd name="connsiteY1151" fmla="*/ 4311318 h 5043643"/>
              <a:gd name="connsiteX1152" fmla="*/ 2201270 w 4400550"/>
              <a:gd name="connsiteY1152" fmla="*/ 4311490 h 5043643"/>
              <a:gd name="connsiteX1153" fmla="*/ 2196688 w 4400550"/>
              <a:gd name="connsiteY1153" fmla="*/ 4310807 h 5043643"/>
              <a:gd name="connsiteX1154" fmla="*/ 2196536 w 4400550"/>
              <a:gd name="connsiteY1154" fmla="*/ 4310956 h 5043643"/>
              <a:gd name="connsiteX1155" fmla="*/ 2188982 w 4400550"/>
              <a:gd name="connsiteY1155" fmla="*/ 4308665 h 5043643"/>
              <a:gd name="connsiteX1156" fmla="*/ 2188722 w 4400550"/>
              <a:gd name="connsiteY1156" fmla="*/ 4308279 h 5043643"/>
              <a:gd name="connsiteX1157" fmla="*/ 2188811 w 4400550"/>
              <a:gd name="connsiteY1157" fmla="*/ 4308302 h 5043643"/>
              <a:gd name="connsiteX1158" fmla="*/ 2188639 w 4400550"/>
              <a:gd name="connsiteY1158" fmla="*/ 4308157 h 5043643"/>
              <a:gd name="connsiteX1159" fmla="*/ 2188722 w 4400550"/>
              <a:gd name="connsiteY1159" fmla="*/ 4308279 h 5043643"/>
              <a:gd name="connsiteX1160" fmla="*/ 2172980 w 4400550"/>
              <a:gd name="connsiteY1160" fmla="*/ 4304257 h 5043643"/>
              <a:gd name="connsiteX1161" fmla="*/ 2158703 w 4400550"/>
              <a:gd name="connsiteY1161" fmla="*/ 4302063 h 5043643"/>
              <a:gd name="connsiteX1162" fmla="*/ 2144806 w 4400550"/>
              <a:gd name="connsiteY1162" fmla="*/ 4299011 h 5043643"/>
              <a:gd name="connsiteX1163" fmla="*/ 2131156 w 4400550"/>
              <a:gd name="connsiteY1163" fmla="*/ 4295210 h 5043643"/>
              <a:gd name="connsiteX1164" fmla="*/ 2128623 w 4400550"/>
              <a:gd name="connsiteY1164" fmla="*/ 4295183 h 5043643"/>
              <a:gd name="connsiteX1165" fmla="*/ 2122003 w 4400550"/>
              <a:gd name="connsiteY1165" fmla="*/ 4294577 h 5043643"/>
              <a:gd name="connsiteX1166" fmla="*/ 2118936 w 4400550"/>
              <a:gd name="connsiteY1166" fmla="*/ 4293695 h 5043643"/>
              <a:gd name="connsiteX1167" fmla="*/ 2098733 w 4400550"/>
              <a:gd name="connsiteY1167" fmla="*/ 4292806 h 5043643"/>
              <a:gd name="connsiteX1168" fmla="*/ 2079321 w 4400550"/>
              <a:gd name="connsiteY1168" fmla="*/ 4291196 h 5043643"/>
              <a:gd name="connsiteX1169" fmla="*/ 2075445 w 4400550"/>
              <a:gd name="connsiteY1169" fmla="*/ 4291065 h 5043643"/>
              <a:gd name="connsiteX1170" fmla="*/ 2048717 w 4400550"/>
              <a:gd name="connsiteY1170" fmla="*/ 4290316 h 5043643"/>
              <a:gd name="connsiteX1171" fmla="*/ 2019923 w 4400550"/>
              <a:gd name="connsiteY1171" fmla="*/ 4289729 h 5043643"/>
              <a:gd name="connsiteX1172" fmla="*/ 1989900 w 4400550"/>
              <a:gd name="connsiteY1172" fmla="*/ 4292150 h 5043643"/>
              <a:gd name="connsiteX1173" fmla="*/ 1958487 w 4400550"/>
              <a:gd name="connsiteY1173" fmla="*/ 4295894 h 5043643"/>
              <a:gd name="connsiteX1174" fmla="*/ 1927407 w 4400550"/>
              <a:gd name="connsiteY1174" fmla="*/ 4301718 h 5043643"/>
              <a:gd name="connsiteX1175" fmla="*/ 1924997 w 4400550"/>
              <a:gd name="connsiteY1175" fmla="*/ 4302700 h 5043643"/>
              <a:gd name="connsiteX1176" fmla="*/ 1908586 w 4400550"/>
              <a:gd name="connsiteY1176" fmla="*/ 4307396 h 5043643"/>
              <a:gd name="connsiteX1177" fmla="*/ 1878915 w 4400550"/>
              <a:gd name="connsiteY1177" fmla="*/ 4315899 h 5043643"/>
              <a:gd name="connsiteX1178" fmla="*/ 1861094 w 4400550"/>
              <a:gd name="connsiteY1178" fmla="*/ 4322615 h 5043643"/>
              <a:gd name="connsiteX1179" fmla="*/ 1834652 w 4400550"/>
              <a:gd name="connsiteY1179" fmla="*/ 4332853 h 5043643"/>
              <a:gd name="connsiteX1180" fmla="*/ 1820194 w 4400550"/>
              <a:gd name="connsiteY1180" fmla="*/ 4339278 h 5043643"/>
              <a:gd name="connsiteX1181" fmla="*/ 1813840 w 4400550"/>
              <a:gd name="connsiteY1181" fmla="*/ 4343419 h 5043643"/>
              <a:gd name="connsiteX1182" fmla="*/ 1788037 w 4400550"/>
              <a:gd name="connsiteY1182" fmla="*/ 4355904 h 5043643"/>
              <a:gd name="connsiteX1183" fmla="*/ 1766701 w 4400550"/>
              <a:gd name="connsiteY1183" fmla="*/ 4367081 h 5043643"/>
              <a:gd name="connsiteX1184" fmla="*/ 1753795 w 4400550"/>
              <a:gd name="connsiteY1184" fmla="*/ 4373272 h 5043643"/>
              <a:gd name="connsiteX1185" fmla="*/ 1752175 w 4400550"/>
              <a:gd name="connsiteY1185" fmla="*/ 4374371 h 5043643"/>
              <a:gd name="connsiteX1186" fmla="*/ 1735021 w 4400550"/>
              <a:gd name="connsiteY1186" fmla="*/ 4385300 h 5043643"/>
              <a:gd name="connsiteX1187" fmla="*/ 1717371 w 4400550"/>
              <a:gd name="connsiteY1187" fmla="*/ 4397562 h 5043643"/>
              <a:gd name="connsiteX1188" fmla="*/ 1715723 w 4400550"/>
              <a:gd name="connsiteY1188" fmla="*/ 4398557 h 5043643"/>
              <a:gd name="connsiteX1189" fmla="*/ 1706084 w 4400550"/>
              <a:gd name="connsiteY1189" fmla="*/ 4404041 h 5043643"/>
              <a:gd name="connsiteX1190" fmla="*/ 1698759 w 4400550"/>
              <a:gd name="connsiteY1190" fmla="*/ 4409327 h 5043643"/>
              <a:gd name="connsiteX1191" fmla="*/ 1691873 w 4400550"/>
              <a:gd name="connsiteY1191" fmla="*/ 4414472 h 5043643"/>
              <a:gd name="connsiteX1192" fmla="*/ 1688434 w 4400550"/>
              <a:gd name="connsiteY1192" fmla="*/ 4416364 h 5043643"/>
              <a:gd name="connsiteX1193" fmla="*/ 1664041 w 4400550"/>
              <a:gd name="connsiteY1193" fmla="*/ 4436307 h 5043643"/>
              <a:gd name="connsiteX1194" fmla="*/ 1660269 w 4400550"/>
              <a:gd name="connsiteY1194" fmla="*/ 4439939 h 5043643"/>
              <a:gd name="connsiteX1195" fmla="*/ 1653534 w 4400550"/>
              <a:gd name="connsiteY1195" fmla="*/ 4444985 h 5043643"/>
              <a:gd name="connsiteX1196" fmla="*/ 1645238 w 4400550"/>
              <a:gd name="connsiteY1196" fmla="*/ 4451190 h 5043643"/>
              <a:gd name="connsiteX1197" fmla="*/ 1640438 w 4400550"/>
              <a:gd name="connsiteY1197" fmla="*/ 4455566 h 5043643"/>
              <a:gd name="connsiteX1198" fmla="*/ 1632923 w 4400550"/>
              <a:gd name="connsiteY1198" fmla="*/ 4461675 h 5043643"/>
              <a:gd name="connsiteX1199" fmla="*/ 1630846 w 4400550"/>
              <a:gd name="connsiteY1199" fmla="*/ 4465453 h 5043643"/>
              <a:gd name="connsiteX1200" fmla="*/ 1623455 w 4400550"/>
              <a:gd name="connsiteY1200" fmla="*/ 4471934 h 5043643"/>
              <a:gd name="connsiteX1201" fmla="*/ 1620730 w 4400550"/>
              <a:gd name="connsiteY1201" fmla="*/ 4474688 h 5043643"/>
              <a:gd name="connsiteX1202" fmla="*/ 1608853 w 4400550"/>
              <a:gd name="connsiteY1202" fmla="*/ 4484530 h 5043643"/>
              <a:gd name="connsiteX1203" fmla="*/ 1600118 w 4400550"/>
              <a:gd name="connsiteY1203" fmla="*/ 4493170 h 5043643"/>
              <a:gd name="connsiteX1204" fmla="*/ 1595051 w 4400550"/>
              <a:gd name="connsiteY1204" fmla="*/ 4497354 h 5043643"/>
              <a:gd name="connsiteX1205" fmla="*/ 1596365 w 4400550"/>
              <a:gd name="connsiteY1205" fmla="*/ 4500610 h 5043643"/>
              <a:gd name="connsiteX1206" fmla="*/ 1586850 w 4400550"/>
              <a:gd name="connsiteY1206" fmla="*/ 4506848 h 5043643"/>
              <a:gd name="connsiteX1207" fmla="*/ 1576106 w 4400550"/>
              <a:gd name="connsiteY1207" fmla="*/ 4519098 h 5043643"/>
              <a:gd name="connsiteX1208" fmla="*/ 1568629 w 4400550"/>
              <a:gd name="connsiteY1208" fmla="*/ 4528208 h 5043643"/>
              <a:gd name="connsiteX1209" fmla="*/ 1564676 w 4400550"/>
              <a:gd name="connsiteY1209" fmla="*/ 4533378 h 5043643"/>
              <a:gd name="connsiteX1210" fmla="*/ 1560142 w 4400550"/>
              <a:gd name="connsiteY1210" fmla="*/ 4537200 h 5043643"/>
              <a:gd name="connsiteX1211" fmla="*/ 1556189 w 4400550"/>
              <a:gd name="connsiteY1211" fmla="*/ 4541076 h 5043643"/>
              <a:gd name="connsiteX1212" fmla="*/ 1552474 w 4400550"/>
              <a:gd name="connsiteY1212" fmla="*/ 4544974 h 5043643"/>
              <a:gd name="connsiteX1213" fmla="*/ 1550264 w 4400550"/>
              <a:gd name="connsiteY1213" fmla="*/ 4549856 h 5043643"/>
              <a:gd name="connsiteX1214" fmla="*/ 1545750 w 4400550"/>
              <a:gd name="connsiteY1214" fmla="*/ 4553574 h 5043643"/>
              <a:gd name="connsiteX1215" fmla="*/ 1545511 w 4400550"/>
              <a:gd name="connsiteY1215" fmla="*/ 4554807 h 5043643"/>
              <a:gd name="connsiteX1216" fmla="*/ 1542121 w 4400550"/>
              <a:gd name="connsiteY1216" fmla="*/ 4559000 h 5043643"/>
              <a:gd name="connsiteX1217" fmla="*/ 1538949 w 4400550"/>
              <a:gd name="connsiteY1217" fmla="*/ 4562059 h 5043643"/>
              <a:gd name="connsiteX1218" fmla="*/ 1532948 w 4400550"/>
              <a:gd name="connsiteY1218" fmla="*/ 4569685 h 5043643"/>
              <a:gd name="connsiteX1219" fmla="*/ 1526643 w 4400550"/>
              <a:gd name="connsiteY1219" fmla="*/ 4578902 h 5043643"/>
              <a:gd name="connsiteX1220" fmla="*/ 1525861 w 4400550"/>
              <a:gd name="connsiteY1220" fmla="*/ 4579904 h 5043643"/>
              <a:gd name="connsiteX1221" fmla="*/ 1516737 w 4400550"/>
              <a:gd name="connsiteY1221" fmla="*/ 4590228 h 5043643"/>
              <a:gd name="connsiteX1222" fmla="*/ 1514965 w 4400550"/>
              <a:gd name="connsiteY1222" fmla="*/ 4592120 h 5043643"/>
              <a:gd name="connsiteX1223" fmla="*/ 1508688 w 4400550"/>
              <a:gd name="connsiteY1223" fmla="*/ 4602965 h 5043643"/>
              <a:gd name="connsiteX1224" fmla="*/ 1499801 w 4400550"/>
              <a:gd name="connsiteY1224" fmla="*/ 4613274 h 5043643"/>
              <a:gd name="connsiteX1225" fmla="*/ 1490047 w 4400550"/>
              <a:gd name="connsiteY1225" fmla="*/ 4629247 h 5043643"/>
              <a:gd name="connsiteX1226" fmla="*/ 1488314 w 4400550"/>
              <a:gd name="connsiteY1226" fmla="*/ 4632001 h 5043643"/>
              <a:gd name="connsiteX1227" fmla="*/ 1474122 w 4400550"/>
              <a:gd name="connsiteY1227" fmla="*/ 4652105 h 5043643"/>
              <a:gd name="connsiteX1228" fmla="*/ 1464949 w 4400550"/>
              <a:gd name="connsiteY1228" fmla="*/ 4666903 h 5043643"/>
              <a:gd name="connsiteX1229" fmla="*/ 1454691 w 4400550"/>
              <a:gd name="connsiteY1229" fmla="*/ 4686048 h 5043643"/>
              <a:gd name="connsiteX1230" fmla="*/ 1453090 w 4400550"/>
              <a:gd name="connsiteY1230" fmla="*/ 4688876 h 5043643"/>
              <a:gd name="connsiteX1231" fmla="*/ 1446071 w 4400550"/>
              <a:gd name="connsiteY1231" fmla="*/ 4702060 h 5043643"/>
              <a:gd name="connsiteX1232" fmla="*/ 1442765 w 4400550"/>
              <a:gd name="connsiteY1232" fmla="*/ 4706710 h 5043643"/>
              <a:gd name="connsiteX1233" fmla="*/ 1441184 w 4400550"/>
              <a:gd name="connsiteY1233" fmla="*/ 4711791 h 5043643"/>
              <a:gd name="connsiteX1234" fmla="*/ 1440317 w 4400550"/>
              <a:gd name="connsiteY1234" fmla="*/ 4715976 h 5043643"/>
              <a:gd name="connsiteX1235" fmla="*/ 1432964 w 4400550"/>
              <a:gd name="connsiteY1235" fmla="*/ 4728670 h 5043643"/>
              <a:gd name="connsiteX1236" fmla="*/ 1432050 w 4400550"/>
              <a:gd name="connsiteY1236" fmla="*/ 4729511 h 5043643"/>
              <a:gd name="connsiteX1237" fmla="*/ 1429002 w 4400550"/>
              <a:gd name="connsiteY1237" fmla="*/ 4735030 h 5043643"/>
              <a:gd name="connsiteX1238" fmla="*/ 1422439 w 4400550"/>
              <a:gd name="connsiteY1238" fmla="*/ 4747496 h 5043643"/>
              <a:gd name="connsiteX1239" fmla="*/ 1422944 w 4400550"/>
              <a:gd name="connsiteY1239" fmla="*/ 4747654 h 5043643"/>
              <a:gd name="connsiteX1240" fmla="*/ 1422601 w 4400550"/>
              <a:gd name="connsiteY1240" fmla="*/ 4747575 h 5043643"/>
              <a:gd name="connsiteX1241" fmla="*/ 1418934 w 4400550"/>
              <a:gd name="connsiteY1241" fmla="*/ 4757673 h 5043643"/>
              <a:gd name="connsiteX1242" fmla="*/ 1414000 w 4400550"/>
              <a:gd name="connsiteY1242" fmla="*/ 4771332 h 5043643"/>
              <a:gd name="connsiteX1243" fmla="*/ 1408713 w 4400550"/>
              <a:gd name="connsiteY1243" fmla="*/ 4779952 h 5043643"/>
              <a:gd name="connsiteX1244" fmla="*/ 1408866 w 4400550"/>
              <a:gd name="connsiteY1244" fmla="*/ 4780098 h 5043643"/>
              <a:gd name="connsiteX1245" fmla="*/ 1407485 w 4400550"/>
              <a:gd name="connsiteY1245" fmla="*/ 4784290 h 5043643"/>
              <a:gd name="connsiteX1246" fmla="*/ 1407008 w 4400550"/>
              <a:gd name="connsiteY1246" fmla="*/ 4787361 h 5043643"/>
              <a:gd name="connsiteX1247" fmla="*/ 1400798 w 4400550"/>
              <a:gd name="connsiteY1247" fmla="*/ 4802925 h 5043643"/>
              <a:gd name="connsiteX1248" fmla="*/ 1398093 w 4400550"/>
              <a:gd name="connsiteY1248" fmla="*/ 4811427 h 5043643"/>
              <a:gd name="connsiteX1249" fmla="*/ 1395569 w 4400550"/>
              <a:gd name="connsiteY1249" fmla="*/ 4819955 h 5043643"/>
              <a:gd name="connsiteX1250" fmla="*/ 1389244 w 4400550"/>
              <a:gd name="connsiteY1250" fmla="*/ 4833366 h 5043643"/>
              <a:gd name="connsiteX1251" fmla="*/ 1387558 w 4400550"/>
              <a:gd name="connsiteY1251" fmla="*/ 4842146 h 5043643"/>
              <a:gd name="connsiteX1252" fmla="*/ 1386244 w 4400550"/>
              <a:gd name="connsiteY1252" fmla="*/ 4844673 h 5043643"/>
              <a:gd name="connsiteX1253" fmla="*/ 1386358 w 4400550"/>
              <a:gd name="connsiteY1253" fmla="*/ 4844806 h 5043643"/>
              <a:gd name="connsiteX1254" fmla="*/ 1384120 w 4400550"/>
              <a:gd name="connsiteY1254" fmla="*/ 4851286 h 5043643"/>
              <a:gd name="connsiteX1255" fmla="*/ 1378881 w 4400550"/>
              <a:gd name="connsiteY1255" fmla="*/ 4865694 h 5043643"/>
              <a:gd name="connsiteX1256" fmla="*/ 1370709 w 4400550"/>
              <a:gd name="connsiteY1256" fmla="*/ 4888397 h 5043643"/>
              <a:gd name="connsiteX1257" fmla="*/ 1370537 w 4400550"/>
              <a:gd name="connsiteY1257" fmla="*/ 4890308 h 5043643"/>
              <a:gd name="connsiteX1258" fmla="*/ 1369004 w 4400550"/>
              <a:gd name="connsiteY1258" fmla="*/ 4894555 h 5043643"/>
              <a:gd name="connsiteX1259" fmla="*/ 1369451 w 4400550"/>
              <a:gd name="connsiteY1259" fmla="*/ 4894377 h 5043643"/>
              <a:gd name="connsiteX1260" fmla="*/ 1369147 w 4400550"/>
              <a:gd name="connsiteY1260" fmla="*/ 4894664 h 5043643"/>
              <a:gd name="connsiteX1261" fmla="*/ 1368023 w 4400550"/>
              <a:gd name="connsiteY1261" fmla="*/ 4894299 h 5043643"/>
              <a:gd name="connsiteX1262" fmla="*/ 1367670 w 4400550"/>
              <a:gd name="connsiteY1262" fmla="*/ 4894648 h 5043643"/>
              <a:gd name="connsiteX1263" fmla="*/ 1368242 w 4400550"/>
              <a:gd name="connsiteY1263" fmla="*/ 4901689 h 5043643"/>
              <a:gd name="connsiteX1264" fmla="*/ 1364622 w 4400550"/>
              <a:gd name="connsiteY1264" fmla="*/ 4909756 h 5043643"/>
              <a:gd name="connsiteX1265" fmla="*/ 1364803 w 4400550"/>
              <a:gd name="connsiteY1265" fmla="*/ 4909576 h 5043643"/>
              <a:gd name="connsiteX1266" fmla="*/ 1359269 w 4400550"/>
              <a:gd name="connsiteY1266" fmla="*/ 4929566 h 5043643"/>
              <a:gd name="connsiteX1267" fmla="*/ 1359098 w 4400550"/>
              <a:gd name="connsiteY1267" fmla="*/ 4929497 h 5043643"/>
              <a:gd name="connsiteX1268" fmla="*/ 1359069 w 4400550"/>
              <a:gd name="connsiteY1268" fmla="*/ 4932430 h 5043643"/>
              <a:gd name="connsiteX1269" fmla="*/ 1359269 w 4400550"/>
              <a:gd name="connsiteY1269" fmla="*/ 4932318 h 5043643"/>
              <a:gd name="connsiteX1270" fmla="*/ 1355116 w 4400550"/>
              <a:gd name="connsiteY1270" fmla="*/ 4945780 h 5043643"/>
              <a:gd name="connsiteX1271" fmla="*/ 1355183 w 4400550"/>
              <a:gd name="connsiteY1271" fmla="*/ 4950626 h 5043643"/>
              <a:gd name="connsiteX1272" fmla="*/ 1354288 w 4400550"/>
              <a:gd name="connsiteY1272" fmla="*/ 4953052 h 5043643"/>
              <a:gd name="connsiteX1273" fmla="*/ 1354497 w 4400550"/>
              <a:gd name="connsiteY1273" fmla="*/ 4953018 h 5043643"/>
              <a:gd name="connsiteX1274" fmla="*/ 1353954 w 4400550"/>
              <a:gd name="connsiteY1274" fmla="*/ 4958125 h 5043643"/>
              <a:gd name="connsiteX1275" fmla="*/ 1346725 w 4400550"/>
              <a:gd name="connsiteY1275" fmla="*/ 4968550 h 5043643"/>
              <a:gd name="connsiteX1276" fmla="*/ 1346763 w 4400550"/>
              <a:gd name="connsiteY1276" fmla="*/ 4968499 h 5043643"/>
              <a:gd name="connsiteX1277" fmla="*/ 1349801 w 4400550"/>
              <a:gd name="connsiteY1277" fmla="*/ 4970990 h 5043643"/>
              <a:gd name="connsiteX1278" fmla="*/ 1346887 w 4400550"/>
              <a:gd name="connsiteY1278" fmla="*/ 4984135 h 5043643"/>
              <a:gd name="connsiteX1279" fmla="*/ 1346500 w 4400550"/>
              <a:gd name="connsiteY1279" fmla="*/ 4984460 h 5043643"/>
              <a:gd name="connsiteX1280" fmla="*/ 1346525 w 4400550"/>
              <a:gd name="connsiteY1280" fmla="*/ 4984404 h 5043643"/>
              <a:gd name="connsiteX1281" fmla="*/ 1346401 w 4400550"/>
              <a:gd name="connsiteY1281" fmla="*/ 4984543 h 5043643"/>
              <a:gd name="connsiteX1282" fmla="*/ 1346500 w 4400550"/>
              <a:gd name="connsiteY1282" fmla="*/ 4984460 h 5043643"/>
              <a:gd name="connsiteX1283" fmla="*/ 1343976 w 4400550"/>
              <a:gd name="connsiteY1283" fmla="*/ 4990060 h 5043643"/>
              <a:gd name="connsiteX1284" fmla="*/ 1344105 w 4400550"/>
              <a:gd name="connsiteY1284" fmla="*/ 4996293 h 5043643"/>
              <a:gd name="connsiteX1285" fmla="*/ 1343524 w 4400550"/>
              <a:gd name="connsiteY1285" fmla="*/ 4998092 h 5043643"/>
              <a:gd name="connsiteX1286" fmla="*/ 1341734 w 4400550"/>
              <a:gd name="connsiteY1286" fmla="*/ 5008237 h 5043643"/>
              <a:gd name="connsiteX1287" fmla="*/ 1339991 w 4400550"/>
              <a:gd name="connsiteY1287" fmla="*/ 5013709 h 5043643"/>
              <a:gd name="connsiteX1288" fmla="*/ 1339972 w 4400550"/>
              <a:gd name="connsiteY1288" fmla="*/ 5013611 h 5043643"/>
              <a:gd name="connsiteX1289" fmla="*/ 1338467 w 4400550"/>
              <a:gd name="connsiteY1289" fmla="*/ 5015304 h 5043643"/>
              <a:gd name="connsiteX1290" fmla="*/ 1337028 w 4400550"/>
              <a:gd name="connsiteY1290" fmla="*/ 5026148 h 5043643"/>
              <a:gd name="connsiteX1291" fmla="*/ 1335733 w 4400550"/>
              <a:gd name="connsiteY1291" fmla="*/ 5029755 h 5043643"/>
              <a:gd name="connsiteX1292" fmla="*/ 1333811 w 4400550"/>
              <a:gd name="connsiteY1292" fmla="*/ 5043643 h 5043643"/>
              <a:gd name="connsiteX1293" fmla="*/ 974550 w 4400550"/>
              <a:gd name="connsiteY1293" fmla="*/ 5043643 h 5043643"/>
              <a:gd name="connsiteX1294" fmla="*/ 974371 w 4400550"/>
              <a:gd name="connsiteY1294" fmla="*/ 5041997 h 5043643"/>
              <a:gd name="connsiteX1295" fmla="*/ 973514 w 4400550"/>
              <a:gd name="connsiteY1295" fmla="*/ 5029762 h 5043643"/>
              <a:gd name="connsiteX1296" fmla="*/ 972085 w 4400550"/>
              <a:gd name="connsiteY1296" fmla="*/ 5018569 h 5043643"/>
              <a:gd name="connsiteX1297" fmla="*/ 971133 w 4400550"/>
              <a:gd name="connsiteY1297" fmla="*/ 5010412 h 5043643"/>
              <a:gd name="connsiteX1298" fmla="*/ 970847 w 4400550"/>
              <a:gd name="connsiteY1298" fmla="*/ 4999979 h 5043643"/>
              <a:gd name="connsiteX1299" fmla="*/ 968561 w 4400550"/>
              <a:gd name="connsiteY1299" fmla="*/ 4974086 h 5043643"/>
              <a:gd name="connsiteX1300" fmla="*/ 965323 w 4400550"/>
              <a:gd name="connsiteY1300" fmla="*/ 4924101 h 5043643"/>
              <a:gd name="connsiteX1301" fmla="*/ 963703 w 4400550"/>
              <a:gd name="connsiteY1301" fmla="*/ 4903329 h 5043643"/>
              <a:gd name="connsiteX1302" fmla="*/ 960274 w 4400550"/>
              <a:gd name="connsiteY1302" fmla="*/ 4878384 h 5043643"/>
              <a:gd name="connsiteX1303" fmla="*/ 960274 w 4400550"/>
              <a:gd name="connsiteY1303" fmla="*/ 4875823 h 5043643"/>
              <a:gd name="connsiteX1304" fmla="*/ 960274 w 4400550"/>
              <a:gd name="connsiteY1304" fmla="*/ 4869279 h 5043643"/>
              <a:gd name="connsiteX1305" fmla="*/ 958084 w 4400550"/>
              <a:gd name="connsiteY1305" fmla="*/ 4848222 h 5043643"/>
              <a:gd name="connsiteX1306" fmla="*/ 955608 w 4400550"/>
              <a:gd name="connsiteY1306" fmla="*/ 4825459 h 5043643"/>
              <a:gd name="connsiteX1307" fmla="*/ 953798 w 4400550"/>
              <a:gd name="connsiteY1307" fmla="*/ 4808860 h 5043643"/>
              <a:gd name="connsiteX1308" fmla="*/ 951131 w 4400550"/>
              <a:gd name="connsiteY1308" fmla="*/ 4785433 h 5043643"/>
              <a:gd name="connsiteX1309" fmla="*/ 948464 w 4400550"/>
              <a:gd name="connsiteY1309" fmla="*/ 4764756 h 5043643"/>
              <a:gd name="connsiteX1310" fmla="*/ 945607 w 4400550"/>
              <a:gd name="connsiteY1310" fmla="*/ 4743415 h 5043643"/>
              <a:gd name="connsiteX1311" fmla="*/ 945226 w 4400550"/>
              <a:gd name="connsiteY1311" fmla="*/ 4735068 h 5043643"/>
              <a:gd name="connsiteX1312" fmla="*/ 947607 w 4400550"/>
              <a:gd name="connsiteY1312" fmla="*/ 4719513 h 5043643"/>
              <a:gd name="connsiteX1313" fmla="*/ 948941 w 4400550"/>
              <a:gd name="connsiteY1313" fmla="*/ 4714297 h 5043643"/>
              <a:gd name="connsiteX1314" fmla="*/ 956561 w 4400550"/>
              <a:gd name="connsiteY1314" fmla="*/ 4722359 h 5043643"/>
              <a:gd name="connsiteX1315" fmla="*/ 969800 w 4400550"/>
              <a:gd name="connsiteY1315" fmla="*/ 4738388 h 5043643"/>
              <a:gd name="connsiteX1316" fmla="*/ 978373 w 4400550"/>
              <a:gd name="connsiteY1316" fmla="*/ 4753090 h 5043643"/>
              <a:gd name="connsiteX1317" fmla="*/ 979802 w 4400550"/>
              <a:gd name="connsiteY1317" fmla="*/ 4756030 h 5043643"/>
              <a:gd name="connsiteX1318" fmla="*/ 991517 w 4400550"/>
              <a:gd name="connsiteY1318" fmla="*/ 4779742 h 5043643"/>
              <a:gd name="connsiteX1319" fmla="*/ 998280 w 4400550"/>
              <a:gd name="connsiteY1319" fmla="*/ 4797479 h 5043643"/>
              <a:gd name="connsiteX1320" fmla="*/ 1002471 w 4400550"/>
              <a:gd name="connsiteY1320" fmla="*/ 4812939 h 5043643"/>
              <a:gd name="connsiteX1321" fmla="*/ 1001995 w 4400550"/>
              <a:gd name="connsiteY1321" fmla="*/ 4795961 h 5043643"/>
              <a:gd name="connsiteX1322" fmla="*/ 1007329 w 4400550"/>
              <a:gd name="connsiteY1322" fmla="*/ 4812939 h 5043643"/>
              <a:gd name="connsiteX1323" fmla="*/ 1009424 w 4400550"/>
              <a:gd name="connsiteY1323" fmla="*/ 4821380 h 5043643"/>
              <a:gd name="connsiteX1324" fmla="*/ 1013330 w 4400550"/>
              <a:gd name="connsiteY1324" fmla="*/ 4821665 h 5043643"/>
              <a:gd name="connsiteX1325" fmla="*/ 1016092 w 4400550"/>
              <a:gd name="connsiteY1325" fmla="*/ 4825079 h 5043643"/>
              <a:gd name="connsiteX1326" fmla="*/ 1017140 w 4400550"/>
              <a:gd name="connsiteY1326" fmla="*/ 4815500 h 5043643"/>
              <a:gd name="connsiteX1327" fmla="*/ 1017140 w 4400550"/>
              <a:gd name="connsiteY1327" fmla="*/ 4811611 h 5043643"/>
              <a:gd name="connsiteX1328" fmla="*/ 1017806 w 4400550"/>
              <a:gd name="connsiteY1328" fmla="*/ 4782872 h 5043643"/>
              <a:gd name="connsiteX1329" fmla="*/ 1014663 w 4400550"/>
              <a:gd name="connsiteY1329" fmla="*/ 4762859 h 5043643"/>
              <a:gd name="connsiteX1330" fmla="*/ 1000757 w 4400550"/>
              <a:gd name="connsiteY1330" fmla="*/ 4727101 h 5043643"/>
              <a:gd name="connsiteX1331" fmla="*/ 979897 w 4400550"/>
              <a:gd name="connsiteY1331" fmla="*/ 4705571 h 5043643"/>
              <a:gd name="connsiteX1332" fmla="*/ 964752 w 4400550"/>
              <a:gd name="connsiteY1332" fmla="*/ 4696465 h 5043643"/>
              <a:gd name="connsiteX1333" fmla="*/ 988088 w 4400550"/>
              <a:gd name="connsiteY1333" fmla="*/ 4692671 h 5043643"/>
              <a:gd name="connsiteX1334" fmla="*/ 1008853 w 4400550"/>
              <a:gd name="connsiteY1334" fmla="*/ 4700639 h 5043643"/>
              <a:gd name="connsiteX1335" fmla="*/ 1011425 w 4400550"/>
              <a:gd name="connsiteY1335" fmla="*/ 4702441 h 5043643"/>
              <a:gd name="connsiteX1336" fmla="*/ 1018568 w 4400550"/>
              <a:gd name="connsiteY1336" fmla="*/ 4708037 h 5043643"/>
              <a:gd name="connsiteX1337" fmla="*/ 1024093 w 4400550"/>
              <a:gd name="connsiteY1337" fmla="*/ 4712400 h 5043643"/>
              <a:gd name="connsiteX1338" fmla="*/ 1038857 w 4400550"/>
              <a:gd name="connsiteY1338" fmla="*/ 4727386 h 5043643"/>
              <a:gd name="connsiteX1339" fmla="*/ 1041524 w 4400550"/>
              <a:gd name="connsiteY1339" fmla="*/ 4730895 h 5043643"/>
              <a:gd name="connsiteX1340" fmla="*/ 1044572 w 4400550"/>
              <a:gd name="connsiteY1340" fmla="*/ 4734974 h 5043643"/>
              <a:gd name="connsiteX1341" fmla="*/ 1050763 w 4400550"/>
              <a:gd name="connsiteY1341" fmla="*/ 4741518 h 5043643"/>
              <a:gd name="connsiteX1342" fmla="*/ 1053620 w 4400550"/>
              <a:gd name="connsiteY1342" fmla="*/ 4745502 h 5043643"/>
              <a:gd name="connsiteX1343" fmla="*/ 1059716 w 4400550"/>
              <a:gd name="connsiteY1343" fmla="*/ 4752995 h 5043643"/>
              <a:gd name="connsiteX1344" fmla="*/ 1072861 w 4400550"/>
              <a:gd name="connsiteY1344" fmla="*/ 4775663 h 5043643"/>
              <a:gd name="connsiteX1345" fmla="*/ 1077528 w 4400550"/>
              <a:gd name="connsiteY1345" fmla="*/ 4785338 h 5043643"/>
              <a:gd name="connsiteX1346" fmla="*/ 1076195 w 4400550"/>
              <a:gd name="connsiteY1346" fmla="*/ 4774336 h 5043643"/>
              <a:gd name="connsiteX1347" fmla="*/ 1082767 w 4400550"/>
              <a:gd name="connsiteY1347" fmla="*/ 4787330 h 5043643"/>
              <a:gd name="connsiteX1348" fmla="*/ 1085720 w 4400550"/>
              <a:gd name="connsiteY1348" fmla="*/ 4793210 h 5043643"/>
              <a:gd name="connsiteX1349" fmla="*/ 1089434 w 4400550"/>
              <a:gd name="connsiteY1349" fmla="*/ 4792926 h 5043643"/>
              <a:gd name="connsiteX1350" fmla="*/ 1091054 w 4400550"/>
              <a:gd name="connsiteY1350" fmla="*/ 4784200 h 5043643"/>
              <a:gd name="connsiteX1351" fmla="*/ 1089149 w 4400550"/>
              <a:gd name="connsiteY1351" fmla="*/ 4775853 h 5043643"/>
              <a:gd name="connsiteX1352" fmla="*/ 1084005 w 4400550"/>
              <a:gd name="connsiteY1352" fmla="*/ 4755556 h 5043643"/>
              <a:gd name="connsiteX1353" fmla="*/ 1078385 w 4400550"/>
              <a:gd name="connsiteY1353" fmla="*/ 4740854 h 5043643"/>
              <a:gd name="connsiteX1354" fmla="*/ 1072670 w 4400550"/>
              <a:gd name="connsiteY1354" fmla="*/ 4728714 h 5043643"/>
              <a:gd name="connsiteX1355" fmla="*/ 1071051 w 4400550"/>
              <a:gd name="connsiteY1355" fmla="*/ 4725204 h 5043643"/>
              <a:gd name="connsiteX1356" fmla="*/ 1067527 w 4400550"/>
              <a:gd name="connsiteY1356" fmla="*/ 4718470 h 5043643"/>
              <a:gd name="connsiteX1357" fmla="*/ 1063241 w 4400550"/>
              <a:gd name="connsiteY1357" fmla="*/ 4713443 h 5043643"/>
              <a:gd name="connsiteX1358" fmla="*/ 1040666 w 4400550"/>
              <a:gd name="connsiteY1358" fmla="*/ 4688877 h 5043643"/>
              <a:gd name="connsiteX1359" fmla="*/ 1026188 w 4400550"/>
              <a:gd name="connsiteY1359" fmla="*/ 4677496 h 5043643"/>
              <a:gd name="connsiteX1360" fmla="*/ 1023712 w 4400550"/>
              <a:gd name="connsiteY1360" fmla="*/ 4678539 h 5043643"/>
              <a:gd name="connsiteX1361" fmla="*/ 1023617 w 4400550"/>
              <a:gd name="connsiteY1361" fmla="*/ 4678539 h 5043643"/>
              <a:gd name="connsiteX1362" fmla="*/ 1022283 w 4400550"/>
              <a:gd name="connsiteY1362" fmla="*/ 4677590 h 5043643"/>
              <a:gd name="connsiteX1363" fmla="*/ 1014092 w 4400550"/>
              <a:gd name="connsiteY1363" fmla="*/ 4675409 h 5043643"/>
              <a:gd name="connsiteX1364" fmla="*/ 974372 w 4400550"/>
              <a:gd name="connsiteY1364" fmla="*/ 4674461 h 5043643"/>
              <a:gd name="connsiteX1365" fmla="*/ 967991 w 4400550"/>
              <a:gd name="connsiteY1365" fmla="*/ 4675124 h 5043643"/>
              <a:gd name="connsiteX1366" fmla="*/ 974563 w 4400550"/>
              <a:gd name="connsiteY1366" fmla="*/ 4665924 h 5043643"/>
              <a:gd name="connsiteX1367" fmla="*/ 998566 w 4400550"/>
              <a:gd name="connsiteY1367" fmla="*/ 4640505 h 5043643"/>
              <a:gd name="connsiteX1368" fmla="*/ 1013711 w 4400550"/>
              <a:gd name="connsiteY1368" fmla="*/ 4630356 h 5043643"/>
              <a:gd name="connsiteX1369" fmla="*/ 1045810 w 4400550"/>
              <a:gd name="connsiteY1369" fmla="*/ 4624001 h 5043643"/>
              <a:gd name="connsiteX1370" fmla="*/ 1047715 w 4400550"/>
              <a:gd name="connsiteY1370" fmla="*/ 4624191 h 5043643"/>
              <a:gd name="connsiteX1371" fmla="*/ 1071623 w 4400550"/>
              <a:gd name="connsiteY1371" fmla="*/ 4623622 h 5043643"/>
              <a:gd name="connsiteX1372" fmla="*/ 1092197 w 4400550"/>
              <a:gd name="connsiteY1372" fmla="*/ 4625424 h 5043643"/>
              <a:gd name="connsiteX1373" fmla="*/ 1097340 w 4400550"/>
              <a:gd name="connsiteY1373" fmla="*/ 4626088 h 5043643"/>
              <a:gd name="connsiteX1374" fmla="*/ 1123153 w 4400550"/>
              <a:gd name="connsiteY1374" fmla="*/ 4634624 h 5043643"/>
              <a:gd name="connsiteX1375" fmla="*/ 1127820 w 4400550"/>
              <a:gd name="connsiteY1375" fmla="*/ 4637754 h 5043643"/>
              <a:gd name="connsiteX1376" fmla="*/ 1141441 w 4400550"/>
              <a:gd name="connsiteY1376" fmla="*/ 4642212 h 5043643"/>
              <a:gd name="connsiteX1377" fmla="*/ 1143346 w 4400550"/>
              <a:gd name="connsiteY1377" fmla="*/ 4639082 h 5043643"/>
              <a:gd name="connsiteX1378" fmla="*/ 1143346 w 4400550"/>
              <a:gd name="connsiteY1378" fmla="*/ 4639082 h 5043643"/>
              <a:gd name="connsiteX1379" fmla="*/ 1143346 w 4400550"/>
              <a:gd name="connsiteY1379" fmla="*/ 4639084 h 5043643"/>
              <a:gd name="connsiteX1380" fmla="*/ 1143347 w 4400550"/>
              <a:gd name="connsiteY1380" fmla="*/ 4639084 h 5043643"/>
              <a:gd name="connsiteX1381" fmla="*/ 1143346 w 4400550"/>
              <a:gd name="connsiteY1381" fmla="*/ 4639082 h 5043643"/>
              <a:gd name="connsiteX1382" fmla="*/ 1143346 w 4400550"/>
              <a:gd name="connsiteY1382" fmla="*/ 4639082 h 5043643"/>
              <a:gd name="connsiteX1383" fmla="*/ 1143346 w 4400550"/>
              <a:gd name="connsiteY1383" fmla="*/ 4639082 h 5043643"/>
              <a:gd name="connsiteX1384" fmla="*/ 1138394 w 4400550"/>
              <a:gd name="connsiteY1384" fmla="*/ 4630643 h 5043643"/>
              <a:gd name="connsiteX1385" fmla="*/ 1120773 w 4400550"/>
              <a:gd name="connsiteY1385" fmla="*/ 4611294 h 5043643"/>
              <a:gd name="connsiteX1386" fmla="*/ 1109342 w 4400550"/>
              <a:gd name="connsiteY1386" fmla="*/ 4599153 h 5043643"/>
              <a:gd name="connsiteX1387" fmla="*/ 1109152 w 4400550"/>
              <a:gd name="connsiteY1387" fmla="*/ 4598963 h 5043643"/>
              <a:gd name="connsiteX1388" fmla="*/ 1109533 w 4400550"/>
              <a:gd name="connsiteY1388" fmla="*/ 4599153 h 5043643"/>
              <a:gd name="connsiteX1389" fmla="*/ 1103532 w 4400550"/>
              <a:gd name="connsiteY1389" fmla="*/ 4595454 h 5043643"/>
              <a:gd name="connsiteX1390" fmla="*/ 1096960 w 4400550"/>
              <a:gd name="connsiteY1390" fmla="*/ 4591470 h 5043643"/>
              <a:gd name="connsiteX1391" fmla="*/ 1084292 w 4400550"/>
              <a:gd name="connsiteY1391" fmla="*/ 4585305 h 5043643"/>
              <a:gd name="connsiteX1392" fmla="*/ 1076100 w 4400550"/>
              <a:gd name="connsiteY1392" fmla="*/ 4583219 h 5043643"/>
              <a:gd name="connsiteX1393" fmla="*/ 1050097 w 4400550"/>
              <a:gd name="connsiteY1393" fmla="*/ 4579709 h 5043643"/>
              <a:gd name="connsiteX1394" fmla="*/ 1048097 w 4400550"/>
              <a:gd name="connsiteY1394" fmla="*/ 4579614 h 5043643"/>
              <a:gd name="connsiteX1395" fmla="*/ 1032666 w 4400550"/>
              <a:gd name="connsiteY1395" fmla="*/ 4581796 h 5043643"/>
              <a:gd name="connsiteX1396" fmla="*/ 987042 w 4400550"/>
              <a:gd name="connsiteY1396" fmla="*/ 4603706 h 5043643"/>
              <a:gd name="connsiteX1397" fmla="*/ 982851 w 4400550"/>
              <a:gd name="connsiteY1397" fmla="*/ 4607879 h 5043643"/>
              <a:gd name="connsiteX1398" fmla="*/ 971325 w 4400550"/>
              <a:gd name="connsiteY1398" fmla="*/ 4620114 h 5043643"/>
              <a:gd name="connsiteX1399" fmla="*/ 958943 w 4400550"/>
              <a:gd name="connsiteY1399" fmla="*/ 4636997 h 5043643"/>
              <a:gd name="connsiteX1400" fmla="*/ 955895 w 4400550"/>
              <a:gd name="connsiteY1400" fmla="*/ 4638420 h 5043643"/>
              <a:gd name="connsiteX1401" fmla="*/ 957609 w 4400550"/>
              <a:gd name="connsiteY1401" fmla="*/ 4636903 h 5043643"/>
              <a:gd name="connsiteX1402" fmla="*/ 960848 w 4400550"/>
              <a:gd name="connsiteY1402" fmla="*/ 4624383 h 5043643"/>
              <a:gd name="connsiteX1403" fmla="*/ 962657 w 4400550"/>
              <a:gd name="connsiteY1403" fmla="*/ 4621063 h 5043643"/>
              <a:gd name="connsiteX1404" fmla="*/ 964848 w 4400550"/>
              <a:gd name="connsiteY1404" fmla="*/ 4617933 h 5043643"/>
              <a:gd name="connsiteX1405" fmla="*/ 969039 w 4400550"/>
              <a:gd name="connsiteY1405" fmla="*/ 4606931 h 5043643"/>
              <a:gd name="connsiteX1406" fmla="*/ 974183 w 4400550"/>
              <a:gd name="connsiteY1406" fmla="*/ 4594980 h 5043643"/>
              <a:gd name="connsiteX1407" fmla="*/ 983422 w 4400550"/>
              <a:gd name="connsiteY1407" fmla="*/ 4580942 h 5043643"/>
              <a:gd name="connsiteX1408" fmla="*/ 992471 w 4400550"/>
              <a:gd name="connsiteY1408" fmla="*/ 4566810 h 5043643"/>
              <a:gd name="connsiteX1409" fmla="*/ 995233 w 4400550"/>
              <a:gd name="connsiteY1409" fmla="*/ 4560455 h 5043643"/>
              <a:gd name="connsiteX1410" fmla="*/ 1001138 w 4400550"/>
              <a:gd name="connsiteY1410" fmla="*/ 4555428 h 5043643"/>
              <a:gd name="connsiteX1411" fmla="*/ 1002282 w 4400550"/>
              <a:gd name="connsiteY1411" fmla="*/ 4553816 h 5043643"/>
              <a:gd name="connsiteX1412" fmla="*/ 1015902 w 4400550"/>
              <a:gd name="connsiteY1412" fmla="*/ 4537786 h 5043643"/>
              <a:gd name="connsiteX1413" fmla="*/ 1037048 w 4400550"/>
              <a:gd name="connsiteY1413" fmla="*/ 4518058 h 5043643"/>
              <a:gd name="connsiteX1414" fmla="*/ 1056765 w 4400550"/>
              <a:gd name="connsiteY1414" fmla="*/ 4508004 h 5043643"/>
              <a:gd name="connsiteX1415" fmla="*/ 1056574 w 4400550"/>
              <a:gd name="connsiteY1415" fmla="*/ 4507814 h 5043643"/>
              <a:gd name="connsiteX1416" fmla="*/ 1067147 w 4400550"/>
              <a:gd name="connsiteY1416" fmla="*/ 4507056 h 5043643"/>
              <a:gd name="connsiteX1417" fmla="*/ 1073433 w 4400550"/>
              <a:gd name="connsiteY1417" fmla="*/ 4508478 h 5043643"/>
              <a:gd name="connsiteX1418" fmla="*/ 1075243 w 4400550"/>
              <a:gd name="connsiteY1418" fmla="*/ 4506486 h 5043643"/>
              <a:gd name="connsiteX1419" fmla="*/ 1068671 w 4400550"/>
              <a:gd name="connsiteY1419" fmla="*/ 4496433 h 5043643"/>
              <a:gd name="connsiteX1420" fmla="*/ 1058860 w 4400550"/>
              <a:gd name="connsiteY1420" fmla="*/ 4492639 h 5043643"/>
              <a:gd name="connsiteX1421" fmla="*/ 1043811 w 4400550"/>
              <a:gd name="connsiteY1421" fmla="*/ 4492164 h 5043643"/>
              <a:gd name="connsiteX1422" fmla="*/ 1038096 w 4400550"/>
              <a:gd name="connsiteY1422" fmla="*/ 4490362 h 5043643"/>
              <a:gd name="connsiteX1423" fmla="*/ 1050097 w 4400550"/>
              <a:gd name="connsiteY1423" fmla="*/ 4487517 h 5043643"/>
              <a:gd name="connsiteX1424" fmla="*/ 1047716 w 4400550"/>
              <a:gd name="connsiteY1424" fmla="*/ 4486094 h 5043643"/>
              <a:gd name="connsiteX1425" fmla="*/ 1028761 w 4400550"/>
              <a:gd name="connsiteY1425" fmla="*/ 4488276 h 5043643"/>
              <a:gd name="connsiteX1426" fmla="*/ 1011521 w 4400550"/>
              <a:gd name="connsiteY1426" fmla="*/ 4498140 h 5043643"/>
              <a:gd name="connsiteX1427" fmla="*/ 1010282 w 4400550"/>
              <a:gd name="connsiteY1427" fmla="*/ 4498424 h 5043643"/>
              <a:gd name="connsiteX1428" fmla="*/ 1001996 w 4400550"/>
              <a:gd name="connsiteY1428" fmla="*/ 4507245 h 5043643"/>
              <a:gd name="connsiteX1429" fmla="*/ 1000567 w 4400550"/>
              <a:gd name="connsiteY1429" fmla="*/ 4509142 h 5043643"/>
              <a:gd name="connsiteX1430" fmla="*/ 991613 w 4400550"/>
              <a:gd name="connsiteY1430" fmla="*/ 4514833 h 5043643"/>
              <a:gd name="connsiteX1431" fmla="*/ 989423 w 4400550"/>
              <a:gd name="connsiteY1431" fmla="*/ 4517204 h 5043643"/>
              <a:gd name="connsiteX1432" fmla="*/ 980469 w 4400550"/>
              <a:gd name="connsiteY1432" fmla="*/ 4527258 h 5043643"/>
              <a:gd name="connsiteX1433" fmla="*/ 971897 w 4400550"/>
              <a:gd name="connsiteY1433" fmla="*/ 4537881 h 5043643"/>
              <a:gd name="connsiteX1434" fmla="*/ 966753 w 4400550"/>
              <a:gd name="connsiteY1434" fmla="*/ 4546133 h 5043643"/>
              <a:gd name="connsiteX1435" fmla="*/ 957800 w 4400550"/>
              <a:gd name="connsiteY1435" fmla="*/ 4558937 h 5043643"/>
              <a:gd name="connsiteX1436" fmla="*/ 946275 w 4400550"/>
              <a:gd name="connsiteY1436" fmla="*/ 4583882 h 5043643"/>
              <a:gd name="connsiteX1437" fmla="*/ 941893 w 4400550"/>
              <a:gd name="connsiteY1437" fmla="*/ 4594221 h 5043643"/>
              <a:gd name="connsiteX1438" fmla="*/ 935035 w 4400550"/>
              <a:gd name="connsiteY1438" fmla="*/ 4613949 h 5043643"/>
              <a:gd name="connsiteX1439" fmla="*/ 931511 w 4400550"/>
              <a:gd name="connsiteY1439" fmla="*/ 4626564 h 5043643"/>
              <a:gd name="connsiteX1440" fmla="*/ 929701 w 4400550"/>
              <a:gd name="connsiteY1440" fmla="*/ 4630832 h 5043643"/>
              <a:gd name="connsiteX1441" fmla="*/ 927129 w 4400550"/>
              <a:gd name="connsiteY1441" fmla="*/ 4626944 h 5043643"/>
              <a:gd name="connsiteX1442" fmla="*/ 920176 w 4400550"/>
              <a:gd name="connsiteY1442" fmla="*/ 4609681 h 5043643"/>
              <a:gd name="connsiteX1443" fmla="*/ 910556 w 4400550"/>
              <a:gd name="connsiteY1443" fmla="*/ 4591850 h 5043643"/>
              <a:gd name="connsiteX1444" fmla="*/ 901698 w 4400550"/>
              <a:gd name="connsiteY1444" fmla="*/ 4578950 h 5043643"/>
              <a:gd name="connsiteX1445" fmla="*/ 885981 w 4400550"/>
              <a:gd name="connsiteY1445" fmla="*/ 4562162 h 5043643"/>
              <a:gd name="connsiteX1446" fmla="*/ 871789 w 4400550"/>
              <a:gd name="connsiteY1446" fmla="*/ 4549927 h 5043643"/>
              <a:gd name="connsiteX1447" fmla="*/ 871789 w 4400550"/>
              <a:gd name="connsiteY1447" fmla="*/ 4550117 h 5043643"/>
              <a:gd name="connsiteX1448" fmla="*/ 868360 w 4400550"/>
              <a:gd name="connsiteY1448" fmla="*/ 4547366 h 5043643"/>
              <a:gd name="connsiteX1449" fmla="*/ 857120 w 4400550"/>
              <a:gd name="connsiteY1449" fmla="*/ 4542149 h 5043643"/>
              <a:gd name="connsiteX1450" fmla="*/ 839880 w 4400550"/>
              <a:gd name="connsiteY1450" fmla="*/ 4538166 h 5043643"/>
              <a:gd name="connsiteX1451" fmla="*/ 839976 w 4400550"/>
              <a:gd name="connsiteY1451" fmla="*/ 4538071 h 5043643"/>
              <a:gd name="connsiteX1452" fmla="*/ 838452 w 4400550"/>
              <a:gd name="connsiteY1452" fmla="*/ 4537977 h 5043643"/>
              <a:gd name="connsiteX1453" fmla="*/ 838547 w 4400550"/>
              <a:gd name="connsiteY1453" fmla="*/ 4538167 h 5043643"/>
              <a:gd name="connsiteX1454" fmla="*/ 826450 w 4400550"/>
              <a:gd name="connsiteY1454" fmla="*/ 4536459 h 5043643"/>
              <a:gd name="connsiteX1455" fmla="*/ 823878 w 4400550"/>
              <a:gd name="connsiteY1455" fmla="*/ 4536270 h 5043643"/>
              <a:gd name="connsiteX1456" fmla="*/ 803495 w 4400550"/>
              <a:gd name="connsiteY1456" fmla="*/ 4535700 h 5043643"/>
              <a:gd name="connsiteX1457" fmla="*/ 775872 w 4400550"/>
              <a:gd name="connsiteY1457" fmla="*/ 4546417 h 5043643"/>
              <a:gd name="connsiteX1458" fmla="*/ 769681 w 4400550"/>
              <a:gd name="connsiteY1458" fmla="*/ 4549832 h 5043643"/>
              <a:gd name="connsiteX1459" fmla="*/ 756156 w 4400550"/>
              <a:gd name="connsiteY1459" fmla="*/ 4555049 h 5043643"/>
              <a:gd name="connsiteX1460" fmla="*/ 756727 w 4400550"/>
              <a:gd name="connsiteY1460" fmla="*/ 4557325 h 5043643"/>
              <a:gd name="connsiteX1461" fmla="*/ 750726 w 4400550"/>
              <a:gd name="connsiteY1461" fmla="*/ 4562257 h 5043643"/>
              <a:gd name="connsiteX1462" fmla="*/ 761966 w 4400550"/>
              <a:gd name="connsiteY1462" fmla="*/ 4562542 h 5043643"/>
              <a:gd name="connsiteX1463" fmla="*/ 754441 w 4400550"/>
              <a:gd name="connsiteY1463" fmla="*/ 4565766 h 5043643"/>
              <a:gd name="connsiteX1464" fmla="*/ 752250 w 4400550"/>
              <a:gd name="connsiteY1464" fmla="*/ 4568612 h 5043643"/>
              <a:gd name="connsiteX1465" fmla="*/ 755393 w 4400550"/>
              <a:gd name="connsiteY1465" fmla="*/ 4570414 h 5043643"/>
              <a:gd name="connsiteX1466" fmla="*/ 779587 w 4400550"/>
              <a:gd name="connsiteY1466" fmla="*/ 4572501 h 5043643"/>
              <a:gd name="connsiteX1467" fmla="*/ 780730 w 4400550"/>
              <a:gd name="connsiteY1467" fmla="*/ 4572975 h 5043643"/>
              <a:gd name="connsiteX1468" fmla="*/ 795208 w 4400550"/>
              <a:gd name="connsiteY1468" fmla="*/ 4576959 h 5043643"/>
              <a:gd name="connsiteX1469" fmla="*/ 812924 w 4400550"/>
              <a:gd name="connsiteY1469" fmla="*/ 4577243 h 5043643"/>
              <a:gd name="connsiteX1470" fmla="*/ 819783 w 4400550"/>
              <a:gd name="connsiteY1470" fmla="*/ 4579235 h 5043643"/>
              <a:gd name="connsiteX1471" fmla="*/ 821497 w 4400550"/>
              <a:gd name="connsiteY1471" fmla="*/ 4579709 h 5043643"/>
              <a:gd name="connsiteX1472" fmla="*/ 834546 w 4400550"/>
              <a:gd name="connsiteY1472" fmla="*/ 4581132 h 5043643"/>
              <a:gd name="connsiteX1473" fmla="*/ 857787 w 4400550"/>
              <a:gd name="connsiteY1473" fmla="*/ 4588435 h 5043643"/>
              <a:gd name="connsiteX1474" fmla="*/ 859026 w 4400550"/>
              <a:gd name="connsiteY1474" fmla="*/ 4588815 h 5043643"/>
              <a:gd name="connsiteX1475" fmla="*/ 874456 w 4400550"/>
              <a:gd name="connsiteY1475" fmla="*/ 4600671 h 5043643"/>
              <a:gd name="connsiteX1476" fmla="*/ 880647 w 4400550"/>
              <a:gd name="connsiteY1476" fmla="*/ 4608258 h 5043643"/>
              <a:gd name="connsiteX1477" fmla="*/ 889696 w 4400550"/>
              <a:gd name="connsiteY1477" fmla="*/ 4621063 h 5043643"/>
              <a:gd name="connsiteX1478" fmla="*/ 900078 w 4400550"/>
              <a:gd name="connsiteY1478" fmla="*/ 4640696 h 5043643"/>
              <a:gd name="connsiteX1479" fmla="*/ 905984 w 4400550"/>
              <a:gd name="connsiteY1479" fmla="*/ 4656916 h 5043643"/>
              <a:gd name="connsiteX1480" fmla="*/ 907127 w 4400550"/>
              <a:gd name="connsiteY1480" fmla="*/ 4662037 h 5043643"/>
              <a:gd name="connsiteX1481" fmla="*/ 905412 w 4400550"/>
              <a:gd name="connsiteY1481" fmla="*/ 4663270 h 5043643"/>
              <a:gd name="connsiteX1482" fmla="*/ 903603 w 4400550"/>
              <a:gd name="connsiteY1482" fmla="*/ 4662512 h 5043643"/>
              <a:gd name="connsiteX1483" fmla="*/ 882076 w 4400550"/>
              <a:gd name="connsiteY1483" fmla="*/ 4648190 h 5043643"/>
              <a:gd name="connsiteX1484" fmla="*/ 879695 w 4400550"/>
              <a:gd name="connsiteY1484" fmla="*/ 4647336 h 5043643"/>
              <a:gd name="connsiteX1485" fmla="*/ 868074 w 4400550"/>
              <a:gd name="connsiteY1485" fmla="*/ 4643257 h 5043643"/>
              <a:gd name="connsiteX1486" fmla="*/ 861978 w 4400550"/>
              <a:gd name="connsiteY1486" fmla="*/ 4640981 h 5043643"/>
              <a:gd name="connsiteX1487" fmla="*/ 852930 w 4400550"/>
              <a:gd name="connsiteY1487" fmla="*/ 4637851 h 5043643"/>
              <a:gd name="connsiteX1488" fmla="*/ 850358 w 4400550"/>
              <a:gd name="connsiteY1488" fmla="*/ 4637377 h 5043643"/>
              <a:gd name="connsiteX1489" fmla="*/ 832546 w 4400550"/>
              <a:gd name="connsiteY1489" fmla="*/ 4635006 h 5043643"/>
              <a:gd name="connsiteX1490" fmla="*/ 807114 w 4400550"/>
              <a:gd name="connsiteY1490" fmla="*/ 4633109 h 5043643"/>
              <a:gd name="connsiteX1491" fmla="*/ 786731 w 4400550"/>
              <a:gd name="connsiteY1491" fmla="*/ 4634626 h 5043643"/>
              <a:gd name="connsiteX1492" fmla="*/ 771872 w 4400550"/>
              <a:gd name="connsiteY1492" fmla="*/ 4637566 h 5043643"/>
              <a:gd name="connsiteX1493" fmla="*/ 746916 w 4400550"/>
              <a:gd name="connsiteY1493" fmla="*/ 4643637 h 5043643"/>
              <a:gd name="connsiteX1494" fmla="*/ 711483 w 4400550"/>
              <a:gd name="connsiteY1494" fmla="*/ 4660994 h 5043643"/>
              <a:gd name="connsiteX1495" fmla="*/ 704625 w 4400550"/>
              <a:gd name="connsiteY1495" fmla="*/ 4664788 h 5043643"/>
              <a:gd name="connsiteX1496" fmla="*/ 693481 w 4400550"/>
              <a:gd name="connsiteY1496" fmla="*/ 4673135 h 5043643"/>
              <a:gd name="connsiteX1497" fmla="*/ 677098 w 4400550"/>
              <a:gd name="connsiteY1497" fmla="*/ 4685939 h 5043643"/>
              <a:gd name="connsiteX1498" fmla="*/ 676145 w 4400550"/>
              <a:gd name="connsiteY1498" fmla="*/ 4687551 h 5043643"/>
              <a:gd name="connsiteX1499" fmla="*/ 670431 w 4400550"/>
              <a:gd name="connsiteY1499" fmla="*/ 4693432 h 5043643"/>
              <a:gd name="connsiteX1500" fmla="*/ 666334 w 4400550"/>
              <a:gd name="connsiteY1500" fmla="*/ 4696752 h 5043643"/>
              <a:gd name="connsiteX1501" fmla="*/ 657190 w 4400550"/>
              <a:gd name="connsiteY1501" fmla="*/ 4706995 h 5043643"/>
              <a:gd name="connsiteX1502" fmla="*/ 645760 w 4400550"/>
              <a:gd name="connsiteY1502" fmla="*/ 4720464 h 5043643"/>
              <a:gd name="connsiteX1503" fmla="*/ 621757 w 4400550"/>
              <a:gd name="connsiteY1503" fmla="*/ 4756221 h 5043643"/>
              <a:gd name="connsiteX1504" fmla="*/ 604612 w 4400550"/>
              <a:gd name="connsiteY1504" fmla="*/ 4788565 h 5043643"/>
              <a:gd name="connsiteX1505" fmla="*/ 601088 w 4400550"/>
              <a:gd name="connsiteY1505" fmla="*/ 4798808 h 5043643"/>
              <a:gd name="connsiteX1506" fmla="*/ 600993 w 4400550"/>
              <a:gd name="connsiteY1506" fmla="*/ 4798808 h 5043643"/>
              <a:gd name="connsiteX1507" fmla="*/ 601088 w 4400550"/>
              <a:gd name="connsiteY1507" fmla="*/ 4798998 h 5043643"/>
              <a:gd name="connsiteX1508" fmla="*/ 601088 w 4400550"/>
              <a:gd name="connsiteY1508" fmla="*/ 4798808 h 5043643"/>
              <a:gd name="connsiteX1509" fmla="*/ 602612 w 4400550"/>
              <a:gd name="connsiteY1509" fmla="*/ 4798334 h 5043643"/>
              <a:gd name="connsiteX1510" fmla="*/ 614518 w 4400550"/>
              <a:gd name="connsiteY1510" fmla="*/ 4778511 h 5043643"/>
              <a:gd name="connsiteX1511" fmla="*/ 616805 w 4400550"/>
              <a:gd name="connsiteY1511" fmla="*/ 4777562 h 5043643"/>
              <a:gd name="connsiteX1512" fmla="*/ 607661 w 4400550"/>
              <a:gd name="connsiteY1512" fmla="*/ 4794540 h 5043643"/>
              <a:gd name="connsiteX1513" fmla="*/ 598136 w 4400550"/>
              <a:gd name="connsiteY1513" fmla="*/ 4814743 h 5043643"/>
              <a:gd name="connsiteX1514" fmla="*/ 600708 w 4400550"/>
              <a:gd name="connsiteY1514" fmla="*/ 4816545 h 5043643"/>
              <a:gd name="connsiteX1515" fmla="*/ 601565 w 4400550"/>
              <a:gd name="connsiteY1515" fmla="*/ 4820149 h 5043643"/>
              <a:gd name="connsiteX1516" fmla="*/ 606232 w 4400550"/>
              <a:gd name="connsiteY1516" fmla="*/ 4814932 h 5043643"/>
              <a:gd name="connsiteX1517" fmla="*/ 616710 w 4400550"/>
              <a:gd name="connsiteY1517" fmla="*/ 4805542 h 5043643"/>
              <a:gd name="connsiteX1518" fmla="*/ 621377 w 4400550"/>
              <a:gd name="connsiteY1518" fmla="*/ 4799283 h 5043643"/>
              <a:gd name="connsiteX1519" fmla="*/ 647666 w 4400550"/>
              <a:gd name="connsiteY1519" fmla="*/ 4774622 h 5043643"/>
              <a:gd name="connsiteX1520" fmla="*/ 655286 w 4400550"/>
              <a:gd name="connsiteY1520" fmla="*/ 4768552 h 5043643"/>
              <a:gd name="connsiteX1521" fmla="*/ 672431 w 4400550"/>
              <a:gd name="connsiteY1521" fmla="*/ 4754040 h 5043643"/>
              <a:gd name="connsiteX1522" fmla="*/ 690052 w 4400550"/>
              <a:gd name="connsiteY1522" fmla="*/ 4739149 h 5043643"/>
              <a:gd name="connsiteX1523" fmla="*/ 697482 w 4400550"/>
              <a:gd name="connsiteY1523" fmla="*/ 4732889 h 5043643"/>
              <a:gd name="connsiteX1524" fmla="*/ 706149 w 4400550"/>
              <a:gd name="connsiteY1524" fmla="*/ 4725016 h 5043643"/>
              <a:gd name="connsiteX1525" fmla="*/ 720722 w 4400550"/>
              <a:gd name="connsiteY1525" fmla="*/ 4712307 h 5043643"/>
              <a:gd name="connsiteX1526" fmla="*/ 737867 w 4400550"/>
              <a:gd name="connsiteY1526" fmla="*/ 4698080 h 5043643"/>
              <a:gd name="connsiteX1527" fmla="*/ 760442 w 4400550"/>
              <a:gd name="connsiteY1527" fmla="*/ 4686413 h 5043643"/>
              <a:gd name="connsiteX1528" fmla="*/ 780635 w 4400550"/>
              <a:gd name="connsiteY1528" fmla="*/ 4678825 h 5043643"/>
              <a:gd name="connsiteX1529" fmla="*/ 783873 w 4400550"/>
              <a:gd name="connsiteY1529" fmla="*/ 4677972 h 5043643"/>
              <a:gd name="connsiteX1530" fmla="*/ 810543 w 4400550"/>
              <a:gd name="connsiteY1530" fmla="*/ 4673704 h 5043643"/>
              <a:gd name="connsiteX1531" fmla="*/ 830927 w 4400550"/>
              <a:gd name="connsiteY1531" fmla="*/ 4674368 h 5043643"/>
              <a:gd name="connsiteX1532" fmla="*/ 832832 w 4400550"/>
              <a:gd name="connsiteY1532" fmla="*/ 4674178 h 5043643"/>
              <a:gd name="connsiteX1533" fmla="*/ 845786 w 4400550"/>
              <a:gd name="connsiteY1533" fmla="*/ 4674937 h 5043643"/>
              <a:gd name="connsiteX1534" fmla="*/ 860931 w 4400550"/>
              <a:gd name="connsiteY1534" fmla="*/ 4676265 h 5043643"/>
              <a:gd name="connsiteX1535" fmla="*/ 875312 w 4400550"/>
              <a:gd name="connsiteY1535" fmla="*/ 4679584 h 5043643"/>
              <a:gd name="connsiteX1536" fmla="*/ 880837 w 4400550"/>
              <a:gd name="connsiteY1536" fmla="*/ 4681197 h 5043643"/>
              <a:gd name="connsiteX1537" fmla="*/ 886076 w 4400550"/>
              <a:gd name="connsiteY1537" fmla="*/ 4682619 h 5043643"/>
              <a:gd name="connsiteX1538" fmla="*/ 883790 w 4400550"/>
              <a:gd name="connsiteY1538" fmla="*/ 4685084 h 5043643"/>
              <a:gd name="connsiteX1539" fmla="*/ 863216 w 4400550"/>
              <a:gd name="connsiteY1539" fmla="*/ 4698743 h 5043643"/>
              <a:gd name="connsiteX1540" fmla="*/ 862644 w 4400550"/>
              <a:gd name="connsiteY1540" fmla="*/ 4699122 h 5043643"/>
              <a:gd name="connsiteX1541" fmla="*/ 862454 w 4400550"/>
              <a:gd name="connsiteY1541" fmla="*/ 4698932 h 5043643"/>
              <a:gd name="connsiteX1542" fmla="*/ 861120 w 4400550"/>
              <a:gd name="connsiteY1542" fmla="*/ 4700924 h 5043643"/>
              <a:gd name="connsiteX1543" fmla="*/ 852643 w 4400550"/>
              <a:gd name="connsiteY1543" fmla="*/ 4708322 h 5043643"/>
              <a:gd name="connsiteX1544" fmla="*/ 850452 w 4400550"/>
              <a:gd name="connsiteY1544" fmla="*/ 4710788 h 5043643"/>
              <a:gd name="connsiteX1545" fmla="*/ 826925 w 4400550"/>
              <a:gd name="connsiteY1545" fmla="*/ 4742373 h 5043643"/>
              <a:gd name="connsiteX1546" fmla="*/ 814448 w 4400550"/>
              <a:gd name="connsiteY1546" fmla="*/ 4765136 h 5043643"/>
              <a:gd name="connsiteX1547" fmla="*/ 799112 w 4400550"/>
              <a:gd name="connsiteY1547" fmla="*/ 4800989 h 5043643"/>
              <a:gd name="connsiteX1548" fmla="*/ 789206 w 4400550"/>
              <a:gd name="connsiteY1548" fmla="*/ 4838074 h 5043643"/>
              <a:gd name="connsiteX1549" fmla="*/ 786444 w 4400550"/>
              <a:gd name="connsiteY1549" fmla="*/ 4852871 h 5043643"/>
              <a:gd name="connsiteX1550" fmla="*/ 783968 w 4400550"/>
              <a:gd name="connsiteY1550" fmla="*/ 4876867 h 5043643"/>
              <a:gd name="connsiteX1551" fmla="*/ 786063 w 4400550"/>
              <a:gd name="connsiteY1551" fmla="*/ 4874686 h 5043643"/>
              <a:gd name="connsiteX1552" fmla="*/ 786635 w 4400550"/>
              <a:gd name="connsiteY1552" fmla="*/ 4880282 h 5043643"/>
              <a:gd name="connsiteX1553" fmla="*/ 787778 w 4400550"/>
              <a:gd name="connsiteY1553" fmla="*/ 4891853 h 5043643"/>
              <a:gd name="connsiteX1554" fmla="*/ 791207 w 4400550"/>
              <a:gd name="connsiteY1554" fmla="*/ 4892422 h 5043643"/>
              <a:gd name="connsiteX1555" fmla="*/ 792635 w 4400550"/>
              <a:gd name="connsiteY1555" fmla="*/ 4888913 h 5043643"/>
              <a:gd name="connsiteX1556" fmla="*/ 794731 w 4400550"/>
              <a:gd name="connsiteY1556" fmla="*/ 4880756 h 5043643"/>
              <a:gd name="connsiteX1557" fmla="*/ 795588 w 4400550"/>
              <a:gd name="connsiteY1557" fmla="*/ 4889482 h 5043643"/>
              <a:gd name="connsiteX1558" fmla="*/ 798065 w 4400550"/>
              <a:gd name="connsiteY1558" fmla="*/ 4885498 h 5043643"/>
              <a:gd name="connsiteX1559" fmla="*/ 803018 w 4400550"/>
              <a:gd name="connsiteY1559" fmla="*/ 4864347 h 5043643"/>
              <a:gd name="connsiteX1560" fmla="*/ 809399 w 4400550"/>
              <a:gd name="connsiteY1560" fmla="*/ 4847939 h 5043643"/>
              <a:gd name="connsiteX1561" fmla="*/ 817591 w 4400550"/>
              <a:gd name="connsiteY1561" fmla="*/ 4830107 h 5043643"/>
              <a:gd name="connsiteX1562" fmla="*/ 831402 w 4400550"/>
              <a:gd name="connsiteY1562" fmla="*/ 4805542 h 5043643"/>
              <a:gd name="connsiteX1563" fmla="*/ 849214 w 4400550"/>
              <a:gd name="connsiteY1563" fmla="*/ 4773483 h 5043643"/>
              <a:gd name="connsiteX1564" fmla="*/ 869502 w 4400550"/>
              <a:gd name="connsiteY1564" fmla="*/ 4740855 h 5043643"/>
              <a:gd name="connsiteX1565" fmla="*/ 881885 w 4400550"/>
              <a:gd name="connsiteY1565" fmla="*/ 4726534 h 5043643"/>
              <a:gd name="connsiteX1566" fmla="*/ 897506 w 4400550"/>
              <a:gd name="connsiteY1566" fmla="*/ 4712781 h 5043643"/>
              <a:gd name="connsiteX1567" fmla="*/ 914936 w 4400550"/>
              <a:gd name="connsiteY1567" fmla="*/ 4705098 h 5043643"/>
              <a:gd name="connsiteX1568" fmla="*/ 915508 w 4400550"/>
              <a:gd name="connsiteY1568" fmla="*/ 4705098 h 5043643"/>
              <a:gd name="connsiteX1569" fmla="*/ 917794 w 4400550"/>
              <a:gd name="connsiteY1569" fmla="*/ 4707375 h 5043643"/>
              <a:gd name="connsiteX1570" fmla="*/ 917222 w 4400550"/>
              <a:gd name="connsiteY1570" fmla="*/ 4715911 h 5043643"/>
              <a:gd name="connsiteX1571" fmla="*/ 917889 w 4400550"/>
              <a:gd name="connsiteY1571" fmla="*/ 4718756 h 5043643"/>
              <a:gd name="connsiteX1572" fmla="*/ 920270 w 4400550"/>
              <a:gd name="connsiteY1572" fmla="*/ 4723783 h 5043643"/>
              <a:gd name="connsiteX1573" fmla="*/ 920747 w 4400550"/>
              <a:gd name="connsiteY1573" fmla="*/ 4750625 h 5043643"/>
              <a:gd name="connsiteX1574" fmla="*/ 921032 w 4400550"/>
              <a:gd name="connsiteY1574" fmla="*/ 4779839 h 5043643"/>
              <a:gd name="connsiteX1575" fmla="*/ 921127 w 4400550"/>
              <a:gd name="connsiteY1575" fmla="*/ 4790841 h 5043643"/>
              <a:gd name="connsiteX1576" fmla="*/ 921222 w 4400550"/>
              <a:gd name="connsiteY1576" fmla="*/ 4802412 h 5043643"/>
              <a:gd name="connsiteX1577" fmla="*/ 921222 w 4400550"/>
              <a:gd name="connsiteY1577" fmla="*/ 4812751 h 5043643"/>
              <a:gd name="connsiteX1578" fmla="*/ 922174 w 4400550"/>
              <a:gd name="connsiteY1578" fmla="*/ 4845474 h 5043643"/>
              <a:gd name="connsiteX1579" fmla="*/ 922555 w 4400550"/>
              <a:gd name="connsiteY1579" fmla="*/ 4860744 h 5043643"/>
              <a:gd name="connsiteX1580" fmla="*/ 923794 w 4400550"/>
              <a:gd name="connsiteY1580" fmla="*/ 4896502 h 5043643"/>
              <a:gd name="connsiteX1581" fmla="*/ 924365 w 4400550"/>
              <a:gd name="connsiteY1581" fmla="*/ 4939847 h 5043643"/>
              <a:gd name="connsiteX1582" fmla="*/ 924746 w 4400550"/>
              <a:gd name="connsiteY1582" fmla="*/ 4946013 h 5043643"/>
              <a:gd name="connsiteX1583" fmla="*/ 924365 w 4400550"/>
              <a:gd name="connsiteY1583" fmla="*/ 4954264 h 5043643"/>
              <a:gd name="connsiteX1584" fmla="*/ 924651 w 4400550"/>
              <a:gd name="connsiteY1584" fmla="*/ 4963180 h 5043643"/>
              <a:gd name="connsiteX1585" fmla="*/ 924745 w 4400550"/>
              <a:gd name="connsiteY1585" fmla="*/ 4978640 h 5043643"/>
              <a:gd name="connsiteX1586" fmla="*/ 923602 w 4400550"/>
              <a:gd name="connsiteY1586" fmla="*/ 5001783 h 5043643"/>
              <a:gd name="connsiteX1587" fmla="*/ 924459 w 4400550"/>
              <a:gd name="connsiteY1587" fmla="*/ 5005293 h 5043643"/>
              <a:gd name="connsiteX1588" fmla="*/ 925888 w 4400550"/>
              <a:gd name="connsiteY1588" fmla="*/ 5027961 h 5043643"/>
              <a:gd name="connsiteX1589" fmla="*/ 923983 w 4400550"/>
              <a:gd name="connsiteY1589" fmla="*/ 5030333 h 5043643"/>
              <a:gd name="connsiteX1590" fmla="*/ 924174 w 4400550"/>
              <a:gd name="connsiteY1590" fmla="*/ 5030427 h 5043643"/>
              <a:gd name="connsiteX1591" fmla="*/ 924936 w 4400550"/>
              <a:gd name="connsiteY1591" fmla="*/ 5043232 h 5043643"/>
              <a:gd name="connsiteX1592" fmla="*/ 924974 w 4400550"/>
              <a:gd name="connsiteY1592" fmla="*/ 5043643 h 5043643"/>
              <a:gd name="connsiteX1593" fmla="*/ 0 w 4400550"/>
              <a:gd name="connsiteY1593" fmla="*/ 5043643 h 504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Lst>
            <a:rect l="l" t="t" r="r" b="b"/>
            <a:pathLst>
              <a:path w="4400550" h="5043643">
                <a:moveTo>
                  <a:pt x="1720371" y="5033368"/>
                </a:moveTo>
                <a:cubicBezTo>
                  <a:pt x="1720467" y="5033462"/>
                  <a:pt x="1720467" y="5033557"/>
                  <a:pt x="1720467" y="5033652"/>
                </a:cubicBezTo>
                <a:cubicBezTo>
                  <a:pt x="1720467" y="5033747"/>
                  <a:pt x="1720371" y="5033937"/>
                  <a:pt x="1720276" y="5033937"/>
                </a:cubicBezTo>
                <a:cubicBezTo>
                  <a:pt x="1720371" y="5033747"/>
                  <a:pt x="1720371" y="5033557"/>
                  <a:pt x="1720371" y="5033368"/>
                </a:cubicBezTo>
                <a:close/>
                <a:moveTo>
                  <a:pt x="2263010" y="5011359"/>
                </a:moveTo>
                <a:cubicBezTo>
                  <a:pt x="2263106" y="5011454"/>
                  <a:pt x="2263201" y="5011549"/>
                  <a:pt x="2263201" y="5011644"/>
                </a:cubicBezTo>
                <a:cubicBezTo>
                  <a:pt x="2263201" y="5011738"/>
                  <a:pt x="2263106" y="5011738"/>
                  <a:pt x="2263106" y="5011833"/>
                </a:cubicBezTo>
                <a:cubicBezTo>
                  <a:pt x="2263106" y="5011644"/>
                  <a:pt x="2263010" y="5011549"/>
                  <a:pt x="2263010" y="5011359"/>
                </a:cubicBezTo>
                <a:close/>
                <a:moveTo>
                  <a:pt x="1755519" y="5004723"/>
                </a:moveTo>
                <a:cubicBezTo>
                  <a:pt x="1755709" y="5004723"/>
                  <a:pt x="1755804" y="5005387"/>
                  <a:pt x="1756090" y="5005957"/>
                </a:cubicBezTo>
                <a:cubicBezTo>
                  <a:pt x="1755423" y="5006051"/>
                  <a:pt x="1754852" y="5006241"/>
                  <a:pt x="1754280" y="5006146"/>
                </a:cubicBezTo>
                <a:cubicBezTo>
                  <a:pt x="1754090" y="5006146"/>
                  <a:pt x="1753995" y="5005482"/>
                  <a:pt x="1753804" y="5005198"/>
                </a:cubicBezTo>
                <a:cubicBezTo>
                  <a:pt x="1754376" y="5005008"/>
                  <a:pt x="1754947" y="5004818"/>
                  <a:pt x="1755519" y="5004723"/>
                </a:cubicBezTo>
                <a:close/>
                <a:moveTo>
                  <a:pt x="925034" y="5004723"/>
                </a:moveTo>
                <a:cubicBezTo>
                  <a:pt x="925034" y="5004913"/>
                  <a:pt x="925129" y="5005103"/>
                  <a:pt x="925034" y="5005198"/>
                </a:cubicBezTo>
                <a:cubicBezTo>
                  <a:pt x="924939" y="5005293"/>
                  <a:pt x="924843" y="5005293"/>
                  <a:pt x="924748" y="5005293"/>
                </a:cubicBezTo>
                <a:cubicBezTo>
                  <a:pt x="924843" y="5005103"/>
                  <a:pt x="924843" y="5004913"/>
                  <a:pt x="925034" y="5004723"/>
                </a:cubicBezTo>
                <a:close/>
                <a:moveTo>
                  <a:pt x="1560285" y="4994775"/>
                </a:moveTo>
                <a:lnTo>
                  <a:pt x="1560218" y="4995121"/>
                </a:lnTo>
                <a:lnTo>
                  <a:pt x="1559923" y="4994889"/>
                </a:lnTo>
                <a:lnTo>
                  <a:pt x="1559923" y="4994888"/>
                </a:lnTo>
                <a:close/>
                <a:moveTo>
                  <a:pt x="1562190" y="4989626"/>
                </a:moveTo>
                <a:lnTo>
                  <a:pt x="1562191" y="4989626"/>
                </a:lnTo>
                <a:lnTo>
                  <a:pt x="1562190" y="4989627"/>
                </a:lnTo>
                <a:close/>
                <a:moveTo>
                  <a:pt x="1562266" y="4989212"/>
                </a:moveTo>
                <a:cubicBezTo>
                  <a:pt x="1562323" y="4989307"/>
                  <a:pt x="1562380" y="4989402"/>
                  <a:pt x="1562437" y="4989497"/>
                </a:cubicBezTo>
                <a:lnTo>
                  <a:pt x="1562191" y="4989626"/>
                </a:lnTo>
                <a:close/>
                <a:moveTo>
                  <a:pt x="1564152" y="4984064"/>
                </a:moveTo>
                <a:cubicBezTo>
                  <a:pt x="1564276" y="4984213"/>
                  <a:pt x="1564523" y="4984368"/>
                  <a:pt x="1564514" y="4984511"/>
                </a:cubicBezTo>
                <a:cubicBezTo>
                  <a:pt x="1564504" y="4984654"/>
                  <a:pt x="1564257" y="4984785"/>
                  <a:pt x="1564104" y="4984920"/>
                </a:cubicBezTo>
                <a:cubicBezTo>
                  <a:pt x="1563971" y="4984771"/>
                  <a:pt x="1563733" y="4984616"/>
                  <a:pt x="1563742" y="4984473"/>
                </a:cubicBezTo>
                <a:cubicBezTo>
                  <a:pt x="1563752" y="4984330"/>
                  <a:pt x="1564000" y="4984200"/>
                  <a:pt x="1564152" y="4984064"/>
                </a:cubicBezTo>
                <a:close/>
                <a:moveTo>
                  <a:pt x="1565866" y="4977351"/>
                </a:moveTo>
                <a:cubicBezTo>
                  <a:pt x="1566124" y="4977606"/>
                  <a:pt x="1566390" y="4977861"/>
                  <a:pt x="1566819" y="4978282"/>
                </a:cubicBezTo>
                <a:cubicBezTo>
                  <a:pt x="1566400" y="4978912"/>
                  <a:pt x="1565962" y="4979573"/>
                  <a:pt x="1565514" y="4980235"/>
                </a:cubicBezTo>
                <a:cubicBezTo>
                  <a:pt x="1565314" y="4979898"/>
                  <a:pt x="1564876" y="4979497"/>
                  <a:pt x="1564943" y="4979237"/>
                </a:cubicBezTo>
                <a:cubicBezTo>
                  <a:pt x="1565133" y="4978574"/>
                  <a:pt x="1565543" y="4977976"/>
                  <a:pt x="1565866" y="4977351"/>
                </a:cubicBezTo>
                <a:close/>
                <a:moveTo>
                  <a:pt x="2315398" y="4966879"/>
                </a:moveTo>
                <a:cubicBezTo>
                  <a:pt x="2315398" y="4966974"/>
                  <a:pt x="2315303" y="4967069"/>
                  <a:pt x="2315208" y="4967164"/>
                </a:cubicBezTo>
                <a:cubicBezTo>
                  <a:pt x="2315112" y="4967069"/>
                  <a:pt x="2315017" y="4967069"/>
                  <a:pt x="2315017" y="4966974"/>
                </a:cubicBezTo>
                <a:cubicBezTo>
                  <a:pt x="2315208" y="4966879"/>
                  <a:pt x="2315303" y="4966879"/>
                  <a:pt x="2315398" y="4966879"/>
                </a:cubicBezTo>
                <a:close/>
                <a:moveTo>
                  <a:pt x="1571486" y="4962781"/>
                </a:moveTo>
                <a:cubicBezTo>
                  <a:pt x="1571629" y="4962832"/>
                  <a:pt x="1571772" y="4962884"/>
                  <a:pt x="1571924" y="4962936"/>
                </a:cubicBezTo>
                <a:cubicBezTo>
                  <a:pt x="1570829" y="4963620"/>
                  <a:pt x="1570353" y="4965138"/>
                  <a:pt x="1570467" y="4967491"/>
                </a:cubicBezTo>
                <a:cubicBezTo>
                  <a:pt x="1570962" y="4965668"/>
                  <a:pt x="1571353" y="4964276"/>
                  <a:pt x="1571734" y="4962884"/>
                </a:cubicBezTo>
                <a:cubicBezTo>
                  <a:pt x="1571648" y="4962850"/>
                  <a:pt x="1571562" y="4962815"/>
                  <a:pt x="1571486" y="4962781"/>
                </a:cubicBezTo>
                <a:close/>
                <a:moveTo>
                  <a:pt x="1575289" y="4953541"/>
                </a:moveTo>
                <a:lnTo>
                  <a:pt x="1575306" y="4955770"/>
                </a:lnTo>
                <a:cubicBezTo>
                  <a:pt x="1574944" y="4956903"/>
                  <a:pt x="1574239" y="4957931"/>
                  <a:pt x="1573458" y="4959426"/>
                </a:cubicBezTo>
                <a:cubicBezTo>
                  <a:pt x="1572068" y="4957604"/>
                  <a:pt x="1572123" y="4956457"/>
                  <a:pt x="1572743" y="4955590"/>
                </a:cubicBezTo>
                <a:close/>
                <a:moveTo>
                  <a:pt x="1575459" y="4953228"/>
                </a:moveTo>
                <a:lnTo>
                  <a:pt x="1575420" y="4953435"/>
                </a:lnTo>
                <a:lnTo>
                  <a:pt x="1575289" y="4953541"/>
                </a:lnTo>
                <a:lnTo>
                  <a:pt x="1575287" y="4953297"/>
                </a:lnTo>
                <a:close/>
                <a:moveTo>
                  <a:pt x="1762186" y="4953031"/>
                </a:moveTo>
                <a:cubicBezTo>
                  <a:pt x="1762281" y="4953221"/>
                  <a:pt x="1762377" y="4953316"/>
                  <a:pt x="1762472" y="4953505"/>
                </a:cubicBezTo>
                <a:cubicBezTo>
                  <a:pt x="1762281" y="4953790"/>
                  <a:pt x="1762091" y="4954169"/>
                  <a:pt x="1761900" y="4954454"/>
                </a:cubicBezTo>
                <a:cubicBezTo>
                  <a:pt x="1761710" y="4954169"/>
                  <a:pt x="1761329" y="4953885"/>
                  <a:pt x="1761424" y="4953695"/>
                </a:cubicBezTo>
                <a:cubicBezTo>
                  <a:pt x="1761519" y="4953411"/>
                  <a:pt x="1761900" y="4953221"/>
                  <a:pt x="1762186" y="4953031"/>
                </a:cubicBezTo>
                <a:close/>
                <a:moveTo>
                  <a:pt x="1576849" y="4951193"/>
                </a:moveTo>
                <a:cubicBezTo>
                  <a:pt x="1576868" y="4951700"/>
                  <a:pt x="1577096" y="4952393"/>
                  <a:pt x="1576858" y="4952668"/>
                </a:cubicBezTo>
                <a:lnTo>
                  <a:pt x="1575459" y="4953228"/>
                </a:lnTo>
                <a:lnTo>
                  <a:pt x="1575763" y="4951604"/>
                </a:lnTo>
                <a:cubicBezTo>
                  <a:pt x="1575877" y="4951357"/>
                  <a:pt x="1576468" y="4951323"/>
                  <a:pt x="1576849" y="4951193"/>
                </a:cubicBezTo>
                <a:close/>
                <a:moveTo>
                  <a:pt x="1769330" y="4944399"/>
                </a:moveTo>
                <a:cubicBezTo>
                  <a:pt x="1769425" y="4944399"/>
                  <a:pt x="1769520" y="4944399"/>
                  <a:pt x="1769520" y="4944494"/>
                </a:cubicBezTo>
                <a:lnTo>
                  <a:pt x="1769329" y="4944400"/>
                </a:lnTo>
                <a:close/>
                <a:moveTo>
                  <a:pt x="1579601" y="4942889"/>
                </a:moveTo>
                <a:cubicBezTo>
                  <a:pt x="1579744" y="4944601"/>
                  <a:pt x="1580001" y="4945405"/>
                  <a:pt x="1579801" y="4946072"/>
                </a:cubicBezTo>
                <a:cubicBezTo>
                  <a:pt x="1579668" y="4946543"/>
                  <a:pt x="1578906" y="4946831"/>
                  <a:pt x="1578420" y="4947201"/>
                </a:cubicBezTo>
                <a:cubicBezTo>
                  <a:pt x="1578297" y="4946406"/>
                  <a:pt x="1578058" y="4945602"/>
                  <a:pt x="1578106" y="4944816"/>
                </a:cubicBezTo>
                <a:cubicBezTo>
                  <a:pt x="1578125" y="4944417"/>
                  <a:pt x="1578668" y="4944048"/>
                  <a:pt x="1579601" y="4942889"/>
                </a:cubicBezTo>
                <a:close/>
                <a:moveTo>
                  <a:pt x="1579992" y="4939227"/>
                </a:moveTo>
                <a:lnTo>
                  <a:pt x="1580602" y="4940023"/>
                </a:lnTo>
                <a:lnTo>
                  <a:pt x="1579906" y="4940750"/>
                </a:lnTo>
                <a:cubicBezTo>
                  <a:pt x="1579773" y="4940375"/>
                  <a:pt x="1579592" y="4940007"/>
                  <a:pt x="1579525" y="4939620"/>
                </a:cubicBezTo>
                <a:cubicBezTo>
                  <a:pt x="1579506" y="4939520"/>
                  <a:pt x="1579830" y="4939360"/>
                  <a:pt x="1579992" y="4939227"/>
                </a:cubicBezTo>
                <a:close/>
                <a:moveTo>
                  <a:pt x="1783808" y="4926569"/>
                </a:moveTo>
                <a:cubicBezTo>
                  <a:pt x="1783141" y="4927422"/>
                  <a:pt x="1782284" y="4928371"/>
                  <a:pt x="1781522" y="4929224"/>
                </a:cubicBezTo>
                <a:cubicBezTo>
                  <a:pt x="1781236" y="4928940"/>
                  <a:pt x="1781046" y="4928655"/>
                  <a:pt x="1780760" y="4928371"/>
                </a:cubicBezTo>
                <a:cubicBezTo>
                  <a:pt x="1781712" y="4927707"/>
                  <a:pt x="1782855" y="4927233"/>
                  <a:pt x="1783808" y="4926569"/>
                </a:cubicBezTo>
                <a:close/>
                <a:moveTo>
                  <a:pt x="1784379" y="4924861"/>
                </a:moveTo>
                <a:cubicBezTo>
                  <a:pt x="1784379" y="4924956"/>
                  <a:pt x="1784284" y="4925146"/>
                  <a:pt x="1784284" y="4925241"/>
                </a:cubicBezTo>
                <a:cubicBezTo>
                  <a:pt x="1784094" y="4925620"/>
                  <a:pt x="1784094" y="4926000"/>
                  <a:pt x="1783998" y="4926379"/>
                </a:cubicBezTo>
                <a:cubicBezTo>
                  <a:pt x="1783998" y="4926000"/>
                  <a:pt x="1783903" y="4925525"/>
                  <a:pt x="1784094" y="4925241"/>
                </a:cubicBezTo>
                <a:cubicBezTo>
                  <a:pt x="1784094" y="4925051"/>
                  <a:pt x="1784284" y="4924956"/>
                  <a:pt x="1784379" y="4924861"/>
                </a:cubicBezTo>
                <a:close/>
                <a:moveTo>
                  <a:pt x="1785141" y="4923059"/>
                </a:moveTo>
                <a:cubicBezTo>
                  <a:pt x="1785046" y="4923534"/>
                  <a:pt x="1785046" y="4923913"/>
                  <a:pt x="1784856" y="4924292"/>
                </a:cubicBezTo>
                <a:cubicBezTo>
                  <a:pt x="1784760" y="4924482"/>
                  <a:pt x="1784665" y="4924672"/>
                  <a:pt x="1784475" y="4924767"/>
                </a:cubicBezTo>
                <a:cubicBezTo>
                  <a:pt x="1784665" y="4924197"/>
                  <a:pt x="1784951" y="4923628"/>
                  <a:pt x="1785141" y="4923059"/>
                </a:cubicBezTo>
                <a:close/>
                <a:moveTo>
                  <a:pt x="1590127" y="4917444"/>
                </a:moveTo>
                <a:lnTo>
                  <a:pt x="1590993" y="4917481"/>
                </a:lnTo>
                <a:lnTo>
                  <a:pt x="1590793" y="4919981"/>
                </a:lnTo>
                <a:cubicBezTo>
                  <a:pt x="1588755" y="4924549"/>
                  <a:pt x="1586631" y="4929081"/>
                  <a:pt x="1584450" y="4933584"/>
                </a:cubicBezTo>
                <a:cubicBezTo>
                  <a:pt x="1584221" y="4934046"/>
                  <a:pt x="1583450" y="4934242"/>
                  <a:pt x="1582935" y="4934562"/>
                </a:cubicBezTo>
                <a:cubicBezTo>
                  <a:pt x="1582840" y="4933827"/>
                  <a:pt x="1582440" y="4932943"/>
                  <a:pt x="1582707" y="4932378"/>
                </a:cubicBezTo>
                <a:cubicBezTo>
                  <a:pt x="1585116" y="4927369"/>
                  <a:pt x="1587641" y="4922415"/>
                  <a:pt x="1590127" y="4917444"/>
                </a:cubicBezTo>
                <a:close/>
                <a:moveTo>
                  <a:pt x="1789332" y="4916515"/>
                </a:moveTo>
                <a:cubicBezTo>
                  <a:pt x="1788761" y="4916799"/>
                  <a:pt x="1788189" y="4917179"/>
                  <a:pt x="1787523" y="4917558"/>
                </a:cubicBezTo>
                <a:cubicBezTo>
                  <a:pt x="1787523" y="4917462"/>
                  <a:pt x="1787618" y="4917462"/>
                  <a:pt x="1787618" y="4917368"/>
                </a:cubicBezTo>
                <a:close/>
                <a:moveTo>
                  <a:pt x="1789523" y="4916135"/>
                </a:moveTo>
                <a:lnTo>
                  <a:pt x="1789428" y="4916515"/>
                </a:lnTo>
                <a:lnTo>
                  <a:pt x="1789332" y="4916515"/>
                </a:lnTo>
                <a:close/>
                <a:moveTo>
                  <a:pt x="1595489" y="4909060"/>
                </a:moveTo>
                <a:lnTo>
                  <a:pt x="1592622" y="4914311"/>
                </a:lnTo>
                <a:cubicBezTo>
                  <a:pt x="1592365" y="4914239"/>
                  <a:pt x="1592117" y="4914167"/>
                  <a:pt x="1591870" y="4914095"/>
                </a:cubicBezTo>
                <a:cubicBezTo>
                  <a:pt x="1592232" y="4912532"/>
                  <a:pt x="1592394" y="4910874"/>
                  <a:pt x="1593070" y="4909461"/>
                </a:cubicBezTo>
                <a:close/>
                <a:moveTo>
                  <a:pt x="1797905" y="4907125"/>
                </a:moveTo>
                <a:lnTo>
                  <a:pt x="1797905" y="4907694"/>
                </a:lnTo>
                <a:cubicBezTo>
                  <a:pt x="1797905" y="4907599"/>
                  <a:pt x="1797810" y="4907504"/>
                  <a:pt x="1797810" y="4907409"/>
                </a:cubicBezTo>
                <a:cubicBezTo>
                  <a:pt x="1797905" y="4907315"/>
                  <a:pt x="1797905" y="4907220"/>
                  <a:pt x="1797905" y="4907125"/>
                </a:cubicBezTo>
                <a:close/>
                <a:moveTo>
                  <a:pt x="1797905" y="4906652"/>
                </a:moveTo>
                <a:cubicBezTo>
                  <a:pt x="1798095" y="4906746"/>
                  <a:pt x="1798286" y="4906746"/>
                  <a:pt x="1798476" y="4906746"/>
                </a:cubicBezTo>
                <a:cubicBezTo>
                  <a:pt x="1798286" y="4906840"/>
                  <a:pt x="1798191" y="4906840"/>
                  <a:pt x="1798000" y="4906840"/>
                </a:cubicBezTo>
                <a:cubicBezTo>
                  <a:pt x="1798000" y="4906935"/>
                  <a:pt x="1798000" y="4907030"/>
                  <a:pt x="1797905" y="4907125"/>
                </a:cubicBezTo>
                <a:close/>
                <a:moveTo>
                  <a:pt x="1599649" y="4898399"/>
                </a:moveTo>
                <a:lnTo>
                  <a:pt x="1599318" y="4899331"/>
                </a:lnTo>
                <a:cubicBezTo>
                  <a:pt x="1595927" y="4901757"/>
                  <a:pt x="1593765" y="4904629"/>
                  <a:pt x="1595785" y="4909011"/>
                </a:cubicBezTo>
                <a:lnTo>
                  <a:pt x="1595489" y="4909060"/>
                </a:lnTo>
                <a:lnTo>
                  <a:pt x="1595613" y="4908832"/>
                </a:lnTo>
                <a:cubicBezTo>
                  <a:pt x="1596804" y="4905625"/>
                  <a:pt x="1597994" y="4902417"/>
                  <a:pt x="1599185" y="4899209"/>
                </a:cubicBezTo>
                <a:close/>
                <a:moveTo>
                  <a:pt x="1815335" y="4886732"/>
                </a:moveTo>
                <a:cubicBezTo>
                  <a:pt x="1815145" y="4887491"/>
                  <a:pt x="1815050" y="4888250"/>
                  <a:pt x="1814764" y="4889009"/>
                </a:cubicBezTo>
                <a:cubicBezTo>
                  <a:pt x="1814669" y="4889104"/>
                  <a:pt x="1814097" y="4889104"/>
                  <a:pt x="1813716" y="4889198"/>
                </a:cubicBezTo>
                <a:cubicBezTo>
                  <a:pt x="1813716" y="4889009"/>
                  <a:pt x="1813621" y="4888724"/>
                  <a:pt x="1813812" y="4888629"/>
                </a:cubicBezTo>
                <a:cubicBezTo>
                  <a:pt x="1814288" y="4887965"/>
                  <a:pt x="1814764" y="4887396"/>
                  <a:pt x="1815335" y="4886732"/>
                </a:cubicBezTo>
                <a:close/>
                <a:moveTo>
                  <a:pt x="1821431" y="4883792"/>
                </a:moveTo>
                <a:lnTo>
                  <a:pt x="1821622" y="4884266"/>
                </a:lnTo>
                <a:lnTo>
                  <a:pt x="1821241" y="4884173"/>
                </a:lnTo>
                <a:lnTo>
                  <a:pt x="1821241" y="4884172"/>
                </a:lnTo>
                <a:close/>
                <a:moveTo>
                  <a:pt x="1608562" y="4879833"/>
                </a:moveTo>
                <a:lnTo>
                  <a:pt x="1607034" y="4885498"/>
                </a:lnTo>
                <a:lnTo>
                  <a:pt x="1599649" y="4898399"/>
                </a:lnTo>
                <a:lnTo>
                  <a:pt x="1603157" y="4888513"/>
                </a:lnTo>
                <a:cubicBezTo>
                  <a:pt x="1603633" y="4885868"/>
                  <a:pt x="1605424" y="4883430"/>
                  <a:pt x="1606786" y="4880990"/>
                </a:cubicBezTo>
                <a:close/>
                <a:moveTo>
                  <a:pt x="1613187" y="4871056"/>
                </a:moveTo>
                <a:cubicBezTo>
                  <a:pt x="1611377" y="4873764"/>
                  <a:pt x="1608176" y="4875782"/>
                  <a:pt x="1608777" y="4879692"/>
                </a:cubicBezTo>
                <a:lnTo>
                  <a:pt x="1608562" y="4879833"/>
                </a:lnTo>
                <a:lnTo>
                  <a:pt x="1608634" y="4879564"/>
                </a:lnTo>
                <a:cubicBezTo>
                  <a:pt x="1611720" y="4877549"/>
                  <a:pt x="1612720" y="4874442"/>
                  <a:pt x="1613187" y="4871056"/>
                </a:cubicBezTo>
                <a:close/>
                <a:moveTo>
                  <a:pt x="1615644" y="4865393"/>
                </a:moveTo>
                <a:cubicBezTo>
                  <a:pt x="1615520" y="4865733"/>
                  <a:pt x="1615387" y="4866074"/>
                  <a:pt x="1615263" y="4866414"/>
                </a:cubicBezTo>
                <a:cubicBezTo>
                  <a:pt x="1614139" y="4866598"/>
                  <a:pt x="1613777" y="4867057"/>
                  <a:pt x="1614692" y="4867978"/>
                </a:cubicBezTo>
                <a:cubicBezTo>
                  <a:pt x="1614835" y="4867404"/>
                  <a:pt x="1614968" y="4866830"/>
                  <a:pt x="1615101" y="4866255"/>
                </a:cubicBezTo>
                <a:cubicBezTo>
                  <a:pt x="1615282" y="4865968"/>
                  <a:pt x="1615463" y="4865680"/>
                  <a:pt x="1615644" y="4865393"/>
                </a:cubicBezTo>
                <a:close/>
                <a:moveTo>
                  <a:pt x="788160" y="4865012"/>
                </a:moveTo>
                <a:cubicBezTo>
                  <a:pt x="788350" y="4865392"/>
                  <a:pt x="788541" y="4865676"/>
                  <a:pt x="788826" y="4866150"/>
                </a:cubicBezTo>
                <a:cubicBezTo>
                  <a:pt x="788445" y="4866530"/>
                  <a:pt x="788064" y="4866909"/>
                  <a:pt x="787683" y="4867383"/>
                </a:cubicBezTo>
                <a:cubicBezTo>
                  <a:pt x="787397" y="4866909"/>
                  <a:pt x="786826" y="4866435"/>
                  <a:pt x="786921" y="4866150"/>
                </a:cubicBezTo>
                <a:cubicBezTo>
                  <a:pt x="787207" y="4865676"/>
                  <a:pt x="787779" y="4865392"/>
                  <a:pt x="788160" y="4865012"/>
                </a:cubicBezTo>
                <a:close/>
                <a:moveTo>
                  <a:pt x="790160" y="4852777"/>
                </a:moveTo>
                <a:lnTo>
                  <a:pt x="790541" y="4852871"/>
                </a:lnTo>
                <a:lnTo>
                  <a:pt x="790255" y="4853250"/>
                </a:lnTo>
                <a:lnTo>
                  <a:pt x="790255" y="4853251"/>
                </a:lnTo>
                <a:close/>
                <a:moveTo>
                  <a:pt x="1623683" y="4850869"/>
                </a:moveTo>
                <a:lnTo>
                  <a:pt x="1624055" y="4851117"/>
                </a:lnTo>
                <a:lnTo>
                  <a:pt x="1623636" y="4851267"/>
                </a:lnTo>
                <a:close/>
                <a:moveTo>
                  <a:pt x="1627312" y="4846817"/>
                </a:moveTo>
                <a:lnTo>
                  <a:pt x="1627757" y="4846871"/>
                </a:lnTo>
                <a:lnTo>
                  <a:pt x="1627722" y="4846946"/>
                </a:lnTo>
                <a:close/>
                <a:moveTo>
                  <a:pt x="2039745" y="4839305"/>
                </a:moveTo>
                <a:cubicBezTo>
                  <a:pt x="2040411" y="4838925"/>
                  <a:pt x="2041459" y="4839399"/>
                  <a:pt x="2042316" y="4839399"/>
                </a:cubicBezTo>
                <a:cubicBezTo>
                  <a:pt x="2044221" y="4839494"/>
                  <a:pt x="2046222" y="4839779"/>
                  <a:pt x="2048031" y="4839494"/>
                </a:cubicBezTo>
                <a:cubicBezTo>
                  <a:pt x="2050031" y="4839115"/>
                  <a:pt x="2051841" y="4838261"/>
                  <a:pt x="2053651" y="4839969"/>
                </a:cubicBezTo>
                <a:cubicBezTo>
                  <a:pt x="2054127" y="4840348"/>
                  <a:pt x="2055270" y="4840348"/>
                  <a:pt x="2056032" y="4840158"/>
                </a:cubicBezTo>
                <a:cubicBezTo>
                  <a:pt x="2063462" y="4837977"/>
                  <a:pt x="2070796" y="4839210"/>
                  <a:pt x="2078130" y="4840632"/>
                </a:cubicBezTo>
                <a:cubicBezTo>
                  <a:pt x="2082035" y="4841391"/>
                  <a:pt x="2085846" y="4842624"/>
                  <a:pt x="2089751" y="4842624"/>
                </a:cubicBezTo>
                <a:cubicBezTo>
                  <a:pt x="2095942" y="4842624"/>
                  <a:pt x="2101467" y="4845754"/>
                  <a:pt x="2107658" y="4845375"/>
                </a:cubicBezTo>
                <a:cubicBezTo>
                  <a:pt x="2108801" y="4845280"/>
                  <a:pt x="2110039" y="4846229"/>
                  <a:pt x="2111277" y="4846798"/>
                </a:cubicBezTo>
                <a:cubicBezTo>
                  <a:pt x="2116230" y="4849074"/>
                  <a:pt x="2120993" y="4851825"/>
                  <a:pt x="2126231" y="4853532"/>
                </a:cubicBezTo>
                <a:cubicBezTo>
                  <a:pt x="2130708" y="4855049"/>
                  <a:pt x="2135566" y="4855618"/>
                  <a:pt x="2138519" y="4859982"/>
                </a:cubicBezTo>
                <a:cubicBezTo>
                  <a:pt x="2145948" y="4863492"/>
                  <a:pt x="2152521" y="4868992"/>
                  <a:pt x="2160998" y="4870510"/>
                </a:cubicBezTo>
                <a:cubicBezTo>
                  <a:pt x="2162046" y="4870699"/>
                  <a:pt x="2163474" y="4871174"/>
                  <a:pt x="2163951" y="4871932"/>
                </a:cubicBezTo>
                <a:cubicBezTo>
                  <a:pt x="2166332" y="4876390"/>
                  <a:pt x="2171666" y="4877244"/>
                  <a:pt x="2174904" y="4880848"/>
                </a:cubicBezTo>
                <a:cubicBezTo>
                  <a:pt x="2178048" y="4884263"/>
                  <a:pt x="2182048" y="4887298"/>
                  <a:pt x="2186239" y="4889479"/>
                </a:cubicBezTo>
                <a:cubicBezTo>
                  <a:pt x="2190811" y="4891756"/>
                  <a:pt x="2193288" y="4896688"/>
                  <a:pt x="2198336" y="4898016"/>
                </a:cubicBezTo>
                <a:cubicBezTo>
                  <a:pt x="2198907" y="4898205"/>
                  <a:pt x="2199574" y="4898680"/>
                  <a:pt x="2199860" y="4899154"/>
                </a:cubicBezTo>
                <a:cubicBezTo>
                  <a:pt x="2203289" y="4904465"/>
                  <a:pt x="2208242" y="4907975"/>
                  <a:pt x="2213004" y="4911674"/>
                </a:cubicBezTo>
                <a:cubicBezTo>
                  <a:pt x="2214528" y="4912907"/>
                  <a:pt x="2215481" y="4914709"/>
                  <a:pt x="2216624" y="4916416"/>
                </a:cubicBezTo>
                <a:cubicBezTo>
                  <a:pt x="2217291" y="4917459"/>
                  <a:pt x="2217481" y="4918977"/>
                  <a:pt x="2218434" y="4919736"/>
                </a:cubicBezTo>
                <a:cubicBezTo>
                  <a:pt x="2223482" y="4924004"/>
                  <a:pt x="2227101" y="4929126"/>
                  <a:pt x="2229673" y="4935101"/>
                </a:cubicBezTo>
                <a:cubicBezTo>
                  <a:pt x="2230816" y="4937757"/>
                  <a:pt x="2231006" y="4941266"/>
                  <a:pt x="2234817" y="4942120"/>
                </a:cubicBezTo>
                <a:cubicBezTo>
                  <a:pt x="2235293" y="4942215"/>
                  <a:pt x="2235293" y="4943353"/>
                  <a:pt x="2235769" y="4943827"/>
                </a:cubicBezTo>
                <a:cubicBezTo>
                  <a:pt x="2238436" y="4946862"/>
                  <a:pt x="2238341" y="4951036"/>
                  <a:pt x="2239960" y="4954545"/>
                </a:cubicBezTo>
                <a:lnTo>
                  <a:pt x="2239770" y="4954450"/>
                </a:lnTo>
                <a:cubicBezTo>
                  <a:pt x="2241198" y="4956347"/>
                  <a:pt x="2242818" y="4958149"/>
                  <a:pt x="2244056" y="4960141"/>
                </a:cubicBezTo>
                <a:cubicBezTo>
                  <a:pt x="2246151" y="4963366"/>
                  <a:pt x="2248437" y="4966496"/>
                  <a:pt x="2248914" y="4970480"/>
                </a:cubicBezTo>
                <a:cubicBezTo>
                  <a:pt x="2249485" y="4975696"/>
                  <a:pt x="2253962" y="4979680"/>
                  <a:pt x="2253867" y="4985276"/>
                </a:cubicBezTo>
                <a:cubicBezTo>
                  <a:pt x="2253867" y="4985276"/>
                  <a:pt x="2256248" y="4984327"/>
                  <a:pt x="2256438" y="4986414"/>
                </a:cubicBezTo>
                <a:cubicBezTo>
                  <a:pt x="2256629" y="4987932"/>
                  <a:pt x="2256819" y="4989449"/>
                  <a:pt x="2257010" y="4990967"/>
                </a:cubicBezTo>
                <a:cubicBezTo>
                  <a:pt x="2257486" y="4994381"/>
                  <a:pt x="2260058" y="4997606"/>
                  <a:pt x="2258058" y="5001305"/>
                </a:cubicBezTo>
                <a:cubicBezTo>
                  <a:pt x="2257867" y="5001685"/>
                  <a:pt x="2258248" y="5002728"/>
                  <a:pt x="2258724" y="5003012"/>
                </a:cubicBezTo>
                <a:cubicBezTo>
                  <a:pt x="2260820" y="5004245"/>
                  <a:pt x="2260344" y="5006237"/>
                  <a:pt x="2260629" y="5008134"/>
                </a:cubicBezTo>
                <a:cubicBezTo>
                  <a:pt x="2260820" y="5009462"/>
                  <a:pt x="2262153" y="5010599"/>
                  <a:pt x="2263106" y="5011833"/>
                </a:cubicBezTo>
                <a:cubicBezTo>
                  <a:pt x="2261868" y="5013825"/>
                  <a:pt x="2262344" y="5015722"/>
                  <a:pt x="2263487" y="5017619"/>
                </a:cubicBezTo>
                <a:cubicBezTo>
                  <a:pt x="2264249" y="5019137"/>
                  <a:pt x="2264916" y="5020653"/>
                  <a:pt x="2265582" y="5022077"/>
                </a:cubicBezTo>
                <a:cubicBezTo>
                  <a:pt x="2265487" y="5022172"/>
                  <a:pt x="2265392" y="5022267"/>
                  <a:pt x="2265297" y="5022361"/>
                </a:cubicBezTo>
                <a:cubicBezTo>
                  <a:pt x="2265392" y="5022267"/>
                  <a:pt x="2265392" y="5022172"/>
                  <a:pt x="2265392" y="5021982"/>
                </a:cubicBezTo>
                <a:cubicBezTo>
                  <a:pt x="2265106" y="5022456"/>
                  <a:pt x="2264439" y="5023120"/>
                  <a:pt x="2264439" y="5023310"/>
                </a:cubicBezTo>
                <a:cubicBezTo>
                  <a:pt x="2265963" y="5026061"/>
                  <a:pt x="2266440" y="5029001"/>
                  <a:pt x="2266630" y="5032131"/>
                </a:cubicBezTo>
                <a:cubicBezTo>
                  <a:pt x="2266630" y="5032890"/>
                  <a:pt x="2266916" y="5034028"/>
                  <a:pt x="2267487" y="5034502"/>
                </a:cubicBezTo>
                <a:cubicBezTo>
                  <a:pt x="2269964" y="5036399"/>
                  <a:pt x="2269202" y="5039339"/>
                  <a:pt x="2269964" y="5041805"/>
                </a:cubicBezTo>
                <a:lnTo>
                  <a:pt x="2270137" y="5043643"/>
                </a:lnTo>
                <a:lnTo>
                  <a:pt x="1780293" y="5043643"/>
                </a:lnTo>
                <a:lnTo>
                  <a:pt x="1780379" y="5043418"/>
                </a:lnTo>
                <a:cubicBezTo>
                  <a:pt x="1780760" y="5042659"/>
                  <a:pt x="1780855" y="5041711"/>
                  <a:pt x="1781236" y="5040952"/>
                </a:cubicBezTo>
                <a:cubicBezTo>
                  <a:pt x="1783427" y="5035735"/>
                  <a:pt x="1785332" y="5030329"/>
                  <a:pt x="1787904" y="5025302"/>
                </a:cubicBezTo>
                <a:cubicBezTo>
                  <a:pt x="1791999" y="5017335"/>
                  <a:pt x="1796571" y="5009557"/>
                  <a:pt x="1800953" y="5001779"/>
                </a:cubicBezTo>
                <a:cubicBezTo>
                  <a:pt x="1801810" y="5000262"/>
                  <a:pt x="1802763" y="4998744"/>
                  <a:pt x="1803810" y="4997322"/>
                </a:cubicBezTo>
                <a:cubicBezTo>
                  <a:pt x="1807716" y="4991820"/>
                  <a:pt x="1812288" y="4986604"/>
                  <a:pt x="1815431" y="4980628"/>
                </a:cubicBezTo>
                <a:cubicBezTo>
                  <a:pt x="1818574" y="4974937"/>
                  <a:pt x="1822479" y="4970005"/>
                  <a:pt x="1826670" y="4965358"/>
                </a:cubicBezTo>
                <a:cubicBezTo>
                  <a:pt x="1833052" y="4958149"/>
                  <a:pt x="1838386" y="4949992"/>
                  <a:pt x="1846292" y="4944207"/>
                </a:cubicBezTo>
                <a:cubicBezTo>
                  <a:pt x="1847149" y="4943543"/>
                  <a:pt x="1847721" y="4942499"/>
                  <a:pt x="1848387" y="4941646"/>
                </a:cubicBezTo>
                <a:cubicBezTo>
                  <a:pt x="1852959" y="4936050"/>
                  <a:pt x="1857055" y="4929979"/>
                  <a:pt x="1863532" y="4926186"/>
                </a:cubicBezTo>
                <a:cubicBezTo>
                  <a:pt x="1865342" y="4925047"/>
                  <a:pt x="1866485" y="4922961"/>
                  <a:pt x="1868009" y="4921348"/>
                </a:cubicBezTo>
                <a:cubicBezTo>
                  <a:pt x="1871057" y="4918218"/>
                  <a:pt x="1873819" y="4914899"/>
                  <a:pt x="1877820" y="4912717"/>
                </a:cubicBezTo>
                <a:cubicBezTo>
                  <a:pt x="1881534" y="4910820"/>
                  <a:pt x="1884773" y="4908259"/>
                  <a:pt x="1887154" y="4904560"/>
                </a:cubicBezTo>
                <a:cubicBezTo>
                  <a:pt x="1888202" y="4903043"/>
                  <a:pt x="1890012" y="4901904"/>
                  <a:pt x="1891535" y="4900766"/>
                </a:cubicBezTo>
                <a:cubicBezTo>
                  <a:pt x="1892583" y="4899913"/>
                  <a:pt x="1893917" y="4899533"/>
                  <a:pt x="1894965" y="4898774"/>
                </a:cubicBezTo>
                <a:cubicBezTo>
                  <a:pt x="1901442" y="4893558"/>
                  <a:pt x="1907728" y="4888151"/>
                  <a:pt x="1914300" y="4883030"/>
                </a:cubicBezTo>
                <a:cubicBezTo>
                  <a:pt x="1915920" y="4881702"/>
                  <a:pt x="1918015" y="4880658"/>
                  <a:pt x="1920015" y="4879805"/>
                </a:cubicBezTo>
                <a:cubicBezTo>
                  <a:pt x="1923825" y="4878098"/>
                  <a:pt x="1927350" y="4876201"/>
                  <a:pt x="1930588" y="4873260"/>
                </a:cubicBezTo>
                <a:cubicBezTo>
                  <a:pt x="1932874" y="4871079"/>
                  <a:pt x="1935827" y="4869182"/>
                  <a:pt x="1938875" y="4868044"/>
                </a:cubicBezTo>
                <a:cubicBezTo>
                  <a:pt x="1947543" y="4864819"/>
                  <a:pt x="1955639" y="4860361"/>
                  <a:pt x="1964021" y="4856567"/>
                </a:cubicBezTo>
                <a:cubicBezTo>
                  <a:pt x="1969926" y="4853911"/>
                  <a:pt x="1976403" y="4851919"/>
                  <a:pt x="1982880" y="4851161"/>
                </a:cubicBezTo>
                <a:cubicBezTo>
                  <a:pt x="1987071" y="4850592"/>
                  <a:pt x="1990881" y="4849928"/>
                  <a:pt x="1994501" y="4847936"/>
                </a:cubicBezTo>
                <a:cubicBezTo>
                  <a:pt x="1995453" y="4847367"/>
                  <a:pt x="1996882" y="4846608"/>
                  <a:pt x="1997549" y="4846987"/>
                </a:cubicBezTo>
                <a:cubicBezTo>
                  <a:pt x="2001168" y="4848979"/>
                  <a:pt x="2003835" y="4846323"/>
                  <a:pt x="2006693" y="4845280"/>
                </a:cubicBezTo>
                <a:cubicBezTo>
                  <a:pt x="2011074" y="4843762"/>
                  <a:pt x="2015456" y="4842245"/>
                  <a:pt x="2020218" y="4843004"/>
                </a:cubicBezTo>
                <a:cubicBezTo>
                  <a:pt x="2021171" y="4843193"/>
                  <a:pt x="2022409" y="4843193"/>
                  <a:pt x="2023362" y="4842814"/>
                </a:cubicBezTo>
                <a:cubicBezTo>
                  <a:pt x="2028600" y="4840822"/>
                  <a:pt x="2034696" y="4842245"/>
                  <a:pt x="2039745" y="4839305"/>
                </a:cubicBezTo>
                <a:close/>
                <a:moveTo>
                  <a:pt x="1633465" y="4837293"/>
                </a:moveTo>
                <a:cubicBezTo>
                  <a:pt x="1629513" y="4838752"/>
                  <a:pt x="1628465" y="4841675"/>
                  <a:pt x="1628760" y="4845259"/>
                </a:cubicBezTo>
                <a:cubicBezTo>
                  <a:pt x="1628455" y="4845800"/>
                  <a:pt x="1628160" y="4846342"/>
                  <a:pt x="1627855" y="4846883"/>
                </a:cubicBezTo>
                <a:lnTo>
                  <a:pt x="1627757" y="4846871"/>
                </a:lnTo>
                <a:lnTo>
                  <a:pt x="1628570" y="4845098"/>
                </a:lnTo>
                <a:cubicBezTo>
                  <a:pt x="1630198" y="4842497"/>
                  <a:pt x="1631827" y="4839895"/>
                  <a:pt x="1633465" y="4837293"/>
                </a:cubicBezTo>
                <a:close/>
                <a:moveTo>
                  <a:pt x="2221005" y="4833523"/>
                </a:moveTo>
                <a:lnTo>
                  <a:pt x="2221196" y="4833997"/>
                </a:lnTo>
                <a:lnTo>
                  <a:pt x="2220720" y="4833997"/>
                </a:lnTo>
                <a:close/>
                <a:moveTo>
                  <a:pt x="796637" y="4831531"/>
                </a:moveTo>
                <a:cubicBezTo>
                  <a:pt x="796637" y="4831815"/>
                  <a:pt x="796731" y="4832005"/>
                  <a:pt x="796731" y="4832290"/>
                </a:cubicBezTo>
                <a:cubicBezTo>
                  <a:pt x="796541" y="4832195"/>
                  <a:pt x="796350" y="4832290"/>
                  <a:pt x="796255" y="4832195"/>
                </a:cubicBezTo>
                <a:lnTo>
                  <a:pt x="796256" y="4832195"/>
                </a:lnTo>
                <a:cubicBezTo>
                  <a:pt x="796161" y="4832100"/>
                  <a:pt x="796161" y="4831815"/>
                  <a:pt x="796161" y="4831721"/>
                </a:cubicBezTo>
                <a:cubicBezTo>
                  <a:pt x="796351" y="4831626"/>
                  <a:pt x="796446" y="4831626"/>
                  <a:pt x="796637" y="4831531"/>
                </a:cubicBezTo>
                <a:close/>
                <a:moveTo>
                  <a:pt x="797875" y="4824797"/>
                </a:moveTo>
                <a:cubicBezTo>
                  <a:pt x="797970" y="4824797"/>
                  <a:pt x="798161" y="4824986"/>
                  <a:pt x="798351" y="4825081"/>
                </a:cubicBezTo>
                <a:lnTo>
                  <a:pt x="798351" y="4825555"/>
                </a:lnTo>
                <a:cubicBezTo>
                  <a:pt x="798066" y="4825461"/>
                  <a:pt x="797780" y="4825366"/>
                  <a:pt x="797494" y="4825176"/>
                </a:cubicBezTo>
                <a:cubicBezTo>
                  <a:pt x="797589" y="4825081"/>
                  <a:pt x="797685" y="4824891"/>
                  <a:pt x="797875" y="4824797"/>
                </a:cubicBezTo>
                <a:close/>
                <a:moveTo>
                  <a:pt x="1641485" y="4824204"/>
                </a:moveTo>
                <a:lnTo>
                  <a:pt x="1637456" y="4830231"/>
                </a:lnTo>
                <a:lnTo>
                  <a:pt x="1636371" y="4829317"/>
                </a:lnTo>
                <a:lnTo>
                  <a:pt x="1636371" y="4829316"/>
                </a:lnTo>
                <a:cubicBezTo>
                  <a:pt x="1637533" y="4827217"/>
                  <a:pt x="1638637" y="4825071"/>
                  <a:pt x="1641485" y="4824204"/>
                </a:cubicBezTo>
                <a:close/>
                <a:moveTo>
                  <a:pt x="1644903" y="4817201"/>
                </a:moveTo>
                <a:lnTo>
                  <a:pt x="1644419" y="4817506"/>
                </a:lnTo>
                <a:cubicBezTo>
                  <a:pt x="1644295" y="4817517"/>
                  <a:pt x="1644162" y="4817528"/>
                  <a:pt x="1644038" y="4817539"/>
                </a:cubicBezTo>
                <a:cubicBezTo>
                  <a:pt x="1644162" y="4817497"/>
                  <a:pt x="1644286" y="4817456"/>
                  <a:pt x="1644410" y="4817414"/>
                </a:cubicBezTo>
                <a:close/>
                <a:moveTo>
                  <a:pt x="1646000" y="4816508"/>
                </a:moveTo>
                <a:cubicBezTo>
                  <a:pt x="1646038" y="4816565"/>
                  <a:pt x="1646077" y="4816622"/>
                  <a:pt x="1646105" y="4816679"/>
                </a:cubicBezTo>
                <a:lnTo>
                  <a:pt x="1646105" y="4816680"/>
                </a:lnTo>
                <a:lnTo>
                  <a:pt x="1644903" y="4817201"/>
                </a:lnTo>
                <a:close/>
                <a:moveTo>
                  <a:pt x="2373348" y="4815210"/>
                </a:moveTo>
                <a:lnTo>
                  <a:pt x="2373453" y="4815570"/>
                </a:lnTo>
                <a:lnTo>
                  <a:pt x="2373139" y="4815519"/>
                </a:lnTo>
                <a:close/>
                <a:moveTo>
                  <a:pt x="2571848" y="4800218"/>
                </a:moveTo>
                <a:lnTo>
                  <a:pt x="2571849" y="4800218"/>
                </a:lnTo>
                <a:lnTo>
                  <a:pt x="2571849" y="4800220"/>
                </a:lnTo>
                <a:close/>
                <a:moveTo>
                  <a:pt x="1658233" y="4799068"/>
                </a:moveTo>
                <a:lnTo>
                  <a:pt x="1658268" y="4799233"/>
                </a:lnTo>
                <a:lnTo>
                  <a:pt x="1658168" y="4799194"/>
                </a:lnTo>
                <a:close/>
                <a:moveTo>
                  <a:pt x="1657802" y="4799053"/>
                </a:moveTo>
                <a:lnTo>
                  <a:pt x="1658168" y="4799194"/>
                </a:lnTo>
                <a:lnTo>
                  <a:pt x="1658088" y="4799349"/>
                </a:lnTo>
                <a:lnTo>
                  <a:pt x="1658088" y="4799348"/>
                </a:lnTo>
                <a:cubicBezTo>
                  <a:pt x="1657992" y="4799250"/>
                  <a:pt x="1657897" y="4799152"/>
                  <a:pt x="1657802" y="4799053"/>
                </a:cubicBezTo>
                <a:close/>
                <a:moveTo>
                  <a:pt x="1659078" y="4796682"/>
                </a:moveTo>
                <a:cubicBezTo>
                  <a:pt x="1658945" y="4797190"/>
                  <a:pt x="1658849" y="4797710"/>
                  <a:pt x="1658678" y="4798201"/>
                </a:cubicBezTo>
                <a:lnTo>
                  <a:pt x="1658233" y="4799068"/>
                </a:lnTo>
                <a:lnTo>
                  <a:pt x="1658002" y="4797980"/>
                </a:lnTo>
                <a:cubicBezTo>
                  <a:pt x="1658030" y="4797586"/>
                  <a:pt x="1658268" y="4797189"/>
                  <a:pt x="1658497" y="4796842"/>
                </a:cubicBezTo>
                <a:cubicBezTo>
                  <a:pt x="1658573" y="4796717"/>
                  <a:pt x="1658878" y="4796731"/>
                  <a:pt x="1659078" y="4796682"/>
                </a:cubicBezTo>
                <a:close/>
                <a:moveTo>
                  <a:pt x="1425925" y="4790863"/>
                </a:moveTo>
                <a:cubicBezTo>
                  <a:pt x="1425868" y="4790914"/>
                  <a:pt x="1425820" y="4790966"/>
                  <a:pt x="1425773" y="4791017"/>
                </a:cubicBezTo>
                <a:cubicBezTo>
                  <a:pt x="1425458" y="4791392"/>
                  <a:pt x="1425144" y="4791765"/>
                  <a:pt x="1424820" y="4792140"/>
                </a:cubicBezTo>
                <a:cubicBezTo>
                  <a:pt x="1424782" y="4791996"/>
                  <a:pt x="1424658" y="4791764"/>
                  <a:pt x="1424706" y="4791723"/>
                </a:cubicBezTo>
                <a:cubicBezTo>
                  <a:pt x="1424982" y="4791487"/>
                  <a:pt x="1425297" y="4791297"/>
                  <a:pt x="1425592" y="4791091"/>
                </a:cubicBezTo>
                <a:lnTo>
                  <a:pt x="1425592" y="4791092"/>
                </a:lnTo>
                <a:cubicBezTo>
                  <a:pt x="1425706" y="4791015"/>
                  <a:pt x="1425811" y="4790939"/>
                  <a:pt x="1425925" y="4790863"/>
                </a:cubicBezTo>
                <a:close/>
                <a:moveTo>
                  <a:pt x="617852" y="4774244"/>
                </a:moveTo>
                <a:lnTo>
                  <a:pt x="617852" y="4774622"/>
                </a:lnTo>
                <a:lnTo>
                  <a:pt x="617757" y="4774528"/>
                </a:lnTo>
                <a:cubicBezTo>
                  <a:pt x="617757" y="4774433"/>
                  <a:pt x="617852" y="4774338"/>
                  <a:pt x="617852" y="4774244"/>
                </a:cubicBezTo>
                <a:close/>
                <a:moveTo>
                  <a:pt x="1075434" y="4770638"/>
                </a:moveTo>
                <a:cubicBezTo>
                  <a:pt x="1075529" y="4770828"/>
                  <a:pt x="1075529" y="4771018"/>
                  <a:pt x="1075624" y="4771207"/>
                </a:cubicBezTo>
                <a:cubicBezTo>
                  <a:pt x="1075434" y="4771207"/>
                  <a:pt x="1075338" y="4771302"/>
                  <a:pt x="1075148" y="4771302"/>
                </a:cubicBezTo>
                <a:cubicBezTo>
                  <a:pt x="1075243" y="4771113"/>
                  <a:pt x="1075338" y="4770923"/>
                  <a:pt x="1075434" y="4770638"/>
                </a:cubicBezTo>
                <a:close/>
                <a:moveTo>
                  <a:pt x="623758" y="4766939"/>
                </a:moveTo>
                <a:lnTo>
                  <a:pt x="623853" y="4767319"/>
                </a:lnTo>
                <a:cubicBezTo>
                  <a:pt x="623186" y="4768267"/>
                  <a:pt x="622520" y="4769311"/>
                  <a:pt x="621282" y="4771018"/>
                </a:cubicBezTo>
                <a:cubicBezTo>
                  <a:pt x="621091" y="4768267"/>
                  <a:pt x="621282" y="4766938"/>
                  <a:pt x="623663" y="4767414"/>
                </a:cubicBezTo>
                <a:close/>
                <a:moveTo>
                  <a:pt x="1072767" y="4766086"/>
                </a:moveTo>
                <a:cubicBezTo>
                  <a:pt x="1072862" y="4766086"/>
                  <a:pt x="1073052" y="4766181"/>
                  <a:pt x="1073148" y="4766275"/>
                </a:cubicBezTo>
                <a:cubicBezTo>
                  <a:pt x="1072957" y="4766369"/>
                  <a:pt x="1072767" y="4766465"/>
                  <a:pt x="1072576" y="4766560"/>
                </a:cubicBezTo>
                <a:cubicBezTo>
                  <a:pt x="1072671" y="4766370"/>
                  <a:pt x="1072671" y="4766181"/>
                  <a:pt x="1072767" y="4766086"/>
                </a:cubicBezTo>
                <a:close/>
                <a:moveTo>
                  <a:pt x="626996" y="4762387"/>
                </a:moveTo>
                <a:lnTo>
                  <a:pt x="626997" y="4762387"/>
                </a:lnTo>
                <a:lnTo>
                  <a:pt x="626996" y="4762387"/>
                </a:lnTo>
                <a:close/>
                <a:moveTo>
                  <a:pt x="627281" y="4760869"/>
                </a:moveTo>
                <a:cubicBezTo>
                  <a:pt x="627472" y="4761059"/>
                  <a:pt x="627758" y="4761343"/>
                  <a:pt x="627758" y="4761533"/>
                </a:cubicBezTo>
                <a:lnTo>
                  <a:pt x="626996" y="4762387"/>
                </a:lnTo>
                <a:lnTo>
                  <a:pt x="625853" y="4762292"/>
                </a:lnTo>
                <a:cubicBezTo>
                  <a:pt x="626043" y="4762007"/>
                  <a:pt x="626329" y="4761818"/>
                  <a:pt x="626519" y="4761628"/>
                </a:cubicBezTo>
                <a:cubicBezTo>
                  <a:pt x="626805" y="4761343"/>
                  <a:pt x="627091" y="4761154"/>
                  <a:pt x="627281" y="4760869"/>
                </a:cubicBezTo>
                <a:close/>
                <a:moveTo>
                  <a:pt x="1441060" y="4756629"/>
                </a:moveTo>
                <a:cubicBezTo>
                  <a:pt x="1441032" y="4756800"/>
                  <a:pt x="1441003" y="4756971"/>
                  <a:pt x="1440975" y="4757142"/>
                </a:cubicBezTo>
                <a:lnTo>
                  <a:pt x="1440975" y="4757143"/>
                </a:lnTo>
                <a:cubicBezTo>
                  <a:pt x="1440841" y="4757175"/>
                  <a:pt x="1440622" y="4757267"/>
                  <a:pt x="1440594" y="4757230"/>
                </a:cubicBezTo>
                <a:cubicBezTo>
                  <a:pt x="1440508" y="4757097"/>
                  <a:pt x="1440489" y="4756919"/>
                  <a:pt x="1440441" y="4756759"/>
                </a:cubicBezTo>
                <a:cubicBezTo>
                  <a:pt x="1440641" y="4756715"/>
                  <a:pt x="1440851" y="4756673"/>
                  <a:pt x="1441060" y="4756629"/>
                </a:cubicBezTo>
                <a:close/>
                <a:moveTo>
                  <a:pt x="704530" y="4689069"/>
                </a:moveTo>
                <a:cubicBezTo>
                  <a:pt x="704530" y="4689069"/>
                  <a:pt x="704435" y="4689448"/>
                  <a:pt x="704435" y="4689448"/>
                </a:cubicBezTo>
                <a:lnTo>
                  <a:pt x="704054" y="4689164"/>
                </a:lnTo>
                <a:close/>
                <a:moveTo>
                  <a:pt x="708626" y="4686034"/>
                </a:moveTo>
                <a:cubicBezTo>
                  <a:pt x="708531" y="4686129"/>
                  <a:pt x="708531" y="4686224"/>
                  <a:pt x="708435" y="4686318"/>
                </a:cubicBezTo>
                <a:cubicBezTo>
                  <a:pt x="708340" y="4686225"/>
                  <a:pt x="708340" y="4686129"/>
                  <a:pt x="708245" y="4686129"/>
                </a:cubicBezTo>
                <a:cubicBezTo>
                  <a:pt x="708340" y="4686129"/>
                  <a:pt x="708531" y="4686129"/>
                  <a:pt x="708626" y="4686034"/>
                </a:cubicBezTo>
                <a:close/>
                <a:moveTo>
                  <a:pt x="710341" y="4682999"/>
                </a:moveTo>
                <a:cubicBezTo>
                  <a:pt x="710532" y="4682999"/>
                  <a:pt x="710627" y="4682999"/>
                  <a:pt x="710817" y="4683094"/>
                </a:cubicBezTo>
                <a:cubicBezTo>
                  <a:pt x="710721" y="4683094"/>
                  <a:pt x="710626" y="4683094"/>
                  <a:pt x="710531" y="4683188"/>
                </a:cubicBezTo>
                <a:cubicBezTo>
                  <a:pt x="710531" y="4683283"/>
                  <a:pt x="710436" y="4683283"/>
                  <a:pt x="710436" y="4683378"/>
                </a:cubicBezTo>
                <a:cubicBezTo>
                  <a:pt x="710436" y="4683284"/>
                  <a:pt x="710341" y="4683188"/>
                  <a:pt x="710341" y="4682999"/>
                </a:cubicBezTo>
                <a:close/>
                <a:moveTo>
                  <a:pt x="722342" y="4676644"/>
                </a:moveTo>
                <a:cubicBezTo>
                  <a:pt x="722437" y="4676834"/>
                  <a:pt x="722532" y="4676928"/>
                  <a:pt x="722628" y="4677118"/>
                </a:cubicBezTo>
                <a:cubicBezTo>
                  <a:pt x="722532" y="4677308"/>
                  <a:pt x="722342" y="4677498"/>
                  <a:pt x="722246" y="4677592"/>
                </a:cubicBezTo>
                <a:cubicBezTo>
                  <a:pt x="722151" y="4677403"/>
                  <a:pt x="722056" y="4677213"/>
                  <a:pt x="722056" y="4677118"/>
                </a:cubicBezTo>
                <a:cubicBezTo>
                  <a:pt x="722056" y="4676928"/>
                  <a:pt x="722246" y="4676739"/>
                  <a:pt x="722342" y="4676644"/>
                </a:cubicBezTo>
                <a:close/>
                <a:moveTo>
                  <a:pt x="792160" y="4649138"/>
                </a:moveTo>
                <a:cubicBezTo>
                  <a:pt x="792255" y="4649233"/>
                  <a:pt x="792351" y="4649328"/>
                  <a:pt x="792446" y="4649517"/>
                </a:cubicBezTo>
                <a:cubicBezTo>
                  <a:pt x="792446" y="4649612"/>
                  <a:pt x="792351" y="4649707"/>
                  <a:pt x="792255" y="4649897"/>
                </a:cubicBezTo>
                <a:cubicBezTo>
                  <a:pt x="792065" y="4649707"/>
                  <a:pt x="791874" y="4649612"/>
                  <a:pt x="791684" y="4649423"/>
                </a:cubicBezTo>
                <a:cubicBezTo>
                  <a:pt x="791874" y="4649328"/>
                  <a:pt x="791969" y="4649233"/>
                  <a:pt x="792160" y="4649138"/>
                </a:cubicBezTo>
                <a:close/>
                <a:moveTo>
                  <a:pt x="797875" y="4648190"/>
                </a:moveTo>
                <a:cubicBezTo>
                  <a:pt x="798256" y="4648095"/>
                  <a:pt x="798637" y="4648379"/>
                  <a:pt x="799019" y="4648474"/>
                </a:cubicBezTo>
                <a:cubicBezTo>
                  <a:pt x="798828" y="4648853"/>
                  <a:pt x="798733" y="4649423"/>
                  <a:pt x="798447" y="4649517"/>
                </a:cubicBezTo>
                <a:lnTo>
                  <a:pt x="798446" y="4649517"/>
                </a:lnTo>
                <a:cubicBezTo>
                  <a:pt x="798161" y="4649612"/>
                  <a:pt x="797780" y="4649233"/>
                  <a:pt x="797399" y="4649043"/>
                </a:cubicBezTo>
                <a:cubicBezTo>
                  <a:pt x="797589" y="4648759"/>
                  <a:pt x="797685" y="4648190"/>
                  <a:pt x="797875" y="4648190"/>
                </a:cubicBezTo>
                <a:close/>
                <a:moveTo>
                  <a:pt x="820544" y="4646387"/>
                </a:moveTo>
                <a:cubicBezTo>
                  <a:pt x="820640" y="4646862"/>
                  <a:pt x="820735" y="4647431"/>
                  <a:pt x="820926" y="4648000"/>
                </a:cubicBezTo>
                <a:cubicBezTo>
                  <a:pt x="817687" y="4647905"/>
                  <a:pt x="814448" y="4647810"/>
                  <a:pt x="811210" y="4647715"/>
                </a:cubicBezTo>
                <a:cubicBezTo>
                  <a:pt x="814163" y="4644016"/>
                  <a:pt x="817496" y="4649043"/>
                  <a:pt x="820544" y="4646387"/>
                </a:cubicBezTo>
                <a:close/>
                <a:moveTo>
                  <a:pt x="955800" y="4638420"/>
                </a:moveTo>
                <a:cubicBezTo>
                  <a:pt x="955895" y="4639179"/>
                  <a:pt x="955990" y="4639938"/>
                  <a:pt x="956085" y="4640602"/>
                </a:cubicBezTo>
                <a:cubicBezTo>
                  <a:pt x="955990" y="4640507"/>
                  <a:pt x="955704" y="4640412"/>
                  <a:pt x="955704" y="4640222"/>
                </a:cubicBezTo>
                <a:lnTo>
                  <a:pt x="955704" y="4638515"/>
                </a:lnTo>
                <a:cubicBezTo>
                  <a:pt x="955704" y="4638515"/>
                  <a:pt x="955800" y="4638515"/>
                  <a:pt x="955800" y="4638420"/>
                </a:cubicBezTo>
                <a:close/>
                <a:moveTo>
                  <a:pt x="937702" y="4637756"/>
                </a:moveTo>
                <a:lnTo>
                  <a:pt x="937702" y="4637851"/>
                </a:lnTo>
                <a:cubicBezTo>
                  <a:pt x="936559" y="4639463"/>
                  <a:pt x="935797" y="4641171"/>
                  <a:pt x="936273" y="4643257"/>
                </a:cubicBezTo>
                <a:cubicBezTo>
                  <a:pt x="936368" y="4643732"/>
                  <a:pt x="935416" y="4644396"/>
                  <a:pt x="934940" y="4645059"/>
                </a:cubicBezTo>
                <a:cubicBezTo>
                  <a:pt x="934464" y="4645439"/>
                  <a:pt x="933606" y="4646103"/>
                  <a:pt x="933416" y="4646103"/>
                </a:cubicBezTo>
                <a:cubicBezTo>
                  <a:pt x="932178" y="4645249"/>
                  <a:pt x="932654" y="4644396"/>
                  <a:pt x="933702" y="4643732"/>
                </a:cubicBezTo>
                <a:cubicBezTo>
                  <a:pt x="933702" y="4642309"/>
                  <a:pt x="933511" y="4640791"/>
                  <a:pt x="933797" y="4639369"/>
                </a:cubicBezTo>
                <a:cubicBezTo>
                  <a:pt x="934273" y="4636997"/>
                  <a:pt x="935797" y="4636997"/>
                  <a:pt x="937702" y="4637756"/>
                </a:cubicBezTo>
                <a:close/>
                <a:moveTo>
                  <a:pt x="936940" y="4634721"/>
                </a:moveTo>
                <a:cubicBezTo>
                  <a:pt x="937226" y="4635195"/>
                  <a:pt x="937607" y="4635575"/>
                  <a:pt x="937702" y="4636049"/>
                </a:cubicBezTo>
                <a:cubicBezTo>
                  <a:pt x="937796" y="4636618"/>
                  <a:pt x="937702" y="4637187"/>
                  <a:pt x="937702" y="4637756"/>
                </a:cubicBezTo>
                <a:cubicBezTo>
                  <a:pt x="937226" y="4637377"/>
                  <a:pt x="936654" y="4637092"/>
                  <a:pt x="936368" y="4636618"/>
                </a:cubicBezTo>
                <a:cubicBezTo>
                  <a:pt x="936178" y="4636144"/>
                  <a:pt x="936368" y="4635480"/>
                  <a:pt x="936368" y="4634911"/>
                </a:cubicBezTo>
                <a:cubicBezTo>
                  <a:pt x="936368" y="4634816"/>
                  <a:pt x="936940" y="4634721"/>
                  <a:pt x="936940" y="4634721"/>
                </a:cubicBezTo>
                <a:close/>
                <a:moveTo>
                  <a:pt x="939702" y="4627133"/>
                </a:moveTo>
                <a:cubicBezTo>
                  <a:pt x="939798" y="4627133"/>
                  <a:pt x="939988" y="4627418"/>
                  <a:pt x="940083" y="4627513"/>
                </a:cubicBezTo>
                <a:cubicBezTo>
                  <a:pt x="939798" y="4627702"/>
                  <a:pt x="939417" y="4627892"/>
                  <a:pt x="939036" y="4627987"/>
                </a:cubicBezTo>
                <a:cubicBezTo>
                  <a:pt x="938941" y="4627987"/>
                  <a:pt x="938845" y="4627702"/>
                  <a:pt x="938655" y="4627513"/>
                </a:cubicBezTo>
                <a:cubicBezTo>
                  <a:pt x="939036" y="4627323"/>
                  <a:pt x="939321" y="4627133"/>
                  <a:pt x="939702" y="4627133"/>
                </a:cubicBezTo>
                <a:close/>
                <a:moveTo>
                  <a:pt x="940369" y="4624572"/>
                </a:moveTo>
                <a:lnTo>
                  <a:pt x="940845" y="4624857"/>
                </a:lnTo>
                <a:lnTo>
                  <a:pt x="940369" y="4625047"/>
                </a:lnTo>
                <a:close/>
                <a:moveTo>
                  <a:pt x="1831960" y="4619319"/>
                </a:moveTo>
                <a:lnTo>
                  <a:pt x="1831852" y="4619469"/>
                </a:lnTo>
                <a:cubicBezTo>
                  <a:pt x="1831614" y="4619434"/>
                  <a:pt x="1831366" y="4619400"/>
                  <a:pt x="1831119" y="4619365"/>
                </a:cubicBezTo>
                <a:cubicBezTo>
                  <a:pt x="1831309" y="4619390"/>
                  <a:pt x="1831490" y="4619417"/>
                  <a:pt x="1831671" y="4619442"/>
                </a:cubicBezTo>
                <a:close/>
                <a:moveTo>
                  <a:pt x="1833643" y="4616969"/>
                </a:moveTo>
                <a:cubicBezTo>
                  <a:pt x="1833757" y="4616838"/>
                  <a:pt x="1834443" y="4617053"/>
                  <a:pt x="1834729" y="4617281"/>
                </a:cubicBezTo>
                <a:cubicBezTo>
                  <a:pt x="1834852" y="4617380"/>
                  <a:pt x="1834738" y="4618119"/>
                  <a:pt x="1834538" y="4618218"/>
                </a:cubicBezTo>
                <a:lnTo>
                  <a:pt x="1831960" y="4619319"/>
                </a:lnTo>
                <a:close/>
                <a:moveTo>
                  <a:pt x="942941" y="4615941"/>
                </a:moveTo>
                <a:cubicBezTo>
                  <a:pt x="943036" y="4616131"/>
                  <a:pt x="943131" y="4616415"/>
                  <a:pt x="943131" y="4616510"/>
                </a:cubicBezTo>
                <a:cubicBezTo>
                  <a:pt x="942846" y="4616700"/>
                  <a:pt x="942465" y="4616795"/>
                  <a:pt x="942179" y="4616890"/>
                </a:cubicBezTo>
                <a:cubicBezTo>
                  <a:pt x="942179" y="4616700"/>
                  <a:pt x="942084" y="4616510"/>
                  <a:pt x="942084" y="4616415"/>
                </a:cubicBezTo>
                <a:cubicBezTo>
                  <a:pt x="942369" y="4616226"/>
                  <a:pt x="942655" y="4616131"/>
                  <a:pt x="942941" y="4615941"/>
                </a:cubicBezTo>
                <a:close/>
                <a:moveTo>
                  <a:pt x="943703" y="4612337"/>
                </a:moveTo>
                <a:cubicBezTo>
                  <a:pt x="943893" y="4612432"/>
                  <a:pt x="943989" y="4612621"/>
                  <a:pt x="944084" y="4612811"/>
                </a:cubicBezTo>
                <a:cubicBezTo>
                  <a:pt x="943798" y="4612811"/>
                  <a:pt x="943608" y="4612906"/>
                  <a:pt x="943322" y="4612906"/>
                </a:cubicBezTo>
                <a:cubicBezTo>
                  <a:pt x="943322" y="4612811"/>
                  <a:pt x="943227" y="4612621"/>
                  <a:pt x="943227" y="4612432"/>
                </a:cubicBezTo>
                <a:cubicBezTo>
                  <a:pt x="943417" y="4612432"/>
                  <a:pt x="943608" y="4612337"/>
                  <a:pt x="943703" y="4612337"/>
                </a:cubicBezTo>
                <a:close/>
                <a:moveTo>
                  <a:pt x="946941" y="4603611"/>
                </a:moveTo>
                <a:cubicBezTo>
                  <a:pt x="947037" y="4603706"/>
                  <a:pt x="947227" y="4603706"/>
                  <a:pt x="947417" y="4603801"/>
                </a:cubicBezTo>
                <a:cubicBezTo>
                  <a:pt x="947417" y="4603990"/>
                  <a:pt x="947322" y="4604085"/>
                  <a:pt x="947227" y="4604275"/>
                </a:cubicBezTo>
                <a:cubicBezTo>
                  <a:pt x="947132" y="4603990"/>
                  <a:pt x="947037" y="4603801"/>
                  <a:pt x="946941" y="4603611"/>
                </a:cubicBezTo>
                <a:close/>
                <a:moveTo>
                  <a:pt x="1000567" y="4602757"/>
                </a:moveTo>
                <a:lnTo>
                  <a:pt x="1000567" y="4602947"/>
                </a:lnTo>
                <a:cubicBezTo>
                  <a:pt x="1000567" y="4602947"/>
                  <a:pt x="1000472" y="4602947"/>
                  <a:pt x="1000472" y="4602852"/>
                </a:cubicBezTo>
                <a:close/>
                <a:moveTo>
                  <a:pt x="998472" y="4601904"/>
                </a:moveTo>
                <a:cubicBezTo>
                  <a:pt x="999043" y="4602093"/>
                  <a:pt x="999805" y="4602473"/>
                  <a:pt x="1000377" y="4602852"/>
                </a:cubicBezTo>
                <a:cubicBezTo>
                  <a:pt x="999805" y="4602947"/>
                  <a:pt x="999234" y="4603231"/>
                  <a:pt x="998662" y="4603231"/>
                </a:cubicBezTo>
                <a:cubicBezTo>
                  <a:pt x="998281" y="4603231"/>
                  <a:pt x="997805" y="4602757"/>
                  <a:pt x="997424" y="4602473"/>
                </a:cubicBezTo>
                <a:cubicBezTo>
                  <a:pt x="997805" y="4602283"/>
                  <a:pt x="998186" y="4601809"/>
                  <a:pt x="998472" y="4601904"/>
                </a:cubicBezTo>
                <a:close/>
                <a:moveTo>
                  <a:pt x="2038554" y="4597828"/>
                </a:moveTo>
                <a:cubicBezTo>
                  <a:pt x="2039240" y="4597507"/>
                  <a:pt x="2040240" y="4597834"/>
                  <a:pt x="2041097" y="4597890"/>
                </a:cubicBezTo>
                <a:cubicBezTo>
                  <a:pt x="2043450" y="4598046"/>
                  <a:pt x="2045803" y="4598304"/>
                  <a:pt x="2048165" y="4598363"/>
                </a:cubicBezTo>
                <a:cubicBezTo>
                  <a:pt x="2051889" y="4598456"/>
                  <a:pt x="2055613" y="4598384"/>
                  <a:pt x="2059338" y="4598446"/>
                </a:cubicBezTo>
                <a:cubicBezTo>
                  <a:pt x="2065824" y="4598553"/>
                  <a:pt x="2072235" y="4600656"/>
                  <a:pt x="2078807" y="4598901"/>
                </a:cubicBezTo>
                <a:cubicBezTo>
                  <a:pt x="2080369" y="4598486"/>
                  <a:pt x="2082769" y="4598446"/>
                  <a:pt x="2083779" y="4599347"/>
                </a:cubicBezTo>
                <a:cubicBezTo>
                  <a:pt x="2086151" y="4601450"/>
                  <a:pt x="2088779" y="4600706"/>
                  <a:pt x="2091313" y="4601017"/>
                </a:cubicBezTo>
                <a:cubicBezTo>
                  <a:pt x="2097523" y="4601780"/>
                  <a:pt x="2103953" y="4601243"/>
                  <a:pt x="2109763" y="4604354"/>
                </a:cubicBezTo>
                <a:cubicBezTo>
                  <a:pt x="2110420" y="4604710"/>
                  <a:pt x="2111487" y="4604248"/>
                  <a:pt x="2112325" y="4604382"/>
                </a:cubicBezTo>
                <a:cubicBezTo>
                  <a:pt x="2117221" y="4605165"/>
                  <a:pt x="2122565" y="4605059"/>
                  <a:pt x="2126860" y="4607116"/>
                </a:cubicBezTo>
                <a:cubicBezTo>
                  <a:pt x="2130861" y="4609036"/>
                  <a:pt x="2135061" y="4610440"/>
                  <a:pt x="2139062" y="4610767"/>
                </a:cubicBezTo>
                <a:cubicBezTo>
                  <a:pt x="2145120" y="4611261"/>
                  <a:pt x="2150159" y="4614687"/>
                  <a:pt x="2156035" y="4615192"/>
                </a:cubicBezTo>
                <a:cubicBezTo>
                  <a:pt x="2158912" y="4618942"/>
                  <a:pt x="2163379" y="4618595"/>
                  <a:pt x="2167342" y="4619581"/>
                </a:cubicBezTo>
                <a:cubicBezTo>
                  <a:pt x="2171542" y="4620629"/>
                  <a:pt x="2174647" y="4624134"/>
                  <a:pt x="2179029" y="4624798"/>
                </a:cubicBezTo>
                <a:cubicBezTo>
                  <a:pt x="2181743" y="4628644"/>
                  <a:pt x="2186715" y="4627641"/>
                  <a:pt x="2190192" y="4629932"/>
                </a:cubicBezTo>
                <a:cubicBezTo>
                  <a:pt x="2191754" y="4630965"/>
                  <a:pt x="2193678" y="4631687"/>
                  <a:pt x="2195536" y="4632025"/>
                </a:cubicBezTo>
                <a:cubicBezTo>
                  <a:pt x="2197993" y="4632473"/>
                  <a:pt x="2200498" y="4631571"/>
                  <a:pt x="2202508" y="4634443"/>
                </a:cubicBezTo>
                <a:cubicBezTo>
                  <a:pt x="2203832" y="4636348"/>
                  <a:pt x="2206746" y="4637197"/>
                  <a:pt x="2209014" y="4638401"/>
                </a:cubicBezTo>
                <a:cubicBezTo>
                  <a:pt x="2210671" y="4639283"/>
                  <a:pt x="2212433" y="4639983"/>
                  <a:pt x="2214147" y="4640744"/>
                </a:cubicBezTo>
                <a:cubicBezTo>
                  <a:pt x="2215329" y="4641266"/>
                  <a:pt x="2216919" y="4641436"/>
                  <a:pt x="2217643" y="4642316"/>
                </a:cubicBezTo>
                <a:cubicBezTo>
                  <a:pt x="2220139" y="4645317"/>
                  <a:pt x="2223701" y="4646258"/>
                  <a:pt x="2227016" y="4647698"/>
                </a:cubicBezTo>
                <a:cubicBezTo>
                  <a:pt x="2227816" y="4648047"/>
                  <a:pt x="2228978" y="4648024"/>
                  <a:pt x="2229454" y="4648597"/>
                </a:cubicBezTo>
                <a:cubicBezTo>
                  <a:pt x="2232740" y="4652534"/>
                  <a:pt x="2237217" y="4654565"/>
                  <a:pt x="2241732" y="4656589"/>
                </a:cubicBezTo>
                <a:cubicBezTo>
                  <a:pt x="2246494" y="4658722"/>
                  <a:pt x="2248857" y="4664308"/>
                  <a:pt x="2254400" y="4665382"/>
                </a:cubicBezTo>
                <a:cubicBezTo>
                  <a:pt x="2254762" y="4665453"/>
                  <a:pt x="2255267" y="4665903"/>
                  <a:pt x="2255333" y="4666251"/>
                </a:cubicBezTo>
                <a:cubicBezTo>
                  <a:pt x="2256115" y="4670075"/>
                  <a:pt x="2259887" y="4670097"/>
                  <a:pt x="2262353" y="4671739"/>
                </a:cubicBezTo>
                <a:cubicBezTo>
                  <a:pt x="2266068" y="4674213"/>
                  <a:pt x="2270326" y="4675844"/>
                  <a:pt x="2272679" y="4680174"/>
                </a:cubicBezTo>
                <a:cubicBezTo>
                  <a:pt x="2273764" y="4682153"/>
                  <a:pt x="2276117" y="4683439"/>
                  <a:pt x="2277889" y="4685046"/>
                </a:cubicBezTo>
                <a:cubicBezTo>
                  <a:pt x="2282156" y="4688912"/>
                  <a:pt x="2288747" y="4690387"/>
                  <a:pt x="2290271" y="4697121"/>
                </a:cubicBezTo>
                <a:cubicBezTo>
                  <a:pt x="2290481" y="4698027"/>
                  <a:pt x="2291614" y="4698993"/>
                  <a:pt x="2292557" y="4699414"/>
                </a:cubicBezTo>
                <a:cubicBezTo>
                  <a:pt x="2295329" y="4700660"/>
                  <a:pt x="2296882" y="4703538"/>
                  <a:pt x="2300120" y="4704375"/>
                </a:cubicBezTo>
                <a:cubicBezTo>
                  <a:pt x="2301825" y="4704816"/>
                  <a:pt x="2303540" y="4706355"/>
                  <a:pt x="2303730" y="4709228"/>
                </a:cubicBezTo>
                <a:cubicBezTo>
                  <a:pt x="2304025" y="4713892"/>
                  <a:pt x="2308416" y="4716297"/>
                  <a:pt x="2311436" y="4719228"/>
                </a:cubicBezTo>
                <a:cubicBezTo>
                  <a:pt x="2312550" y="4720303"/>
                  <a:pt x="2314131" y="4720535"/>
                  <a:pt x="2314779" y="4722554"/>
                </a:cubicBezTo>
                <a:cubicBezTo>
                  <a:pt x="2315560" y="4724976"/>
                  <a:pt x="2318989" y="4725079"/>
                  <a:pt x="2320313" y="4726560"/>
                </a:cubicBezTo>
                <a:cubicBezTo>
                  <a:pt x="2321599" y="4727993"/>
                  <a:pt x="2320494" y="4731386"/>
                  <a:pt x="2322780" y="4733153"/>
                </a:cubicBezTo>
                <a:cubicBezTo>
                  <a:pt x="2323294" y="4733555"/>
                  <a:pt x="2324037" y="4733741"/>
                  <a:pt x="2324428" y="4734221"/>
                </a:cubicBezTo>
                <a:cubicBezTo>
                  <a:pt x="2326790" y="4737062"/>
                  <a:pt x="2329676" y="4739679"/>
                  <a:pt x="2331238" y="4742918"/>
                </a:cubicBezTo>
                <a:cubicBezTo>
                  <a:pt x="2332972" y="4746521"/>
                  <a:pt x="2334591" y="4749956"/>
                  <a:pt x="2337668" y="4752656"/>
                </a:cubicBezTo>
                <a:cubicBezTo>
                  <a:pt x="2338963" y="4753783"/>
                  <a:pt x="2339830" y="4755417"/>
                  <a:pt x="2340754" y="4756904"/>
                </a:cubicBezTo>
                <a:cubicBezTo>
                  <a:pt x="2342144" y="4759129"/>
                  <a:pt x="2343087" y="4761706"/>
                  <a:pt x="2344811" y="4763617"/>
                </a:cubicBezTo>
                <a:cubicBezTo>
                  <a:pt x="2346545" y="4765551"/>
                  <a:pt x="2345812" y="4768888"/>
                  <a:pt x="2348993" y="4769940"/>
                </a:cubicBezTo>
                <a:cubicBezTo>
                  <a:pt x="2352222" y="4771009"/>
                  <a:pt x="2349469" y="4774821"/>
                  <a:pt x="2351727" y="4776612"/>
                </a:cubicBezTo>
                <a:cubicBezTo>
                  <a:pt x="2352698" y="4777385"/>
                  <a:pt x="2353136" y="4778808"/>
                  <a:pt x="2353917" y="4779859"/>
                </a:cubicBezTo>
                <a:cubicBezTo>
                  <a:pt x="2354832" y="4781087"/>
                  <a:pt x="2355756" y="4782335"/>
                  <a:pt x="2356861" y="4783386"/>
                </a:cubicBezTo>
                <a:cubicBezTo>
                  <a:pt x="2357946" y="4784411"/>
                  <a:pt x="2356346" y="4787456"/>
                  <a:pt x="2359518" y="4786816"/>
                </a:cubicBezTo>
                <a:cubicBezTo>
                  <a:pt x="2359737" y="4788114"/>
                  <a:pt x="2359823" y="4789456"/>
                  <a:pt x="2360232" y="4790693"/>
                </a:cubicBezTo>
                <a:cubicBezTo>
                  <a:pt x="2360480" y="4791454"/>
                  <a:pt x="2361252" y="4792034"/>
                  <a:pt x="2361737" y="4792732"/>
                </a:cubicBezTo>
                <a:cubicBezTo>
                  <a:pt x="2363871" y="4795814"/>
                  <a:pt x="2366557" y="4798610"/>
                  <a:pt x="2367224" y="4802485"/>
                </a:cubicBezTo>
                <a:cubicBezTo>
                  <a:pt x="2367576" y="4804586"/>
                  <a:pt x="2366328" y="4807610"/>
                  <a:pt x="2370405" y="4807313"/>
                </a:cubicBezTo>
                <a:cubicBezTo>
                  <a:pt x="2370596" y="4807298"/>
                  <a:pt x="2371148" y="4808437"/>
                  <a:pt x="2371043" y="4808929"/>
                </a:cubicBezTo>
                <a:cubicBezTo>
                  <a:pt x="2370453" y="4811595"/>
                  <a:pt x="2371119" y="4814023"/>
                  <a:pt x="2372177" y="4816414"/>
                </a:cubicBezTo>
                <a:cubicBezTo>
                  <a:pt x="2376682" y="4817035"/>
                  <a:pt x="2374425" y="4820797"/>
                  <a:pt x="2375330" y="4823090"/>
                </a:cubicBezTo>
                <a:cubicBezTo>
                  <a:pt x="2375463" y="4823429"/>
                  <a:pt x="2375892" y="4823881"/>
                  <a:pt x="2376196" y="4823892"/>
                </a:cubicBezTo>
                <a:cubicBezTo>
                  <a:pt x="2379025" y="4823998"/>
                  <a:pt x="2378911" y="4825599"/>
                  <a:pt x="2378730" y="4827827"/>
                </a:cubicBezTo>
                <a:cubicBezTo>
                  <a:pt x="2378568" y="4829722"/>
                  <a:pt x="2377120" y="4832931"/>
                  <a:pt x="2381426" y="4832753"/>
                </a:cubicBezTo>
                <a:cubicBezTo>
                  <a:pt x="2381654" y="4832743"/>
                  <a:pt x="2381959" y="4834243"/>
                  <a:pt x="2382216" y="4835043"/>
                </a:cubicBezTo>
                <a:cubicBezTo>
                  <a:pt x="2382607" y="4836245"/>
                  <a:pt x="2383340" y="4838373"/>
                  <a:pt x="2383226" y="4838511"/>
                </a:cubicBezTo>
                <a:cubicBezTo>
                  <a:pt x="2384235" y="4841650"/>
                  <a:pt x="2384997" y="4844900"/>
                  <a:pt x="2386340" y="4847893"/>
                </a:cubicBezTo>
                <a:cubicBezTo>
                  <a:pt x="2387245" y="4849915"/>
                  <a:pt x="2386893" y="4852803"/>
                  <a:pt x="2389731" y="4853742"/>
                </a:cubicBezTo>
                <a:cubicBezTo>
                  <a:pt x="2389465" y="4856371"/>
                  <a:pt x="2393313" y="4858247"/>
                  <a:pt x="2391122" y="4861229"/>
                </a:cubicBezTo>
                <a:lnTo>
                  <a:pt x="2390951" y="4861083"/>
                </a:lnTo>
                <a:cubicBezTo>
                  <a:pt x="2391274" y="4862107"/>
                  <a:pt x="2391360" y="4863827"/>
                  <a:pt x="2391970" y="4864043"/>
                </a:cubicBezTo>
                <a:cubicBezTo>
                  <a:pt x="2396180" y="4865525"/>
                  <a:pt x="2396856" y="4868392"/>
                  <a:pt x="2395780" y="4872213"/>
                </a:cubicBezTo>
                <a:cubicBezTo>
                  <a:pt x="2395418" y="4873494"/>
                  <a:pt x="2395122" y="4874571"/>
                  <a:pt x="2397218" y="4874932"/>
                </a:cubicBezTo>
                <a:cubicBezTo>
                  <a:pt x="2398037" y="4875073"/>
                  <a:pt x="2398942" y="4876915"/>
                  <a:pt x="2399132" y="4878091"/>
                </a:cubicBezTo>
                <a:cubicBezTo>
                  <a:pt x="2399866" y="4882577"/>
                  <a:pt x="2402904" y="4886447"/>
                  <a:pt x="2402580" y="4891219"/>
                </a:cubicBezTo>
                <a:cubicBezTo>
                  <a:pt x="2402542" y="4891908"/>
                  <a:pt x="2403323" y="4892629"/>
                  <a:pt x="2403657" y="4893369"/>
                </a:cubicBezTo>
                <a:cubicBezTo>
                  <a:pt x="2404867" y="4896107"/>
                  <a:pt x="2406267" y="4898793"/>
                  <a:pt x="2407124" y="4901639"/>
                </a:cubicBezTo>
                <a:cubicBezTo>
                  <a:pt x="2407419" y="4902627"/>
                  <a:pt x="2405981" y="4904038"/>
                  <a:pt x="2406019" y="4905235"/>
                </a:cubicBezTo>
                <a:cubicBezTo>
                  <a:pt x="2406038" y="4905977"/>
                  <a:pt x="2408057" y="4907211"/>
                  <a:pt x="2407972" y="4907323"/>
                </a:cubicBezTo>
                <a:cubicBezTo>
                  <a:pt x="2406009" y="4909920"/>
                  <a:pt x="2410020" y="4910752"/>
                  <a:pt x="2409543" y="4912726"/>
                </a:cubicBezTo>
                <a:cubicBezTo>
                  <a:pt x="2408953" y="4915133"/>
                  <a:pt x="2410763" y="4916685"/>
                  <a:pt x="2411391" y="4918654"/>
                </a:cubicBezTo>
                <a:cubicBezTo>
                  <a:pt x="2412134" y="4921014"/>
                  <a:pt x="2413658" y="4923204"/>
                  <a:pt x="2412572" y="4925984"/>
                </a:cubicBezTo>
                <a:cubicBezTo>
                  <a:pt x="2412287" y="4926701"/>
                  <a:pt x="2413430" y="4928830"/>
                  <a:pt x="2413801" y="4928802"/>
                </a:cubicBezTo>
                <a:cubicBezTo>
                  <a:pt x="2416382" y="4928607"/>
                  <a:pt x="2416001" y="4929457"/>
                  <a:pt x="2414487" y="4930518"/>
                </a:cubicBezTo>
                <a:cubicBezTo>
                  <a:pt x="2413382" y="4931292"/>
                  <a:pt x="2413049" y="4931870"/>
                  <a:pt x="2413706" y="4933124"/>
                </a:cubicBezTo>
                <a:cubicBezTo>
                  <a:pt x="2414401" y="4934428"/>
                  <a:pt x="2415325" y="4935903"/>
                  <a:pt x="2415239" y="4937251"/>
                </a:cubicBezTo>
                <a:cubicBezTo>
                  <a:pt x="2415087" y="4939815"/>
                  <a:pt x="2415887" y="4941900"/>
                  <a:pt x="2416963" y="4944120"/>
                </a:cubicBezTo>
                <a:cubicBezTo>
                  <a:pt x="2417678" y="4945606"/>
                  <a:pt x="2417687" y="4947434"/>
                  <a:pt x="2417982" y="4949115"/>
                </a:cubicBezTo>
                <a:cubicBezTo>
                  <a:pt x="2418125" y="4949960"/>
                  <a:pt x="2417916" y="4951390"/>
                  <a:pt x="2418325" y="4951581"/>
                </a:cubicBezTo>
                <a:cubicBezTo>
                  <a:pt x="2421316" y="4952974"/>
                  <a:pt x="2420145" y="4955507"/>
                  <a:pt x="2420383" y="4957729"/>
                </a:cubicBezTo>
                <a:cubicBezTo>
                  <a:pt x="2420811" y="4961825"/>
                  <a:pt x="2421507" y="4965879"/>
                  <a:pt x="2424298" y="4969214"/>
                </a:cubicBezTo>
                <a:cubicBezTo>
                  <a:pt x="2425345" y="4970458"/>
                  <a:pt x="2425669" y="4971770"/>
                  <a:pt x="2425021" y="4973458"/>
                </a:cubicBezTo>
                <a:cubicBezTo>
                  <a:pt x="2424583" y="4974606"/>
                  <a:pt x="2424650" y="4976045"/>
                  <a:pt x="2424821" y="4977307"/>
                </a:cubicBezTo>
                <a:cubicBezTo>
                  <a:pt x="2425460" y="4981941"/>
                  <a:pt x="2426317" y="4986546"/>
                  <a:pt x="2426936" y="4991182"/>
                </a:cubicBezTo>
                <a:cubicBezTo>
                  <a:pt x="2427660" y="4996579"/>
                  <a:pt x="2429174" y="5001717"/>
                  <a:pt x="2431556" y="5006610"/>
                </a:cubicBezTo>
                <a:cubicBezTo>
                  <a:pt x="2431441" y="5006453"/>
                  <a:pt x="2431318" y="5006296"/>
                  <a:pt x="2431203" y="5006139"/>
                </a:cubicBezTo>
                <a:cubicBezTo>
                  <a:pt x="2431260" y="5006258"/>
                  <a:pt x="2431318" y="5006376"/>
                  <a:pt x="2431375" y="5006495"/>
                </a:cubicBezTo>
                <a:cubicBezTo>
                  <a:pt x="2431070" y="5008594"/>
                  <a:pt x="2429746" y="5011595"/>
                  <a:pt x="2430660" y="5012607"/>
                </a:cubicBezTo>
                <a:cubicBezTo>
                  <a:pt x="2432689" y="5014867"/>
                  <a:pt x="2431775" y="5017214"/>
                  <a:pt x="2432022" y="5019420"/>
                </a:cubicBezTo>
                <a:cubicBezTo>
                  <a:pt x="2432413" y="5023049"/>
                  <a:pt x="2431860" y="5026784"/>
                  <a:pt x="2432270" y="5030409"/>
                </a:cubicBezTo>
                <a:cubicBezTo>
                  <a:pt x="2432584" y="5033160"/>
                  <a:pt x="2434108" y="5035766"/>
                  <a:pt x="2434499" y="5038520"/>
                </a:cubicBezTo>
                <a:lnTo>
                  <a:pt x="2434548" y="5043643"/>
                </a:lnTo>
                <a:lnTo>
                  <a:pt x="2336081" y="5043643"/>
                </a:lnTo>
                <a:lnTo>
                  <a:pt x="2336353" y="5042852"/>
                </a:lnTo>
                <a:cubicBezTo>
                  <a:pt x="2335686" y="5037446"/>
                  <a:pt x="2335020" y="5031945"/>
                  <a:pt x="2331495" y="5027487"/>
                </a:cubicBezTo>
                <a:cubicBezTo>
                  <a:pt x="2330352" y="5026064"/>
                  <a:pt x="2329971" y="5025590"/>
                  <a:pt x="2331686" y="5024736"/>
                </a:cubicBezTo>
                <a:cubicBezTo>
                  <a:pt x="2332067" y="5024452"/>
                  <a:pt x="2332543" y="5023503"/>
                  <a:pt x="2332448" y="5023219"/>
                </a:cubicBezTo>
                <a:cubicBezTo>
                  <a:pt x="2329971" y="5019330"/>
                  <a:pt x="2330257" y="5014777"/>
                  <a:pt x="2329685" y="5010509"/>
                </a:cubicBezTo>
                <a:cubicBezTo>
                  <a:pt x="2328924" y="5005861"/>
                  <a:pt x="2326923" y="5001593"/>
                  <a:pt x="2326066" y="4997041"/>
                </a:cubicBezTo>
                <a:cubicBezTo>
                  <a:pt x="2325304" y="4993437"/>
                  <a:pt x="2324637" y="4990022"/>
                  <a:pt x="2322828" y="4986608"/>
                </a:cubicBezTo>
                <a:cubicBezTo>
                  <a:pt x="2321113" y="4983478"/>
                  <a:pt x="2321304" y="4979399"/>
                  <a:pt x="2319970" y="4975985"/>
                </a:cubicBezTo>
                <a:cubicBezTo>
                  <a:pt x="2318827" y="4972949"/>
                  <a:pt x="2316827" y="4970009"/>
                  <a:pt x="2315208" y="4967164"/>
                </a:cubicBezTo>
                <a:cubicBezTo>
                  <a:pt x="2315303" y="4967069"/>
                  <a:pt x="2315398" y="4966974"/>
                  <a:pt x="2315493" y="4966879"/>
                </a:cubicBezTo>
                <a:cubicBezTo>
                  <a:pt x="2316731" y="4965456"/>
                  <a:pt x="2316446" y="4964129"/>
                  <a:pt x="2315589" y="4962421"/>
                </a:cubicBezTo>
                <a:cubicBezTo>
                  <a:pt x="2312064" y="4955592"/>
                  <a:pt x="2310731" y="4948099"/>
                  <a:pt x="2307492" y="4941174"/>
                </a:cubicBezTo>
                <a:cubicBezTo>
                  <a:pt x="2302730" y="4931120"/>
                  <a:pt x="2298444" y="4920973"/>
                  <a:pt x="2292443" y="4911677"/>
                </a:cubicBezTo>
                <a:cubicBezTo>
                  <a:pt x="2288347" y="4905417"/>
                  <a:pt x="2284156" y="4899346"/>
                  <a:pt x="2280251" y="4893086"/>
                </a:cubicBezTo>
                <a:cubicBezTo>
                  <a:pt x="2278155" y="4889672"/>
                  <a:pt x="2275869" y="4886731"/>
                  <a:pt x="2273012" y="4883886"/>
                </a:cubicBezTo>
                <a:cubicBezTo>
                  <a:pt x="2270154" y="4881135"/>
                  <a:pt x="2267583" y="4877911"/>
                  <a:pt x="2264630" y="4874970"/>
                </a:cubicBezTo>
                <a:cubicBezTo>
                  <a:pt x="2260725" y="4870987"/>
                  <a:pt x="2257105" y="4866624"/>
                  <a:pt x="2253581" y="4862261"/>
                </a:cubicBezTo>
                <a:cubicBezTo>
                  <a:pt x="2249295" y="4856854"/>
                  <a:pt x="2244246" y="4852017"/>
                  <a:pt x="2238912" y="4847844"/>
                </a:cubicBezTo>
                <a:cubicBezTo>
                  <a:pt x="2233197" y="4843291"/>
                  <a:pt x="2227006" y="4839213"/>
                  <a:pt x="2222244" y="4833617"/>
                </a:cubicBezTo>
                <a:cubicBezTo>
                  <a:pt x="2221863" y="4833142"/>
                  <a:pt x="2221291" y="4832573"/>
                  <a:pt x="2220720" y="4832573"/>
                </a:cubicBezTo>
                <a:cubicBezTo>
                  <a:pt x="2215957" y="4832478"/>
                  <a:pt x="2213195" y="4828684"/>
                  <a:pt x="2209575" y="4826503"/>
                </a:cubicBezTo>
                <a:cubicBezTo>
                  <a:pt x="2206813" y="4824796"/>
                  <a:pt x="2204146" y="4822709"/>
                  <a:pt x="2201193" y="4821476"/>
                </a:cubicBezTo>
                <a:cubicBezTo>
                  <a:pt x="2198336" y="4820243"/>
                  <a:pt x="2196240" y="4817777"/>
                  <a:pt x="2193669" y="4816544"/>
                </a:cubicBezTo>
                <a:cubicBezTo>
                  <a:pt x="2190525" y="4815121"/>
                  <a:pt x="2188144" y="4813224"/>
                  <a:pt x="2186049" y="4810663"/>
                </a:cubicBezTo>
                <a:cubicBezTo>
                  <a:pt x="2185477" y="4809999"/>
                  <a:pt x="2184810" y="4809335"/>
                  <a:pt x="2184048" y="4808956"/>
                </a:cubicBezTo>
                <a:cubicBezTo>
                  <a:pt x="2176714" y="4805162"/>
                  <a:pt x="2170142" y="4800134"/>
                  <a:pt x="2162141" y="4797669"/>
                </a:cubicBezTo>
                <a:cubicBezTo>
                  <a:pt x="2160903" y="4797290"/>
                  <a:pt x="2159760" y="4796721"/>
                  <a:pt x="2158617" y="4796057"/>
                </a:cubicBezTo>
                <a:cubicBezTo>
                  <a:pt x="2152044" y="4792073"/>
                  <a:pt x="2145091" y="4788943"/>
                  <a:pt x="2137566" y="4787141"/>
                </a:cubicBezTo>
                <a:cubicBezTo>
                  <a:pt x="2134995" y="4786572"/>
                  <a:pt x="2132328" y="4786003"/>
                  <a:pt x="2129946" y="4785054"/>
                </a:cubicBezTo>
                <a:cubicBezTo>
                  <a:pt x="2122231" y="4781830"/>
                  <a:pt x="2114516" y="4778984"/>
                  <a:pt x="2106229" y="4777846"/>
                </a:cubicBezTo>
                <a:cubicBezTo>
                  <a:pt x="2102991" y="4777467"/>
                  <a:pt x="2100324" y="4775380"/>
                  <a:pt x="2096704" y="4775759"/>
                </a:cubicBezTo>
                <a:cubicBezTo>
                  <a:pt x="2092608" y="4776139"/>
                  <a:pt x="2087846" y="4776233"/>
                  <a:pt x="2084417" y="4774526"/>
                </a:cubicBezTo>
                <a:cubicBezTo>
                  <a:pt x="2079940" y="4772249"/>
                  <a:pt x="2075844" y="4774052"/>
                  <a:pt x="2071653" y="4773578"/>
                </a:cubicBezTo>
                <a:cubicBezTo>
                  <a:pt x="2071177" y="4773578"/>
                  <a:pt x="2070796" y="4773293"/>
                  <a:pt x="2070415" y="4773198"/>
                </a:cubicBezTo>
                <a:cubicBezTo>
                  <a:pt x="2068224" y="4773009"/>
                  <a:pt x="2066129" y="4772724"/>
                  <a:pt x="2063938" y="4772629"/>
                </a:cubicBezTo>
                <a:cubicBezTo>
                  <a:pt x="2060700" y="4772629"/>
                  <a:pt x="2057366" y="4772155"/>
                  <a:pt x="2054318" y="4772914"/>
                </a:cubicBezTo>
                <a:cubicBezTo>
                  <a:pt x="2051079" y="4773673"/>
                  <a:pt x="2048317" y="4772250"/>
                  <a:pt x="2045269" y="4772724"/>
                </a:cubicBezTo>
                <a:cubicBezTo>
                  <a:pt x="2035554" y="4774052"/>
                  <a:pt x="2025838" y="4775285"/>
                  <a:pt x="2016123" y="4776613"/>
                </a:cubicBezTo>
                <a:cubicBezTo>
                  <a:pt x="2012884" y="4776992"/>
                  <a:pt x="2009455" y="4777182"/>
                  <a:pt x="2006407" y="4778225"/>
                </a:cubicBezTo>
                <a:cubicBezTo>
                  <a:pt x="1998311" y="4781071"/>
                  <a:pt x="1989643" y="4781166"/>
                  <a:pt x="1981547" y="4784296"/>
                </a:cubicBezTo>
                <a:cubicBezTo>
                  <a:pt x="1976022" y="4786382"/>
                  <a:pt x="1969831" y="4786762"/>
                  <a:pt x="1964592" y="4790176"/>
                </a:cubicBezTo>
                <a:cubicBezTo>
                  <a:pt x="1962116" y="4791789"/>
                  <a:pt x="1959258" y="4793306"/>
                  <a:pt x="1955829" y="4792168"/>
                </a:cubicBezTo>
                <a:cubicBezTo>
                  <a:pt x="1954972" y="4791978"/>
                  <a:pt x="1953734" y="4792642"/>
                  <a:pt x="1952686" y="4793022"/>
                </a:cubicBezTo>
                <a:cubicBezTo>
                  <a:pt x="1946304" y="4795393"/>
                  <a:pt x="1940685" y="4799756"/>
                  <a:pt x="1933731" y="4800894"/>
                </a:cubicBezTo>
                <a:cubicBezTo>
                  <a:pt x="1933350" y="4800989"/>
                  <a:pt x="1932874" y="4801179"/>
                  <a:pt x="1932588" y="4801463"/>
                </a:cubicBezTo>
                <a:cubicBezTo>
                  <a:pt x="1930779" y="4803834"/>
                  <a:pt x="1928016" y="4803834"/>
                  <a:pt x="1925540" y="4804783"/>
                </a:cubicBezTo>
                <a:cubicBezTo>
                  <a:pt x="1923349" y="4805731"/>
                  <a:pt x="1921063" y="4806585"/>
                  <a:pt x="1919063" y="4807817"/>
                </a:cubicBezTo>
                <a:cubicBezTo>
                  <a:pt x="1916586" y="4809429"/>
                  <a:pt x="1914396" y="4811611"/>
                  <a:pt x="1911824" y="4813034"/>
                </a:cubicBezTo>
                <a:cubicBezTo>
                  <a:pt x="1907728" y="4815310"/>
                  <a:pt x="1903442" y="4817112"/>
                  <a:pt x="1899156" y="4819104"/>
                </a:cubicBezTo>
                <a:cubicBezTo>
                  <a:pt x="1890202" y="4823183"/>
                  <a:pt x="1884011" y="4831339"/>
                  <a:pt x="1874962" y="4835323"/>
                </a:cubicBezTo>
                <a:cubicBezTo>
                  <a:pt x="1872390" y="4839591"/>
                  <a:pt x="1867342" y="4840729"/>
                  <a:pt x="1864104" y="4844239"/>
                </a:cubicBezTo>
                <a:cubicBezTo>
                  <a:pt x="1863246" y="4845187"/>
                  <a:pt x="1861913" y="4846420"/>
                  <a:pt x="1860865" y="4846420"/>
                </a:cubicBezTo>
                <a:cubicBezTo>
                  <a:pt x="1856960" y="4846136"/>
                  <a:pt x="1855531" y="4848697"/>
                  <a:pt x="1853817" y="4851257"/>
                </a:cubicBezTo>
                <a:cubicBezTo>
                  <a:pt x="1852864" y="4852680"/>
                  <a:pt x="1851435" y="4853913"/>
                  <a:pt x="1850292" y="4855146"/>
                </a:cubicBezTo>
                <a:cubicBezTo>
                  <a:pt x="1846768" y="4858656"/>
                  <a:pt x="1841625" y="4859794"/>
                  <a:pt x="1838481" y="4863777"/>
                </a:cubicBezTo>
                <a:cubicBezTo>
                  <a:pt x="1837434" y="4865200"/>
                  <a:pt x="1836481" y="4867287"/>
                  <a:pt x="1835148" y="4867571"/>
                </a:cubicBezTo>
                <a:cubicBezTo>
                  <a:pt x="1831623" y="4868425"/>
                  <a:pt x="1830195" y="4870986"/>
                  <a:pt x="1828575" y="4873547"/>
                </a:cubicBezTo>
                <a:cubicBezTo>
                  <a:pt x="1828099" y="4874305"/>
                  <a:pt x="1827432" y="4874875"/>
                  <a:pt x="1826766" y="4875444"/>
                </a:cubicBezTo>
                <a:cubicBezTo>
                  <a:pt x="1825242" y="4876677"/>
                  <a:pt x="1823527" y="4877625"/>
                  <a:pt x="1822098" y="4878953"/>
                </a:cubicBezTo>
                <a:cubicBezTo>
                  <a:pt x="1820765" y="4880376"/>
                  <a:pt x="1818669" y="4882083"/>
                  <a:pt x="1818669" y="4883602"/>
                </a:cubicBezTo>
                <a:cubicBezTo>
                  <a:pt x="1818669" y="4886447"/>
                  <a:pt x="1814478" y="4883791"/>
                  <a:pt x="1815335" y="4886636"/>
                </a:cubicBezTo>
                <a:cubicBezTo>
                  <a:pt x="1813812" y="4887584"/>
                  <a:pt x="1811526" y="4888153"/>
                  <a:pt x="1811049" y="4889481"/>
                </a:cubicBezTo>
                <a:cubicBezTo>
                  <a:pt x="1808763" y="4895077"/>
                  <a:pt x="1802191" y="4896595"/>
                  <a:pt x="1799619" y="4901717"/>
                </a:cubicBezTo>
                <a:cubicBezTo>
                  <a:pt x="1792285" y="4906174"/>
                  <a:pt x="1788189" y="4913573"/>
                  <a:pt x="1782760" y="4919833"/>
                </a:cubicBezTo>
                <a:cubicBezTo>
                  <a:pt x="1781046" y="4921824"/>
                  <a:pt x="1779236" y="4923912"/>
                  <a:pt x="1778188" y="4926283"/>
                </a:cubicBezTo>
                <a:cubicBezTo>
                  <a:pt x="1777140" y="4928748"/>
                  <a:pt x="1775426" y="4930362"/>
                  <a:pt x="1773521" y="4932259"/>
                </a:cubicBezTo>
                <a:cubicBezTo>
                  <a:pt x="1771425" y="4934250"/>
                  <a:pt x="1768473" y="4936147"/>
                  <a:pt x="1770092" y="4939941"/>
                </a:cubicBezTo>
                <a:cubicBezTo>
                  <a:pt x="1770187" y="4940321"/>
                  <a:pt x="1769235" y="4941364"/>
                  <a:pt x="1768568" y="4941838"/>
                </a:cubicBezTo>
                <a:cubicBezTo>
                  <a:pt x="1766901" y="4942929"/>
                  <a:pt x="1767116" y="4943356"/>
                  <a:pt x="1767758" y="4943629"/>
                </a:cubicBezTo>
                <a:lnTo>
                  <a:pt x="1769329" y="4944400"/>
                </a:lnTo>
                <a:lnTo>
                  <a:pt x="1761519" y="4951228"/>
                </a:lnTo>
                <a:cubicBezTo>
                  <a:pt x="1757995" y="4952177"/>
                  <a:pt x="1757614" y="4955117"/>
                  <a:pt x="1757328" y="4958057"/>
                </a:cubicBezTo>
                <a:cubicBezTo>
                  <a:pt x="1754471" y="4958721"/>
                  <a:pt x="1753042" y="4960998"/>
                  <a:pt x="1751804" y="4963369"/>
                </a:cubicBezTo>
                <a:cubicBezTo>
                  <a:pt x="1750280" y="4966214"/>
                  <a:pt x="1748565" y="4968965"/>
                  <a:pt x="1747137" y="4971905"/>
                </a:cubicBezTo>
                <a:cubicBezTo>
                  <a:pt x="1746279" y="4973612"/>
                  <a:pt x="1745613" y="4975509"/>
                  <a:pt x="1745041" y="4977311"/>
                </a:cubicBezTo>
                <a:cubicBezTo>
                  <a:pt x="1744755" y="4977974"/>
                  <a:pt x="1744851" y="4979303"/>
                  <a:pt x="1745231" y="4979493"/>
                </a:cubicBezTo>
                <a:cubicBezTo>
                  <a:pt x="1747708" y="4981011"/>
                  <a:pt x="1746375" y="4982433"/>
                  <a:pt x="1745231" y="4983666"/>
                </a:cubicBezTo>
                <a:cubicBezTo>
                  <a:pt x="1742660" y="4986417"/>
                  <a:pt x="1739802" y="4988883"/>
                  <a:pt x="1737612" y="4991823"/>
                </a:cubicBezTo>
                <a:cubicBezTo>
                  <a:pt x="1735516" y="4994479"/>
                  <a:pt x="1733897" y="4997609"/>
                  <a:pt x="1732468" y="5000739"/>
                </a:cubicBezTo>
                <a:cubicBezTo>
                  <a:pt x="1731611" y="5002446"/>
                  <a:pt x="1731706" y="5004533"/>
                  <a:pt x="1731230" y="5006430"/>
                </a:cubicBezTo>
                <a:cubicBezTo>
                  <a:pt x="1730658" y="5008422"/>
                  <a:pt x="1729610" y="5010413"/>
                  <a:pt x="1729039" y="5012500"/>
                </a:cubicBezTo>
                <a:cubicBezTo>
                  <a:pt x="1728468" y="5014207"/>
                  <a:pt x="1727134" y="5014587"/>
                  <a:pt x="1725705" y="5015346"/>
                </a:cubicBezTo>
                <a:cubicBezTo>
                  <a:pt x="1724181" y="5016294"/>
                  <a:pt x="1723991" y="5019140"/>
                  <a:pt x="1723134" y="5021226"/>
                </a:cubicBezTo>
                <a:cubicBezTo>
                  <a:pt x="1722943" y="5021606"/>
                  <a:pt x="1722562" y="5021890"/>
                  <a:pt x="1722276" y="5022269"/>
                </a:cubicBezTo>
                <a:cubicBezTo>
                  <a:pt x="1719133" y="5025779"/>
                  <a:pt x="1719419" y="5029857"/>
                  <a:pt x="1720181" y="5034031"/>
                </a:cubicBezTo>
                <a:cubicBezTo>
                  <a:pt x="1720181" y="5034125"/>
                  <a:pt x="1720085" y="5034125"/>
                  <a:pt x="1720085" y="5034125"/>
                </a:cubicBezTo>
                <a:cubicBezTo>
                  <a:pt x="1719990" y="5034600"/>
                  <a:pt x="1719895" y="5035074"/>
                  <a:pt x="1719609" y="5035359"/>
                </a:cubicBezTo>
                <a:lnTo>
                  <a:pt x="1715856" y="5043643"/>
                </a:lnTo>
                <a:lnTo>
                  <a:pt x="1588839" y="5043643"/>
                </a:lnTo>
                <a:lnTo>
                  <a:pt x="1595089" y="5022202"/>
                </a:lnTo>
                <a:cubicBezTo>
                  <a:pt x="1595632" y="5020773"/>
                  <a:pt x="1596661" y="5019244"/>
                  <a:pt x="1596499" y="5017879"/>
                </a:cubicBezTo>
                <a:cubicBezTo>
                  <a:pt x="1595994" y="5013803"/>
                  <a:pt x="1598299" y="5010752"/>
                  <a:pt x="1599747" y="5007381"/>
                </a:cubicBezTo>
                <a:cubicBezTo>
                  <a:pt x="1601385" y="5003561"/>
                  <a:pt x="1603090" y="4999765"/>
                  <a:pt x="1604786" y="4995969"/>
                </a:cubicBezTo>
                <a:cubicBezTo>
                  <a:pt x="1608072" y="4988623"/>
                  <a:pt x="1608243" y="4980056"/>
                  <a:pt x="1613663" y="4973536"/>
                </a:cubicBezTo>
                <a:cubicBezTo>
                  <a:pt x="1614063" y="4973053"/>
                  <a:pt x="1614234" y="4972346"/>
                  <a:pt x="1614406" y="4971714"/>
                </a:cubicBezTo>
                <a:cubicBezTo>
                  <a:pt x="1616473" y="4964108"/>
                  <a:pt x="1620483" y="4957289"/>
                  <a:pt x="1623340" y="4949993"/>
                </a:cubicBezTo>
                <a:cubicBezTo>
                  <a:pt x="1626122" y="4942860"/>
                  <a:pt x="1629370" y="4935856"/>
                  <a:pt x="1632989" y="4929106"/>
                </a:cubicBezTo>
                <a:cubicBezTo>
                  <a:pt x="1638047" y="4919699"/>
                  <a:pt x="1639409" y="4908499"/>
                  <a:pt x="1647153" y="4900408"/>
                </a:cubicBezTo>
                <a:cubicBezTo>
                  <a:pt x="1647877" y="4899657"/>
                  <a:pt x="1648124" y="4898456"/>
                  <a:pt x="1648572" y="4897455"/>
                </a:cubicBezTo>
                <a:cubicBezTo>
                  <a:pt x="1655525" y="4881982"/>
                  <a:pt x="1664812" y="4867835"/>
                  <a:pt x="1673804" y="4853529"/>
                </a:cubicBezTo>
                <a:cubicBezTo>
                  <a:pt x="1679147" y="4845021"/>
                  <a:pt x="1683643" y="4835961"/>
                  <a:pt x="1690168" y="4828196"/>
                </a:cubicBezTo>
                <a:cubicBezTo>
                  <a:pt x="1690577" y="4827704"/>
                  <a:pt x="1690863" y="4827074"/>
                  <a:pt x="1691101" y="4826467"/>
                </a:cubicBezTo>
                <a:cubicBezTo>
                  <a:pt x="1692949" y="4821757"/>
                  <a:pt x="1695302" y="4817440"/>
                  <a:pt x="1699521" y="4814306"/>
                </a:cubicBezTo>
                <a:cubicBezTo>
                  <a:pt x="1700483" y="4813592"/>
                  <a:pt x="1700883" y="4812127"/>
                  <a:pt x="1701541" y="4811010"/>
                </a:cubicBezTo>
                <a:cubicBezTo>
                  <a:pt x="1702969" y="4808598"/>
                  <a:pt x="1704131" y="4805978"/>
                  <a:pt x="1705874" y="4803819"/>
                </a:cubicBezTo>
                <a:cubicBezTo>
                  <a:pt x="1709875" y="4798871"/>
                  <a:pt x="1714228" y="4794209"/>
                  <a:pt x="1717228" y="4788522"/>
                </a:cubicBezTo>
                <a:cubicBezTo>
                  <a:pt x="1718038" y="4786988"/>
                  <a:pt x="1718990" y="4785351"/>
                  <a:pt x="1720295" y="4784280"/>
                </a:cubicBezTo>
                <a:cubicBezTo>
                  <a:pt x="1728315" y="4777740"/>
                  <a:pt x="1733706" y="4768872"/>
                  <a:pt x="1740841" y="4761513"/>
                </a:cubicBezTo>
                <a:cubicBezTo>
                  <a:pt x="1747346" y="4754801"/>
                  <a:pt x="1752880" y="4747086"/>
                  <a:pt x="1759605" y="4740479"/>
                </a:cubicBezTo>
                <a:cubicBezTo>
                  <a:pt x="1764434" y="4735729"/>
                  <a:pt x="1769025" y="4730663"/>
                  <a:pt x="1774273" y="4726417"/>
                </a:cubicBezTo>
                <a:cubicBezTo>
                  <a:pt x="1777569" y="4723752"/>
                  <a:pt x="1780560" y="4721047"/>
                  <a:pt x="1783027" y="4717627"/>
                </a:cubicBezTo>
                <a:cubicBezTo>
                  <a:pt x="1784151" y="4716060"/>
                  <a:pt x="1785856" y="4714877"/>
                  <a:pt x="1787370" y="4713614"/>
                </a:cubicBezTo>
                <a:cubicBezTo>
                  <a:pt x="1791561" y="4710134"/>
                  <a:pt x="1796114" y="4707016"/>
                  <a:pt x="1799886" y="4703144"/>
                </a:cubicBezTo>
                <a:cubicBezTo>
                  <a:pt x="1802372" y="4700592"/>
                  <a:pt x="1804849" y="4698234"/>
                  <a:pt x="1807982" y="4696617"/>
                </a:cubicBezTo>
                <a:cubicBezTo>
                  <a:pt x="1810573" y="4695273"/>
                  <a:pt x="1812764" y="4693595"/>
                  <a:pt x="1814469" y="4691185"/>
                </a:cubicBezTo>
                <a:cubicBezTo>
                  <a:pt x="1815336" y="4689964"/>
                  <a:pt x="1816669" y="4689071"/>
                  <a:pt x="1817774" y="4688012"/>
                </a:cubicBezTo>
                <a:cubicBezTo>
                  <a:pt x="1822127" y="4683827"/>
                  <a:pt x="1828918" y="4682864"/>
                  <a:pt x="1832195" y="4677214"/>
                </a:cubicBezTo>
                <a:cubicBezTo>
                  <a:pt x="1832481" y="4676721"/>
                  <a:pt x="1833243" y="4676325"/>
                  <a:pt x="1833852" y="4676216"/>
                </a:cubicBezTo>
                <a:cubicBezTo>
                  <a:pt x="1839034" y="4675272"/>
                  <a:pt x="1842787" y="4671799"/>
                  <a:pt x="1846511" y="4668622"/>
                </a:cubicBezTo>
                <a:cubicBezTo>
                  <a:pt x="1850054" y="4665603"/>
                  <a:pt x="1853931" y="4663330"/>
                  <a:pt x="1857951" y="4661139"/>
                </a:cubicBezTo>
                <a:cubicBezTo>
                  <a:pt x="1860970" y="4659497"/>
                  <a:pt x="1863894" y="4657684"/>
                  <a:pt x="1866809" y="4655875"/>
                </a:cubicBezTo>
                <a:cubicBezTo>
                  <a:pt x="1873533" y="4651715"/>
                  <a:pt x="1879925" y="4646909"/>
                  <a:pt x="1887002" y="4643475"/>
                </a:cubicBezTo>
                <a:cubicBezTo>
                  <a:pt x="1896241" y="4638986"/>
                  <a:pt x="1905747" y="4635077"/>
                  <a:pt x="1914405" y="4629436"/>
                </a:cubicBezTo>
                <a:cubicBezTo>
                  <a:pt x="1916005" y="4628387"/>
                  <a:pt x="1918053" y="4627962"/>
                  <a:pt x="1919930" y="4627357"/>
                </a:cubicBezTo>
                <a:cubicBezTo>
                  <a:pt x="1924121" y="4626008"/>
                  <a:pt x="1928788" y="4625471"/>
                  <a:pt x="1932455" y="4623265"/>
                </a:cubicBezTo>
                <a:cubicBezTo>
                  <a:pt x="1940113" y="4618650"/>
                  <a:pt x="1949076" y="4617729"/>
                  <a:pt x="1956877" y="4613721"/>
                </a:cubicBezTo>
                <a:cubicBezTo>
                  <a:pt x="1957439" y="4613433"/>
                  <a:pt x="1958201" y="4613159"/>
                  <a:pt x="1958763" y="4613291"/>
                </a:cubicBezTo>
                <a:cubicBezTo>
                  <a:pt x="1963297" y="4614355"/>
                  <a:pt x="1966793" y="4611989"/>
                  <a:pt x="1970403" y="4609965"/>
                </a:cubicBezTo>
                <a:cubicBezTo>
                  <a:pt x="1971746" y="4609212"/>
                  <a:pt x="1972955" y="4607970"/>
                  <a:pt x="1974375" y="4607664"/>
                </a:cubicBezTo>
                <a:cubicBezTo>
                  <a:pt x="1979737" y="4606512"/>
                  <a:pt x="1985157" y="4605678"/>
                  <a:pt x="1990548" y="4604675"/>
                </a:cubicBezTo>
                <a:cubicBezTo>
                  <a:pt x="1994844" y="4603877"/>
                  <a:pt x="1999111" y="4602989"/>
                  <a:pt x="2003407" y="4602182"/>
                </a:cubicBezTo>
                <a:cubicBezTo>
                  <a:pt x="2004455" y="4601985"/>
                  <a:pt x="2005750" y="4601514"/>
                  <a:pt x="2006569" y="4601912"/>
                </a:cubicBezTo>
                <a:cubicBezTo>
                  <a:pt x="2009760" y="4603462"/>
                  <a:pt x="2012551" y="4601825"/>
                  <a:pt x="2015475" y="4601192"/>
                </a:cubicBezTo>
                <a:cubicBezTo>
                  <a:pt x="2018885" y="4600453"/>
                  <a:pt x="2022314" y="4598973"/>
                  <a:pt x="2025686" y="4599119"/>
                </a:cubicBezTo>
                <a:cubicBezTo>
                  <a:pt x="2030115" y="4599311"/>
                  <a:pt x="2034382" y="4599791"/>
                  <a:pt x="2038554" y="4597828"/>
                </a:cubicBezTo>
                <a:close/>
                <a:moveTo>
                  <a:pt x="898078" y="4595833"/>
                </a:moveTo>
                <a:lnTo>
                  <a:pt x="898459" y="4595833"/>
                </a:lnTo>
                <a:cubicBezTo>
                  <a:pt x="898459" y="4597066"/>
                  <a:pt x="898553" y="4598394"/>
                  <a:pt x="898553" y="4599722"/>
                </a:cubicBezTo>
                <a:lnTo>
                  <a:pt x="898459" y="4599722"/>
                </a:lnTo>
                <a:cubicBezTo>
                  <a:pt x="898459" y="4598489"/>
                  <a:pt x="898364" y="4597161"/>
                  <a:pt x="898364" y="4595928"/>
                </a:cubicBezTo>
                <a:cubicBezTo>
                  <a:pt x="898268" y="4595928"/>
                  <a:pt x="898173" y="4595833"/>
                  <a:pt x="898078" y="4595833"/>
                </a:cubicBezTo>
                <a:close/>
                <a:moveTo>
                  <a:pt x="897221" y="4595549"/>
                </a:moveTo>
                <a:cubicBezTo>
                  <a:pt x="897507" y="4595644"/>
                  <a:pt x="897792" y="4595738"/>
                  <a:pt x="898078" y="4595833"/>
                </a:cubicBezTo>
                <a:lnTo>
                  <a:pt x="896935" y="4595833"/>
                </a:lnTo>
                <a:close/>
                <a:moveTo>
                  <a:pt x="1016474" y="4592324"/>
                </a:moveTo>
                <a:cubicBezTo>
                  <a:pt x="1017426" y="4592039"/>
                  <a:pt x="1018474" y="4592609"/>
                  <a:pt x="1019427" y="4592798"/>
                </a:cubicBezTo>
                <a:cubicBezTo>
                  <a:pt x="1019427" y="4592798"/>
                  <a:pt x="1000567" y="4602757"/>
                  <a:pt x="1000567" y="4602757"/>
                </a:cubicBezTo>
                <a:cubicBezTo>
                  <a:pt x="1000662" y="4601809"/>
                  <a:pt x="1000281" y="4600386"/>
                  <a:pt x="1000757" y="4600101"/>
                </a:cubicBezTo>
                <a:cubicBezTo>
                  <a:pt x="1005711" y="4596782"/>
                  <a:pt x="1010759" y="4593842"/>
                  <a:pt x="1016474" y="4592324"/>
                </a:cubicBezTo>
                <a:close/>
                <a:moveTo>
                  <a:pt x="954085" y="4590237"/>
                </a:moveTo>
                <a:cubicBezTo>
                  <a:pt x="954371" y="4590332"/>
                  <a:pt x="954752" y="4590522"/>
                  <a:pt x="955038" y="4590712"/>
                </a:cubicBezTo>
                <a:cubicBezTo>
                  <a:pt x="954847" y="4590901"/>
                  <a:pt x="954561" y="4591375"/>
                  <a:pt x="954372" y="4591281"/>
                </a:cubicBezTo>
                <a:lnTo>
                  <a:pt x="954371" y="4591281"/>
                </a:lnTo>
                <a:cubicBezTo>
                  <a:pt x="954085" y="4591186"/>
                  <a:pt x="953895" y="4590901"/>
                  <a:pt x="953704" y="4590617"/>
                </a:cubicBezTo>
                <a:cubicBezTo>
                  <a:pt x="953704" y="4590522"/>
                  <a:pt x="953895" y="4590237"/>
                  <a:pt x="954085" y="4590237"/>
                </a:cubicBezTo>
                <a:close/>
                <a:moveTo>
                  <a:pt x="1920842" y="4574296"/>
                </a:moveTo>
                <a:lnTo>
                  <a:pt x="1920406" y="4574590"/>
                </a:lnTo>
                <a:cubicBezTo>
                  <a:pt x="1919425" y="4574972"/>
                  <a:pt x="1918453" y="4575354"/>
                  <a:pt x="1917472" y="4575736"/>
                </a:cubicBezTo>
                <a:lnTo>
                  <a:pt x="1917472" y="4575735"/>
                </a:lnTo>
                <a:cubicBezTo>
                  <a:pt x="1915129" y="4575762"/>
                  <a:pt x="1912605" y="4575239"/>
                  <a:pt x="1911129" y="4577807"/>
                </a:cubicBezTo>
                <a:cubicBezTo>
                  <a:pt x="1913338" y="4577480"/>
                  <a:pt x="1915805" y="4577794"/>
                  <a:pt x="1917329" y="4575591"/>
                </a:cubicBezTo>
                <a:cubicBezTo>
                  <a:pt x="1918320" y="4575214"/>
                  <a:pt x="1919311" y="4574837"/>
                  <a:pt x="1920301" y="4574460"/>
                </a:cubicBezTo>
                <a:close/>
                <a:moveTo>
                  <a:pt x="1928179" y="4572066"/>
                </a:moveTo>
                <a:lnTo>
                  <a:pt x="1920842" y="4574296"/>
                </a:lnTo>
                <a:lnTo>
                  <a:pt x="1924130" y="4572076"/>
                </a:lnTo>
                <a:close/>
                <a:moveTo>
                  <a:pt x="1928444" y="4571986"/>
                </a:moveTo>
                <a:lnTo>
                  <a:pt x="1928483" y="4572065"/>
                </a:lnTo>
                <a:lnTo>
                  <a:pt x="1928179" y="4572066"/>
                </a:lnTo>
                <a:close/>
                <a:moveTo>
                  <a:pt x="1928312" y="4571720"/>
                </a:moveTo>
                <a:cubicBezTo>
                  <a:pt x="1928426" y="4571788"/>
                  <a:pt x="1928540" y="4571854"/>
                  <a:pt x="1928655" y="4571921"/>
                </a:cubicBezTo>
                <a:lnTo>
                  <a:pt x="1928444" y="4571986"/>
                </a:lnTo>
                <a:close/>
                <a:moveTo>
                  <a:pt x="1932129" y="4569343"/>
                </a:moveTo>
                <a:lnTo>
                  <a:pt x="1931817" y="4570168"/>
                </a:lnTo>
                <a:cubicBezTo>
                  <a:pt x="1931626" y="4569975"/>
                  <a:pt x="1931426" y="4569783"/>
                  <a:pt x="1931236" y="4569590"/>
                </a:cubicBezTo>
                <a:close/>
                <a:moveTo>
                  <a:pt x="1936256" y="4567896"/>
                </a:moveTo>
                <a:lnTo>
                  <a:pt x="1936384" y="4567898"/>
                </a:lnTo>
                <a:lnTo>
                  <a:pt x="1936360" y="4568029"/>
                </a:lnTo>
                <a:cubicBezTo>
                  <a:pt x="1935017" y="4568449"/>
                  <a:pt x="1933665" y="4568868"/>
                  <a:pt x="1932322" y="4569289"/>
                </a:cubicBezTo>
                <a:lnTo>
                  <a:pt x="1932129" y="4569343"/>
                </a:lnTo>
                <a:lnTo>
                  <a:pt x="1932198" y="4569159"/>
                </a:lnTo>
                <a:cubicBezTo>
                  <a:pt x="1933741" y="4569347"/>
                  <a:pt x="1935332" y="4569682"/>
                  <a:pt x="1936256" y="4567896"/>
                </a:cubicBezTo>
                <a:close/>
                <a:moveTo>
                  <a:pt x="1947581" y="4564183"/>
                </a:moveTo>
                <a:cubicBezTo>
                  <a:pt x="1945514" y="4566729"/>
                  <a:pt x="1943485" y="4567994"/>
                  <a:pt x="1941504" y="4567976"/>
                </a:cubicBezTo>
                <a:lnTo>
                  <a:pt x="1936384" y="4567898"/>
                </a:lnTo>
                <a:lnTo>
                  <a:pt x="1936475" y="4567403"/>
                </a:lnTo>
                <a:cubicBezTo>
                  <a:pt x="1940046" y="4566345"/>
                  <a:pt x="1943628" y="4565320"/>
                  <a:pt x="1947581" y="4564183"/>
                </a:cubicBezTo>
                <a:close/>
                <a:moveTo>
                  <a:pt x="1961344" y="4560307"/>
                </a:moveTo>
                <a:cubicBezTo>
                  <a:pt x="1961611" y="4560235"/>
                  <a:pt x="1962011" y="4560654"/>
                  <a:pt x="1962354" y="4560850"/>
                </a:cubicBezTo>
                <a:cubicBezTo>
                  <a:pt x="1961802" y="4561393"/>
                  <a:pt x="1961249" y="4561938"/>
                  <a:pt x="1960563" y="4562618"/>
                </a:cubicBezTo>
                <a:cubicBezTo>
                  <a:pt x="1959878" y="4561988"/>
                  <a:pt x="1959478" y="4561625"/>
                  <a:pt x="1959087" y="4561262"/>
                </a:cubicBezTo>
                <a:cubicBezTo>
                  <a:pt x="1959830" y="4560930"/>
                  <a:pt x="1960563" y="4560521"/>
                  <a:pt x="1961344" y="4560307"/>
                </a:cubicBezTo>
                <a:close/>
                <a:moveTo>
                  <a:pt x="1975718" y="4557500"/>
                </a:moveTo>
                <a:lnTo>
                  <a:pt x="1975873" y="4557502"/>
                </a:lnTo>
                <a:lnTo>
                  <a:pt x="1975470" y="4557801"/>
                </a:lnTo>
                <a:cubicBezTo>
                  <a:pt x="1975556" y="4557696"/>
                  <a:pt x="1975613" y="4557527"/>
                  <a:pt x="1975718" y="4557500"/>
                </a:cubicBezTo>
                <a:close/>
                <a:moveTo>
                  <a:pt x="1976337" y="4557201"/>
                </a:moveTo>
                <a:lnTo>
                  <a:pt x="1976270" y="4557506"/>
                </a:lnTo>
                <a:lnTo>
                  <a:pt x="1975873" y="4557502"/>
                </a:lnTo>
                <a:lnTo>
                  <a:pt x="1976108" y="4557327"/>
                </a:lnTo>
                <a:lnTo>
                  <a:pt x="1976108" y="4557326"/>
                </a:lnTo>
                <a:close/>
                <a:moveTo>
                  <a:pt x="1981528" y="4555934"/>
                </a:moveTo>
                <a:lnTo>
                  <a:pt x="1981452" y="4556102"/>
                </a:lnTo>
                <a:cubicBezTo>
                  <a:pt x="1981347" y="4556241"/>
                  <a:pt x="1981233" y="4556381"/>
                  <a:pt x="1981118" y="4556520"/>
                </a:cubicBezTo>
                <a:cubicBezTo>
                  <a:pt x="1981185" y="4556331"/>
                  <a:pt x="1981242" y="4556142"/>
                  <a:pt x="1981309" y="4555953"/>
                </a:cubicBezTo>
                <a:close/>
                <a:moveTo>
                  <a:pt x="1982842" y="4555816"/>
                </a:moveTo>
                <a:lnTo>
                  <a:pt x="1982804" y="4556210"/>
                </a:lnTo>
                <a:lnTo>
                  <a:pt x="1982661" y="4555958"/>
                </a:lnTo>
                <a:lnTo>
                  <a:pt x="1982564" y="4555841"/>
                </a:lnTo>
                <a:close/>
                <a:moveTo>
                  <a:pt x="761490" y="4555807"/>
                </a:moveTo>
                <a:cubicBezTo>
                  <a:pt x="761584" y="4555807"/>
                  <a:pt x="761680" y="4556092"/>
                  <a:pt x="761870" y="4556282"/>
                </a:cubicBezTo>
                <a:cubicBezTo>
                  <a:pt x="761490" y="4556377"/>
                  <a:pt x="761109" y="4556471"/>
                  <a:pt x="760728" y="4556661"/>
                </a:cubicBezTo>
                <a:cubicBezTo>
                  <a:pt x="760632" y="4556471"/>
                  <a:pt x="760442" y="4556377"/>
                  <a:pt x="760346" y="4556187"/>
                </a:cubicBezTo>
                <a:cubicBezTo>
                  <a:pt x="760728" y="4556092"/>
                  <a:pt x="761109" y="4555902"/>
                  <a:pt x="761490" y="4555807"/>
                </a:cubicBezTo>
                <a:close/>
                <a:moveTo>
                  <a:pt x="1981919" y="4555063"/>
                </a:moveTo>
                <a:lnTo>
                  <a:pt x="1982564" y="4555841"/>
                </a:lnTo>
                <a:lnTo>
                  <a:pt x="1981528" y="4555934"/>
                </a:lnTo>
                <a:close/>
                <a:moveTo>
                  <a:pt x="765871" y="4554574"/>
                </a:moveTo>
                <a:cubicBezTo>
                  <a:pt x="766157" y="4554668"/>
                  <a:pt x="766538" y="4554954"/>
                  <a:pt x="766823" y="4555143"/>
                </a:cubicBezTo>
                <a:cubicBezTo>
                  <a:pt x="766442" y="4555333"/>
                  <a:pt x="766062" y="4555618"/>
                  <a:pt x="765776" y="4555523"/>
                </a:cubicBezTo>
                <a:cubicBezTo>
                  <a:pt x="765395" y="4555523"/>
                  <a:pt x="765014" y="4555238"/>
                  <a:pt x="764728" y="4555049"/>
                </a:cubicBezTo>
                <a:cubicBezTo>
                  <a:pt x="765109" y="4554859"/>
                  <a:pt x="765490" y="4554574"/>
                  <a:pt x="765871" y="4554574"/>
                </a:cubicBezTo>
                <a:close/>
                <a:moveTo>
                  <a:pt x="1990872" y="4552196"/>
                </a:moveTo>
                <a:cubicBezTo>
                  <a:pt x="1990720" y="4553328"/>
                  <a:pt x="1990834" y="4554180"/>
                  <a:pt x="1990548" y="4554347"/>
                </a:cubicBezTo>
                <a:cubicBezTo>
                  <a:pt x="1989376" y="4555024"/>
                  <a:pt x="1988081" y="4555491"/>
                  <a:pt x="1986833" y="4556035"/>
                </a:cubicBezTo>
                <a:cubicBezTo>
                  <a:pt x="1986614" y="4555578"/>
                  <a:pt x="1986395" y="4555121"/>
                  <a:pt x="1986167" y="4554664"/>
                </a:cubicBezTo>
                <a:cubicBezTo>
                  <a:pt x="1987567" y="4553931"/>
                  <a:pt x="1988967" y="4553197"/>
                  <a:pt x="1990872" y="4552196"/>
                </a:cubicBezTo>
                <a:close/>
                <a:moveTo>
                  <a:pt x="995233" y="4527068"/>
                </a:moveTo>
                <a:lnTo>
                  <a:pt x="995709" y="4527353"/>
                </a:lnTo>
                <a:lnTo>
                  <a:pt x="995233" y="4527543"/>
                </a:lnTo>
                <a:close/>
                <a:moveTo>
                  <a:pt x="1019427" y="4496053"/>
                </a:moveTo>
                <a:lnTo>
                  <a:pt x="1019807" y="4496148"/>
                </a:lnTo>
                <a:lnTo>
                  <a:pt x="1019522" y="4496433"/>
                </a:lnTo>
                <a:close/>
                <a:moveTo>
                  <a:pt x="2044669" y="4345069"/>
                </a:moveTo>
                <a:cubicBezTo>
                  <a:pt x="2047060" y="4345185"/>
                  <a:pt x="2049594" y="4344911"/>
                  <a:pt x="2051803" y="4345619"/>
                </a:cubicBezTo>
                <a:cubicBezTo>
                  <a:pt x="2058109" y="4347638"/>
                  <a:pt x="2064786" y="4344954"/>
                  <a:pt x="2070987" y="4347419"/>
                </a:cubicBezTo>
                <a:cubicBezTo>
                  <a:pt x="2076797" y="4344993"/>
                  <a:pt x="2082436" y="4350262"/>
                  <a:pt x="2088265" y="4347812"/>
                </a:cubicBezTo>
                <a:cubicBezTo>
                  <a:pt x="2088408" y="4347753"/>
                  <a:pt x="2088779" y="4348509"/>
                  <a:pt x="2089132" y="4348628"/>
                </a:cubicBezTo>
                <a:cubicBezTo>
                  <a:pt x="2090037" y="4348935"/>
                  <a:pt x="2091018" y="4349345"/>
                  <a:pt x="2091942" y="4349269"/>
                </a:cubicBezTo>
                <a:cubicBezTo>
                  <a:pt x="2093894" y="4349107"/>
                  <a:pt x="2096047" y="4349089"/>
                  <a:pt x="2097733" y="4348239"/>
                </a:cubicBezTo>
                <a:cubicBezTo>
                  <a:pt x="2100495" y="4346838"/>
                  <a:pt x="2100800" y="4350241"/>
                  <a:pt x="2103162" y="4350364"/>
                </a:cubicBezTo>
                <a:cubicBezTo>
                  <a:pt x="2108534" y="4350645"/>
                  <a:pt x="2113802" y="4352567"/>
                  <a:pt x="2119193" y="4353167"/>
                </a:cubicBezTo>
                <a:cubicBezTo>
                  <a:pt x="2123984" y="4353702"/>
                  <a:pt x="2128746" y="4355614"/>
                  <a:pt x="2133680" y="4354235"/>
                </a:cubicBezTo>
                <a:cubicBezTo>
                  <a:pt x="2137119" y="4353273"/>
                  <a:pt x="2140376" y="4354323"/>
                  <a:pt x="2143177" y="4355835"/>
                </a:cubicBezTo>
                <a:cubicBezTo>
                  <a:pt x="2148235" y="4358561"/>
                  <a:pt x="2153206" y="4360338"/>
                  <a:pt x="2158960" y="4358500"/>
                </a:cubicBezTo>
                <a:cubicBezTo>
                  <a:pt x="2159550" y="4358310"/>
                  <a:pt x="2159465" y="4360480"/>
                  <a:pt x="2158379" y="4360792"/>
                </a:cubicBezTo>
                <a:cubicBezTo>
                  <a:pt x="2161998" y="4361389"/>
                  <a:pt x="2164751" y="4360891"/>
                  <a:pt x="2167532" y="4360603"/>
                </a:cubicBezTo>
                <a:cubicBezTo>
                  <a:pt x="2168104" y="4360543"/>
                  <a:pt x="2168761" y="4361263"/>
                  <a:pt x="2169380" y="4361625"/>
                </a:cubicBezTo>
                <a:cubicBezTo>
                  <a:pt x="2168313" y="4363337"/>
                  <a:pt x="2168675" y="4363652"/>
                  <a:pt x="2170742" y="4363614"/>
                </a:cubicBezTo>
                <a:cubicBezTo>
                  <a:pt x="2173076" y="4363570"/>
                  <a:pt x="2175419" y="4364291"/>
                  <a:pt x="2177762" y="4364680"/>
                </a:cubicBezTo>
                <a:cubicBezTo>
                  <a:pt x="2177800" y="4364502"/>
                  <a:pt x="2177705" y="4364404"/>
                  <a:pt x="2177619" y="4364533"/>
                </a:cubicBezTo>
                <a:cubicBezTo>
                  <a:pt x="2179905" y="4365151"/>
                  <a:pt x="2182229" y="4366343"/>
                  <a:pt x="2184487" y="4366236"/>
                </a:cubicBezTo>
                <a:cubicBezTo>
                  <a:pt x="2187030" y="4366115"/>
                  <a:pt x="2188716" y="4365982"/>
                  <a:pt x="2188963" y="4369091"/>
                </a:cubicBezTo>
                <a:cubicBezTo>
                  <a:pt x="2189002" y="4369565"/>
                  <a:pt x="2190411" y="4370450"/>
                  <a:pt x="2190887" y="4370285"/>
                </a:cubicBezTo>
                <a:cubicBezTo>
                  <a:pt x="2193878" y="4369240"/>
                  <a:pt x="2195783" y="4371297"/>
                  <a:pt x="2198098" y="4372364"/>
                </a:cubicBezTo>
                <a:cubicBezTo>
                  <a:pt x="2201127" y="4373759"/>
                  <a:pt x="2203908" y="4376263"/>
                  <a:pt x="2207785" y="4374298"/>
                </a:cubicBezTo>
                <a:cubicBezTo>
                  <a:pt x="2209061" y="4373653"/>
                  <a:pt x="2210271" y="4374533"/>
                  <a:pt x="2211500" y="4375911"/>
                </a:cubicBezTo>
                <a:cubicBezTo>
                  <a:pt x="2212395" y="4376919"/>
                  <a:pt x="2213757" y="4379061"/>
                  <a:pt x="2216224" y="4378395"/>
                </a:cubicBezTo>
                <a:cubicBezTo>
                  <a:pt x="2221920" y="4376857"/>
                  <a:pt x="2226235" y="4381712"/>
                  <a:pt x="2231597" y="4381955"/>
                </a:cubicBezTo>
                <a:cubicBezTo>
                  <a:pt x="2232007" y="4381973"/>
                  <a:pt x="2232274" y="4383237"/>
                  <a:pt x="2232750" y="4383798"/>
                </a:cubicBezTo>
                <a:cubicBezTo>
                  <a:pt x="2233417" y="4384583"/>
                  <a:pt x="2234674" y="4385992"/>
                  <a:pt x="2234903" y="4385855"/>
                </a:cubicBezTo>
                <a:cubicBezTo>
                  <a:pt x="2237188" y="4384476"/>
                  <a:pt x="2237684" y="4386651"/>
                  <a:pt x="2238912" y="4387522"/>
                </a:cubicBezTo>
                <a:cubicBezTo>
                  <a:pt x="2239722" y="4388091"/>
                  <a:pt x="2240999" y="4388424"/>
                  <a:pt x="2241970" y="4388266"/>
                </a:cubicBezTo>
                <a:cubicBezTo>
                  <a:pt x="2246285" y="4387567"/>
                  <a:pt x="2249266" y="4389942"/>
                  <a:pt x="2252286" y="4392335"/>
                </a:cubicBezTo>
                <a:cubicBezTo>
                  <a:pt x="2252962" y="4392869"/>
                  <a:pt x="2253686" y="4393950"/>
                  <a:pt x="2254267" y="4393878"/>
                </a:cubicBezTo>
                <a:cubicBezTo>
                  <a:pt x="2256629" y="4393589"/>
                  <a:pt x="2258201" y="4395148"/>
                  <a:pt x="2260144" y="4395779"/>
                </a:cubicBezTo>
                <a:cubicBezTo>
                  <a:pt x="2262439" y="4396526"/>
                  <a:pt x="2263925" y="4397272"/>
                  <a:pt x="2263630" y="4399922"/>
                </a:cubicBezTo>
                <a:cubicBezTo>
                  <a:pt x="2263620" y="4400047"/>
                  <a:pt x="2264401" y="4400213"/>
                  <a:pt x="2264763" y="4400430"/>
                </a:cubicBezTo>
                <a:cubicBezTo>
                  <a:pt x="2266411" y="4401394"/>
                  <a:pt x="2268268" y="4402147"/>
                  <a:pt x="2269602" y="4403439"/>
                </a:cubicBezTo>
                <a:cubicBezTo>
                  <a:pt x="2270745" y="4404554"/>
                  <a:pt x="2271650" y="4404531"/>
                  <a:pt x="2273050" y="4404363"/>
                </a:cubicBezTo>
                <a:cubicBezTo>
                  <a:pt x="2277089" y="4403878"/>
                  <a:pt x="2277098" y="4403981"/>
                  <a:pt x="2278584" y="4408207"/>
                </a:cubicBezTo>
                <a:lnTo>
                  <a:pt x="2278451" y="4408086"/>
                </a:lnTo>
                <a:cubicBezTo>
                  <a:pt x="2283594" y="4409796"/>
                  <a:pt x="2288747" y="4411481"/>
                  <a:pt x="2293862" y="4413251"/>
                </a:cubicBezTo>
                <a:cubicBezTo>
                  <a:pt x="2294405" y="4413438"/>
                  <a:pt x="2295043" y="4414064"/>
                  <a:pt x="2295177" y="4414601"/>
                </a:cubicBezTo>
                <a:cubicBezTo>
                  <a:pt x="2296520" y="4419815"/>
                  <a:pt x="2302825" y="4418879"/>
                  <a:pt x="2305235" y="4422724"/>
                </a:cubicBezTo>
                <a:cubicBezTo>
                  <a:pt x="2312827" y="4424468"/>
                  <a:pt x="2318227" y="4429970"/>
                  <a:pt x="2324571" y="4433847"/>
                </a:cubicBezTo>
                <a:cubicBezTo>
                  <a:pt x="2325104" y="4434176"/>
                  <a:pt x="2325971" y="4434382"/>
                  <a:pt x="2326142" y="4434845"/>
                </a:cubicBezTo>
                <a:cubicBezTo>
                  <a:pt x="2327695" y="4438957"/>
                  <a:pt x="2330905" y="4440892"/>
                  <a:pt x="2334953" y="4441874"/>
                </a:cubicBezTo>
                <a:cubicBezTo>
                  <a:pt x="2335553" y="4442019"/>
                  <a:pt x="2336172" y="4442426"/>
                  <a:pt x="2336591" y="4442886"/>
                </a:cubicBezTo>
                <a:cubicBezTo>
                  <a:pt x="2339049" y="4445591"/>
                  <a:pt x="2341325" y="4448460"/>
                  <a:pt x="2343897" y="4451044"/>
                </a:cubicBezTo>
                <a:cubicBezTo>
                  <a:pt x="2345431" y="4452576"/>
                  <a:pt x="2346650" y="4455388"/>
                  <a:pt x="2349793" y="4453547"/>
                </a:cubicBezTo>
                <a:cubicBezTo>
                  <a:pt x="2350107" y="4453363"/>
                  <a:pt x="2351107" y="4453795"/>
                  <a:pt x="2351403" y="4454212"/>
                </a:cubicBezTo>
                <a:cubicBezTo>
                  <a:pt x="2353955" y="4457812"/>
                  <a:pt x="2358708" y="4458804"/>
                  <a:pt x="2361090" y="4462833"/>
                </a:cubicBezTo>
                <a:cubicBezTo>
                  <a:pt x="2362547" y="4465312"/>
                  <a:pt x="2365404" y="4467034"/>
                  <a:pt x="2367814" y="4468867"/>
                </a:cubicBezTo>
                <a:cubicBezTo>
                  <a:pt x="2368510" y="4469402"/>
                  <a:pt x="2369938" y="4468112"/>
                  <a:pt x="2370462" y="4470197"/>
                </a:cubicBezTo>
                <a:cubicBezTo>
                  <a:pt x="2371500" y="4474337"/>
                  <a:pt x="2375301" y="4476561"/>
                  <a:pt x="2378606" y="4478206"/>
                </a:cubicBezTo>
                <a:cubicBezTo>
                  <a:pt x="2384312" y="4481050"/>
                  <a:pt x="2388855" y="4484608"/>
                  <a:pt x="2391560" y="4490400"/>
                </a:cubicBezTo>
                <a:cubicBezTo>
                  <a:pt x="2391913" y="4491151"/>
                  <a:pt x="2392513" y="4491903"/>
                  <a:pt x="2393189" y="4492364"/>
                </a:cubicBezTo>
                <a:cubicBezTo>
                  <a:pt x="2395342" y="4493815"/>
                  <a:pt x="2397704" y="4494968"/>
                  <a:pt x="2399752" y="4496544"/>
                </a:cubicBezTo>
                <a:cubicBezTo>
                  <a:pt x="2401476" y="4497879"/>
                  <a:pt x="2402752" y="4500803"/>
                  <a:pt x="2404448" y="4500976"/>
                </a:cubicBezTo>
                <a:cubicBezTo>
                  <a:pt x="2408200" y="4501363"/>
                  <a:pt x="2406895" y="4505335"/>
                  <a:pt x="2409391" y="4506454"/>
                </a:cubicBezTo>
                <a:cubicBezTo>
                  <a:pt x="2410877" y="4507122"/>
                  <a:pt x="2411896" y="4508776"/>
                  <a:pt x="2413182" y="4509923"/>
                </a:cubicBezTo>
                <a:cubicBezTo>
                  <a:pt x="2415363" y="4511872"/>
                  <a:pt x="2418678" y="4513376"/>
                  <a:pt x="2419564" y="4515779"/>
                </a:cubicBezTo>
                <a:cubicBezTo>
                  <a:pt x="2421012" y="4519725"/>
                  <a:pt x="2424936" y="4521625"/>
                  <a:pt x="2426155" y="4525782"/>
                </a:cubicBezTo>
                <a:cubicBezTo>
                  <a:pt x="2427069" y="4528899"/>
                  <a:pt x="2429774" y="4531693"/>
                  <a:pt x="2432194" y="4534129"/>
                </a:cubicBezTo>
                <a:cubicBezTo>
                  <a:pt x="2436451" y="4538411"/>
                  <a:pt x="2440290" y="4543133"/>
                  <a:pt x="2445329" y="4546657"/>
                </a:cubicBezTo>
                <a:cubicBezTo>
                  <a:pt x="2446348" y="4547372"/>
                  <a:pt x="2446872" y="4550553"/>
                  <a:pt x="2446872" y="4550553"/>
                </a:cubicBezTo>
                <a:cubicBezTo>
                  <a:pt x="2447862" y="4552211"/>
                  <a:pt x="2448653" y="4554050"/>
                  <a:pt x="2449910" y="4555473"/>
                </a:cubicBezTo>
                <a:cubicBezTo>
                  <a:pt x="2451072" y="4556789"/>
                  <a:pt x="2452653" y="4557814"/>
                  <a:pt x="2454216" y="4558691"/>
                </a:cubicBezTo>
                <a:cubicBezTo>
                  <a:pt x="2456759" y="4560127"/>
                  <a:pt x="2456711" y="4564279"/>
                  <a:pt x="2460454" y="4564453"/>
                </a:cubicBezTo>
                <a:cubicBezTo>
                  <a:pt x="2460788" y="4564469"/>
                  <a:pt x="2461416" y="4565541"/>
                  <a:pt x="2461340" y="4566032"/>
                </a:cubicBezTo>
                <a:cubicBezTo>
                  <a:pt x="2460674" y="4570159"/>
                  <a:pt x="2464150" y="4572367"/>
                  <a:pt x="2466255" y="4574491"/>
                </a:cubicBezTo>
                <a:cubicBezTo>
                  <a:pt x="2468408" y="4576668"/>
                  <a:pt x="2469627" y="4578446"/>
                  <a:pt x="2469913" y="4581425"/>
                </a:cubicBezTo>
                <a:cubicBezTo>
                  <a:pt x="2470075" y="4583129"/>
                  <a:pt x="2470456" y="4585519"/>
                  <a:pt x="2473161" y="4585710"/>
                </a:cubicBezTo>
                <a:cubicBezTo>
                  <a:pt x="2475132" y="4589364"/>
                  <a:pt x="2476418" y="4593520"/>
                  <a:pt x="2480552" y="4595594"/>
                </a:cubicBezTo>
                <a:cubicBezTo>
                  <a:pt x="2480771" y="4595706"/>
                  <a:pt x="2480743" y="4596368"/>
                  <a:pt x="2480781" y="4596779"/>
                </a:cubicBezTo>
                <a:cubicBezTo>
                  <a:pt x="2480800" y="4596987"/>
                  <a:pt x="2480590" y="4597273"/>
                  <a:pt x="2480676" y="4597409"/>
                </a:cubicBezTo>
                <a:cubicBezTo>
                  <a:pt x="2481171" y="4598215"/>
                  <a:pt x="2481676" y="4599019"/>
                  <a:pt x="2482257" y="4599761"/>
                </a:cubicBezTo>
                <a:cubicBezTo>
                  <a:pt x="2482867" y="4600543"/>
                  <a:pt x="2483753" y="4601161"/>
                  <a:pt x="2484210" y="4602016"/>
                </a:cubicBezTo>
                <a:cubicBezTo>
                  <a:pt x="2485591" y="4604640"/>
                  <a:pt x="2486820" y="4607342"/>
                  <a:pt x="2488106" y="4610013"/>
                </a:cubicBezTo>
                <a:cubicBezTo>
                  <a:pt x="2488201" y="4610050"/>
                  <a:pt x="2488248" y="4609933"/>
                  <a:pt x="2488182" y="4609838"/>
                </a:cubicBezTo>
                <a:cubicBezTo>
                  <a:pt x="2488125" y="4609945"/>
                  <a:pt x="2494735" y="4617471"/>
                  <a:pt x="2496240" y="4622375"/>
                </a:cubicBezTo>
                <a:cubicBezTo>
                  <a:pt x="2496678" y="4623800"/>
                  <a:pt x="2496868" y="4626067"/>
                  <a:pt x="2497792" y="4626446"/>
                </a:cubicBezTo>
                <a:cubicBezTo>
                  <a:pt x="2502022" y="4628180"/>
                  <a:pt x="2502288" y="4631826"/>
                  <a:pt x="2503088" y="4635396"/>
                </a:cubicBezTo>
                <a:cubicBezTo>
                  <a:pt x="2503298" y="4636323"/>
                  <a:pt x="2504327" y="4637073"/>
                  <a:pt x="2505003" y="4637889"/>
                </a:cubicBezTo>
                <a:cubicBezTo>
                  <a:pt x="2507394" y="4640784"/>
                  <a:pt x="2508860" y="4644339"/>
                  <a:pt x="2511880" y="4646836"/>
                </a:cubicBezTo>
                <a:cubicBezTo>
                  <a:pt x="2512823" y="4647618"/>
                  <a:pt x="2512832" y="4649521"/>
                  <a:pt x="2513271" y="4650910"/>
                </a:cubicBezTo>
                <a:lnTo>
                  <a:pt x="2513337" y="4650729"/>
                </a:lnTo>
                <a:cubicBezTo>
                  <a:pt x="2513652" y="4651021"/>
                  <a:pt x="2514033" y="4651266"/>
                  <a:pt x="2514261" y="4651613"/>
                </a:cubicBezTo>
                <a:cubicBezTo>
                  <a:pt x="2517004" y="4655835"/>
                  <a:pt x="2515471" y="4662140"/>
                  <a:pt x="2520900" y="4665106"/>
                </a:cubicBezTo>
                <a:cubicBezTo>
                  <a:pt x="2521262" y="4665304"/>
                  <a:pt x="2521186" y="4666328"/>
                  <a:pt x="2521281" y="4666972"/>
                </a:cubicBezTo>
                <a:cubicBezTo>
                  <a:pt x="2521910" y="4671162"/>
                  <a:pt x="2523015" y="4675069"/>
                  <a:pt x="2526596" y="4677894"/>
                </a:cubicBezTo>
                <a:cubicBezTo>
                  <a:pt x="2527349" y="4678487"/>
                  <a:pt x="2527520" y="4679805"/>
                  <a:pt x="2527949" y="4680795"/>
                </a:cubicBezTo>
                <a:cubicBezTo>
                  <a:pt x="2530225" y="4686072"/>
                  <a:pt x="2531911" y="4691705"/>
                  <a:pt x="2534645" y="4696649"/>
                </a:cubicBezTo>
                <a:cubicBezTo>
                  <a:pt x="2538426" y="4703475"/>
                  <a:pt x="2540445" y="4711102"/>
                  <a:pt x="2544865" y="4717583"/>
                </a:cubicBezTo>
                <a:cubicBezTo>
                  <a:pt x="2545179" y="4718045"/>
                  <a:pt x="2544951" y="4718873"/>
                  <a:pt x="2544979" y="4719530"/>
                </a:cubicBezTo>
                <a:lnTo>
                  <a:pt x="2544798" y="4719419"/>
                </a:lnTo>
                <a:cubicBezTo>
                  <a:pt x="2545465" y="4720507"/>
                  <a:pt x="2546580" y="4721536"/>
                  <a:pt x="2546732" y="4722693"/>
                </a:cubicBezTo>
                <a:cubicBezTo>
                  <a:pt x="2547684" y="4729673"/>
                  <a:pt x="2550885" y="4735896"/>
                  <a:pt x="2553190" y="4742414"/>
                </a:cubicBezTo>
                <a:cubicBezTo>
                  <a:pt x="2553533" y="4743377"/>
                  <a:pt x="2554057" y="4744346"/>
                  <a:pt x="2554733" y="4745112"/>
                </a:cubicBezTo>
                <a:cubicBezTo>
                  <a:pt x="2557933" y="4748768"/>
                  <a:pt x="2557438" y="4753527"/>
                  <a:pt x="2558610" y="4757781"/>
                </a:cubicBezTo>
                <a:cubicBezTo>
                  <a:pt x="2558686" y="4758050"/>
                  <a:pt x="2557838" y="4758756"/>
                  <a:pt x="2557838" y="4758756"/>
                </a:cubicBezTo>
                <a:cubicBezTo>
                  <a:pt x="2558619" y="4759114"/>
                  <a:pt x="2559972" y="4759349"/>
                  <a:pt x="2560086" y="4759849"/>
                </a:cubicBezTo>
                <a:cubicBezTo>
                  <a:pt x="2560743" y="4762943"/>
                  <a:pt x="2563048" y="4765674"/>
                  <a:pt x="2562115" y="4769154"/>
                </a:cubicBezTo>
                <a:cubicBezTo>
                  <a:pt x="2561858" y="4770082"/>
                  <a:pt x="2562020" y="4771302"/>
                  <a:pt x="2562420" y="4772194"/>
                </a:cubicBezTo>
                <a:cubicBezTo>
                  <a:pt x="2565553" y="4779138"/>
                  <a:pt x="2567153" y="4786554"/>
                  <a:pt x="2569259" y="4793815"/>
                </a:cubicBezTo>
                <a:lnTo>
                  <a:pt x="2569087" y="4793639"/>
                </a:lnTo>
                <a:lnTo>
                  <a:pt x="2571848" y="4800218"/>
                </a:lnTo>
                <a:lnTo>
                  <a:pt x="2571697" y="4800146"/>
                </a:lnTo>
                <a:cubicBezTo>
                  <a:pt x="2571687" y="4800680"/>
                  <a:pt x="2571678" y="4801215"/>
                  <a:pt x="2571668" y="4801750"/>
                </a:cubicBezTo>
                <a:lnTo>
                  <a:pt x="2571830" y="4801693"/>
                </a:lnTo>
                <a:cubicBezTo>
                  <a:pt x="2572897" y="4804788"/>
                  <a:pt x="2574335" y="4807809"/>
                  <a:pt x="2574964" y="4810989"/>
                </a:cubicBezTo>
                <a:cubicBezTo>
                  <a:pt x="2577079" y="4821659"/>
                  <a:pt x="2579469" y="4832248"/>
                  <a:pt x="2582660" y="4842657"/>
                </a:cubicBezTo>
                <a:cubicBezTo>
                  <a:pt x="2583670" y="4845929"/>
                  <a:pt x="2584384" y="4849316"/>
                  <a:pt x="2584908" y="4852700"/>
                </a:cubicBezTo>
                <a:cubicBezTo>
                  <a:pt x="2585584" y="4857065"/>
                  <a:pt x="2585375" y="4861359"/>
                  <a:pt x="2587632" y="4865664"/>
                </a:cubicBezTo>
                <a:cubicBezTo>
                  <a:pt x="2591185" y="4872438"/>
                  <a:pt x="2589394" y="4880727"/>
                  <a:pt x="2592595" y="4887796"/>
                </a:cubicBezTo>
                <a:cubicBezTo>
                  <a:pt x="2592671" y="4887972"/>
                  <a:pt x="2592633" y="4888249"/>
                  <a:pt x="2592547" y="4888441"/>
                </a:cubicBezTo>
                <a:cubicBezTo>
                  <a:pt x="2591680" y="4890588"/>
                  <a:pt x="2591880" y="4892334"/>
                  <a:pt x="2593233" y="4894483"/>
                </a:cubicBezTo>
                <a:cubicBezTo>
                  <a:pt x="2594233" y="4896065"/>
                  <a:pt x="2593328" y="4898711"/>
                  <a:pt x="2593938" y="4900680"/>
                </a:cubicBezTo>
                <a:cubicBezTo>
                  <a:pt x="2595395" y="4905385"/>
                  <a:pt x="2596424" y="4910190"/>
                  <a:pt x="2596986" y="4915023"/>
                </a:cubicBezTo>
                <a:cubicBezTo>
                  <a:pt x="2597643" y="4920658"/>
                  <a:pt x="2598100" y="4926273"/>
                  <a:pt x="2599186" y="4931886"/>
                </a:cubicBezTo>
                <a:cubicBezTo>
                  <a:pt x="2600043" y="4936346"/>
                  <a:pt x="2601491" y="4940959"/>
                  <a:pt x="2601510" y="4945276"/>
                </a:cubicBezTo>
                <a:cubicBezTo>
                  <a:pt x="2601529" y="4951117"/>
                  <a:pt x="2603730" y="4956616"/>
                  <a:pt x="2603063" y="4962539"/>
                </a:cubicBezTo>
                <a:cubicBezTo>
                  <a:pt x="2602701" y="4965744"/>
                  <a:pt x="2604587" y="4969138"/>
                  <a:pt x="2605015" y="4972503"/>
                </a:cubicBezTo>
                <a:cubicBezTo>
                  <a:pt x="2606006" y="4980254"/>
                  <a:pt x="2606663" y="4988046"/>
                  <a:pt x="2607559" y="4995809"/>
                </a:cubicBezTo>
                <a:cubicBezTo>
                  <a:pt x="2607968" y="4999392"/>
                  <a:pt x="2606816" y="5003285"/>
                  <a:pt x="2609635" y="5006448"/>
                </a:cubicBezTo>
                <a:cubicBezTo>
                  <a:pt x="2609978" y="5006835"/>
                  <a:pt x="2609978" y="5007779"/>
                  <a:pt x="2609787" y="5008344"/>
                </a:cubicBezTo>
                <a:cubicBezTo>
                  <a:pt x="2608435" y="5012271"/>
                  <a:pt x="2609654" y="5016122"/>
                  <a:pt x="2609902" y="5020020"/>
                </a:cubicBezTo>
                <a:cubicBezTo>
                  <a:pt x="2610168" y="5024132"/>
                  <a:pt x="2611797" y="5028216"/>
                  <a:pt x="2610264" y="5032419"/>
                </a:cubicBezTo>
                <a:cubicBezTo>
                  <a:pt x="2610007" y="5033131"/>
                  <a:pt x="2610540" y="5034119"/>
                  <a:pt x="2610673" y="5034984"/>
                </a:cubicBezTo>
                <a:lnTo>
                  <a:pt x="2611983" y="5043643"/>
                </a:lnTo>
                <a:lnTo>
                  <a:pt x="2495212" y="5043643"/>
                </a:lnTo>
                <a:lnTo>
                  <a:pt x="2496455" y="5038525"/>
                </a:lnTo>
                <a:cubicBezTo>
                  <a:pt x="2496033" y="5036786"/>
                  <a:pt x="2495183" y="5035046"/>
                  <a:pt x="2495144" y="5033319"/>
                </a:cubicBezTo>
                <a:cubicBezTo>
                  <a:pt x="2495049" y="5029067"/>
                  <a:pt x="2493935" y="5024847"/>
                  <a:pt x="2493430" y="5020593"/>
                </a:cubicBezTo>
                <a:cubicBezTo>
                  <a:pt x="2492906" y="5016138"/>
                  <a:pt x="2492792" y="5011628"/>
                  <a:pt x="2492106" y="5007202"/>
                </a:cubicBezTo>
                <a:cubicBezTo>
                  <a:pt x="2491630" y="5004126"/>
                  <a:pt x="2491049" y="5000826"/>
                  <a:pt x="2489506" y="4998214"/>
                </a:cubicBezTo>
                <a:cubicBezTo>
                  <a:pt x="2487458" y="4994744"/>
                  <a:pt x="2489820" y="4991532"/>
                  <a:pt x="2489067" y="4988275"/>
                </a:cubicBezTo>
                <a:cubicBezTo>
                  <a:pt x="2488591" y="4986215"/>
                  <a:pt x="2488229" y="4984128"/>
                  <a:pt x="2487725" y="4982075"/>
                </a:cubicBezTo>
                <a:cubicBezTo>
                  <a:pt x="2487477" y="4981036"/>
                  <a:pt x="2486696" y="4980036"/>
                  <a:pt x="2486724" y="4979031"/>
                </a:cubicBezTo>
                <a:cubicBezTo>
                  <a:pt x="2486934" y="4970293"/>
                  <a:pt x="2482257" y="4962300"/>
                  <a:pt x="2482838" y="4953508"/>
                </a:cubicBezTo>
                <a:cubicBezTo>
                  <a:pt x="2482886" y="4952759"/>
                  <a:pt x="2482143" y="4951984"/>
                  <a:pt x="2481867" y="4951187"/>
                </a:cubicBezTo>
                <a:cubicBezTo>
                  <a:pt x="2480819" y="4948128"/>
                  <a:pt x="2478428" y="4944686"/>
                  <a:pt x="2479123" y="4942071"/>
                </a:cubicBezTo>
                <a:cubicBezTo>
                  <a:pt x="2480209" y="4938000"/>
                  <a:pt x="2478666" y="4934726"/>
                  <a:pt x="2478095" y="4931186"/>
                </a:cubicBezTo>
                <a:cubicBezTo>
                  <a:pt x="2477028" y="4924545"/>
                  <a:pt x="2472665" y="4918702"/>
                  <a:pt x="2473142" y="4911627"/>
                </a:cubicBezTo>
                <a:cubicBezTo>
                  <a:pt x="2473180" y="4911044"/>
                  <a:pt x="2472608" y="4910436"/>
                  <a:pt x="2472380" y="4909820"/>
                </a:cubicBezTo>
                <a:cubicBezTo>
                  <a:pt x="2471608" y="4907783"/>
                  <a:pt x="2470941" y="4905709"/>
                  <a:pt x="2470103" y="4903701"/>
                </a:cubicBezTo>
                <a:cubicBezTo>
                  <a:pt x="2467570" y="4897612"/>
                  <a:pt x="2466436" y="4891086"/>
                  <a:pt x="2464436" y="4884831"/>
                </a:cubicBezTo>
                <a:cubicBezTo>
                  <a:pt x="2462569" y="4878987"/>
                  <a:pt x="2460350" y="4873436"/>
                  <a:pt x="2457683" y="4867977"/>
                </a:cubicBezTo>
                <a:cubicBezTo>
                  <a:pt x="2457216" y="4867021"/>
                  <a:pt x="2456559" y="4865323"/>
                  <a:pt x="2456968" y="4864917"/>
                </a:cubicBezTo>
                <a:cubicBezTo>
                  <a:pt x="2458930" y="4862929"/>
                  <a:pt x="2457102" y="4861978"/>
                  <a:pt x="2456282" y="4860529"/>
                </a:cubicBezTo>
                <a:cubicBezTo>
                  <a:pt x="2455225" y="4858666"/>
                  <a:pt x="2454549" y="4856585"/>
                  <a:pt x="2453797" y="4854565"/>
                </a:cubicBezTo>
                <a:cubicBezTo>
                  <a:pt x="2453120" y="4852727"/>
                  <a:pt x="2452558" y="4850842"/>
                  <a:pt x="2451949" y="4848978"/>
                </a:cubicBezTo>
                <a:cubicBezTo>
                  <a:pt x="2450244" y="4843808"/>
                  <a:pt x="2448520" y="4838644"/>
                  <a:pt x="2446862" y="4833461"/>
                </a:cubicBezTo>
                <a:cubicBezTo>
                  <a:pt x="2446319" y="4831790"/>
                  <a:pt x="2446491" y="4829481"/>
                  <a:pt x="2445395" y="4828476"/>
                </a:cubicBezTo>
                <a:cubicBezTo>
                  <a:pt x="2441395" y="4824794"/>
                  <a:pt x="2441157" y="4819525"/>
                  <a:pt x="2439061" y="4815069"/>
                </a:cubicBezTo>
                <a:cubicBezTo>
                  <a:pt x="2434823" y="4806034"/>
                  <a:pt x="2431422" y="4796656"/>
                  <a:pt x="2426831" y="4787733"/>
                </a:cubicBezTo>
                <a:cubicBezTo>
                  <a:pt x="2423278" y="4780828"/>
                  <a:pt x="2419859" y="4773838"/>
                  <a:pt x="2416249" y="4766945"/>
                </a:cubicBezTo>
                <a:cubicBezTo>
                  <a:pt x="2413410" y="4761524"/>
                  <a:pt x="2411324" y="4755689"/>
                  <a:pt x="2408238" y="4750421"/>
                </a:cubicBezTo>
                <a:cubicBezTo>
                  <a:pt x="2402847" y="4741206"/>
                  <a:pt x="2396666" y="4732441"/>
                  <a:pt x="2391417" y="4723150"/>
                </a:cubicBezTo>
                <a:cubicBezTo>
                  <a:pt x="2389789" y="4720271"/>
                  <a:pt x="2386683" y="4719201"/>
                  <a:pt x="2385388" y="4716477"/>
                </a:cubicBezTo>
                <a:cubicBezTo>
                  <a:pt x="2383150" y="4711799"/>
                  <a:pt x="2379321" y="4708152"/>
                  <a:pt x="2376939" y="4703712"/>
                </a:cubicBezTo>
                <a:cubicBezTo>
                  <a:pt x="2372691" y="4695826"/>
                  <a:pt x="2360947" y="4682746"/>
                  <a:pt x="2360947" y="4682746"/>
                </a:cubicBezTo>
                <a:cubicBezTo>
                  <a:pt x="2360375" y="4682846"/>
                  <a:pt x="2359509" y="4678854"/>
                  <a:pt x="2358194" y="4677387"/>
                </a:cubicBezTo>
                <a:cubicBezTo>
                  <a:pt x="2353298" y="4671935"/>
                  <a:pt x="2348745" y="4666191"/>
                  <a:pt x="2342830" y="4661727"/>
                </a:cubicBezTo>
                <a:cubicBezTo>
                  <a:pt x="2342011" y="4661113"/>
                  <a:pt x="2341487" y="4660080"/>
                  <a:pt x="2340916" y="4659188"/>
                </a:cubicBezTo>
                <a:cubicBezTo>
                  <a:pt x="2337858" y="4654461"/>
                  <a:pt x="2334820" y="4649887"/>
                  <a:pt x="2329524" y="4647056"/>
                </a:cubicBezTo>
                <a:cubicBezTo>
                  <a:pt x="2326743" y="4645565"/>
                  <a:pt x="2324409" y="4642958"/>
                  <a:pt x="2322352" y="4640458"/>
                </a:cubicBezTo>
                <a:cubicBezTo>
                  <a:pt x="2320246" y="4637894"/>
                  <a:pt x="2318999" y="4634591"/>
                  <a:pt x="2315036" y="4634172"/>
                </a:cubicBezTo>
                <a:cubicBezTo>
                  <a:pt x="2314579" y="4634123"/>
                  <a:pt x="2313884" y="4633310"/>
                  <a:pt x="2313846" y="4632804"/>
                </a:cubicBezTo>
                <a:cubicBezTo>
                  <a:pt x="2313674" y="4630969"/>
                  <a:pt x="2312312" y="4630472"/>
                  <a:pt x="2311064" y="4629515"/>
                </a:cubicBezTo>
                <a:cubicBezTo>
                  <a:pt x="2307178" y="4626550"/>
                  <a:pt x="2302778" y="4623788"/>
                  <a:pt x="2300053" y="4619919"/>
                </a:cubicBezTo>
                <a:cubicBezTo>
                  <a:pt x="2297625" y="4616466"/>
                  <a:pt x="2292033" y="4618144"/>
                  <a:pt x="2291176" y="4613322"/>
                </a:cubicBezTo>
                <a:cubicBezTo>
                  <a:pt x="2287871" y="4615512"/>
                  <a:pt x="2286947" y="4607609"/>
                  <a:pt x="2283251" y="4611466"/>
                </a:cubicBezTo>
                <a:cubicBezTo>
                  <a:pt x="2282994" y="4611149"/>
                  <a:pt x="2282718" y="4610848"/>
                  <a:pt x="2282499" y="4610509"/>
                </a:cubicBezTo>
                <a:cubicBezTo>
                  <a:pt x="2278965" y="4605111"/>
                  <a:pt x="2273326" y="4602386"/>
                  <a:pt x="2267830" y="4599771"/>
                </a:cubicBezTo>
                <a:cubicBezTo>
                  <a:pt x="2266278" y="4599028"/>
                  <a:pt x="2264982" y="4598225"/>
                  <a:pt x="2263801" y="4597138"/>
                </a:cubicBezTo>
                <a:cubicBezTo>
                  <a:pt x="2263039" y="4596438"/>
                  <a:pt x="2262496" y="4594803"/>
                  <a:pt x="2261830" y="4594794"/>
                </a:cubicBezTo>
                <a:cubicBezTo>
                  <a:pt x="2256991" y="4594732"/>
                  <a:pt x="2254191" y="4588941"/>
                  <a:pt x="2248857" y="4590312"/>
                </a:cubicBezTo>
                <a:cubicBezTo>
                  <a:pt x="2248295" y="4590455"/>
                  <a:pt x="2247352" y="4589547"/>
                  <a:pt x="2246751" y="4588958"/>
                </a:cubicBezTo>
                <a:cubicBezTo>
                  <a:pt x="2245971" y="4588195"/>
                  <a:pt x="2245523" y="4587030"/>
                  <a:pt x="2244656" y="4586445"/>
                </a:cubicBezTo>
                <a:cubicBezTo>
                  <a:pt x="2242303" y="4584863"/>
                  <a:pt x="2240056" y="4581837"/>
                  <a:pt x="2236855" y="4585274"/>
                </a:cubicBezTo>
                <a:cubicBezTo>
                  <a:pt x="2236788" y="4585346"/>
                  <a:pt x="2235560" y="4584613"/>
                  <a:pt x="2235169" y="4584052"/>
                </a:cubicBezTo>
                <a:cubicBezTo>
                  <a:pt x="2234607" y="4583260"/>
                  <a:pt x="2234569" y="4581804"/>
                  <a:pt x="2233883" y="4581454"/>
                </a:cubicBezTo>
                <a:cubicBezTo>
                  <a:pt x="2229854" y="4579393"/>
                  <a:pt x="2225663" y="4577644"/>
                  <a:pt x="2221605" y="4575648"/>
                </a:cubicBezTo>
                <a:cubicBezTo>
                  <a:pt x="2217624" y="4573697"/>
                  <a:pt x="2213081" y="4572985"/>
                  <a:pt x="2209566" y="4569999"/>
                </a:cubicBezTo>
                <a:cubicBezTo>
                  <a:pt x="2208890" y="4569428"/>
                  <a:pt x="2206718" y="4569310"/>
                  <a:pt x="2206604" y="4569565"/>
                </a:cubicBezTo>
                <a:cubicBezTo>
                  <a:pt x="2204661" y="4574109"/>
                  <a:pt x="2203765" y="4572822"/>
                  <a:pt x="2202803" y="4569104"/>
                </a:cubicBezTo>
                <a:cubicBezTo>
                  <a:pt x="2202632" y="4568439"/>
                  <a:pt x="2201213" y="4568041"/>
                  <a:pt x="2200317" y="4567626"/>
                </a:cubicBezTo>
                <a:cubicBezTo>
                  <a:pt x="2199336" y="4567175"/>
                  <a:pt x="2197917" y="4567142"/>
                  <a:pt x="2197364" y="4566418"/>
                </a:cubicBezTo>
                <a:cubicBezTo>
                  <a:pt x="2194297" y="4562392"/>
                  <a:pt x="2189173" y="4562456"/>
                  <a:pt x="2185239" y="4560186"/>
                </a:cubicBezTo>
                <a:cubicBezTo>
                  <a:pt x="2184772" y="4559913"/>
                  <a:pt x="2183668" y="4560415"/>
                  <a:pt x="2183010" y="4560811"/>
                </a:cubicBezTo>
                <a:cubicBezTo>
                  <a:pt x="2180086" y="4562579"/>
                  <a:pt x="2179429" y="4562729"/>
                  <a:pt x="2177962" y="4560273"/>
                </a:cubicBezTo>
                <a:cubicBezTo>
                  <a:pt x="2176724" y="4558194"/>
                  <a:pt x="2176095" y="4555967"/>
                  <a:pt x="2173400" y="4558720"/>
                </a:cubicBezTo>
                <a:cubicBezTo>
                  <a:pt x="2173285" y="4558839"/>
                  <a:pt x="2172609" y="4558673"/>
                  <a:pt x="2172599" y="4558606"/>
                </a:cubicBezTo>
                <a:cubicBezTo>
                  <a:pt x="2172304" y="4555128"/>
                  <a:pt x="2168599" y="4555849"/>
                  <a:pt x="2166865" y="4554079"/>
                </a:cubicBezTo>
                <a:cubicBezTo>
                  <a:pt x="2165951" y="4553148"/>
                  <a:pt x="2164055" y="4552914"/>
                  <a:pt x="2162970" y="4554848"/>
                </a:cubicBezTo>
                <a:cubicBezTo>
                  <a:pt x="2162255" y="4556124"/>
                  <a:pt x="2161360" y="4556080"/>
                  <a:pt x="2160855" y="4554503"/>
                </a:cubicBezTo>
                <a:cubicBezTo>
                  <a:pt x="2160179" y="4552397"/>
                  <a:pt x="2159388" y="4549581"/>
                  <a:pt x="2156578" y="4550804"/>
                </a:cubicBezTo>
                <a:cubicBezTo>
                  <a:pt x="2152540" y="4552563"/>
                  <a:pt x="2149025" y="4551250"/>
                  <a:pt x="2145205" y="4550506"/>
                </a:cubicBezTo>
                <a:cubicBezTo>
                  <a:pt x="2143015" y="4550080"/>
                  <a:pt x="2141100" y="4550327"/>
                  <a:pt x="2139929" y="4547757"/>
                </a:cubicBezTo>
                <a:cubicBezTo>
                  <a:pt x="2139224" y="4546203"/>
                  <a:pt x="2137624" y="4545775"/>
                  <a:pt x="2135461" y="4546690"/>
                </a:cubicBezTo>
                <a:cubicBezTo>
                  <a:pt x="2131861" y="4548214"/>
                  <a:pt x="2131699" y="4547912"/>
                  <a:pt x="2129851" y="4544393"/>
                </a:cubicBezTo>
                <a:cubicBezTo>
                  <a:pt x="2129042" y="4542847"/>
                  <a:pt x="2128146" y="4542381"/>
                  <a:pt x="2127060" y="4544023"/>
                </a:cubicBezTo>
                <a:cubicBezTo>
                  <a:pt x="2125832" y="4545898"/>
                  <a:pt x="2123193" y="4546109"/>
                  <a:pt x="2122593" y="4545064"/>
                </a:cubicBezTo>
                <a:cubicBezTo>
                  <a:pt x="2120783" y="4541893"/>
                  <a:pt x="2118116" y="4543163"/>
                  <a:pt x="2115707" y="4542852"/>
                </a:cubicBezTo>
                <a:cubicBezTo>
                  <a:pt x="2111030" y="4542253"/>
                  <a:pt x="2106382" y="4541522"/>
                  <a:pt x="2101714" y="4540933"/>
                </a:cubicBezTo>
                <a:cubicBezTo>
                  <a:pt x="2097638" y="4540419"/>
                  <a:pt x="2093923" y="4537532"/>
                  <a:pt x="2089532" y="4539098"/>
                </a:cubicBezTo>
                <a:cubicBezTo>
                  <a:pt x="2086312" y="4537215"/>
                  <a:pt x="2082760" y="4539296"/>
                  <a:pt x="2079502" y="4538325"/>
                </a:cubicBezTo>
                <a:cubicBezTo>
                  <a:pt x="2073606" y="4536567"/>
                  <a:pt x="2067529" y="4536384"/>
                  <a:pt x="2061548" y="4536827"/>
                </a:cubicBezTo>
                <a:cubicBezTo>
                  <a:pt x="2055499" y="4537274"/>
                  <a:pt x="2049584" y="4537198"/>
                  <a:pt x="2043574" y="4536516"/>
                </a:cubicBezTo>
                <a:cubicBezTo>
                  <a:pt x="2041593" y="4536292"/>
                  <a:pt x="2039392" y="4537479"/>
                  <a:pt x="2037383" y="4538249"/>
                </a:cubicBezTo>
                <a:cubicBezTo>
                  <a:pt x="2035135" y="4539105"/>
                  <a:pt x="2033239" y="4535432"/>
                  <a:pt x="2030839" y="4537963"/>
                </a:cubicBezTo>
                <a:cubicBezTo>
                  <a:pt x="2030220" y="4538622"/>
                  <a:pt x="2028524" y="4539048"/>
                  <a:pt x="2027762" y="4538679"/>
                </a:cubicBezTo>
                <a:cubicBezTo>
                  <a:pt x="2023790" y="4536763"/>
                  <a:pt x="2019885" y="4538585"/>
                  <a:pt x="2016189" y="4539082"/>
                </a:cubicBezTo>
                <a:cubicBezTo>
                  <a:pt x="2010379" y="4539862"/>
                  <a:pt x="2004188" y="4539277"/>
                  <a:pt x="1998797" y="4542474"/>
                </a:cubicBezTo>
                <a:cubicBezTo>
                  <a:pt x="1997949" y="4542972"/>
                  <a:pt x="1996597" y="4543010"/>
                  <a:pt x="1995596" y="4542767"/>
                </a:cubicBezTo>
                <a:cubicBezTo>
                  <a:pt x="1991939" y="4541881"/>
                  <a:pt x="1988729" y="4543087"/>
                  <a:pt x="1985443" y="4544368"/>
                </a:cubicBezTo>
                <a:cubicBezTo>
                  <a:pt x="1983223" y="4545232"/>
                  <a:pt x="1980842" y="4546404"/>
                  <a:pt x="1978594" y="4546276"/>
                </a:cubicBezTo>
                <a:cubicBezTo>
                  <a:pt x="1976042" y="4546130"/>
                  <a:pt x="1973870" y="4546865"/>
                  <a:pt x="1971622" y="4547532"/>
                </a:cubicBezTo>
                <a:cubicBezTo>
                  <a:pt x="1967831" y="4548660"/>
                  <a:pt x="1964192" y="4550471"/>
                  <a:pt x="1960335" y="4551219"/>
                </a:cubicBezTo>
                <a:cubicBezTo>
                  <a:pt x="1949648" y="4553293"/>
                  <a:pt x="1939237" y="4556251"/>
                  <a:pt x="1929064" y="4560066"/>
                </a:cubicBezTo>
                <a:cubicBezTo>
                  <a:pt x="1921025" y="4563081"/>
                  <a:pt x="1913005" y="4566142"/>
                  <a:pt x="1905042" y="4569357"/>
                </a:cubicBezTo>
                <a:cubicBezTo>
                  <a:pt x="1901804" y="4570667"/>
                  <a:pt x="1898737" y="4572427"/>
                  <a:pt x="1895603" y="4573996"/>
                </a:cubicBezTo>
                <a:cubicBezTo>
                  <a:pt x="1892479" y="4575555"/>
                  <a:pt x="1889421" y="4577244"/>
                  <a:pt x="1886240" y="4578669"/>
                </a:cubicBezTo>
                <a:cubicBezTo>
                  <a:pt x="1882639" y="4580279"/>
                  <a:pt x="1878753" y="4581310"/>
                  <a:pt x="1875324" y="4583194"/>
                </a:cubicBezTo>
                <a:cubicBezTo>
                  <a:pt x="1862046" y="4590485"/>
                  <a:pt x="1848702" y="4597673"/>
                  <a:pt x="1835776" y="4605549"/>
                </a:cubicBezTo>
                <a:cubicBezTo>
                  <a:pt x="1821737" y="4614106"/>
                  <a:pt x="1808059" y="4623250"/>
                  <a:pt x="1794409" y="4632417"/>
                </a:cubicBezTo>
                <a:cubicBezTo>
                  <a:pt x="1788761" y="4636207"/>
                  <a:pt x="1783579" y="4640682"/>
                  <a:pt x="1778245" y="4644913"/>
                </a:cubicBezTo>
                <a:cubicBezTo>
                  <a:pt x="1767396" y="4653512"/>
                  <a:pt x="1756566" y="4662140"/>
                  <a:pt x="1745775" y="4670798"/>
                </a:cubicBezTo>
                <a:cubicBezTo>
                  <a:pt x="1743536" y="4672589"/>
                  <a:pt x="1741212" y="4674354"/>
                  <a:pt x="1739355" y="4676500"/>
                </a:cubicBezTo>
                <a:cubicBezTo>
                  <a:pt x="1736383" y="4679948"/>
                  <a:pt x="1732468" y="4682518"/>
                  <a:pt x="1730249" y="4686707"/>
                </a:cubicBezTo>
                <a:cubicBezTo>
                  <a:pt x="1729382" y="4688350"/>
                  <a:pt x="1727610" y="4689614"/>
                  <a:pt x="1726048" y="4690784"/>
                </a:cubicBezTo>
                <a:cubicBezTo>
                  <a:pt x="1718648" y="4696320"/>
                  <a:pt x="1712437" y="4703058"/>
                  <a:pt x="1706303" y="4709870"/>
                </a:cubicBezTo>
                <a:cubicBezTo>
                  <a:pt x="1700883" y="4715885"/>
                  <a:pt x="1695492" y="4721928"/>
                  <a:pt x="1690168" y="4728027"/>
                </a:cubicBezTo>
                <a:cubicBezTo>
                  <a:pt x="1684996" y="4733951"/>
                  <a:pt x="1679890" y="4739934"/>
                  <a:pt x="1674851" y="4745964"/>
                </a:cubicBezTo>
                <a:cubicBezTo>
                  <a:pt x="1674032" y="4746935"/>
                  <a:pt x="1673680" y="4748283"/>
                  <a:pt x="1673099" y="4749452"/>
                </a:cubicBezTo>
                <a:cubicBezTo>
                  <a:pt x="1670775" y="4754174"/>
                  <a:pt x="1668222" y="4758720"/>
                  <a:pt x="1664012" y="4762112"/>
                </a:cubicBezTo>
                <a:cubicBezTo>
                  <a:pt x="1659821" y="4765491"/>
                  <a:pt x="1656868" y="4769801"/>
                  <a:pt x="1654601" y="4774642"/>
                </a:cubicBezTo>
                <a:cubicBezTo>
                  <a:pt x="1653677" y="4776613"/>
                  <a:pt x="1652906" y="4779105"/>
                  <a:pt x="1651277" y="4780209"/>
                </a:cubicBezTo>
                <a:cubicBezTo>
                  <a:pt x="1647124" y="4783027"/>
                  <a:pt x="1645924" y="4787587"/>
                  <a:pt x="1643505" y="4791426"/>
                </a:cubicBezTo>
                <a:cubicBezTo>
                  <a:pt x="1642819" y="4792515"/>
                  <a:pt x="1642304" y="4793718"/>
                  <a:pt x="1641562" y="4794766"/>
                </a:cubicBezTo>
                <a:cubicBezTo>
                  <a:pt x="1639028" y="4798346"/>
                  <a:pt x="1635809" y="4801599"/>
                  <a:pt x="1634037" y="4805509"/>
                </a:cubicBezTo>
                <a:cubicBezTo>
                  <a:pt x="1632237" y="4809470"/>
                  <a:pt x="1626636" y="4811534"/>
                  <a:pt x="1628122" y="4817150"/>
                </a:cubicBezTo>
                <a:cubicBezTo>
                  <a:pt x="1628236" y="4817599"/>
                  <a:pt x="1627046" y="4818414"/>
                  <a:pt x="1626426" y="4819029"/>
                </a:cubicBezTo>
                <a:cubicBezTo>
                  <a:pt x="1621731" y="4823744"/>
                  <a:pt x="1618759" y="4829669"/>
                  <a:pt x="1615806" y="4835430"/>
                </a:cubicBezTo>
                <a:cubicBezTo>
                  <a:pt x="1614263" y="4838432"/>
                  <a:pt x="1612882" y="4841165"/>
                  <a:pt x="1610281" y="4843359"/>
                </a:cubicBezTo>
                <a:cubicBezTo>
                  <a:pt x="1609177" y="4844292"/>
                  <a:pt x="1607643" y="4846222"/>
                  <a:pt x="1607967" y="4847082"/>
                </a:cubicBezTo>
                <a:cubicBezTo>
                  <a:pt x="1609281" y="4850588"/>
                  <a:pt x="1606424" y="4851759"/>
                  <a:pt x="1604909" y="4853706"/>
                </a:cubicBezTo>
                <a:cubicBezTo>
                  <a:pt x="1603833" y="4855090"/>
                  <a:pt x="1602309" y="4856312"/>
                  <a:pt x="1601738" y="4857878"/>
                </a:cubicBezTo>
                <a:cubicBezTo>
                  <a:pt x="1598718" y="4866240"/>
                  <a:pt x="1592803" y="4873442"/>
                  <a:pt x="1591727" y="4882577"/>
                </a:cubicBezTo>
                <a:cubicBezTo>
                  <a:pt x="1591679" y="4882974"/>
                  <a:pt x="1591355" y="4883655"/>
                  <a:pt x="1591127" y="4883667"/>
                </a:cubicBezTo>
                <a:cubicBezTo>
                  <a:pt x="1587755" y="4883852"/>
                  <a:pt x="1588250" y="4886913"/>
                  <a:pt x="1587460" y="4888798"/>
                </a:cubicBezTo>
                <a:cubicBezTo>
                  <a:pt x="1586126" y="4891965"/>
                  <a:pt x="1586069" y="4895819"/>
                  <a:pt x="1581897" y="4897134"/>
                </a:cubicBezTo>
                <a:cubicBezTo>
                  <a:pt x="1581478" y="4897266"/>
                  <a:pt x="1581278" y="4898189"/>
                  <a:pt x="1581049" y="4898772"/>
                </a:cubicBezTo>
                <a:cubicBezTo>
                  <a:pt x="1579735" y="4902001"/>
                  <a:pt x="1578925" y="4905558"/>
                  <a:pt x="1577020" y="4908387"/>
                </a:cubicBezTo>
                <a:cubicBezTo>
                  <a:pt x="1575068" y="4911301"/>
                  <a:pt x="1575449" y="4914929"/>
                  <a:pt x="1572763" y="4917758"/>
                </a:cubicBezTo>
                <a:cubicBezTo>
                  <a:pt x="1570553" y="4920088"/>
                  <a:pt x="1570162" y="4924109"/>
                  <a:pt x="1568876" y="4927346"/>
                </a:cubicBezTo>
                <a:cubicBezTo>
                  <a:pt x="1568571" y="4928114"/>
                  <a:pt x="1568019" y="4928839"/>
                  <a:pt x="1567419" y="4929427"/>
                </a:cubicBezTo>
                <a:cubicBezTo>
                  <a:pt x="1563923" y="4932878"/>
                  <a:pt x="1563228" y="4937665"/>
                  <a:pt x="1561418" y="4941911"/>
                </a:cubicBezTo>
                <a:cubicBezTo>
                  <a:pt x="1561171" y="4942484"/>
                  <a:pt x="1561933" y="4943445"/>
                  <a:pt x="1562133" y="4944250"/>
                </a:cubicBezTo>
                <a:cubicBezTo>
                  <a:pt x="1562752" y="4946661"/>
                  <a:pt x="1563047" y="4948988"/>
                  <a:pt x="1560085" y="4950178"/>
                </a:cubicBezTo>
                <a:lnTo>
                  <a:pt x="1560180" y="4950286"/>
                </a:lnTo>
                <a:cubicBezTo>
                  <a:pt x="1558523" y="4953587"/>
                  <a:pt x="1556989" y="4956959"/>
                  <a:pt x="1555170" y="4960172"/>
                </a:cubicBezTo>
                <a:cubicBezTo>
                  <a:pt x="1553322" y="4963432"/>
                  <a:pt x="1551865" y="4966981"/>
                  <a:pt x="1551693" y="4970532"/>
                </a:cubicBezTo>
                <a:cubicBezTo>
                  <a:pt x="1551512" y="4974278"/>
                  <a:pt x="1547388" y="4976153"/>
                  <a:pt x="1548102" y="4979960"/>
                </a:cubicBezTo>
                <a:cubicBezTo>
                  <a:pt x="1547855" y="4979042"/>
                  <a:pt x="1547607" y="4978125"/>
                  <a:pt x="1547359" y="4977206"/>
                </a:cubicBezTo>
                <a:cubicBezTo>
                  <a:pt x="1546074" y="4979524"/>
                  <a:pt x="1545188" y="4981773"/>
                  <a:pt x="1545150" y="4984038"/>
                </a:cubicBezTo>
                <a:cubicBezTo>
                  <a:pt x="1545054" y="4989405"/>
                  <a:pt x="1542454" y="4993868"/>
                  <a:pt x="1540454" y="4998567"/>
                </a:cubicBezTo>
                <a:cubicBezTo>
                  <a:pt x="1540578" y="4998614"/>
                  <a:pt x="1540701" y="4998660"/>
                  <a:pt x="1540825" y="4998707"/>
                </a:cubicBezTo>
                <a:cubicBezTo>
                  <a:pt x="1540759" y="4998713"/>
                  <a:pt x="1540692" y="4998721"/>
                  <a:pt x="1540625" y="4998728"/>
                </a:cubicBezTo>
                <a:cubicBezTo>
                  <a:pt x="1537987" y="5000235"/>
                  <a:pt x="1536406" y="5002229"/>
                  <a:pt x="1537006" y="5005527"/>
                </a:cubicBezTo>
                <a:cubicBezTo>
                  <a:pt x="1537177" y="5006458"/>
                  <a:pt x="1536596" y="5007521"/>
                  <a:pt x="1536368" y="5008523"/>
                </a:cubicBezTo>
                <a:lnTo>
                  <a:pt x="1536529" y="5008331"/>
                </a:lnTo>
                <a:cubicBezTo>
                  <a:pt x="1537368" y="5007239"/>
                  <a:pt x="1538206" y="5006147"/>
                  <a:pt x="1538825" y="5005329"/>
                </a:cubicBezTo>
                <a:cubicBezTo>
                  <a:pt x="1541016" y="5009595"/>
                  <a:pt x="1536758" y="5011744"/>
                  <a:pt x="1535177" y="5014893"/>
                </a:cubicBezTo>
                <a:cubicBezTo>
                  <a:pt x="1534205" y="5016813"/>
                  <a:pt x="1531310" y="5018482"/>
                  <a:pt x="1534986" y="5020561"/>
                </a:cubicBezTo>
                <a:cubicBezTo>
                  <a:pt x="1535263" y="5020717"/>
                  <a:pt x="1535244" y="5021872"/>
                  <a:pt x="1534996" y="5022395"/>
                </a:cubicBezTo>
                <a:cubicBezTo>
                  <a:pt x="1533281" y="5026048"/>
                  <a:pt x="1532319" y="5030083"/>
                  <a:pt x="1529557" y="5033214"/>
                </a:cubicBezTo>
                <a:cubicBezTo>
                  <a:pt x="1529595" y="5033570"/>
                  <a:pt x="1529633" y="5033927"/>
                  <a:pt x="1529681" y="5034280"/>
                </a:cubicBezTo>
                <a:cubicBezTo>
                  <a:pt x="1529719" y="5034476"/>
                  <a:pt x="1529786" y="5034666"/>
                  <a:pt x="1529833" y="5034860"/>
                </a:cubicBezTo>
                <a:cubicBezTo>
                  <a:pt x="1529652" y="5034668"/>
                  <a:pt x="1529348" y="5034485"/>
                  <a:pt x="1529329" y="5034282"/>
                </a:cubicBezTo>
                <a:cubicBezTo>
                  <a:pt x="1529310" y="5033908"/>
                  <a:pt x="1529452" y="5033522"/>
                  <a:pt x="1529529" y="5033140"/>
                </a:cubicBezTo>
                <a:cubicBezTo>
                  <a:pt x="1527547" y="5035573"/>
                  <a:pt x="1526004" y="5038009"/>
                  <a:pt x="1527585" y="5041392"/>
                </a:cubicBezTo>
                <a:lnTo>
                  <a:pt x="1527440" y="5043643"/>
                </a:lnTo>
                <a:lnTo>
                  <a:pt x="1383805" y="5043643"/>
                </a:lnTo>
                <a:lnTo>
                  <a:pt x="1388435" y="5024685"/>
                </a:lnTo>
                <a:cubicBezTo>
                  <a:pt x="1388797" y="5023936"/>
                  <a:pt x="1388844" y="5023016"/>
                  <a:pt x="1388930" y="5022165"/>
                </a:cubicBezTo>
                <a:cubicBezTo>
                  <a:pt x="1389521" y="5016588"/>
                  <a:pt x="1390711" y="5011125"/>
                  <a:pt x="1392102" y="5005704"/>
                </a:cubicBezTo>
                <a:cubicBezTo>
                  <a:pt x="1393997" y="4998348"/>
                  <a:pt x="1396722" y="4991225"/>
                  <a:pt x="1397303" y="4983521"/>
                </a:cubicBezTo>
                <a:cubicBezTo>
                  <a:pt x="1397655" y="4978824"/>
                  <a:pt x="1398265" y="4973968"/>
                  <a:pt x="1399874" y="4969586"/>
                </a:cubicBezTo>
                <a:cubicBezTo>
                  <a:pt x="1402017" y="4963713"/>
                  <a:pt x="1403684" y="4957765"/>
                  <a:pt x="1405084" y="4951708"/>
                </a:cubicBezTo>
                <a:cubicBezTo>
                  <a:pt x="1406227" y="4946824"/>
                  <a:pt x="1407266" y="4941913"/>
                  <a:pt x="1408637" y="4937094"/>
                </a:cubicBezTo>
                <a:cubicBezTo>
                  <a:pt x="1410076" y="4932044"/>
                  <a:pt x="1411771" y="4927063"/>
                  <a:pt x="1413505" y="4922103"/>
                </a:cubicBezTo>
                <a:cubicBezTo>
                  <a:pt x="1416905" y="4912349"/>
                  <a:pt x="1419039" y="4902173"/>
                  <a:pt x="1423372" y="4892727"/>
                </a:cubicBezTo>
                <a:cubicBezTo>
                  <a:pt x="1423820" y="4891736"/>
                  <a:pt x="1424030" y="4890633"/>
                  <a:pt x="1424363" y="4889587"/>
                </a:cubicBezTo>
                <a:cubicBezTo>
                  <a:pt x="1426773" y="4881980"/>
                  <a:pt x="1429259" y="4874395"/>
                  <a:pt x="1431573" y="4866760"/>
                </a:cubicBezTo>
                <a:cubicBezTo>
                  <a:pt x="1433212" y="4861363"/>
                  <a:pt x="1434612" y="4855893"/>
                  <a:pt x="1436145" y="4850464"/>
                </a:cubicBezTo>
                <a:cubicBezTo>
                  <a:pt x="1436488" y="4849227"/>
                  <a:pt x="1436612" y="4847688"/>
                  <a:pt x="1437431" y="4846871"/>
                </a:cubicBezTo>
                <a:cubicBezTo>
                  <a:pt x="1439070" y="4845230"/>
                  <a:pt x="1439527" y="4843569"/>
                  <a:pt x="1439898" y="4841252"/>
                </a:cubicBezTo>
                <a:cubicBezTo>
                  <a:pt x="1440613" y="4836887"/>
                  <a:pt x="1444118" y="4833150"/>
                  <a:pt x="1443280" y="4828275"/>
                </a:cubicBezTo>
                <a:cubicBezTo>
                  <a:pt x="1443251" y="4828105"/>
                  <a:pt x="1443451" y="4827882"/>
                  <a:pt x="1443575" y="4827700"/>
                </a:cubicBezTo>
                <a:cubicBezTo>
                  <a:pt x="1446928" y="4822622"/>
                  <a:pt x="1449509" y="4817380"/>
                  <a:pt x="1451319" y="4811383"/>
                </a:cubicBezTo>
                <a:cubicBezTo>
                  <a:pt x="1453100" y="4805479"/>
                  <a:pt x="1456167" y="4799762"/>
                  <a:pt x="1458586" y="4793922"/>
                </a:cubicBezTo>
                <a:cubicBezTo>
                  <a:pt x="1461834" y="4786107"/>
                  <a:pt x="1465559" y="4778488"/>
                  <a:pt x="1469035" y="4770762"/>
                </a:cubicBezTo>
                <a:cubicBezTo>
                  <a:pt x="1470550" y="4767391"/>
                  <a:pt x="1472445" y="4764077"/>
                  <a:pt x="1473245" y="4760532"/>
                </a:cubicBezTo>
                <a:cubicBezTo>
                  <a:pt x="1474036" y="4757003"/>
                  <a:pt x="1475284" y="4753915"/>
                  <a:pt x="1477446" y="4751084"/>
                </a:cubicBezTo>
                <a:cubicBezTo>
                  <a:pt x="1478379" y="4749869"/>
                  <a:pt x="1479399" y="4748585"/>
                  <a:pt x="1479846" y="4747166"/>
                </a:cubicBezTo>
                <a:cubicBezTo>
                  <a:pt x="1482351" y="4739172"/>
                  <a:pt x="1487018" y="4732282"/>
                  <a:pt x="1491038" y="4725063"/>
                </a:cubicBezTo>
                <a:cubicBezTo>
                  <a:pt x="1492533" y="4722388"/>
                  <a:pt x="1494210" y="4719790"/>
                  <a:pt x="1495420" y="4716992"/>
                </a:cubicBezTo>
                <a:cubicBezTo>
                  <a:pt x="1498420" y="4710042"/>
                  <a:pt x="1501982" y="4703362"/>
                  <a:pt x="1506116" y="4697076"/>
                </a:cubicBezTo>
                <a:cubicBezTo>
                  <a:pt x="1511622" y="4688699"/>
                  <a:pt x="1517346" y="4680489"/>
                  <a:pt x="1521128" y="4671141"/>
                </a:cubicBezTo>
                <a:cubicBezTo>
                  <a:pt x="1521289" y="4670749"/>
                  <a:pt x="1521566" y="4670346"/>
                  <a:pt x="1521899" y="4670089"/>
                </a:cubicBezTo>
                <a:cubicBezTo>
                  <a:pt x="1527252" y="4665928"/>
                  <a:pt x="1529567" y="4659560"/>
                  <a:pt x="1533396" y="4654292"/>
                </a:cubicBezTo>
                <a:cubicBezTo>
                  <a:pt x="1536310" y="4650275"/>
                  <a:pt x="1538320" y="4645600"/>
                  <a:pt x="1541282" y="4641626"/>
                </a:cubicBezTo>
                <a:cubicBezTo>
                  <a:pt x="1545721" y="4635676"/>
                  <a:pt x="1550645" y="4630086"/>
                  <a:pt x="1555351" y="4624338"/>
                </a:cubicBezTo>
                <a:cubicBezTo>
                  <a:pt x="1555770" y="4623829"/>
                  <a:pt x="1556151" y="4623287"/>
                  <a:pt x="1556522" y="4622743"/>
                </a:cubicBezTo>
                <a:cubicBezTo>
                  <a:pt x="1558818" y="4619367"/>
                  <a:pt x="1560875" y="4615793"/>
                  <a:pt x="1563447" y="4612643"/>
                </a:cubicBezTo>
                <a:cubicBezTo>
                  <a:pt x="1570362" y="4604191"/>
                  <a:pt x="1577525" y="4595932"/>
                  <a:pt x="1584545" y="4587565"/>
                </a:cubicBezTo>
                <a:cubicBezTo>
                  <a:pt x="1586231" y="4585557"/>
                  <a:pt x="1587726" y="4583396"/>
                  <a:pt x="1589384" y="4581360"/>
                </a:cubicBezTo>
                <a:cubicBezTo>
                  <a:pt x="1592822" y="4577121"/>
                  <a:pt x="1596232" y="4572855"/>
                  <a:pt x="1599813" y="4568731"/>
                </a:cubicBezTo>
                <a:cubicBezTo>
                  <a:pt x="1601499" y="4566791"/>
                  <a:pt x="1603652" y="4565260"/>
                  <a:pt x="1605386" y="4563360"/>
                </a:cubicBezTo>
                <a:cubicBezTo>
                  <a:pt x="1611605" y="4556562"/>
                  <a:pt x="1617444" y="4549390"/>
                  <a:pt x="1623988" y="4542932"/>
                </a:cubicBezTo>
                <a:cubicBezTo>
                  <a:pt x="1629303" y="4537695"/>
                  <a:pt x="1634570" y="4532359"/>
                  <a:pt x="1640028" y="4527325"/>
                </a:cubicBezTo>
                <a:cubicBezTo>
                  <a:pt x="1647400" y="4520526"/>
                  <a:pt x="1654154" y="4513087"/>
                  <a:pt x="1662088" y="4506808"/>
                </a:cubicBezTo>
                <a:cubicBezTo>
                  <a:pt x="1672556" y="4498512"/>
                  <a:pt x="1682243" y="4489248"/>
                  <a:pt x="1692920" y="4481172"/>
                </a:cubicBezTo>
                <a:cubicBezTo>
                  <a:pt x="1701121" y="4474969"/>
                  <a:pt x="1709142" y="4468522"/>
                  <a:pt x="1717428" y="4462426"/>
                </a:cubicBezTo>
                <a:cubicBezTo>
                  <a:pt x="1725582" y="4456428"/>
                  <a:pt x="1733897" y="4450655"/>
                  <a:pt x="1742250" y="4444929"/>
                </a:cubicBezTo>
                <a:cubicBezTo>
                  <a:pt x="1750566" y="4439226"/>
                  <a:pt x="1759072" y="4433809"/>
                  <a:pt x="1767358" y="4428057"/>
                </a:cubicBezTo>
                <a:cubicBezTo>
                  <a:pt x="1771540" y="4425148"/>
                  <a:pt x="1775902" y="4422883"/>
                  <a:pt x="1780817" y="4421421"/>
                </a:cubicBezTo>
                <a:cubicBezTo>
                  <a:pt x="1783008" y="4420770"/>
                  <a:pt x="1784960" y="4419061"/>
                  <a:pt x="1786799" y="4417572"/>
                </a:cubicBezTo>
                <a:cubicBezTo>
                  <a:pt x="1790742" y="4414391"/>
                  <a:pt x="1794676" y="4411342"/>
                  <a:pt x="1799905" y="4410451"/>
                </a:cubicBezTo>
                <a:cubicBezTo>
                  <a:pt x="1802553" y="4409999"/>
                  <a:pt x="1805153" y="4408951"/>
                  <a:pt x="1806278" y="4406268"/>
                </a:cubicBezTo>
                <a:cubicBezTo>
                  <a:pt x="1807925" y="4402361"/>
                  <a:pt x="1811316" y="4401835"/>
                  <a:pt x="1814860" y="4401170"/>
                </a:cubicBezTo>
                <a:cubicBezTo>
                  <a:pt x="1817174" y="4400735"/>
                  <a:pt x="1819793" y="4400297"/>
                  <a:pt x="1821565" y="4398942"/>
                </a:cubicBezTo>
                <a:cubicBezTo>
                  <a:pt x="1826042" y="4395521"/>
                  <a:pt x="1831119" y="4393728"/>
                  <a:pt x="1836329" y="4391940"/>
                </a:cubicBezTo>
                <a:cubicBezTo>
                  <a:pt x="1840025" y="4390672"/>
                  <a:pt x="1843463" y="4388653"/>
                  <a:pt x="1847006" y="4386940"/>
                </a:cubicBezTo>
                <a:cubicBezTo>
                  <a:pt x="1853903" y="4383601"/>
                  <a:pt x="1860456" y="4379687"/>
                  <a:pt x="1868057" y="4377659"/>
                </a:cubicBezTo>
                <a:cubicBezTo>
                  <a:pt x="1875381" y="4375701"/>
                  <a:pt x="1882868" y="4374003"/>
                  <a:pt x="1889688" y="4370187"/>
                </a:cubicBezTo>
                <a:cubicBezTo>
                  <a:pt x="1893422" y="4368104"/>
                  <a:pt x="1897860" y="4366692"/>
                  <a:pt x="1902108" y="4366287"/>
                </a:cubicBezTo>
                <a:cubicBezTo>
                  <a:pt x="1907061" y="4365815"/>
                  <a:pt x="1911129" y="4363250"/>
                  <a:pt x="1915739" y="4362127"/>
                </a:cubicBezTo>
                <a:cubicBezTo>
                  <a:pt x="1920397" y="4360994"/>
                  <a:pt x="1925016" y="4359710"/>
                  <a:pt x="1929645" y="4358460"/>
                </a:cubicBezTo>
                <a:cubicBezTo>
                  <a:pt x="1931712" y="4357900"/>
                  <a:pt x="1933789" y="4357319"/>
                  <a:pt x="1935817" y="4356646"/>
                </a:cubicBezTo>
                <a:cubicBezTo>
                  <a:pt x="1938113" y="4355889"/>
                  <a:pt x="1940332" y="4354927"/>
                  <a:pt x="1942628" y="4354211"/>
                </a:cubicBezTo>
                <a:cubicBezTo>
                  <a:pt x="1950591" y="4351730"/>
                  <a:pt x="1959268" y="4353222"/>
                  <a:pt x="1967098" y="4349922"/>
                </a:cubicBezTo>
                <a:cubicBezTo>
                  <a:pt x="1967288" y="4349842"/>
                  <a:pt x="1967526" y="4349881"/>
                  <a:pt x="1967755" y="4349876"/>
                </a:cubicBezTo>
                <a:cubicBezTo>
                  <a:pt x="1975680" y="4349657"/>
                  <a:pt x="1983223" y="4346877"/>
                  <a:pt x="1991234" y="4346813"/>
                </a:cubicBezTo>
                <a:cubicBezTo>
                  <a:pt x="1999121" y="4346751"/>
                  <a:pt x="2006988" y="4345483"/>
                  <a:pt x="2014885" y="4345153"/>
                </a:cubicBezTo>
                <a:cubicBezTo>
                  <a:pt x="2019218" y="4344972"/>
                  <a:pt x="2023609" y="4345992"/>
                  <a:pt x="2027953" y="4345819"/>
                </a:cubicBezTo>
                <a:cubicBezTo>
                  <a:pt x="2033115" y="4345614"/>
                  <a:pt x="2038173" y="4342875"/>
                  <a:pt x="2043431" y="4345426"/>
                </a:cubicBezTo>
                <a:cubicBezTo>
                  <a:pt x="2043717" y="4345564"/>
                  <a:pt x="2044260" y="4345049"/>
                  <a:pt x="2044669" y="4345069"/>
                </a:cubicBezTo>
                <a:close/>
                <a:moveTo>
                  <a:pt x="0" y="0"/>
                </a:moveTo>
                <a:lnTo>
                  <a:pt x="4400550" y="0"/>
                </a:lnTo>
                <a:lnTo>
                  <a:pt x="4400550" y="5043643"/>
                </a:lnTo>
                <a:lnTo>
                  <a:pt x="2659578" y="5043643"/>
                </a:lnTo>
                <a:lnTo>
                  <a:pt x="2659588" y="5041604"/>
                </a:lnTo>
                <a:cubicBezTo>
                  <a:pt x="2659770" y="5038788"/>
                  <a:pt x="2659737" y="5035990"/>
                  <a:pt x="2658336" y="5033291"/>
                </a:cubicBezTo>
                <a:cubicBezTo>
                  <a:pt x="2659813" y="5028468"/>
                  <a:pt x="2658498" y="5023783"/>
                  <a:pt x="2657717" y="5019047"/>
                </a:cubicBezTo>
                <a:cubicBezTo>
                  <a:pt x="2657260" y="5016291"/>
                  <a:pt x="2656736" y="5013436"/>
                  <a:pt x="2657012" y="5010701"/>
                </a:cubicBezTo>
                <a:cubicBezTo>
                  <a:pt x="2657317" y="5007638"/>
                  <a:pt x="2657155" y="5004764"/>
                  <a:pt x="2656841" y="5001700"/>
                </a:cubicBezTo>
                <a:cubicBezTo>
                  <a:pt x="2656288" y="4996164"/>
                  <a:pt x="2654755" y="4990735"/>
                  <a:pt x="2656069" y="4984850"/>
                </a:cubicBezTo>
                <a:cubicBezTo>
                  <a:pt x="2656955" y="4980887"/>
                  <a:pt x="2655669" y="4976190"/>
                  <a:pt x="2654422" y="4972104"/>
                </a:cubicBezTo>
                <a:cubicBezTo>
                  <a:pt x="2653621" y="4969503"/>
                  <a:pt x="2652878" y="4967283"/>
                  <a:pt x="2653574" y="4964552"/>
                </a:cubicBezTo>
                <a:cubicBezTo>
                  <a:pt x="2653993" y="4962910"/>
                  <a:pt x="2653783" y="4961040"/>
                  <a:pt x="2653545" y="4959317"/>
                </a:cubicBezTo>
                <a:cubicBezTo>
                  <a:pt x="2652478" y="4951752"/>
                  <a:pt x="2651288" y="4944204"/>
                  <a:pt x="2650164" y="4936649"/>
                </a:cubicBezTo>
                <a:cubicBezTo>
                  <a:pt x="2649583" y="4932778"/>
                  <a:pt x="2648916" y="4928915"/>
                  <a:pt x="2648516" y="4925025"/>
                </a:cubicBezTo>
                <a:cubicBezTo>
                  <a:pt x="2647849" y="4918654"/>
                  <a:pt x="2649764" y="4911967"/>
                  <a:pt x="2646087" y="4905964"/>
                </a:cubicBezTo>
                <a:cubicBezTo>
                  <a:pt x="2645887" y="4905635"/>
                  <a:pt x="2646021" y="4905102"/>
                  <a:pt x="2646001" y="4904664"/>
                </a:cubicBezTo>
                <a:cubicBezTo>
                  <a:pt x="2645573" y="4895579"/>
                  <a:pt x="2644601" y="4886614"/>
                  <a:pt x="2642382" y="4877713"/>
                </a:cubicBezTo>
                <a:cubicBezTo>
                  <a:pt x="2639363" y="4865654"/>
                  <a:pt x="2639515" y="4852924"/>
                  <a:pt x="2634829" y="4841179"/>
                </a:cubicBezTo>
                <a:cubicBezTo>
                  <a:pt x="2634686" y="4840806"/>
                  <a:pt x="2634791" y="4840339"/>
                  <a:pt x="2634724" y="4839925"/>
                </a:cubicBezTo>
                <a:cubicBezTo>
                  <a:pt x="2633400" y="4831804"/>
                  <a:pt x="2632762" y="4823490"/>
                  <a:pt x="2630533" y="4815624"/>
                </a:cubicBezTo>
                <a:cubicBezTo>
                  <a:pt x="2628771" y="4809386"/>
                  <a:pt x="2627561" y="4803008"/>
                  <a:pt x="2625580" y="4796826"/>
                </a:cubicBezTo>
                <a:cubicBezTo>
                  <a:pt x="2624380" y="4793108"/>
                  <a:pt x="2623846" y="4789184"/>
                  <a:pt x="2622913" y="4785376"/>
                </a:cubicBezTo>
                <a:cubicBezTo>
                  <a:pt x="2621779" y="4780737"/>
                  <a:pt x="2620722" y="4776071"/>
                  <a:pt x="2619332" y="4771506"/>
                </a:cubicBezTo>
                <a:cubicBezTo>
                  <a:pt x="2616550" y="4762369"/>
                  <a:pt x="2613578" y="4753289"/>
                  <a:pt x="2610654" y="4744195"/>
                </a:cubicBezTo>
                <a:cubicBezTo>
                  <a:pt x="2609121" y="4739407"/>
                  <a:pt x="2607073" y="4734731"/>
                  <a:pt x="2606063" y="4729839"/>
                </a:cubicBezTo>
                <a:cubicBezTo>
                  <a:pt x="2604882" y="4724104"/>
                  <a:pt x="2603234" y="4718474"/>
                  <a:pt x="2601444" y="4712989"/>
                </a:cubicBezTo>
                <a:cubicBezTo>
                  <a:pt x="2598072" y="4702676"/>
                  <a:pt x="2593614" y="4692713"/>
                  <a:pt x="2589671" y="4682583"/>
                </a:cubicBezTo>
                <a:cubicBezTo>
                  <a:pt x="2587232" y="4676327"/>
                  <a:pt x="2585041" y="4669970"/>
                  <a:pt x="2582451" y="4663779"/>
                </a:cubicBezTo>
                <a:cubicBezTo>
                  <a:pt x="2580965" y="4660245"/>
                  <a:pt x="2580041" y="4656351"/>
                  <a:pt x="2576364" y="4653961"/>
                </a:cubicBezTo>
                <a:cubicBezTo>
                  <a:pt x="2575116" y="4653157"/>
                  <a:pt x="2574126" y="4651028"/>
                  <a:pt x="2574116" y="4649492"/>
                </a:cubicBezTo>
                <a:cubicBezTo>
                  <a:pt x="2574059" y="4644819"/>
                  <a:pt x="2571230" y="4641346"/>
                  <a:pt x="2569516" y="4637395"/>
                </a:cubicBezTo>
                <a:cubicBezTo>
                  <a:pt x="2569020" y="4636245"/>
                  <a:pt x="2568325" y="4635182"/>
                  <a:pt x="2567744" y="4634061"/>
                </a:cubicBezTo>
                <a:cubicBezTo>
                  <a:pt x="2566077" y="4630789"/>
                  <a:pt x="2564610" y="4627392"/>
                  <a:pt x="2562705" y="4624265"/>
                </a:cubicBezTo>
                <a:cubicBezTo>
                  <a:pt x="2560877" y="4621273"/>
                  <a:pt x="2558924" y="4618487"/>
                  <a:pt x="2558390" y="4614849"/>
                </a:cubicBezTo>
                <a:cubicBezTo>
                  <a:pt x="2558076" y="4612766"/>
                  <a:pt x="2557343" y="4610120"/>
                  <a:pt x="2555847" y="4608959"/>
                </a:cubicBezTo>
                <a:cubicBezTo>
                  <a:pt x="2551875" y="4605892"/>
                  <a:pt x="2550628" y="4601600"/>
                  <a:pt x="2548989" y="4597326"/>
                </a:cubicBezTo>
                <a:cubicBezTo>
                  <a:pt x="2548389" y="4595768"/>
                  <a:pt x="2547113" y="4594414"/>
                  <a:pt x="2545970" y="4593130"/>
                </a:cubicBezTo>
                <a:cubicBezTo>
                  <a:pt x="2542703" y="4589474"/>
                  <a:pt x="2540626" y="4585161"/>
                  <a:pt x="2538741" y="4580716"/>
                </a:cubicBezTo>
                <a:cubicBezTo>
                  <a:pt x="2537721" y="4578320"/>
                  <a:pt x="2536712" y="4575893"/>
                  <a:pt x="2535397" y="4573655"/>
                </a:cubicBezTo>
                <a:cubicBezTo>
                  <a:pt x="2533540" y="4570482"/>
                  <a:pt x="2531416" y="4567463"/>
                  <a:pt x="2529377" y="4564393"/>
                </a:cubicBezTo>
                <a:cubicBezTo>
                  <a:pt x="2526853" y="4560574"/>
                  <a:pt x="2524624" y="4556499"/>
                  <a:pt x="2521700" y="4553013"/>
                </a:cubicBezTo>
                <a:cubicBezTo>
                  <a:pt x="2514414" y="4544354"/>
                  <a:pt x="2508394" y="4534812"/>
                  <a:pt x="2501717" y="4525729"/>
                </a:cubicBezTo>
                <a:cubicBezTo>
                  <a:pt x="2498793" y="4521744"/>
                  <a:pt x="2494887" y="4518356"/>
                  <a:pt x="2492544" y="4514088"/>
                </a:cubicBezTo>
                <a:cubicBezTo>
                  <a:pt x="2487944" y="4505696"/>
                  <a:pt x="2481333" y="4499065"/>
                  <a:pt x="2474980" y="4492166"/>
                </a:cubicBezTo>
                <a:cubicBezTo>
                  <a:pt x="2472037" y="4488976"/>
                  <a:pt x="2468274" y="4486324"/>
                  <a:pt x="2466074" y="4482710"/>
                </a:cubicBezTo>
                <a:cubicBezTo>
                  <a:pt x="2460102" y="4472858"/>
                  <a:pt x="2450710" y="4466176"/>
                  <a:pt x="2443500" y="4457506"/>
                </a:cubicBezTo>
                <a:cubicBezTo>
                  <a:pt x="2439928" y="4453204"/>
                  <a:pt x="2435442" y="4449823"/>
                  <a:pt x="2431108" y="4446270"/>
                </a:cubicBezTo>
                <a:cubicBezTo>
                  <a:pt x="2425079" y="4441326"/>
                  <a:pt x="2419573" y="4435743"/>
                  <a:pt x="2413725" y="4430575"/>
                </a:cubicBezTo>
                <a:cubicBezTo>
                  <a:pt x="2410667" y="4427878"/>
                  <a:pt x="2408353" y="4424164"/>
                  <a:pt x="2403990" y="4423139"/>
                </a:cubicBezTo>
                <a:cubicBezTo>
                  <a:pt x="2400847" y="4418170"/>
                  <a:pt x="2395561" y="4415687"/>
                  <a:pt x="2391141" y="4412218"/>
                </a:cubicBezTo>
                <a:cubicBezTo>
                  <a:pt x="2389303" y="4410778"/>
                  <a:pt x="2387007" y="4409853"/>
                  <a:pt x="2385331" y="4408268"/>
                </a:cubicBezTo>
                <a:cubicBezTo>
                  <a:pt x="2378206" y="4401538"/>
                  <a:pt x="2370291" y="4395964"/>
                  <a:pt x="2362023" y="4390662"/>
                </a:cubicBezTo>
                <a:cubicBezTo>
                  <a:pt x="2354470" y="4385816"/>
                  <a:pt x="2347498" y="4380086"/>
                  <a:pt x="2339754" y="4375395"/>
                </a:cubicBezTo>
                <a:cubicBezTo>
                  <a:pt x="2334096" y="4371965"/>
                  <a:pt x="2329019" y="4367596"/>
                  <a:pt x="2322752" y="4365121"/>
                </a:cubicBezTo>
                <a:cubicBezTo>
                  <a:pt x="2320427" y="4364203"/>
                  <a:pt x="2317808" y="4363430"/>
                  <a:pt x="2316036" y="4361813"/>
                </a:cubicBezTo>
                <a:cubicBezTo>
                  <a:pt x="2312941" y="4358975"/>
                  <a:pt x="2309426" y="4357173"/>
                  <a:pt x="2305692" y="4355370"/>
                </a:cubicBezTo>
                <a:cubicBezTo>
                  <a:pt x="2299444" y="4352347"/>
                  <a:pt x="2293386" y="4348874"/>
                  <a:pt x="2287461" y="4345255"/>
                </a:cubicBezTo>
                <a:cubicBezTo>
                  <a:pt x="2285195" y="4343870"/>
                  <a:pt x="2282070" y="4344433"/>
                  <a:pt x="2280422" y="4341918"/>
                </a:cubicBezTo>
                <a:cubicBezTo>
                  <a:pt x="2277603" y="4344492"/>
                  <a:pt x="2276117" y="4341380"/>
                  <a:pt x="2274279" y="4340350"/>
                </a:cubicBezTo>
                <a:cubicBezTo>
                  <a:pt x="2272402" y="4339299"/>
                  <a:pt x="2270793" y="4337763"/>
                  <a:pt x="2269078" y="4336440"/>
                </a:cubicBezTo>
                <a:cubicBezTo>
                  <a:pt x="2269021" y="4336496"/>
                  <a:pt x="2268973" y="4336554"/>
                  <a:pt x="2268926" y="4336611"/>
                </a:cubicBezTo>
                <a:cubicBezTo>
                  <a:pt x="2262449" y="4334540"/>
                  <a:pt x="2256505" y="4331207"/>
                  <a:pt x="2249990" y="4329047"/>
                </a:cubicBezTo>
                <a:cubicBezTo>
                  <a:pt x="2242218" y="4326469"/>
                  <a:pt x="2234540" y="4323468"/>
                  <a:pt x="2226739" y="4320852"/>
                </a:cubicBezTo>
                <a:cubicBezTo>
                  <a:pt x="2223663" y="4319818"/>
                  <a:pt x="2220558" y="4318828"/>
                  <a:pt x="2217519" y="4317682"/>
                </a:cubicBezTo>
                <a:cubicBezTo>
                  <a:pt x="2212033" y="4315615"/>
                  <a:pt x="2206585" y="4313445"/>
                  <a:pt x="2201127" y="4311318"/>
                </a:cubicBezTo>
                <a:lnTo>
                  <a:pt x="2201270" y="4311490"/>
                </a:lnTo>
                <a:cubicBezTo>
                  <a:pt x="2199746" y="4311262"/>
                  <a:pt x="2198222" y="4311035"/>
                  <a:pt x="2196688" y="4310807"/>
                </a:cubicBezTo>
                <a:lnTo>
                  <a:pt x="2196536" y="4310956"/>
                </a:lnTo>
                <a:cubicBezTo>
                  <a:pt x="2194459" y="4308758"/>
                  <a:pt x="2192288" y="4306894"/>
                  <a:pt x="2188982" y="4308665"/>
                </a:cubicBezTo>
                <a:lnTo>
                  <a:pt x="2188722" y="4308279"/>
                </a:lnTo>
                <a:lnTo>
                  <a:pt x="2188811" y="4308302"/>
                </a:lnTo>
                <a:lnTo>
                  <a:pt x="2188639" y="4308157"/>
                </a:lnTo>
                <a:lnTo>
                  <a:pt x="2188722" y="4308279"/>
                </a:lnTo>
                <a:lnTo>
                  <a:pt x="2172980" y="4304257"/>
                </a:lnTo>
                <a:cubicBezTo>
                  <a:pt x="2168275" y="4303270"/>
                  <a:pt x="2163465" y="4302799"/>
                  <a:pt x="2158703" y="4302063"/>
                </a:cubicBezTo>
                <a:cubicBezTo>
                  <a:pt x="2154016" y="4301337"/>
                  <a:pt x="2149339" y="4300872"/>
                  <a:pt x="2144806" y="4299011"/>
                </a:cubicBezTo>
                <a:cubicBezTo>
                  <a:pt x="2140481" y="4297238"/>
                  <a:pt x="2135214" y="4298431"/>
                  <a:pt x="2131156" y="4295210"/>
                </a:cubicBezTo>
                <a:cubicBezTo>
                  <a:pt x="2130613" y="4294782"/>
                  <a:pt x="2129223" y="4294784"/>
                  <a:pt x="2128623" y="4295183"/>
                </a:cubicBezTo>
                <a:cubicBezTo>
                  <a:pt x="2126165" y="4296820"/>
                  <a:pt x="2124146" y="4296090"/>
                  <a:pt x="2122003" y="4294577"/>
                </a:cubicBezTo>
                <a:cubicBezTo>
                  <a:pt x="2121174" y="4293997"/>
                  <a:pt x="2119983" y="4293739"/>
                  <a:pt x="2118936" y="4293695"/>
                </a:cubicBezTo>
                <a:cubicBezTo>
                  <a:pt x="2112192" y="4293415"/>
                  <a:pt x="2105305" y="4293987"/>
                  <a:pt x="2098733" y="4292806"/>
                </a:cubicBezTo>
                <a:cubicBezTo>
                  <a:pt x="2092247" y="4291639"/>
                  <a:pt x="2085693" y="4292765"/>
                  <a:pt x="2079321" y="4291196"/>
                </a:cubicBezTo>
                <a:cubicBezTo>
                  <a:pt x="2078092" y="4290894"/>
                  <a:pt x="2076740" y="4291163"/>
                  <a:pt x="2075445" y="4291065"/>
                </a:cubicBezTo>
                <a:cubicBezTo>
                  <a:pt x="2066548" y="4290389"/>
                  <a:pt x="2057595" y="4291302"/>
                  <a:pt x="2048717" y="4290316"/>
                </a:cubicBezTo>
                <a:cubicBezTo>
                  <a:pt x="2039135" y="4289251"/>
                  <a:pt x="2029524" y="4289146"/>
                  <a:pt x="2019923" y="4289729"/>
                </a:cubicBezTo>
                <a:cubicBezTo>
                  <a:pt x="2009903" y="4290337"/>
                  <a:pt x="1999892" y="4291133"/>
                  <a:pt x="1989900" y="4292150"/>
                </a:cubicBezTo>
                <a:cubicBezTo>
                  <a:pt x="1979413" y="4293218"/>
                  <a:pt x="1968965" y="4294720"/>
                  <a:pt x="1958487" y="4295894"/>
                </a:cubicBezTo>
                <a:cubicBezTo>
                  <a:pt x="1947981" y="4297071"/>
                  <a:pt x="1938065" y="4301310"/>
                  <a:pt x="1927407" y="4301718"/>
                </a:cubicBezTo>
                <a:cubicBezTo>
                  <a:pt x="1926597" y="4301749"/>
                  <a:pt x="1925826" y="4302451"/>
                  <a:pt x="1924997" y="4302700"/>
                </a:cubicBezTo>
                <a:cubicBezTo>
                  <a:pt x="1919539" y="4304334"/>
                  <a:pt x="1914167" y="4306585"/>
                  <a:pt x="1908586" y="4307396"/>
                </a:cubicBezTo>
                <a:cubicBezTo>
                  <a:pt x="1898260" y="4308896"/>
                  <a:pt x="1888821" y="4313141"/>
                  <a:pt x="1878915" y="4315899"/>
                </a:cubicBezTo>
                <a:cubicBezTo>
                  <a:pt x="1872819" y="4317594"/>
                  <a:pt x="1867018" y="4320333"/>
                  <a:pt x="1861094" y="4322615"/>
                </a:cubicBezTo>
                <a:cubicBezTo>
                  <a:pt x="1852274" y="4326013"/>
                  <a:pt x="1843425" y="4329340"/>
                  <a:pt x="1834652" y="4332853"/>
                </a:cubicBezTo>
                <a:cubicBezTo>
                  <a:pt x="1829757" y="4334812"/>
                  <a:pt x="1824927" y="4336959"/>
                  <a:pt x="1820194" y="4339278"/>
                </a:cubicBezTo>
                <a:cubicBezTo>
                  <a:pt x="1817936" y="4340387"/>
                  <a:pt x="1816164" y="4342725"/>
                  <a:pt x="1813840" y="4343419"/>
                </a:cubicBezTo>
                <a:cubicBezTo>
                  <a:pt x="1804525" y="4346199"/>
                  <a:pt x="1796143" y="4350481"/>
                  <a:pt x="1788037" y="4355904"/>
                </a:cubicBezTo>
                <a:cubicBezTo>
                  <a:pt x="1781417" y="4360331"/>
                  <a:pt x="1773531" y="4362790"/>
                  <a:pt x="1766701" y="4367081"/>
                </a:cubicBezTo>
                <a:cubicBezTo>
                  <a:pt x="1762643" y="4369630"/>
                  <a:pt x="1758653" y="4372327"/>
                  <a:pt x="1753795" y="4373272"/>
                </a:cubicBezTo>
                <a:cubicBezTo>
                  <a:pt x="1753204" y="4373388"/>
                  <a:pt x="1752623" y="4373908"/>
                  <a:pt x="1752175" y="4374371"/>
                </a:cubicBezTo>
                <a:cubicBezTo>
                  <a:pt x="1747327" y="4379348"/>
                  <a:pt x="1740774" y="4381744"/>
                  <a:pt x="1735021" y="4385300"/>
                </a:cubicBezTo>
                <a:cubicBezTo>
                  <a:pt x="1728896" y="4389086"/>
                  <a:pt x="1722381" y="4392198"/>
                  <a:pt x="1717371" y="4397562"/>
                </a:cubicBezTo>
                <a:cubicBezTo>
                  <a:pt x="1716952" y="4398013"/>
                  <a:pt x="1716285" y="4398240"/>
                  <a:pt x="1715723" y="4398557"/>
                </a:cubicBezTo>
                <a:cubicBezTo>
                  <a:pt x="1712504" y="4400378"/>
                  <a:pt x="1709227" y="4402107"/>
                  <a:pt x="1706084" y="4404041"/>
                </a:cubicBezTo>
                <a:cubicBezTo>
                  <a:pt x="1703493" y="4405633"/>
                  <a:pt x="1700150" y="4406951"/>
                  <a:pt x="1698759" y="4409327"/>
                </a:cubicBezTo>
                <a:cubicBezTo>
                  <a:pt x="1697016" y="4412316"/>
                  <a:pt x="1694730" y="4413460"/>
                  <a:pt x="1691873" y="4414472"/>
                </a:cubicBezTo>
                <a:cubicBezTo>
                  <a:pt x="1690644" y="4414906"/>
                  <a:pt x="1689415" y="4415535"/>
                  <a:pt x="1688434" y="4416364"/>
                </a:cubicBezTo>
                <a:cubicBezTo>
                  <a:pt x="1680404" y="4423140"/>
                  <a:pt x="1672870" y="4430495"/>
                  <a:pt x="1664041" y="4436307"/>
                </a:cubicBezTo>
                <a:cubicBezTo>
                  <a:pt x="1662593" y="4437256"/>
                  <a:pt x="1661193" y="4438510"/>
                  <a:pt x="1660269" y="4439939"/>
                </a:cubicBezTo>
                <a:cubicBezTo>
                  <a:pt x="1658602" y="4442500"/>
                  <a:pt x="1656278" y="4443991"/>
                  <a:pt x="1653534" y="4444985"/>
                </a:cubicBezTo>
                <a:cubicBezTo>
                  <a:pt x="1650125" y="4446222"/>
                  <a:pt x="1647410" y="4448219"/>
                  <a:pt x="1645238" y="4451190"/>
                </a:cubicBezTo>
                <a:cubicBezTo>
                  <a:pt x="1643990" y="4452903"/>
                  <a:pt x="1642114" y="4454184"/>
                  <a:pt x="1640438" y="4455566"/>
                </a:cubicBezTo>
                <a:cubicBezTo>
                  <a:pt x="1637942" y="4457622"/>
                  <a:pt x="1635246" y="4459454"/>
                  <a:pt x="1632923" y="4461675"/>
                </a:cubicBezTo>
                <a:cubicBezTo>
                  <a:pt x="1631979" y="4462571"/>
                  <a:pt x="1633837" y="4464918"/>
                  <a:pt x="1630846" y="4465453"/>
                </a:cubicBezTo>
                <a:cubicBezTo>
                  <a:pt x="1627360" y="4466079"/>
                  <a:pt x="1624236" y="4467692"/>
                  <a:pt x="1623455" y="4471934"/>
                </a:cubicBezTo>
                <a:cubicBezTo>
                  <a:pt x="1623264" y="4472985"/>
                  <a:pt x="1621731" y="4473848"/>
                  <a:pt x="1620730" y="4474688"/>
                </a:cubicBezTo>
                <a:cubicBezTo>
                  <a:pt x="1616778" y="4477980"/>
                  <a:pt x="1612691" y="4481114"/>
                  <a:pt x="1608853" y="4484530"/>
                </a:cubicBezTo>
                <a:cubicBezTo>
                  <a:pt x="1605795" y="4487250"/>
                  <a:pt x="1603081" y="4490348"/>
                  <a:pt x="1600118" y="4493170"/>
                </a:cubicBezTo>
                <a:cubicBezTo>
                  <a:pt x="1598537" y="4494675"/>
                  <a:pt x="1596642" y="4495855"/>
                  <a:pt x="1595051" y="4497354"/>
                </a:cubicBezTo>
                <a:cubicBezTo>
                  <a:pt x="1592832" y="4499456"/>
                  <a:pt x="1596832" y="4498943"/>
                  <a:pt x="1596365" y="4500610"/>
                </a:cubicBezTo>
                <a:cubicBezTo>
                  <a:pt x="1592670" y="4501707"/>
                  <a:pt x="1589841" y="4504145"/>
                  <a:pt x="1586850" y="4506848"/>
                </a:cubicBezTo>
                <a:cubicBezTo>
                  <a:pt x="1582735" y="4510572"/>
                  <a:pt x="1579906" y="4515209"/>
                  <a:pt x="1576106" y="4519098"/>
                </a:cubicBezTo>
                <a:cubicBezTo>
                  <a:pt x="1573372" y="4521901"/>
                  <a:pt x="1571077" y="4525132"/>
                  <a:pt x="1568629" y="4528208"/>
                </a:cubicBezTo>
                <a:cubicBezTo>
                  <a:pt x="1567276" y="4529906"/>
                  <a:pt x="1566152" y="4531801"/>
                  <a:pt x="1564676" y="4533378"/>
                </a:cubicBezTo>
                <a:cubicBezTo>
                  <a:pt x="1563333" y="4534810"/>
                  <a:pt x="1561637" y="4535899"/>
                  <a:pt x="1560142" y="4537200"/>
                </a:cubicBezTo>
                <a:cubicBezTo>
                  <a:pt x="1558713" y="4538450"/>
                  <a:pt x="1556237" y="4539734"/>
                  <a:pt x="1556189" y="4541076"/>
                </a:cubicBezTo>
                <a:cubicBezTo>
                  <a:pt x="1556084" y="4543970"/>
                  <a:pt x="1553322" y="4543444"/>
                  <a:pt x="1552474" y="4544974"/>
                </a:cubicBezTo>
                <a:cubicBezTo>
                  <a:pt x="1551607" y="4546537"/>
                  <a:pt x="1551350" y="4548502"/>
                  <a:pt x="1550264" y="4549856"/>
                </a:cubicBezTo>
                <a:cubicBezTo>
                  <a:pt x="1549083" y="4551345"/>
                  <a:pt x="1547245" y="4552307"/>
                  <a:pt x="1545750" y="4553574"/>
                </a:cubicBezTo>
                <a:cubicBezTo>
                  <a:pt x="1545502" y="4553790"/>
                  <a:pt x="1545483" y="4554396"/>
                  <a:pt x="1545511" y="4554807"/>
                </a:cubicBezTo>
                <a:cubicBezTo>
                  <a:pt x="1545721" y="4557317"/>
                  <a:pt x="1544045" y="4558087"/>
                  <a:pt x="1542121" y="4559000"/>
                </a:cubicBezTo>
                <a:cubicBezTo>
                  <a:pt x="1540835" y="4559610"/>
                  <a:pt x="1539311" y="4560816"/>
                  <a:pt x="1538949" y="4562059"/>
                </a:cubicBezTo>
                <a:cubicBezTo>
                  <a:pt x="1537949" y="4565492"/>
                  <a:pt x="1535225" y="4567454"/>
                  <a:pt x="1532948" y="4569685"/>
                </a:cubicBezTo>
                <a:cubicBezTo>
                  <a:pt x="1530186" y="4572382"/>
                  <a:pt x="1526300" y="4574126"/>
                  <a:pt x="1526643" y="4578902"/>
                </a:cubicBezTo>
                <a:cubicBezTo>
                  <a:pt x="1526671" y="4579216"/>
                  <a:pt x="1526147" y="4579580"/>
                  <a:pt x="1525861" y="4579904"/>
                </a:cubicBezTo>
                <a:cubicBezTo>
                  <a:pt x="1522823" y="4583349"/>
                  <a:pt x="1519794" y="4586795"/>
                  <a:pt x="1516737" y="4590228"/>
                </a:cubicBezTo>
                <a:cubicBezTo>
                  <a:pt x="1516155" y="4590885"/>
                  <a:pt x="1515051" y="4591427"/>
                  <a:pt x="1514965" y="4592120"/>
                </a:cubicBezTo>
                <a:cubicBezTo>
                  <a:pt x="1514403" y="4596651"/>
                  <a:pt x="1509355" y="4598552"/>
                  <a:pt x="1508688" y="4602965"/>
                </a:cubicBezTo>
                <a:cubicBezTo>
                  <a:pt x="1504183" y="4605068"/>
                  <a:pt x="1502611" y="4609725"/>
                  <a:pt x="1499801" y="4613274"/>
                </a:cubicBezTo>
                <a:cubicBezTo>
                  <a:pt x="1495924" y="4618180"/>
                  <a:pt x="1491571" y="4622859"/>
                  <a:pt x="1490047" y="4629247"/>
                </a:cubicBezTo>
                <a:cubicBezTo>
                  <a:pt x="1489809" y="4630252"/>
                  <a:pt x="1489104" y="4631298"/>
                  <a:pt x="1488314" y="4632001"/>
                </a:cubicBezTo>
                <a:cubicBezTo>
                  <a:pt x="1482037" y="4637625"/>
                  <a:pt x="1478732" y="4645329"/>
                  <a:pt x="1474122" y="4652105"/>
                </a:cubicBezTo>
                <a:cubicBezTo>
                  <a:pt x="1470874" y="4656890"/>
                  <a:pt x="1467673" y="4661693"/>
                  <a:pt x="1464949" y="4666903"/>
                </a:cubicBezTo>
                <a:cubicBezTo>
                  <a:pt x="1461606" y="4673293"/>
                  <a:pt x="1457386" y="4679261"/>
                  <a:pt x="1454691" y="4686048"/>
                </a:cubicBezTo>
                <a:cubicBezTo>
                  <a:pt x="1454291" y="4687048"/>
                  <a:pt x="1453757" y="4688036"/>
                  <a:pt x="1453090" y="4688876"/>
                </a:cubicBezTo>
                <a:cubicBezTo>
                  <a:pt x="1449938" y="4692847"/>
                  <a:pt x="1447356" y="4697051"/>
                  <a:pt x="1446071" y="4702060"/>
                </a:cubicBezTo>
                <a:cubicBezTo>
                  <a:pt x="1445623" y="4703797"/>
                  <a:pt x="1444204" y="4705521"/>
                  <a:pt x="1442765" y="4706710"/>
                </a:cubicBezTo>
                <a:cubicBezTo>
                  <a:pt x="1440965" y="4708206"/>
                  <a:pt x="1440479" y="4709505"/>
                  <a:pt x="1441184" y="4711791"/>
                </a:cubicBezTo>
                <a:cubicBezTo>
                  <a:pt x="1441565" y="4713019"/>
                  <a:pt x="1441194" y="4715138"/>
                  <a:pt x="1440317" y="4715976"/>
                </a:cubicBezTo>
                <a:cubicBezTo>
                  <a:pt x="1436584" y="4719538"/>
                  <a:pt x="1433850" y="4723527"/>
                  <a:pt x="1432964" y="4728670"/>
                </a:cubicBezTo>
                <a:cubicBezTo>
                  <a:pt x="1432907" y="4728997"/>
                  <a:pt x="1432412" y="4729327"/>
                  <a:pt x="1432050" y="4729511"/>
                </a:cubicBezTo>
                <a:cubicBezTo>
                  <a:pt x="1429773" y="4730673"/>
                  <a:pt x="1429364" y="4732864"/>
                  <a:pt x="1429002" y="4735030"/>
                </a:cubicBezTo>
                <a:cubicBezTo>
                  <a:pt x="1428192" y="4739916"/>
                  <a:pt x="1426135" y="4744126"/>
                  <a:pt x="1422439" y="4747496"/>
                </a:cubicBezTo>
                <a:lnTo>
                  <a:pt x="1422944" y="4747654"/>
                </a:lnTo>
                <a:lnTo>
                  <a:pt x="1422601" y="4747575"/>
                </a:lnTo>
                <a:cubicBezTo>
                  <a:pt x="1421315" y="4750934"/>
                  <a:pt x="1419343" y="4754211"/>
                  <a:pt x="1418934" y="4757673"/>
                </a:cubicBezTo>
                <a:cubicBezTo>
                  <a:pt x="1418334" y="4762677"/>
                  <a:pt x="1414809" y="4766379"/>
                  <a:pt x="1414000" y="4771332"/>
                </a:cubicBezTo>
                <a:cubicBezTo>
                  <a:pt x="1413505" y="4774409"/>
                  <a:pt x="1410561" y="4777092"/>
                  <a:pt x="1408713" y="4779952"/>
                </a:cubicBezTo>
                <a:lnTo>
                  <a:pt x="1408866" y="4780098"/>
                </a:lnTo>
                <a:cubicBezTo>
                  <a:pt x="1408390" y="4781493"/>
                  <a:pt x="1407847" y="4782869"/>
                  <a:pt x="1407485" y="4784290"/>
                </a:cubicBezTo>
                <a:cubicBezTo>
                  <a:pt x="1407218" y="4785303"/>
                  <a:pt x="1407599" y="4786803"/>
                  <a:pt x="1407008" y="4787361"/>
                </a:cubicBezTo>
                <a:cubicBezTo>
                  <a:pt x="1402494" y="4791607"/>
                  <a:pt x="1403427" y="4797946"/>
                  <a:pt x="1400798" y="4802925"/>
                </a:cubicBezTo>
                <a:cubicBezTo>
                  <a:pt x="1399427" y="4805518"/>
                  <a:pt x="1399608" y="4808966"/>
                  <a:pt x="1398093" y="4811427"/>
                </a:cubicBezTo>
                <a:cubicBezTo>
                  <a:pt x="1396445" y="4814122"/>
                  <a:pt x="1396998" y="4817125"/>
                  <a:pt x="1395569" y="4819955"/>
                </a:cubicBezTo>
                <a:cubicBezTo>
                  <a:pt x="1393359" y="4824334"/>
                  <a:pt x="1391664" y="4828989"/>
                  <a:pt x="1389244" y="4833366"/>
                </a:cubicBezTo>
                <a:cubicBezTo>
                  <a:pt x="1387873" y="4835843"/>
                  <a:pt x="1388168" y="4839210"/>
                  <a:pt x="1387558" y="4842146"/>
                </a:cubicBezTo>
                <a:cubicBezTo>
                  <a:pt x="1387377" y="4843039"/>
                  <a:pt x="1386701" y="4843833"/>
                  <a:pt x="1386244" y="4844673"/>
                </a:cubicBezTo>
                <a:lnTo>
                  <a:pt x="1386358" y="4844806"/>
                </a:lnTo>
                <a:cubicBezTo>
                  <a:pt x="1383644" y="4846297"/>
                  <a:pt x="1385577" y="4849394"/>
                  <a:pt x="1384120" y="4851286"/>
                </a:cubicBezTo>
                <a:cubicBezTo>
                  <a:pt x="1380824" y="4855569"/>
                  <a:pt x="1381081" y="4861154"/>
                  <a:pt x="1378881" y="4865694"/>
                </a:cubicBezTo>
                <a:cubicBezTo>
                  <a:pt x="1375338" y="4873010"/>
                  <a:pt x="1377414" y="4882268"/>
                  <a:pt x="1370709" y="4888397"/>
                </a:cubicBezTo>
                <a:cubicBezTo>
                  <a:pt x="1370356" y="4888713"/>
                  <a:pt x="1370728" y="4889700"/>
                  <a:pt x="1370537" y="4890308"/>
                </a:cubicBezTo>
                <a:cubicBezTo>
                  <a:pt x="1370099" y="4891745"/>
                  <a:pt x="1369528" y="4893142"/>
                  <a:pt x="1369004" y="4894555"/>
                </a:cubicBezTo>
                <a:lnTo>
                  <a:pt x="1369451" y="4894377"/>
                </a:lnTo>
                <a:lnTo>
                  <a:pt x="1369147" y="4894664"/>
                </a:lnTo>
                <a:cubicBezTo>
                  <a:pt x="1368766" y="4894535"/>
                  <a:pt x="1368404" y="4894375"/>
                  <a:pt x="1368023" y="4894299"/>
                </a:cubicBezTo>
                <a:cubicBezTo>
                  <a:pt x="1367927" y="4894280"/>
                  <a:pt x="1367642" y="4894612"/>
                  <a:pt x="1367670" y="4894648"/>
                </a:cubicBezTo>
                <a:cubicBezTo>
                  <a:pt x="1369070" y="4896900"/>
                  <a:pt x="1369547" y="4899145"/>
                  <a:pt x="1368242" y="4901689"/>
                </a:cubicBezTo>
                <a:cubicBezTo>
                  <a:pt x="1366899" y="4904308"/>
                  <a:pt x="1365822" y="4907061"/>
                  <a:pt x="1364622" y="4909756"/>
                </a:cubicBezTo>
                <a:lnTo>
                  <a:pt x="1364803" y="4909576"/>
                </a:lnTo>
                <a:cubicBezTo>
                  <a:pt x="1362955" y="4916239"/>
                  <a:pt x="1361117" y="4922903"/>
                  <a:pt x="1359269" y="4929566"/>
                </a:cubicBezTo>
                <a:lnTo>
                  <a:pt x="1359098" y="4929497"/>
                </a:lnTo>
                <a:cubicBezTo>
                  <a:pt x="1359726" y="4930480"/>
                  <a:pt x="1360688" y="4931465"/>
                  <a:pt x="1359069" y="4932430"/>
                </a:cubicBezTo>
                <a:lnTo>
                  <a:pt x="1359269" y="4932318"/>
                </a:lnTo>
                <a:cubicBezTo>
                  <a:pt x="1357926" y="4936820"/>
                  <a:pt x="1356812" y="4941411"/>
                  <a:pt x="1355116" y="4945780"/>
                </a:cubicBezTo>
                <a:cubicBezTo>
                  <a:pt x="1354392" y="4947628"/>
                  <a:pt x="1354154" y="4948956"/>
                  <a:pt x="1355183" y="4950626"/>
                </a:cubicBezTo>
                <a:cubicBezTo>
                  <a:pt x="1355793" y="4951606"/>
                  <a:pt x="1356021" y="4952776"/>
                  <a:pt x="1354288" y="4953052"/>
                </a:cubicBezTo>
                <a:lnTo>
                  <a:pt x="1354497" y="4953018"/>
                </a:lnTo>
                <a:cubicBezTo>
                  <a:pt x="1354307" y="4954720"/>
                  <a:pt x="1354021" y="4956418"/>
                  <a:pt x="1353954" y="4958125"/>
                </a:cubicBezTo>
                <a:cubicBezTo>
                  <a:pt x="1353745" y="4963143"/>
                  <a:pt x="1351735" y="4966865"/>
                  <a:pt x="1346725" y="4968550"/>
                </a:cubicBezTo>
                <a:lnTo>
                  <a:pt x="1346763" y="4968499"/>
                </a:lnTo>
                <a:cubicBezTo>
                  <a:pt x="1347763" y="4969377"/>
                  <a:pt x="1350363" y="4968791"/>
                  <a:pt x="1349801" y="4970990"/>
                </a:cubicBezTo>
                <a:cubicBezTo>
                  <a:pt x="1348706" y="4975349"/>
                  <a:pt x="1347906" y="4979764"/>
                  <a:pt x="1346887" y="4984135"/>
                </a:cubicBezTo>
                <a:lnTo>
                  <a:pt x="1346500" y="4984460"/>
                </a:lnTo>
                <a:lnTo>
                  <a:pt x="1346525" y="4984404"/>
                </a:lnTo>
                <a:lnTo>
                  <a:pt x="1346401" y="4984543"/>
                </a:lnTo>
                <a:lnTo>
                  <a:pt x="1346500" y="4984460"/>
                </a:lnTo>
                <a:lnTo>
                  <a:pt x="1343976" y="4990060"/>
                </a:lnTo>
                <a:cubicBezTo>
                  <a:pt x="1343201" y="4991964"/>
                  <a:pt x="1342872" y="4993963"/>
                  <a:pt x="1344105" y="4996293"/>
                </a:cubicBezTo>
                <a:cubicBezTo>
                  <a:pt x="1344315" y="4996682"/>
                  <a:pt x="1343686" y="4997470"/>
                  <a:pt x="1343524" y="4998092"/>
                </a:cubicBezTo>
                <a:cubicBezTo>
                  <a:pt x="1342658" y="5001418"/>
                  <a:pt x="1341381" y="5004597"/>
                  <a:pt x="1341734" y="5008237"/>
                </a:cubicBezTo>
                <a:cubicBezTo>
                  <a:pt x="1341905" y="5009988"/>
                  <a:pt x="1340619" y="5011880"/>
                  <a:pt x="1339991" y="5013709"/>
                </a:cubicBezTo>
                <a:lnTo>
                  <a:pt x="1339972" y="5013611"/>
                </a:lnTo>
                <a:cubicBezTo>
                  <a:pt x="1339438" y="5014186"/>
                  <a:pt x="1338343" y="5014975"/>
                  <a:pt x="1338467" y="5015304"/>
                </a:cubicBezTo>
                <a:cubicBezTo>
                  <a:pt x="1339952" y="5019207"/>
                  <a:pt x="1337590" y="5022561"/>
                  <a:pt x="1337028" y="5026148"/>
                </a:cubicBezTo>
                <a:cubicBezTo>
                  <a:pt x="1336838" y="5027392"/>
                  <a:pt x="1335704" y="5028567"/>
                  <a:pt x="1335733" y="5029755"/>
                </a:cubicBezTo>
                <a:lnTo>
                  <a:pt x="1333811" y="5043643"/>
                </a:lnTo>
                <a:lnTo>
                  <a:pt x="974550" y="5043643"/>
                </a:lnTo>
                <a:lnTo>
                  <a:pt x="974371" y="5041997"/>
                </a:lnTo>
                <a:cubicBezTo>
                  <a:pt x="973895" y="5037918"/>
                  <a:pt x="973514" y="5033840"/>
                  <a:pt x="973514" y="5029762"/>
                </a:cubicBezTo>
                <a:cubicBezTo>
                  <a:pt x="973609" y="5025968"/>
                  <a:pt x="972277" y="5022363"/>
                  <a:pt x="972085" y="5018569"/>
                </a:cubicBezTo>
                <a:cubicBezTo>
                  <a:pt x="971895" y="5015914"/>
                  <a:pt x="970942" y="5013258"/>
                  <a:pt x="971133" y="5010412"/>
                </a:cubicBezTo>
                <a:cubicBezTo>
                  <a:pt x="971419" y="5006903"/>
                  <a:pt x="970847" y="5003394"/>
                  <a:pt x="970847" y="4999979"/>
                </a:cubicBezTo>
                <a:cubicBezTo>
                  <a:pt x="970942" y="4991253"/>
                  <a:pt x="968752" y="4982812"/>
                  <a:pt x="968561" y="4974086"/>
                </a:cubicBezTo>
                <a:cubicBezTo>
                  <a:pt x="968371" y="4957392"/>
                  <a:pt x="966561" y="4940794"/>
                  <a:pt x="965323" y="4924101"/>
                </a:cubicBezTo>
                <a:cubicBezTo>
                  <a:pt x="964846" y="4917177"/>
                  <a:pt x="964370" y="4910253"/>
                  <a:pt x="963703" y="4903329"/>
                </a:cubicBezTo>
                <a:cubicBezTo>
                  <a:pt x="962846" y="4894982"/>
                  <a:pt x="963989" y="4886351"/>
                  <a:pt x="960274" y="4878384"/>
                </a:cubicBezTo>
                <a:cubicBezTo>
                  <a:pt x="959893" y="4877625"/>
                  <a:pt x="960274" y="4876677"/>
                  <a:pt x="960274" y="4875823"/>
                </a:cubicBezTo>
                <a:cubicBezTo>
                  <a:pt x="960274" y="4873642"/>
                  <a:pt x="960465" y="4871460"/>
                  <a:pt x="960274" y="4869279"/>
                </a:cubicBezTo>
                <a:cubicBezTo>
                  <a:pt x="959608" y="4862260"/>
                  <a:pt x="958750" y="4855241"/>
                  <a:pt x="958084" y="4848222"/>
                </a:cubicBezTo>
                <a:cubicBezTo>
                  <a:pt x="957322" y="4840634"/>
                  <a:pt x="956941" y="4832952"/>
                  <a:pt x="955608" y="4825459"/>
                </a:cubicBezTo>
                <a:cubicBezTo>
                  <a:pt x="954656" y="4819957"/>
                  <a:pt x="953703" y="4814551"/>
                  <a:pt x="953798" y="4808860"/>
                </a:cubicBezTo>
                <a:cubicBezTo>
                  <a:pt x="953798" y="4800988"/>
                  <a:pt x="951989" y="4793210"/>
                  <a:pt x="951131" y="4785433"/>
                </a:cubicBezTo>
                <a:cubicBezTo>
                  <a:pt x="950369" y="4778509"/>
                  <a:pt x="948560" y="4771775"/>
                  <a:pt x="948464" y="4764756"/>
                </a:cubicBezTo>
                <a:cubicBezTo>
                  <a:pt x="948369" y="4757642"/>
                  <a:pt x="947892" y="4750339"/>
                  <a:pt x="945607" y="4743415"/>
                </a:cubicBezTo>
                <a:cubicBezTo>
                  <a:pt x="944750" y="4740854"/>
                  <a:pt x="944845" y="4737819"/>
                  <a:pt x="945226" y="4735068"/>
                </a:cubicBezTo>
                <a:cubicBezTo>
                  <a:pt x="945797" y="4729852"/>
                  <a:pt x="946750" y="4724635"/>
                  <a:pt x="947607" y="4719513"/>
                </a:cubicBezTo>
                <a:cubicBezTo>
                  <a:pt x="947893" y="4717996"/>
                  <a:pt x="948369" y="4716668"/>
                  <a:pt x="948941" y="4714297"/>
                </a:cubicBezTo>
                <a:cubicBezTo>
                  <a:pt x="951798" y="4717427"/>
                  <a:pt x="954084" y="4719893"/>
                  <a:pt x="956561" y="4722359"/>
                </a:cubicBezTo>
                <a:cubicBezTo>
                  <a:pt x="961418" y="4727291"/>
                  <a:pt x="966181" y="4732318"/>
                  <a:pt x="969800" y="4738388"/>
                </a:cubicBezTo>
                <a:cubicBezTo>
                  <a:pt x="972753" y="4743224"/>
                  <a:pt x="975515" y="4748158"/>
                  <a:pt x="978373" y="4753090"/>
                </a:cubicBezTo>
                <a:cubicBezTo>
                  <a:pt x="978944" y="4754038"/>
                  <a:pt x="979516" y="4754987"/>
                  <a:pt x="979802" y="4756030"/>
                </a:cubicBezTo>
                <a:cubicBezTo>
                  <a:pt x="982754" y="4764377"/>
                  <a:pt x="987898" y="4771680"/>
                  <a:pt x="991517" y="4779742"/>
                </a:cubicBezTo>
                <a:cubicBezTo>
                  <a:pt x="994089" y="4785623"/>
                  <a:pt x="996756" y="4791219"/>
                  <a:pt x="998280" y="4797479"/>
                </a:cubicBezTo>
                <a:cubicBezTo>
                  <a:pt x="999518" y="4802600"/>
                  <a:pt x="1001042" y="4807722"/>
                  <a:pt x="1002471" y="4812939"/>
                </a:cubicBezTo>
                <a:cubicBezTo>
                  <a:pt x="1003805" y="4807153"/>
                  <a:pt x="1002662" y="4801557"/>
                  <a:pt x="1001995" y="4795961"/>
                </a:cubicBezTo>
                <a:cubicBezTo>
                  <a:pt x="1005614" y="4800988"/>
                  <a:pt x="1005614" y="4807248"/>
                  <a:pt x="1007329" y="4812939"/>
                </a:cubicBezTo>
                <a:cubicBezTo>
                  <a:pt x="1008091" y="4815784"/>
                  <a:pt x="1008758" y="4818724"/>
                  <a:pt x="1009424" y="4821380"/>
                </a:cubicBezTo>
                <a:cubicBezTo>
                  <a:pt x="1011139" y="4821570"/>
                  <a:pt x="1012472" y="4817491"/>
                  <a:pt x="1013330" y="4821665"/>
                </a:cubicBezTo>
                <a:cubicBezTo>
                  <a:pt x="1013520" y="4822993"/>
                  <a:pt x="1012853" y="4824984"/>
                  <a:pt x="1016092" y="4825079"/>
                </a:cubicBezTo>
                <a:cubicBezTo>
                  <a:pt x="1016378" y="4821854"/>
                  <a:pt x="1016854" y="4818724"/>
                  <a:pt x="1017140" y="4815500"/>
                </a:cubicBezTo>
                <a:cubicBezTo>
                  <a:pt x="1017235" y="4814172"/>
                  <a:pt x="1016854" y="4812844"/>
                  <a:pt x="1017140" y="4811611"/>
                </a:cubicBezTo>
                <a:cubicBezTo>
                  <a:pt x="1019426" y="4802031"/>
                  <a:pt x="1018092" y="4792357"/>
                  <a:pt x="1017806" y="4782872"/>
                </a:cubicBezTo>
                <a:cubicBezTo>
                  <a:pt x="1017521" y="4776233"/>
                  <a:pt x="1015901" y="4769498"/>
                  <a:pt x="1014663" y="4762859"/>
                </a:cubicBezTo>
                <a:cubicBezTo>
                  <a:pt x="1012187" y="4749960"/>
                  <a:pt x="1007424" y="4738293"/>
                  <a:pt x="1000757" y="4727101"/>
                </a:cubicBezTo>
                <a:cubicBezTo>
                  <a:pt x="995423" y="4718375"/>
                  <a:pt x="987993" y="4711641"/>
                  <a:pt x="979897" y="4705571"/>
                </a:cubicBezTo>
                <a:cubicBezTo>
                  <a:pt x="975420" y="4702251"/>
                  <a:pt x="970277" y="4699785"/>
                  <a:pt x="964752" y="4696465"/>
                </a:cubicBezTo>
                <a:cubicBezTo>
                  <a:pt x="972658" y="4692102"/>
                  <a:pt x="980468" y="4690869"/>
                  <a:pt x="988088" y="4692671"/>
                </a:cubicBezTo>
                <a:cubicBezTo>
                  <a:pt x="995232" y="4694379"/>
                  <a:pt x="1001995" y="4697888"/>
                  <a:pt x="1008853" y="4700639"/>
                </a:cubicBezTo>
                <a:cubicBezTo>
                  <a:pt x="1009805" y="4701018"/>
                  <a:pt x="1011044" y="4701587"/>
                  <a:pt x="1011425" y="4702441"/>
                </a:cubicBezTo>
                <a:cubicBezTo>
                  <a:pt x="1012949" y="4705381"/>
                  <a:pt x="1015997" y="4706519"/>
                  <a:pt x="1018568" y="4708037"/>
                </a:cubicBezTo>
                <a:cubicBezTo>
                  <a:pt x="1020759" y="4709175"/>
                  <a:pt x="1022378" y="4710692"/>
                  <a:pt x="1024093" y="4712400"/>
                </a:cubicBezTo>
                <a:cubicBezTo>
                  <a:pt x="1029046" y="4717427"/>
                  <a:pt x="1033618" y="4722643"/>
                  <a:pt x="1038857" y="4727386"/>
                </a:cubicBezTo>
                <a:cubicBezTo>
                  <a:pt x="1039904" y="4728334"/>
                  <a:pt x="1040666" y="4729757"/>
                  <a:pt x="1041524" y="4730895"/>
                </a:cubicBezTo>
                <a:cubicBezTo>
                  <a:pt x="1042476" y="4732223"/>
                  <a:pt x="1043429" y="4733741"/>
                  <a:pt x="1044572" y="4734974"/>
                </a:cubicBezTo>
                <a:cubicBezTo>
                  <a:pt x="1046572" y="4737155"/>
                  <a:pt x="1048763" y="4739242"/>
                  <a:pt x="1050763" y="4741518"/>
                </a:cubicBezTo>
                <a:cubicBezTo>
                  <a:pt x="1051906" y="4742751"/>
                  <a:pt x="1052382" y="4744743"/>
                  <a:pt x="1053620" y="4745502"/>
                </a:cubicBezTo>
                <a:cubicBezTo>
                  <a:pt x="1056573" y="4747399"/>
                  <a:pt x="1058097" y="4750149"/>
                  <a:pt x="1059716" y="4752995"/>
                </a:cubicBezTo>
                <a:cubicBezTo>
                  <a:pt x="1063907" y="4760677"/>
                  <a:pt x="1069718" y="4767412"/>
                  <a:pt x="1072861" y="4775663"/>
                </a:cubicBezTo>
                <a:cubicBezTo>
                  <a:pt x="1073909" y="4778509"/>
                  <a:pt x="1075528" y="4781259"/>
                  <a:pt x="1077528" y="4785338"/>
                </a:cubicBezTo>
                <a:cubicBezTo>
                  <a:pt x="1076957" y="4780690"/>
                  <a:pt x="1076576" y="4777560"/>
                  <a:pt x="1076195" y="4774336"/>
                </a:cubicBezTo>
                <a:cubicBezTo>
                  <a:pt x="1079147" y="4778509"/>
                  <a:pt x="1080862" y="4782967"/>
                  <a:pt x="1082767" y="4787330"/>
                </a:cubicBezTo>
                <a:cubicBezTo>
                  <a:pt x="1083624" y="4789416"/>
                  <a:pt x="1084577" y="4791408"/>
                  <a:pt x="1085720" y="4793210"/>
                </a:cubicBezTo>
                <a:cubicBezTo>
                  <a:pt x="1086767" y="4794728"/>
                  <a:pt x="1088482" y="4794633"/>
                  <a:pt x="1089434" y="4792926"/>
                </a:cubicBezTo>
                <a:cubicBezTo>
                  <a:pt x="1091054" y="4790270"/>
                  <a:pt x="1092006" y="4787425"/>
                  <a:pt x="1091054" y="4784200"/>
                </a:cubicBezTo>
                <a:cubicBezTo>
                  <a:pt x="1090292" y="4781449"/>
                  <a:pt x="1089815" y="4778604"/>
                  <a:pt x="1089149" y="4775853"/>
                </a:cubicBezTo>
                <a:cubicBezTo>
                  <a:pt x="1087434" y="4769024"/>
                  <a:pt x="1086005" y="4762195"/>
                  <a:pt x="1084005" y="4755556"/>
                </a:cubicBezTo>
                <a:cubicBezTo>
                  <a:pt x="1082481" y="4750529"/>
                  <a:pt x="1079909" y="4745881"/>
                  <a:pt x="1078385" y="4740854"/>
                </a:cubicBezTo>
                <a:cubicBezTo>
                  <a:pt x="1077147" y="4736491"/>
                  <a:pt x="1075909" y="4732223"/>
                  <a:pt x="1072670" y="4728714"/>
                </a:cubicBezTo>
                <a:cubicBezTo>
                  <a:pt x="1071813" y="4727860"/>
                  <a:pt x="1071146" y="4726437"/>
                  <a:pt x="1071051" y="4725204"/>
                </a:cubicBezTo>
                <a:cubicBezTo>
                  <a:pt x="1070956" y="4722359"/>
                  <a:pt x="1069432" y="4720367"/>
                  <a:pt x="1067527" y="4718470"/>
                </a:cubicBezTo>
                <a:cubicBezTo>
                  <a:pt x="1066003" y="4716858"/>
                  <a:pt x="1064288" y="4715340"/>
                  <a:pt x="1063241" y="4713443"/>
                </a:cubicBezTo>
                <a:cubicBezTo>
                  <a:pt x="1057430" y="4703769"/>
                  <a:pt x="1049144" y="4696181"/>
                  <a:pt x="1040666" y="4688877"/>
                </a:cubicBezTo>
                <a:cubicBezTo>
                  <a:pt x="1036094" y="4684799"/>
                  <a:pt x="1031046" y="4681290"/>
                  <a:pt x="1026188" y="4677496"/>
                </a:cubicBezTo>
                <a:cubicBezTo>
                  <a:pt x="1024569" y="4676168"/>
                  <a:pt x="1024569" y="4678349"/>
                  <a:pt x="1023712" y="4678539"/>
                </a:cubicBezTo>
                <a:lnTo>
                  <a:pt x="1023617" y="4678539"/>
                </a:lnTo>
                <a:cubicBezTo>
                  <a:pt x="1023236" y="4678539"/>
                  <a:pt x="1022759" y="4677875"/>
                  <a:pt x="1022283" y="4677590"/>
                </a:cubicBezTo>
                <a:cubicBezTo>
                  <a:pt x="1019521" y="4676832"/>
                  <a:pt x="1016759" y="4676073"/>
                  <a:pt x="1014092" y="4675409"/>
                </a:cubicBezTo>
                <a:cubicBezTo>
                  <a:pt x="1000947" y="4672089"/>
                  <a:pt x="987707" y="4670761"/>
                  <a:pt x="974372" y="4674461"/>
                </a:cubicBezTo>
                <a:cubicBezTo>
                  <a:pt x="972753" y="4674935"/>
                  <a:pt x="970943" y="4674840"/>
                  <a:pt x="967991" y="4675124"/>
                </a:cubicBezTo>
                <a:cubicBezTo>
                  <a:pt x="970658" y="4671520"/>
                  <a:pt x="972848" y="4668864"/>
                  <a:pt x="974563" y="4665924"/>
                </a:cubicBezTo>
                <a:cubicBezTo>
                  <a:pt x="980659" y="4655586"/>
                  <a:pt x="989993" y="4648377"/>
                  <a:pt x="998566" y="4640505"/>
                </a:cubicBezTo>
                <a:cubicBezTo>
                  <a:pt x="1002947" y="4636426"/>
                  <a:pt x="1007805" y="4632633"/>
                  <a:pt x="1013711" y="4630356"/>
                </a:cubicBezTo>
                <a:cubicBezTo>
                  <a:pt x="1023998" y="4626373"/>
                  <a:pt x="1034094" y="4621346"/>
                  <a:pt x="1045810" y="4624001"/>
                </a:cubicBezTo>
                <a:cubicBezTo>
                  <a:pt x="1046381" y="4624095"/>
                  <a:pt x="1047143" y="4624286"/>
                  <a:pt x="1047715" y="4624191"/>
                </a:cubicBezTo>
                <a:cubicBezTo>
                  <a:pt x="1055716" y="4622199"/>
                  <a:pt x="1063622" y="4623906"/>
                  <a:pt x="1071623" y="4623622"/>
                </a:cubicBezTo>
                <a:cubicBezTo>
                  <a:pt x="1078671" y="4623432"/>
                  <a:pt x="1085339" y="4624665"/>
                  <a:pt x="1092197" y="4625424"/>
                </a:cubicBezTo>
                <a:cubicBezTo>
                  <a:pt x="1093911" y="4625614"/>
                  <a:pt x="1095626" y="4626088"/>
                  <a:pt x="1097340" y="4626088"/>
                </a:cubicBezTo>
                <a:cubicBezTo>
                  <a:pt x="1106960" y="4626088"/>
                  <a:pt x="1115247" y="4629597"/>
                  <a:pt x="1123153" y="4634624"/>
                </a:cubicBezTo>
                <a:cubicBezTo>
                  <a:pt x="1124772" y="4635573"/>
                  <a:pt x="1126963" y="4636332"/>
                  <a:pt x="1127820" y="4637754"/>
                </a:cubicBezTo>
                <a:cubicBezTo>
                  <a:pt x="1131154" y="4643350"/>
                  <a:pt x="1136869" y="4640884"/>
                  <a:pt x="1141441" y="4642212"/>
                </a:cubicBezTo>
                <a:lnTo>
                  <a:pt x="1143346" y="4639082"/>
                </a:lnTo>
                <a:lnTo>
                  <a:pt x="1143346" y="4639082"/>
                </a:lnTo>
                <a:lnTo>
                  <a:pt x="1143346" y="4639084"/>
                </a:lnTo>
                <a:lnTo>
                  <a:pt x="1143347" y="4639084"/>
                </a:lnTo>
                <a:lnTo>
                  <a:pt x="1143346" y="4639082"/>
                </a:lnTo>
                <a:lnTo>
                  <a:pt x="1143346" y="4639082"/>
                </a:lnTo>
                <a:lnTo>
                  <a:pt x="1143346" y="4639082"/>
                </a:lnTo>
                <a:lnTo>
                  <a:pt x="1138394" y="4630643"/>
                </a:lnTo>
                <a:cubicBezTo>
                  <a:pt x="1132679" y="4624003"/>
                  <a:pt x="1126773" y="4617554"/>
                  <a:pt x="1120773" y="4611294"/>
                </a:cubicBezTo>
                <a:cubicBezTo>
                  <a:pt x="1116867" y="4607310"/>
                  <a:pt x="1114296" y="4602093"/>
                  <a:pt x="1109342" y="4599153"/>
                </a:cubicBezTo>
                <a:lnTo>
                  <a:pt x="1109152" y="4598963"/>
                </a:lnTo>
                <a:lnTo>
                  <a:pt x="1109533" y="4599153"/>
                </a:lnTo>
                <a:cubicBezTo>
                  <a:pt x="1107819" y="4597541"/>
                  <a:pt x="1106390" y="4595833"/>
                  <a:pt x="1103532" y="4595454"/>
                </a:cubicBezTo>
                <a:cubicBezTo>
                  <a:pt x="1101246" y="4595169"/>
                  <a:pt x="1099055" y="4592988"/>
                  <a:pt x="1096960" y="4591470"/>
                </a:cubicBezTo>
                <a:cubicBezTo>
                  <a:pt x="1093150" y="4588625"/>
                  <a:pt x="1088864" y="4586634"/>
                  <a:pt x="1084292" y="4585305"/>
                </a:cubicBezTo>
                <a:cubicBezTo>
                  <a:pt x="1081625" y="4584546"/>
                  <a:pt x="1078291" y="4586159"/>
                  <a:pt x="1076100" y="4583219"/>
                </a:cubicBezTo>
                <a:cubicBezTo>
                  <a:pt x="1067432" y="4582080"/>
                  <a:pt x="1058765" y="4580847"/>
                  <a:pt x="1050097" y="4579709"/>
                </a:cubicBezTo>
                <a:cubicBezTo>
                  <a:pt x="1049430" y="4579614"/>
                  <a:pt x="1048763" y="4579519"/>
                  <a:pt x="1048097" y="4579614"/>
                </a:cubicBezTo>
                <a:cubicBezTo>
                  <a:pt x="1042953" y="4580278"/>
                  <a:pt x="1037810" y="4581037"/>
                  <a:pt x="1032666" y="4581796"/>
                </a:cubicBezTo>
                <a:cubicBezTo>
                  <a:pt x="1015140" y="4584262"/>
                  <a:pt x="1000281" y="4592324"/>
                  <a:pt x="987042" y="4603706"/>
                </a:cubicBezTo>
                <a:cubicBezTo>
                  <a:pt x="985517" y="4604939"/>
                  <a:pt x="984470" y="4606836"/>
                  <a:pt x="982851" y="4607879"/>
                </a:cubicBezTo>
                <a:cubicBezTo>
                  <a:pt x="977898" y="4611009"/>
                  <a:pt x="974659" y="4615657"/>
                  <a:pt x="971325" y="4620114"/>
                </a:cubicBezTo>
                <a:cubicBezTo>
                  <a:pt x="967134" y="4625710"/>
                  <a:pt x="963134" y="4631401"/>
                  <a:pt x="958943" y="4636997"/>
                </a:cubicBezTo>
                <a:cubicBezTo>
                  <a:pt x="958371" y="4637756"/>
                  <a:pt x="956942" y="4637946"/>
                  <a:pt x="955895" y="4638420"/>
                </a:cubicBezTo>
                <a:cubicBezTo>
                  <a:pt x="956561" y="4637851"/>
                  <a:pt x="957419" y="4637472"/>
                  <a:pt x="957609" y="4636903"/>
                </a:cubicBezTo>
                <a:cubicBezTo>
                  <a:pt x="958752" y="4632824"/>
                  <a:pt x="959609" y="4628556"/>
                  <a:pt x="960848" y="4624383"/>
                </a:cubicBezTo>
                <a:cubicBezTo>
                  <a:pt x="961134" y="4623244"/>
                  <a:pt x="961991" y="4622201"/>
                  <a:pt x="962657" y="4621063"/>
                </a:cubicBezTo>
                <a:cubicBezTo>
                  <a:pt x="963420" y="4620020"/>
                  <a:pt x="964467" y="4619071"/>
                  <a:pt x="964848" y="4617933"/>
                </a:cubicBezTo>
                <a:cubicBezTo>
                  <a:pt x="966372" y="4614329"/>
                  <a:pt x="967611" y="4610535"/>
                  <a:pt x="969039" y="4606931"/>
                </a:cubicBezTo>
                <a:cubicBezTo>
                  <a:pt x="970659" y="4602852"/>
                  <a:pt x="971992" y="4598679"/>
                  <a:pt x="974183" y="4594980"/>
                </a:cubicBezTo>
                <a:cubicBezTo>
                  <a:pt x="976945" y="4590143"/>
                  <a:pt x="980469" y="4585779"/>
                  <a:pt x="983422" y="4580942"/>
                </a:cubicBezTo>
                <a:cubicBezTo>
                  <a:pt x="986375" y="4576200"/>
                  <a:pt x="987042" y="4570224"/>
                  <a:pt x="992471" y="4566810"/>
                </a:cubicBezTo>
                <a:cubicBezTo>
                  <a:pt x="994090" y="4565766"/>
                  <a:pt x="993900" y="4562257"/>
                  <a:pt x="995233" y="4560455"/>
                </a:cubicBezTo>
                <a:cubicBezTo>
                  <a:pt x="996757" y="4558463"/>
                  <a:pt x="999234" y="4557135"/>
                  <a:pt x="1001138" y="4555428"/>
                </a:cubicBezTo>
                <a:cubicBezTo>
                  <a:pt x="1001615" y="4554954"/>
                  <a:pt x="1002091" y="4554385"/>
                  <a:pt x="1002282" y="4553816"/>
                </a:cubicBezTo>
                <a:cubicBezTo>
                  <a:pt x="1005234" y="4547081"/>
                  <a:pt x="1011426" y="4543098"/>
                  <a:pt x="1015902" y="4537786"/>
                </a:cubicBezTo>
                <a:cubicBezTo>
                  <a:pt x="1022094" y="4530483"/>
                  <a:pt x="1029713" y="4524413"/>
                  <a:pt x="1037048" y="4518058"/>
                </a:cubicBezTo>
                <a:cubicBezTo>
                  <a:pt x="1042763" y="4513221"/>
                  <a:pt x="1048859" y="4508668"/>
                  <a:pt x="1056765" y="4508004"/>
                </a:cubicBezTo>
                <a:lnTo>
                  <a:pt x="1056574" y="4507814"/>
                </a:lnTo>
                <a:cubicBezTo>
                  <a:pt x="1060003" y="4506012"/>
                  <a:pt x="1063432" y="4505633"/>
                  <a:pt x="1067147" y="4507056"/>
                </a:cubicBezTo>
                <a:cubicBezTo>
                  <a:pt x="1069052" y="4507909"/>
                  <a:pt x="1071242" y="4508289"/>
                  <a:pt x="1073433" y="4508478"/>
                </a:cubicBezTo>
                <a:cubicBezTo>
                  <a:pt x="1074005" y="4508573"/>
                  <a:pt x="1075434" y="4506961"/>
                  <a:pt x="1075243" y="4506486"/>
                </a:cubicBezTo>
                <a:cubicBezTo>
                  <a:pt x="1073814" y="4502693"/>
                  <a:pt x="1072956" y="4498329"/>
                  <a:pt x="1068671" y="4496433"/>
                </a:cubicBezTo>
                <a:cubicBezTo>
                  <a:pt x="1065432" y="4495010"/>
                  <a:pt x="1062193" y="4493682"/>
                  <a:pt x="1058860" y="4492639"/>
                </a:cubicBezTo>
                <a:cubicBezTo>
                  <a:pt x="1053907" y="4491121"/>
                  <a:pt x="1048859" y="4491216"/>
                  <a:pt x="1043811" y="4492164"/>
                </a:cubicBezTo>
                <a:cubicBezTo>
                  <a:pt x="1041810" y="4492639"/>
                  <a:pt x="1040001" y="4493018"/>
                  <a:pt x="1038096" y="4490362"/>
                </a:cubicBezTo>
                <a:cubicBezTo>
                  <a:pt x="1042096" y="4489414"/>
                  <a:pt x="1045715" y="4488560"/>
                  <a:pt x="1050097" y="4487517"/>
                </a:cubicBezTo>
                <a:cubicBezTo>
                  <a:pt x="1048763" y="4486663"/>
                  <a:pt x="1048287" y="4486189"/>
                  <a:pt x="1047716" y="4486094"/>
                </a:cubicBezTo>
                <a:cubicBezTo>
                  <a:pt x="1041144" y="4484766"/>
                  <a:pt x="1034667" y="4485430"/>
                  <a:pt x="1028761" y="4488276"/>
                </a:cubicBezTo>
                <a:cubicBezTo>
                  <a:pt x="1022855" y="4491121"/>
                  <a:pt x="1015521" y="4491880"/>
                  <a:pt x="1011521" y="4498140"/>
                </a:cubicBezTo>
                <a:cubicBezTo>
                  <a:pt x="1011330" y="4498424"/>
                  <a:pt x="1010568" y="4498140"/>
                  <a:pt x="1010282" y="4498424"/>
                </a:cubicBezTo>
                <a:cubicBezTo>
                  <a:pt x="1007425" y="4501175"/>
                  <a:pt x="1002377" y="4501934"/>
                  <a:pt x="1001996" y="4507245"/>
                </a:cubicBezTo>
                <a:cubicBezTo>
                  <a:pt x="1001996" y="4507909"/>
                  <a:pt x="1001043" y="4509142"/>
                  <a:pt x="1000567" y="4509142"/>
                </a:cubicBezTo>
                <a:cubicBezTo>
                  <a:pt x="996186" y="4508858"/>
                  <a:pt x="995328" y="4513979"/>
                  <a:pt x="991613" y="4514833"/>
                </a:cubicBezTo>
                <a:cubicBezTo>
                  <a:pt x="990756" y="4515023"/>
                  <a:pt x="990185" y="4516351"/>
                  <a:pt x="989423" y="4517204"/>
                </a:cubicBezTo>
                <a:cubicBezTo>
                  <a:pt x="986470" y="4520619"/>
                  <a:pt x="983708" y="4524223"/>
                  <a:pt x="980469" y="4527258"/>
                </a:cubicBezTo>
                <a:cubicBezTo>
                  <a:pt x="977040" y="4530483"/>
                  <a:pt x="974278" y="4533992"/>
                  <a:pt x="971897" y="4537881"/>
                </a:cubicBezTo>
                <a:cubicBezTo>
                  <a:pt x="970278" y="4540727"/>
                  <a:pt x="968658" y="4543477"/>
                  <a:pt x="966753" y="4546133"/>
                </a:cubicBezTo>
                <a:cubicBezTo>
                  <a:pt x="963801" y="4550401"/>
                  <a:pt x="960181" y="4554385"/>
                  <a:pt x="957800" y="4558937"/>
                </a:cubicBezTo>
                <a:cubicBezTo>
                  <a:pt x="953609" y="4567000"/>
                  <a:pt x="950085" y="4575536"/>
                  <a:pt x="946275" y="4583882"/>
                </a:cubicBezTo>
                <a:cubicBezTo>
                  <a:pt x="944751" y="4587297"/>
                  <a:pt x="943131" y="4590712"/>
                  <a:pt x="941893" y="4594221"/>
                </a:cubicBezTo>
                <a:cubicBezTo>
                  <a:pt x="939512" y="4600765"/>
                  <a:pt x="937131" y="4607310"/>
                  <a:pt x="935035" y="4613949"/>
                </a:cubicBezTo>
                <a:cubicBezTo>
                  <a:pt x="933606" y="4618123"/>
                  <a:pt x="932654" y="4622391"/>
                  <a:pt x="931511" y="4626564"/>
                </a:cubicBezTo>
                <a:cubicBezTo>
                  <a:pt x="931130" y="4627892"/>
                  <a:pt x="930463" y="4629125"/>
                  <a:pt x="929701" y="4630832"/>
                </a:cubicBezTo>
                <a:cubicBezTo>
                  <a:pt x="928558" y="4629125"/>
                  <a:pt x="927606" y="4628177"/>
                  <a:pt x="927129" y="4626944"/>
                </a:cubicBezTo>
                <a:cubicBezTo>
                  <a:pt x="924748" y="4621253"/>
                  <a:pt x="922843" y="4615277"/>
                  <a:pt x="920176" y="4609681"/>
                </a:cubicBezTo>
                <a:cubicBezTo>
                  <a:pt x="917318" y="4603516"/>
                  <a:pt x="914080" y="4597635"/>
                  <a:pt x="910556" y="4591850"/>
                </a:cubicBezTo>
                <a:cubicBezTo>
                  <a:pt x="907889" y="4587392"/>
                  <a:pt x="905031" y="4582934"/>
                  <a:pt x="901698" y="4578950"/>
                </a:cubicBezTo>
                <a:cubicBezTo>
                  <a:pt x="896649" y="4573165"/>
                  <a:pt x="891125" y="4567757"/>
                  <a:pt x="885981" y="4562162"/>
                </a:cubicBezTo>
                <a:cubicBezTo>
                  <a:pt x="881791" y="4557420"/>
                  <a:pt x="875790" y="4554859"/>
                  <a:pt x="871789" y="4549927"/>
                </a:cubicBezTo>
                <a:lnTo>
                  <a:pt x="871789" y="4550117"/>
                </a:lnTo>
                <a:cubicBezTo>
                  <a:pt x="870646" y="4549168"/>
                  <a:pt x="869598" y="4548030"/>
                  <a:pt x="868360" y="4547366"/>
                </a:cubicBezTo>
                <a:cubicBezTo>
                  <a:pt x="864645" y="4545564"/>
                  <a:pt x="860835" y="4543857"/>
                  <a:pt x="857120" y="4542149"/>
                </a:cubicBezTo>
                <a:cubicBezTo>
                  <a:pt x="851310" y="4539494"/>
                  <a:pt x="844357" y="4537881"/>
                  <a:pt x="839880" y="4538166"/>
                </a:cubicBezTo>
                <a:lnTo>
                  <a:pt x="839976" y="4538071"/>
                </a:lnTo>
                <a:lnTo>
                  <a:pt x="838452" y="4537977"/>
                </a:lnTo>
                <a:lnTo>
                  <a:pt x="838547" y="4538167"/>
                </a:lnTo>
                <a:cubicBezTo>
                  <a:pt x="834737" y="4536365"/>
                  <a:pt x="830736" y="4535701"/>
                  <a:pt x="826450" y="4536459"/>
                </a:cubicBezTo>
                <a:cubicBezTo>
                  <a:pt x="825593" y="4536554"/>
                  <a:pt x="824736" y="4536270"/>
                  <a:pt x="823878" y="4536270"/>
                </a:cubicBezTo>
                <a:cubicBezTo>
                  <a:pt x="817020" y="4536270"/>
                  <a:pt x="810353" y="4535131"/>
                  <a:pt x="803495" y="4535700"/>
                </a:cubicBezTo>
                <a:cubicBezTo>
                  <a:pt x="793208" y="4536648"/>
                  <a:pt x="783492" y="4538735"/>
                  <a:pt x="775872" y="4546417"/>
                </a:cubicBezTo>
                <a:cubicBezTo>
                  <a:pt x="774063" y="4548220"/>
                  <a:pt x="771967" y="4549073"/>
                  <a:pt x="769681" y="4549832"/>
                </a:cubicBezTo>
                <a:cubicBezTo>
                  <a:pt x="765109" y="4551350"/>
                  <a:pt x="760537" y="4553057"/>
                  <a:pt x="756156" y="4555049"/>
                </a:cubicBezTo>
                <a:cubicBezTo>
                  <a:pt x="753584" y="4556187"/>
                  <a:pt x="756441" y="4556756"/>
                  <a:pt x="756727" y="4557325"/>
                </a:cubicBezTo>
                <a:cubicBezTo>
                  <a:pt x="755203" y="4559601"/>
                  <a:pt x="751584" y="4558937"/>
                  <a:pt x="750726" y="4562257"/>
                </a:cubicBezTo>
                <a:cubicBezTo>
                  <a:pt x="754251" y="4562352"/>
                  <a:pt x="757584" y="4562447"/>
                  <a:pt x="761966" y="4562542"/>
                </a:cubicBezTo>
                <a:cubicBezTo>
                  <a:pt x="758822" y="4563870"/>
                  <a:pt x="756537" y="4564628"/>
                  <a:pt x="754441" y="4565766"/>
                </a:cubicBezTo>
                <a:cubicBezTo>
                  <a:pt x="753489" y="4566336"/>
                  <a:pt x="753012" y="4567663"/>
                  <a:pt x="752250" y="4568612"/>
                </a:cubicBezTo>
                <a:cubicBezTo>
                  <a:pt x="753298" y="4569276"/>
                  <a:pt x="754536" y="4570604"/>
                  <a:pt x="755393" y="4570414"/>
                </a:cubicBezTo>
                <a:cubicBezTo>
                  <a:pt x="763680" y="4568802"/>
                  <a:pt x="771300" y="4573829"/>
                  <a:pt x="779587" y="4572501"/>
                </a:cubicBezTo>
                <a:cubicBezTo>
                  <a:pt x="779873" y="4572407"/>
                  <a:pt x="780444" y="4572785"/>
                  <a:pt x="780730" y="4572975"/>
                </a:cubicBezTo>
                <a:cubicBezTo>
                  <a:pt x="785112" y="4575915"/>
                  <a:pt x="790350" y="4576200"/>
                  <a:pt x="795208" y="4576959"/>
                </a:cubicBezTo>
                <a:cubicBezTo>
                  <a:pt x="801018" y="4577812"/>
                  <a:pt x="807019" y="4577338"/>
                  <a:pt x="812924" y="4577243"/>
                </a:cubicBezTo>
                <a:cubicBezTo>
                  <a:pt x="815496" y="4577243"/>
                  <a:pt x="818544" y="4574682"/>
                  <a:pt x="819783" y="4579235"/>
                </a:cubicBezTo>
                <a:cubicBezTo>
                  <a:pt x="819878" y="4579519"/>
                  <a:pt x="820926" y="4579614"/>
                  <a:pt x="821497" y="4579709"/>
                </a:cubicBezTo>
                <a:cubicBezTo>
                  <a:pt x="825879" y="4580183"/>
                  <a:pt x="830260" y="4580468"/>
                  <a:pt x="834546" y="4581132"/>
                </a:cubicBezTo>
                <a:cubicBezTo>
                  <a:pt x="842642" y="4582555"/>
                  <a:pt x="851120" y="4582744"/>
                  <a:pt x="857787" y="4588435"/>
                </a:cubicBezTo>
                <a:cubicBezTo>
                  <a:pt x="858073" y="4588625"/>
                  <a:pt x="858644" y="4588720"/>
                  <a:pt x="859026" y="4588815"/>
                </a:cubicBezTo>
                <a:cubicBezTo>
                  <a:pt x="865693" y="4590806"/>
                  <a:pt x="869693" y="4596308"/>
                  <a:pt x="874456" y="4600671"/>
                </a:cubicBezTo>
                <a:cubicBezTo>
                  <a:pt x="876837" y="4602852"/>
                  <a:pt x="878647" y="4605698"/>
                  <a:pt x="880647" y="4608258"/>
                </a:cubicBezTo>
                <a:cubicBezTo>
                  <a:pt x="883695" y="4612527"/>
                  <a:pt x="887125" y="4616605"/>
                  <a:pt x="889696" y="4621063"/>
                </a:cubicBezTo>
                <a:cubicBezTo>
                  <a:pt x="893506" y="4627514"/>
                  <a:pt x="896364" y="4634342"/>
                  <a:pt x="900078" y="4640696"/>
                </a:cubicBezTo>
                <a:cubicBezTo>
                  <a:pt x="903126" y="4645818"/>
                  <a:pt x="904269" y="4651414"/>
                  <a:pt x="905984" y="4656916"/>
                </a:cubicBezTo>
                <a:cubicBezTo>
                  <a:pt x="906460" y="4658528"/>
                  <a:pt x="906936" y="4660235"/>
                  <a:pt x="907127" y="4662037"/>
                </a:cubicBezTo>
                <a:cubicBezTo>
                  <a:pt x="907127" y="4662322"/>
                  <a:pt x="906079" y="4663081"/>
                  <a:pt x="905412" y="4663270"/>
                </a:cubicBezTo>
                <a:cubicBezTo>
                  <a:pt x="904841" y="4663365"/>
                  <a:pt x="904079" y="4662891"/>
                  <a:pt x="903603" y="4662512"/>
                </a:cubicBezTo>
                <a:cubicBezTo>
                  <a:pt x="897602" y="4655967"/>
                  <a:pt x="888648" y="4653975"/>
                  <a:pt x="882076" y="4648190"/>
                </a:cubicBezTo>
                <a:cubicBezTo>
                  <a:pt x="881505" y="4647620"/>
                  <a:pt x="880457" y="4647336"/>
                  <a:pt x="879695" y="4647336"/>
                </a:cubicBezTo>
                <a:cubicBezTo>
                  <a:pt x="875313" y="4647241"/>
                  <a:pt x="871694" y="4644965"/>
                  <a:pt x="868074" y="4643257"/>
                </a:cubicBezTo>
                <a:cubicBezTo>
                  <a:pt x="866074" y="4642404"/>
                  <a:pt x="864074" y="4641740"/>
                  <a:pt x="861978" y="4640981"/>
                </a:cubicBezTo>
                <a:cubicBezTo>
                  <a:pt x="859026" y="4639938"/>
                  <a:pt x="855406" y="4640602"/>
                  <a:pt x="852930" y="4637851"/>
                </a:cubicBezTo>
                <a:cubicBezTo>
                  <a:pt x="852453" y="4637377"/>
                  <a:pt x="851215" y="4637377"/>
                  <a:pt x="850358" y="4637377"/>
                </a:cubicBezTo>
                <a:cubicBezTo>
                  <a:pt x="844262" y="4638041"/>
                  <a:pt x="838452" y="4635764"/>
                  <a:pt x="832546" y="4635006"/>
                </a:cubicBezTo>
                <a:cubicBezTo>
                  <a:pt x="824069" y="4634057"/>
                  <a:pt x="815687" y="4632540"/>
                  <a:pt x="807114" y="4633109"/>
                </a:cubicBezTo>
                <a:cubicBezTo>
                  <a:pt x="800352" y="4633488"/>
                  <a:pt x="793493" y="4633867"/>
                  <a:pt x="786731" y="4634626"/>
                </a:cubicBezTo>
                <a:cubicBezTo>
                  <a:pt x="781683" y="4635289"/>
                  <a:pt x="776825" y="4636997"/>
                  <a:pt x="771872" y="4637566"/>
                </a:cubicBezTo>
                <a:cubicBezTo>
                  <a:pt x="763204" y="4638515"/>
                  <a:pt x="755203" y="4641360"/>
                  <a:pt x="746916" y="4643637"/>
                </a:cubicBezTo>
                <a:cubicBezTo>
                  <a:pt x="733867" y="4647146"/>
                  <a:pt x="723104" y="4654924"/>
                  <a:pt x="711483" y="4660994"/>
                </a:cubicBezTo>
                <a:cubicBezTo>
                  <a:pt x="709102" y="4662227"/>
                  <a:pt x="706244" y="4662891"/>
                  <a:pt x="704625" y="4664788"/>
                </a:cubicBezTo>
                <a:cubicBezTo>
                  <a:pt x="701387" y="4668392"/>
                  <a:pt x="695862" y="4668677"/>
                  <a:pt x="693481" y="4673135"/>
                </a:cubicBezTo>
                <a:cubicBezTo>
                  <a:pt x="686337" y="4675221"/>
                  <a:pt x="684051" y="4683568"/>
                  <a:pt x="677098" y="4685939"/>
                </a:cubicBezTo>
                <a:cubicBezTo>
                  <a:pt x="676622" y="4686034"/>
                  <a:pt x="676431" y="4686982"/>
                  <a:pt x="676145" y="4687551"/>
                </a:cubicBezTo>
                <a:cubicBezTo>
                  <a:pt x="674907" y="4690207"/>
                  <a:pt x="673288" y="4692294"/>
                  <a:pt x="670431" y="4693432"/>
                </a:cubicBezTo>
                <a:cubicBezTo>
                  <a:pt x="668811" y="4694096"/>
                  <a:pt x="667478" y="4695424"/>
                  <a:pt x="666334" y="4696752"/>
                </a:cubicBezTo>
                <a:cubicBezTo>
                  <a:pt x="663191" y="4700071"/>
                  <a:pt x="660238" y="4703581"/>
                  <a:pt x="657190" y="4706995"/>
                </a:cubicBezTo>
                <a:cubicBezTo>
                  <a:pt x="653380" y="4711453"/>
                  <a:pt x="649379" y="4715816"/>
                  <a:pt x="645760" y="4720464"/>
                </a:cubicBezTo>
                <a:cubicBezTo>
                  <a:pt x="636997" y="4731846"/>
                  <a:pt x="629091" y="4743891"/>
                  <a:pt x="621757" y="4756221"/>
                </a:cubicBezTo>
                <a:cubicBezTo>
                  <a:pt x="615470" y="4766655"/>
                  <a:pt x="609946" y="4777562"/>
                  <a:pt x="604612" y="4788565"/>
                </a:cubicBezTo>
                <a:cubicBezTo>
                  <a:pt x="603088" y="4791695"/>
                  <a:pt x="600611" y="4794919"/>
                  <a:pt x="601088" y="4798808"/>
                </a:cubicBezTo>
                <a:lnTo>
                  <a:pt x="600993" y="4798808"/>
                </a:lnTo>
                <a:lnTo>
                  <a:pt x="601088" y="4798998"/>
                </a:lnTo>
                <a:lnTo>
                  <a:pt x="601088" y="4798808"/>
                </a:lnTo>
                <a:cubicBezTo>
                  <a:pt x="601564" y="4798713"/>
                  <a:pt x="602326" y="4798713"/>
                  <a:pt x="602612" y="4798334"/>
                </a:cubicBezTo>
                <a:cubicBezTo>
                  <a:pt x="606612" y="4791790"/>
                  <a:pt x="610613" y="4785150"/>
                  <a:pt x="614518" y="4778511"/>
                </a:cubicBezTo>
                <a:cubicBezTo>
                  <a:pt x="615185" y="4777467"/>
                  <a:pt x="615662" y="4776898"/>
                  <a:pt x="616805" y="4777562"/>
                </a:cubicBezTo>
                <a:cubicBezTo>
                  <a:pt x="615662" y="4784202"/>
                  <a:pt x="611471" y="4789418"/>
                  <a:pt x="607661" y="4794540"/>
                </a:cubicBezTo>
                <a:cubicBezTo>
                  <a:pt x="603089" y="4800800"/>
                  <a:pt x="600803" y="4807819"/>
                  <a:pt x="598136" y="4814743"/>
                </a:cubicBezTo>
                <a:cubicBezTo>
                  <a:pt x="597469" y="4816545"/>
                  <a:pt x="598136" y="4816924"/>
                  <a:pt x="600708" y="4816545"/>
                </a:cubicBezTo>
                <a:cubicBezTo>
                  <a:pt x="600993" y="4817493"/>
                  <a:pt x="601184" y="4818632"/>
                  <a:pt x="601565" y="4820149"/>
                </a:cubicBezTo>
                <a:cubicBezTo>
                  <a:pt x="603374" y="4818062"/>
                  <a:pt x="604518" y="4815407"/>
                  <a:pt x="606232" y="4814932"/>
                </a:cubicBezTo>
                <a:cubicBezTo>
                  <a:pt x="611375" y="4813415"/>
                  <a:pt x="613471" y="4808958"/>
                  <a:pt x="616710" y="4805542"/>
                </a:cubicBezTo>
                <a:cubicBezTo>
                  <a:pt x="618424" y="4803646"/>
                  <a:pt x="619567" y="4801085"/>
                  <a:pt x="621377" y="4799283"/>
                </a:cubicBezTo>
                <a:cubicBezTo>
                  <a:pt x="630045" y="4791031"/>
                  <a:pt x="638808" y="4782779"/>
                  <a:pt x="647666" y="4774622"/>
                </a:cubicBezTo>
                <a:cubicBezTo>
                  <a:pt x="650047" y="4772441"/>
                  <a:pt x="653286" y="4771019"/>
                  <a:pt x="655286" y="4768552"/>
                </a:cubicBezTo>
                <a:cubicBezTo>
                  <a:pt x="660239" y="4762671"/>
                  <a:pt x="666430" y="4758403"/>
                  <a:pt x="672431" y="4754040"/>
                </a:cubicBezTo>
                <a:cubicBezTo>
                  <a:pt x="678813" y="4749487"/>
                  <a:pt x="683861" y="4743702"/>
                  <a:pt x="690052" y="4739149"/>
                </a:cubicBezTo>
                <a:cubicBezTo>
                  <a:pt x="692624" y="4737252"/>
                  <a:pt x="695195" y="4735165"/>
                  <a:pt x="697482" y="4732889"/>
                </a:cubicBezTo>
                <a:cubicBezTo>
                  <a:pt x="700339" y="4730233"/>
                  <a:pt x="702625" y="4727293"/>
                  <a:pt x="706149" y="4725016"/>
                </a:cubicBezTo>
                <a:cubicBezTo>
                  <a:pt x="711483" y="4721602"/>
                  <a:pt x="715865" y="4716575"/>
                  <a:pt x="720722" y="4712307"/>
                </a:cubicBezTo>
                <a:cubicBezTo>
                  <a:pt x="726342" y="4707470"/>
                  <a:pt x="731676" y="4702063"/>
                  <a:pt x="737867" y="4698080"/>
                </a:cubicBezTo>
                <a:cubicBezTo>
                  <a:pt x="744916" y="4693527"/>
                  <a:pt x="752822" y="4690207"/>
                  <a:pt x="760442" y="4686413"/>
                </a:cubicBezTo>
                <a:cubicBezTo>
                  <a:pt x="766823" y="4683094"/>
                  <a:pt x="774539" y="4683188"/>
                  <a:pt x="780635" y="4678825"/>
                </a:cubicBezTo>
                <a:cubicBezTo>
                  <a:pt x="781492" y="4678162"/>
                  <a:pt x="782730" y="4678162"/>
                  <a:pt x="783873" y="4677972"/>
                </a:cubicBezTo>
                <a:cubicBezTo>
                  <a:pt x="792732" y="4676549"/>
                  <a:pt x="801590" y="4674938"/>
                  <a:pt x="810543" y="4673704"/>
                </a:cubicBezTo>
                <a:cubicBezTo>
                  <a:pt x="817306" y="4672850"/>
                  <a:pt x="824164" y="4670194"/>
                  <a:pt x="830927" y="4674368"/>
                </a:cubicBezTo>
                <a:cubicBezTo>
                  <a:pt x="831308" y="4674652"/>
                  <a:pt x="832165" y="4674273"/>
                  <a:pt x="832832" y="4674178"/>
                </a:cubicBezTo>
                <a:cubicBezTo>
                  <a:pt x="837213" y="4673988"/>
                  <a:pt x="841499" y="4674368"/>
                  <a:pt x="845786" y="4674937"/>
                </a:cubicBezTo>
                <a:cubicBezTo>
                  <a:pt x="850834" y="4675506"/>
                  <a:pt x="855882" y="4675695"/>
                  <a:pt x="860931" y="4676265"/>
                </a:cubicBezTo>
                <a:cubicBezTo>
                  <a:pt x="865884" y="4676834"/>
                  <a:pt x="870837" y="4677118"/>
                  <a:pt x="875312" y="4679584"/>
                </a:cubicBezTo>
                <a:cubicBezTo>
                  <a:pt x="876932" y="4680533"/>
                  <a:pt x="879027" y="4680722"/>
                  <a:pt x="880837" y="4681197"/>
                </a:cubicBezTo>
                <a:cubicBezTo>
                  <a:pt x="882456" y="4681671"/>
                  <a:pt x="883980" y="4682050"/>
                  <a:pt x="886076" y="4682619"/>
                </a:cubicBezTo>
                <a:cubicBezTo>
                  <a:pt x="884933" y="4683852"/>
                  <a:pt x="884456" y="4684706"/>
                  <a:pt x="883790" y="4685084"/>
                </a:cubicBezTo>
                <a:cubicBezTo>
                  <a:pt x="876360" y="4688784"/>
                  <a:pt x="869407" y="4693241"/>
                  <a:pt x="863216" y="4698743"/>
                </a:cubicBezTo>
                <a:cubicBezTo>
                  <a:pt x="863025" y="4698837"/>
                  <a:pt x="862835" y="4698932"/>
                  <a:pt x="862644" y="4699122"/>
                </a:cubicBezTo>
                <a:lnTo>
                  <a:pt x="862454" y="4698932"/>
                </a:lnTo>
                <a:cubicBezTo>
                  <a:pt x="862073" y="4699596"/>
                  <a:pt x="861692" y="4700829"/>
                  <a:pt x="861120" y="4700924"/>
                </a:cubicBezTo>
                <a:cubicBezTo>
                  <a:pt x="856834" y="4701873"/>
                  <a:pt x="854262" y="4704433"/>
                  <a:pt x="852643" y="4708322"/>
                </a:cubicBezTo>
                <a:cubicBezTo>
                  <a:pt x="852262" y="4709271"/>
                  <a:pt x="851119" y="4709935"/>
                  <a:pt x="850452" y="4710788"/>
                </a:cubicBezTo>
                <a:cubicBezTo>
                  <a:pt x="842546" y="4721222"/>
                  <a:pt x="834355" y="4731465"/>
                  <a:pt x="826925" y="4742373"/>
                </a:cubicBezTo>
                <a:cubicBezTo>
                  <a:pt x="822163" y="4749486"/>
                  <a:pt x="818734" y="4757548"/>
                  <a:pt x="814448" y="4765136"/>
                </a:cubicBezTo>
                <a:cubicBezTo>
                  <a:pt x="807971" y="4776518"/>
                  <a:pt x="803113" y="4788659"/>
                  <a:pt x="799112" y="4800989"/>
                </a:cubicBezTo>
                <a:cubicBezTo>
                  <a:pt x="795207" y="4813129"/>
                  <a:pt x="790826" y="4825270"/>
                  <a:pt x="789206" y="4838074"/>
                </a:cubicBezTo>
                <a:cubicBezTo>
                  <a:pt x="788540" y="4843007"/>
                  <a:pt x="787587" y="4847939"/>
                  <a:pt x="786444" y="4852871"/>
                </a:cubicBezTo>
                <a:cubicBezTo>
                  <a:pt x="784634" y="4860648"/>
                  <a:pt x="784158" y="4868521"/>
                  <a:pt x="783968" y="4876867"/>
                </a:cubicBezTo>
                <a:cubicBezTo>
                  <a:pt x="784920" y="4875919"/>
                  <a:pt x="785492" y="4875350"/>
                  <a:pt x="786063" y="4874686"/>
                </a:cubicBezTo>
                <a:cubicBezTo>
                  <a:pt x="786254" y="4876583"/>
                  <a:pt x="786444" y="4878385"/>
                  <a:pt x="786635" y="4880282"/>
                </a:cubicBezTo>
                <a:cubicBezTo>
                  <a:pt x="786920" y="4884171"/>
                  <a:pt x="787206" y="4888059"/>
                  <a:pt x="787778" y="4891853"/>
                </a:cubicBezTo>
                <a:cubicBezTo>
                  <a:pt x="787968" y="4893561"/>
                  <a:pt x="790254" y="4893845"/>
                  <a:pt x="791207" y="4892422"/>
                </a:cubicBezTo>
                <a:cubicBezTo>
                  <a:pt x="791873" y="4891379"/>
                  <a:pt x="792254" y="4890146"/>
                  <a:pt x="792635" y="4888913"/>
                </a:cubicBezTo>
                <a:cubicBezTo>
                  <a:pt x="793302" y="4886636"/>
                  <a:pt x="793778" y="4884455"/>
                  <a:pt x="794731" y="4880756"/>
                </a:cubicBezTo>
                <a:cubicBezTo>
                  <a:pt x="795112" y="4884740"/>
                  <a:pt x="795302" y="4887111"/>
                  <a:pt x="795588" y="4889482"/>
                </a:cubicBezTo>
                <a:cubicBezTo>
                  <a:pt x="797112" y="4888249"/>
                  <a:pt x="797779" y="4886921"/>
                  <a:pt x="798065" y="4885498"/>
                </a:cubicBezTo>
                <a:cubicBezTo>
                  <a:pt x="799779" y="4878480"/>
                  <a:pt x="801017" y="4871271"/>
                  <a:pt x="803018" y="4864347"/>
                </a:cubicBezTo>
                <a:cubicBezTo>
                  <a:pt x="804732" y="4858751"/>
                  <a:pt x="807780" y="4853535"/>
                  <a:pt x="809399" y="4847939"/>
                </a:cubicBezTo>
                <a:cubicBezTo>
                  <a:pt x="811400" y="4841584"/>
                  <a:pt x="814543" y="4835893"/>
                  <a:pt x="817591" y="4830107"/>
                </a:cubicBezTo>
                <a:cubicBezTo>
                  <a:pt x="822068" y="4821855"/>
                  <a:pt x="826830" y="4813698"/>
                  <a:pt x="831402" y="4805542"/>
                </a:cubicBezTo>
                <a:cubicBezTo>
                  <a:pt x="837308" y="4794919"/>
                  <a:pt x="843308" y="4784201"/>
                  <a:pt x="849214" y="4773483"/>
                </a:cubicBezTo>
                <a:cubicBezTo>
                  <a:pt x="855405" y="4762291"/>
                  <a:pt x="863120" y="4751952"/>
                  <a:pt x="869502" y="4740855"/>
                </a:cubicBezTo>
                <a:cubicBezTo>
                  <a:pt x="872550" y="4735450"/>
                  <a:pt x="877408" y="4730991"/>
                  <a:pt x="881885" y="4726534"/>
                </a:cubicBezTo>
                <a:cubicBezTo>
                  <a:pt x="886838" y="4721602"/>
                  <a:pt x="891791" y="4716575"/>
                  <a:pt x="897506" y="4712781"/>
                </a:cubicBezTo>
                <a:cubicBezTo>
                  <a:pt x="902744" y="4709366"/>
                  <a:pt x="909031" y="4707564"/>
                  <a:pt x="914936" y="4705098"/>
                </a:cubicBezTo>
                <a:cubicBezTo>
                  <a:pt x="915127" y="4705003"/>
                  <a:pt x="915317" y="4705003"/>
                  <a:pt x="915508" y="4705098"/>
                </a:cubicBezTo>
                <a:cubicBezTo>
                  <a:pt x="916746" y="4705383"/>
                  <a:pt x="918175" y="4705288"/>
                  <a:pt x="917794" y="4707375"/>
                </a:cubicBezTo>
                <a:cubicBezTo>
                  <a:pt x="917413" y="4710125"/>
                  <a:pt x="917318" y="4713066"/>
                  <a:pt x="917222" y="4715911"/>
                </a:cubicBezTo>
                <a:cubicBezTo>
                  <a:pt x="917222" y="4716860"/>
                  <a:pt x="917508" y="4718756"/>
                  <a:pt x="917889" y="4718756"/>
                </a:cubicBezTo>
                <a:cubicBezTo>
                  <a:pt x="921604" y="4719136"/>
                  <a:pt x="920270" y="4722076"/>
                  <a:pt x="920270" y="4723783"/>
                </a:cubicBezTo>
                <a:cubicBezTo>
                  <a:pt x="920651" y="4732699"/>
                  <a:pt x="921032" y="4741710"/>
                  <a:pt x="920747" y="4750625"/>
                </a:cubicBezTo>
                <a:cubicBezTo>
                  <a:pt x="920556" y="4760395"/>
                  <a:pt x="922175" y="4770069"/>
                  <a:pt x="921032" y="4779839"/>
                </a:cubicBezTo>
                <a:cubicBezTo>
                  <a:pt x="920556" y="4783443"/>
                  <a:pt x="921127" y="4787237"/>
                  <a:pt x="921127" y="4790841"/>
                </a:cubicBezTo>
                <a:cubicBezTo>
                  <a:pt x="921222" y="4794730"/>
                  <a:pt x="921222" y="4798524"/>
                  <a:pt x="921222" y="4802412"/>
                </a:cubicBezTo>
                <a:cubicBezTo>
                  <a:pt x="921317" y="4805827"/>
                  <a:pt x="921127" y="4809242"/>
                  <a:pt x="921222" y="4812751"/>
                </a:cubicBezTo>
                <a:cubicBezTo>
                  <a:pt x="921508" y="4823658"/>
                  <a:pt x="921984" y="4834566"/>
                  <a:pt x="922174" y="4845474"/>
                </a:cubicBezTo>
                <a:cubicBezTo>
                  <a:pt x="922270" y="4850595"/>
                  <a:pt x="922651" y="4855622"/>
                  <a:pt x="922555" y="4860744"/>
                </a:cubicBezTo>
                <a:cubicBezTo>
                  <a:pt x="922460" y="4872695"/>
                  <a:pt x="923889" y="4884551"/>
                  <a:pt x="923794" y="4896502"/>
                </a:cubicBezTo>
                <a:cubicBezTo>
                  <a:pt x="923603" y="4910919"/>
                  <a:pt x="923603" y="4925430"/>
                  <a:pt x="924365" y="4939847"/>
                </a:cubicBezTo>
                <a:cubicBezTo>
                  <a:pt x="924460" y="4941934"/>
                  <a:pt x="925508" y="4944495"/>
                  <a:pt x="924746" y="4946013"/>
                </a:cubicBezTo>
                <a:cubicBezTo>
                  <a:pt x="923127" y="4948953"/>
                  <a:pt x="923794" y="4951798"/>
                  <a:pt x="924365" y="4954264"/>
                </a:cubicBezTo>
                <a:cubicBezTo>
                  <a:pt x="925032" y="4957299"/>
                  <a:pt x="925127" y="4960429"/>
                  <a:pt x="924651" y="4963180"/>
                </a:cubicBezTo>
                <a:cubicBezTo>
                  <a:pt x="923889" y="4968397"/>
                  <a:pt x="924745" y="4973518"/>
                  <a:pt x="924745" y="4978640"/>
                </a:cubicBezTo>
                <a:cubicBezTo>
                  <a:pt x="924745" y="4986323"/>
                  <a:pt x="926364" y="4994195"/>
                  <a:pt x="923602" y="5001783"/>
                </a:cubicBezTo>
                <a:cubicBezTo>
                  <a:pt x="923221" y="5002732"/>
                  <a:pt x="924174" y="5004154"/>
                  <a:pt x="924459" y="5005293"/>
                </a:cubicBezTo>
                <a:cubicBezTo>
                  <a:pt x="926364" y="5012786"/>
                  <a:pt x="925602" y="5020373"/>
                  <a:pt x="925888" y="5027961"/>
                </a:cubicBezTo>
                <a:cubicBezTo>
                  <a:pt x="925983" y="5028720"/>
                  <a:pt x="924651" y="5029479"/>
                  <a:pt x="923983" y="5030333"/>
                </a:cubicBezTo>
                <a:lnTo>
                  <a:pt x="924174" y="5030427"/>
                </a:lnTo>
                <a:cubicBezTo>
                  <a:pt x="924459" y="5034696"/>
                  <a:pt x="925126" y="5038964"/>
                  <a:pt x="924936" y="5043232"/>
                </a:cubicBezTo>
                <a:lnTo>
                  <a:pt x="924974" y="5043643"/>
                </a:lnTo>
                <a:lnTo>
                  <a:pt x="0" y="5043643"/>
                </a:lnTo>
                <a:close/>
              </a:path>
            </a:pathLst>
          </a:custGeom>
        </p:spPr>
        <p:txBody>
          <a:bodyPr wrap="square" anchor="ctr">
            <a:noAutofit/>
          </a:bodyPr>
          <a:lstStyle>
            <a:lvl1pPr marL="0" indent="0" algn="ctr">
              <a:buNone/>
              <a:defRPr sz="1400"/>
            </a:lvl1pPr>
          </a:lstStyle>
          <a:p>
            <a:r>
              <a:rPr lang="en-US" dirty="0"/>
              <a:t>Picture</a:t>
            </a:r>
          </a:p>
        </p:txBody>
      </p:sp>
      <p:sp>
        <p:nvSpPr>
          <p:cNvPr id="16" name="Freeform: Shape 15">
            <a:extLst>
              <a:ext uri="{FF2B5EF4-FFF2-40B4-BE49-F238E27FC236}">
                <a16:creationId xmlns:a16="http://schemas.microsoft.com/office/drawing/2014/main" id="{825A31A9-E963-F3E5-4747-1FC82C630FBC}"/>
              </a:ext>
            </a:extLst>
          </p:cNvPr>
          <p:cNvSpPr/>
          <p:nvPr/>
        </p:nvSpPr>
        <p:spPr>
          <a:xfrm>
            <a:off x="3821706" y="5113670"/>
            <a:ext cx="370764" cy="686120"/>
          </a:xfrm>
          <a:custGeom>
            <a:avLst/>
            <a:gdLst>
              <a:gd name="connsiteX0" fmla="*/ 309184 w 370764"/>
              <a:gd name="connsiteY0" fmla="*/ 168265 h 686120"/>
              <a:gd name="connsiteX1" fmla="*/ 308835 w 370764"/>
              <a:gd name="connsiteY1" fmla="*/ 159245 h 686120"/>
              <a:gd name="connsiteX2" fmla="*/ 308621 w 370764"/>
              <a:gd name="connsiteY2" fmla="*/ 156182 h 686120"/>
              <a:gd name="connsiteX3" fmla="*/ 309612 w 370764"/>
              <a:gd name="connsiteY3" fmla="*/ 139593 h 686120"/>
              <a:gd name="connsiteX4" fmla="*/ 309796 w 370764"/>
              <a:gd name="connsiteY4" fmla="*/ 136349 h 686120"/>
              <a:gd name="connsiteX5" fmla="*/ 311613 w 370764"/>
              <a:gd name="connsiteY5" fmla="*/ 107638 h 686120"/>
              <a:gd name="connsiteX6" fmla="*/ 313163 w 370764"/>
              <a:gd name="connsiteY6" fmla="*/ 75115 h 686120"/>
              <a:gd name="connsiteX7" fmla="*/ 313673 w 370764"/>
              <a:gd name="connsiteY7" fmla="*/ 56724 h 686120"/>
              <a:gd name="connsiteX8" fmla="*/ 314750 w 370764"/>
              <a:gd name="connsiteY8" fmla="*/ 28113 h 686120"/>
              <a:gd name="connsiteX9" fmla="*/ 315773 w 370764"/>
              <a:gd name="connsiteY9" fmla="*/ 10429 h 686120"/>
              <a:gd name="connsiteX10" fmla="*/ 317962 w 370764"/>
              <a:gd name="connsiteY10" fmla="*/ 29427 h 686120"/>
              <a:gd name="connsiteX11" fmla="*/ 320020 w 370764"/>
              <a:gd name="connsiteY11" fmla="*/ 9028 h 686120"/>
              <a:gd name="connsiteX12" fmla="*/ 323982 w 370764"/>
              <a:gd name="connsiteY12" fmla="*/ 31485 h 686120"/>
              <a:gd name="connsiteX13" fmla="*/ 324718 w 370764"/>
              <a:gd name="connsiteY13" fmla="*/ 20933 h 686120"/>
              <a:gd name="connsiteX14" fmla="*/ 324210 w 370764"/>
              <a:gd name="connsiteY14" fmla="*/ 2491 h 686120"/>
              <a:gd name="connsiteX15" fmla="*/ 325591 w 370764"/>
              <a:gd name="connsiteY15" fmla="*/ 0 h 686120"/>
              <a:gd name="connsiteX16" fmla="*/ 327202 w 370764"/>
              <a:gd name="connsiteY16" fmla="*/ 1832 h 686120"/>
              <a:gd name="connsiteX17" fmla="*/ 330654 w 370764"/>
              <a:gd name="connsiteY17" fmla="*/ 23493 h 686120"/>
              <a:gd name="connsiteX18" fmla="*/ 334653 w 370764"/>
              <a:gd name="connsiteY18" fmla="*/ 47884 h 686120"/>
              <a:gd name="connsiteX19" fmla="*/ 339130 w 370764"/>
              <a:gd name="connsiteY19" fmla="*/ 72023 h 686120"/>
              <a:gd name="connsiteX20" fmla="*/ 342042 w 370764"/>
              <a:gd name="connsiteY20" fmla="*/ 86686 h 686120"/>
              <a:gd name="connsiteX21" fmla="*/ 347028 w 370764"/>
              <a:gd name="connsiteY21" fmla="*/ 113794 h 686120"/>
              <a:gd name="connsiteX22" fmla="*/ 350042 w 370764"/>
              <a:gd name="connsiteY22" fmla="*/ 126304 h 686120"/>
              <a:gd name="connsiteX23" fmla="*/ 350788 w 370764"/>
              <a:gd name="connsiteY23" fmla="*/ 130146 h 686120"/>
              <a:gd name="connsiteX24" fmla="*/ 349662 w 370764"/>
              <a:gd name="connsiteY24" fmla="*/ 134936 h 686120"/>
              <a:gd name="connsiteX25" fmla="*/ 351766 w 370764"/>
              <a:gd name="connsiteY25" fmla="*/ 139507 h 686120"/>
              <a:gd name="connsiteX26" fmla="*/ 353097 w 370764"/>
              <a:gd name="connsiteY26" fmla="*/ 147057 h 686120"/>
              <a:gd name="connsiteX27" fmla="*/ 355042 w 370764"/>
              <a:gd name="connsiteY27" fmla="*/ 157064 h 686120"/>
              <a:gd name="connsiteX28" fmla="*/ 355667 w 370764"/>
              <a:gd name="connsiteY28" fmla="*/ 160896 h 686120"/>
              <a:gd name="connsiteX29" fmla="*/ 358770 w 370764"/>
              <a:gd name="connsiteY29" fmla="*/ 178907 h 686120"/>
              <a:gd name="connsiteX30" fmla="*/ 359354 w 370764"/>
              <a:gd name="connsiteY30" fmla="*/ 180747 h 686120"/>
              <a:gd name="connsiteX31" fmla="*/ 361094 w 370764"/>
              <a:gd name="connsiteY31" fmla="*/ 196075 h 686120"/>
              <a:gd name="connsiteX32" fmla="*/ 363515 w 370764"/>
              <a:gd name="connsiteY32" fmla="*/ 210937 h 686120"/>
              <a:gd name="connsiteX33" fmla="*/ 363746 w 370764"/>
              <a:gd name="connsiteY33" fmla="*/ 213565 h 686120"/>
              <a:gd name="connsiteX34" fmla="*/ 365231 w 370764"/>
              <a:gd name="connsiteY34" fmla="*/ 235114 h 686120"/>
              <a:gd name="connsiteX35" fmla="*/ 366704 w 370764"/>
              <a:gd name="connsiteY35" fmla="*/ 245282 h 686120"/>
              <a:gd name="connsiteX36" fmla="*/ 367384 w 370764"/>
              <a:gd name="connsiteY36" fmla="*/ 255611 h 686120"/>
              <a:gd name="connsiteX37" fmla="*/ 367501 w 370764"/>
              <a:gd name="connsiteY37" fmla="*/ 266319 h 686120"/>
              <a:gd name="connsiteX38" fmla="*/ 368728 w 370764"/>
              <a:gd name="connsiteY38" fmla="*/ 304837 h 686120"/>
              <a:gd name="connsiteX39" fmla="*/ 369826 w 370764"/>
              <a:gd name="connsiteY39" fmla="*/ 317907 h 686120"/>
              <a:gd name="connsiteX40" fmla="*/ 369518 w 370764"/>
              <a:gd name="connsiteY40" fmla="*/ 328928 h 686120"/>
              <a:gd name="connsiteX41" fmla="*/ 369711 w 370764"/>
              <a:gd name="connsiteY41" fmla="*/ 338850 h 686120"/>
              <a:gd name="connsiteX42" fmla="*/ 370100 w 370764"/>
              <a:gd name="connsiteY42" fmla="*/ 349103 h 686120"/>
              <a:gd name="connsiteX43" fmla="*/ 369882 w 370764"/>
              <a:gd name="connsiteY43" fmla="*/ 366356 h 686120"/>
              <a:gd name="connsiteX44" fmla="*/ 370003 w 370764"/>
              <a:gd name="connsiteY44" fmla="*/ 382982 h 686120"/>
              <a:gd name="connsiteX45" fmla="*/ 369898 w 370764"/>
              <a:gd name="connsiteY45" fmla="*/ 393624 h 686120"/>
              <a:gd name="connsiteX46" fmla="*/ 369466 w 370764"/>
              <a:gd name="connsiteY46" fmla="*/ 404646 h 686120"/>
              <a:gd name="connsiteX47" fmla="*/ 368587 w 370764"/>
              <a:gd name="connsiteY47" fmla="*/ 407795 h 686120"/>
              <a:gd name="connsiteX48" fmla="*/ 368847 w 370764"/>
              <a:gd name="connsiteY48" fmla="*/ 413078 h 686120"/>
              <a:gd name="connsiteX49" fmla="*/ 368921 w 370764"/>
              <a:gd name="connsiteY49" fmla="*/ 416786 h 686120"/>
              <a:gd name="connsiteX50" fmla="*/ 367610 w 370764"/>
              <a:gd name="connsiteY50" fmla="*/ 435547 h 686120"/>
              <a:gd name="connsiteX51" fmla="*/ 367173 w 370764"/>
              <a:gd name="connsiteY51" fmla="*/ 445269 h 686120"/>
              <a:gd name="connsiteX52" fmla="*/ 364386 w 370764"/>
              <a:gd name="connsiteY52" fmla="*/ 469076 h 686120"/>
              <a:gd name="connsiteX53" fmla="*/ 362993 w 370764"/>
              <a:gd name="connsiteY53" fmla="*/ 481748 h 686120"/>
              <a:gd name="connsiteX54" fmla="*/ 362295 w 370764"/>
              <a:gd name="connsiteY54" fmla="*/ 484707 h 686120"/>
              <a:gd name="connsiteX55" fmla="*/ 361259 w 370764"/>
              <a:gd name="connsiteY55" fmla="*/ 487002 h 686120"/>
              <a:gd name="connsiteX56" fmla="*/ 359316 w 370764"/>
              <a:gd name="connsiteY56" fmla="*/ 503923 h 686120"/>
              <a:gd name="connsiteX57" fmla="*/ 356323 w 370764"/>
              <a:gd name="connsiteY57" fmla="*/ 518340 h 686120"/>
              <a:gd name="connsiteX58" fmla="*/ 352717 w 370764"/>
              <a:gd name="connsiteY58" fmla="*/ 530519 h 686120"/>
              <a:gd name="connsiteX59" fmla="*/ 350453 w 370764"/>
              <a:gd name="connsiteY59" fmla="*/ 542299 h 686120"/>
              <a:gd name="connsiteX60" fmla="*/ 349464 w 370764"/>
              <a:gd name="connsiteY60" fmla="*/ 547373 h 686120"/>
              <a:gd name="connsiteX61" fmla="*/ 336167 w 370764"/>
              <a:gd name="connsiteY61" fmla="*/ 584193 h 686120"/>
              <a:gd name="connsiteX62" fmla="*/ 315124 w 370764"/>
              <a:gd name="connsiteY62" fmla="*/ 622009 h 686120"/>
              <a:gd name="connsiteX63" fmla="*/ 308028 w 370764"/>
              <a:gd name="connsiteY63" fmla="*/ 632272 h 686120"/>
              <a:gd name="connsiteX64" fmla="*/ 289759 w 370764"/>
              <a:gd name="connsiteY64" fmla="*/ 653688 h 686120"/>
              <a:gd name="connsiteX65" fmla="*/ 272902 w 370764"/>
              <a:gd name="connsiteY65" fmla="*/ 665838 h 686120"/>
              <a:gd name="connsiteX66" fmla="*/ 257297 w 370764"/>
              <a:gd name="connsiteY66" fmla="*/ 674365 h 686120"/>
              <a:gd name="connsiteX67" fmla="*/ 229433 w 370764"/>
              <a:gd name="connsiteY67" fmla="*/ 683575 h 686120"/>
              <a:gd name="connsiteX68" fmla="*/ 223037 w 370764"/>
              <a:gd name="connsiteY68" fmla="*/ 684931 h 686120"/>
              <a:gd name="connsiteX69" fmla="*/ 213106 w 370764"/>
              <a:gd name="connsiteY69" fmla="*/ 685387 h 686120"/>
              <a:gd name="connsiteX70" fmla="*/ 200857 w 370764"/>
              <a:gd name="connsiteY70" fmla="*/ 683793 h 686120"/>
              <a:gd name="connsiteX71" fmla="*/ 177316 w 370764"/>
              <a:gd name="connsiteY71" fmla="*/ 676566 h 686120"/>
              <a:gd name="connsiteX72" fmla="*/ 163721 w 370764"/>
              <a:gd name="connsiteY72" fmla="*/ 667868 h 686120"/>
              <a:gd name="connsiteX73" fmla="*/ 156670 w 370764"/>
              <a:gd name="connsiteY73" fmla="*/ 663344 h 686120"/>
              <a:gd name="connsiteX74" fmla="*/ 149208 w 370764"/>
              <a:gd name="connsiteY74" fmla="*/ 656543 h 686120"/>
              <a:gd name="connsiteX75" fmla="*/ 148746 w 370764"/>
              <a:gd name="connsiteY75" fmla="*/ 656088 h 686120"/>
              <a:gd name="connsiteX76" fmla="*/ 135841 w 370764"/>
              <a:gd name="connsiteY76" fmla="*/ 645683 h 686120"/>
              <a:gd name="connsiteX77" fmla="*/ 127666 w 370764"/>
              <a:gd name="connsiteY77" fmla="*/ 637659 h 686120"/>
              <a:gd name="connsiteX78" fmla="*/ 126307 w 370764"/>
              <a:gd name="connsiteY78" fmla="*/ 631513 h 686120"/>
              <a:gd name="connsiteX79" fmla="*/ 121147 w 370764"/>
              <a:gd name="connsiteY79" fmla="*/ 628079 h 686120"/>
              <a:gd name="connsiteX80" fmla="*/ 108060 w 370764"/>
              <a:gd name="connsiteY80" fmla="*/ 610865 h 686120"/>
              <a:gd name="connsiteX81" fmla="*/ 101980 w 370764"/>
              <a:gd name="connsiteY81" fmla="*/ 600706 h 686120"/>
              <a:gd name="connsiteX82" fmla="*/ 93976 w 370764"/>
              <a:gd name="connsiteY82" fmla="*/ 588054 h 686120"/>
              <a:gd name="connsiteX83" fmla="*/ 85831 w 370764"/>
              <a:gd name="connsiteY83" fmla="*/ 571123 h 686120"/>
              <a:gd name="connsiteX84" fmla="*/ 78517 w 370764"/>
              <a:gd name="connsiteY84" fmla="*/ 556744 h 686120"/>
              <a:gd name="connsiteX85" fmla="*/ 73415 w 370764"/>
              <a:gd name="connsiteY85" fmla="*/ 544803 h 686120"/>
              <a:gd name="connsiteX86" fmla="*/ 73515 w 370764"/>
              <a:gd name="connsiteY86" fmla="*/ 545002 h 686120"/>
              <a:gd name="connsiteX87" fmla="*/ 62578 w 370764"/>
              <a:gd name="connsiteY87" fmla="*/ 516984 h 686120"/>
              <a:gd name="connsiteX88" fmla="*/ 52681 w 370764"/>
              <a:gd name="connsiteY88" fmla="*/ 486557 h 686120"/>
              <a:gd name="connsiteX89" fmla="*/ 45230 w 370764"/>
              <a:gd name="connsiteY89" fmla="*/ 458282 h 686120"/>
              <a:gd name="connsiteX90" fmla="*/ 37862 w 370764"/>
              <a:gd name="connsiteY90" fmla="*/ 431080 h 686120"/>
              <a:gd name="connsiteX91" fmla="*/ 34834 w 370764"/>
              <a:gd name="connsiteY91" fmla="*/ 415117 h 686120"/>
              <a:gd name="connsiteX92" fmla="*/ 30203 w 370764"/>
              <a:gd name="connsiteY92" fmla="*/ 390143 h 686120"/>
              <a:gd name="connsiteX93" fmla="*/ 29890 w 370764"/>
              <a:gd name="connsiteY93" fmla="*/ 388873 h 686120"/>
              <a:gd name="connsiteX94" fmla="*/ 27308 w 370764"/>
              <a:gd name="connsiteY94" fmla="*/ 366099 h 686120"/>
              <a:gd name="connsiteX95" fmla="*/ 25398 w 370764"/>
              <a:gd name="connsiteY95" fmla="*/ 339978 h 686120"/>
              <a:gd name="connsiteX96" fmla="*/ 23809 w 370764"/>
              <a:gd name="connsiteY96" fmla="*/ 320553 h 686120"/>
              <a:gd name="connsiteX97" fmla="*/ 22827 w 370764"/>
              <a:gd name="connsiteY97" fmla="*/ 295200 h 686120"/>
              <a:gd name="connsiteX98" fmla="*/ 22554 w 370764"/>
              <a:gd name="connsiteY98" fmla="*/ 291369 h 686120"/>
              <a:gd name="connsiteX99" fmla="*/ 22209 w 370764"/>
              <a:gd name="connsiteY99" fmla="*/ 278318 h 686120"/>
              <a:gd name="connsiteX100" fmla="*/ 22324 w 370764"/>
              <a:gd name="connsiteY100" fmla="*/ 275738 h 686120"/>
              <a:gd name="connsiteX101" fmla="*/ 22230 w 370764"/>
              <a:gd name="connsiteY101" fmla="*/ 261766 h 686120"/>
              <a:gd name="connsiteX102" fmla="*/ 22081 w 370764"/>
              <a:gd name="connsiteY102" fmla="*/ 260809 h 686120"/>
              <a:gd name="connsiteX103" fmla="*/ 22140 w 370764"/>
              <a:gd name="connsiteY103" fmla="*/ 261814 h 686120"/>
              <a:gd name="connsiteX104" fmla="*/ 20469 w 370764"/>
              <a:gd name="connsiteY104" fmla="*/ 256351 h 686120"/>
              <a:gd name="connsiteX105" fmla="*/ 20895 w 370764"/>
              <a:gd name="connsiteY105" fmla="*/ 247814 h 686120"/>
              <a:gd name="connsiteX106" fmla="*/ 21200 w 370764"/>
              <a:gd name="connsiteY106" fmla="*/ 244561 h 686120"/>
              <a:gd name="connsiteX107" fmla="*/ 19489 w 370764"/>
              <a:gd name="connsiteY107" fmla="*/ 217330 h 686120"/>
              <a:gd name="connsiteX108" fmla="*/ 17531 w 370764"/>
              <a:gd name="connsiteY108" fmla="*/ 195781 h 686120"/>
              <a:gd name="connsiteX109" fmla="*/ 13718 w 370764"/>
              <a:gd name="connsiteY109" fmla="*/ 163305 h 686120"/>
              <a:gd name="connsiteX110" fmla="*/ 5341 w 370764"/>
              <a:gd name="connsiteY110" fmla="*/ 131863 h 686120"/>
              <a:gd name="connsiteX111" fmla="*/ 0 w 370764"/>
              <a:gd name="connsiteY111" fmla="*/ 120310 h 686120"/>
              <a:gd name="connsiteX112" fmla="*/ 5960 w 370764"/>
              <a:gd name="connsiteY112" fmla="*/ 123857 h 686120"/>
              <a:gd name="connsiteX113" fmla="*/ 15411 w 370764"/>
              <a:gd name="connsiteY113" fmla="*/ 142656 h 686120"/>
              <a:gd name="connsiteX114" fmla="*/ 24445 w 370764"/>
              <a:gd name="connsiteY114" fmla="*/ 172903 h 686120"/>
              <a:gd name="connsiteX115" fmla="*/ 26313 w 370764"/>
              <a:gd name="connsiteY115" fmla="*/ 177352 h 686120"/>
              <a:gd name="connsiteX116" fmla="*/ 22275 w 370764"/>
              <a:gd name="connsiteY116" fmla="*/ 154161 h 686120"/>
              <a:gd name="connsiteX117" fmla="*/ 8807 w 370764"/>
              <a:gd name="connsiteY117" fmla="*/ 122084 h 686120"/>
              <a:gd name="connsiteX118" fmla="*/ 8309 w 370764"/>
              <a:gd name="connsiteY118" fmla="*/ 114667 h 686120"/>
              <a:gd name="connsiteX119" fmla="*/ 15979 w 370764"/>
              <a:gd name="connsiteY119" fmla="*/ 125195 h 686120"/>
              <a:gd name="connsiteX120" fmla="*/ 29056 w 370764"/>
              <a:gd name="connsiteY120" fmla="*/ 156011 h 686120"/>
              <a:gd name="connsiteX121" fmla="*/ 37967 w 370764"/>
              <a:gd name="connsiteY121" fmla="*/ 190261 h 686120"/>
              <a:gd name="connsiteX122" fmla="*/ 42121 w 370764"/>
              <a:gd name="connsiteY122" fmla="*/ 214551 h 686120"/>
              <a:gd name="connsiteX123" fmla="*/ 45530 w 370764"/>
              <a:gd name="connsiteY123" fmla="*/ 237030 h 686120"/>
              <a:gd name="connsiteX124" fmla="*/ 47416 w 370764"/>
              <a:gd name="connsiteY124" fmla="*/ 251485 h 686120"/>
              <a:gd name="connsiteX125" fmla="*/ 48208 w 370764"/>
              <a:gd name="connsiteY125" fmla="*/ 257252 h 686120"/>
              <a:gd name="connsiteX126" fmla="*/ 48772 w 370764"/>
              <a:gd name="connsiteY126" fmla="*/ 262345 h 686120"/>
              <a:gd name="connsiteX127" fmla="*/ 49836 w 370764"/>
              <a:gd name="connsiteY127" fmla="*/ 271318 h 686120"/>
              <a:gd name="connsiteX128" fmla="*/ 50721 w 370764"/>
              <a:gd name="connsiteY128" fmla="*/ 279522 h 686120"/>
              <a:gd name="connsiteX129" fmla="*/ 52523 w 370764"/>
              <a:gd name="connsiteY129" fmla="*/ 300028 h 686120"/>
              <a:gd name="connsiteX130" fmla="*/ 52952 w 370764"/>
              <a:gd name="connsiteY130" fmla="*/ 302381 h 686120"/>
              <a:gd name="connsiteX131" fmla="*/ 54490 w 370764"/>
              <a:gd name="connsiteY131" fmla="*/ 307047 h 686120"/>
              <a:gd name="connsiteX132" fmla="*/ 57415 w 370764"/>
              <a:gd name="connsiteY132" fmla="*/ 328046 h 686120"/>
              <a:gd name="connsiteX133" fmla="*/ 60041 w 370764"/>
              <a:gd name="connsiteY133" fmla="*/ 338546 h 686120"/>
              <a:gd name="connsiteX134" fmla="*/ 60371 w 370764"/>
              <a:gd name="connsiteY134" fmla="*/ 344379 h 686120"/>
              <a:gd name="connsiteX135" fmla="*/ 60193 w 370764"/>
              <a:gd name="connsiteY135" fmla="*/ 350573 h 686120"/>
              <a:gd name="connsiteX136" fmla="*/ 61696 w 370764"/>
              <a:gd name="connsiteY136" fmla="*/ 360029 h 686120"/>
              <a:gd name="connsiteX137" fmla="*/ 63944 w 370764"/>
              <a:gd name="connsiteY137" fmla="*/ 370178 h 686120"/>
              <a:gd name="connsiteX138" fmla="*/ 65994 w 370764"/>
              <a:gd name="connsiteY138" fmla="*/ 374133 h 686120"/>
              <a:gd name="connsiteX139" fmla="*/ 65850 w 370764"/>
              <a:gd name="connsiteY139" fmla="*/ 373924 h 686120"/>
              <a:gd name="connsiteX140" fmla="*/ 64924 w 370764"/>
              <a:gd name="connsiteY140" fmla="*/ 380469 h 686120"/>
              <a:gd name="connsiteX141" fmla="*/ 69984 w 370764"/>
              <a:gd name="connsiteY141" fmla="*/ 398519 h 686120"/>
              <a:gd name="connsiteX142" fmla="*/ 71226 w 370764"/>
              <a:gd name="connsiteY142" fmla="*/ 402749 h 686120"/>
              <a:gd name="connsiteX143" fmla="*/ 72598 w 370764"/>
              <a:gd name="connsiteY143" fmla="*/ 411598 h 686120"/>
              <a:gd name="connsiteX144" fmla="*/ 73043 w 370764"/>
              <a:gd name="connsiteY144" fmla="*/ 413903 h 686120"/>
              <a:gd name="connsiteX145" fmla="*/ 76190 w 370764"/>
              <a:gd name="connsiteY145" fmla="*/ 419565 h 686120"/>
              <a:gd name="connsiteX146" fmla="*/ 75994 w 370764"/>
              <a:gd name="connsiteY146" fmla="*/ 419433 h 686120"/>
              <a:gd name="connsiteX147" fmla="*/ 78642 w 370764"/>
              <a:gd name="connsiteY147" fmla="*/ 428538 h 686120"/>
              <a:gd name="connsiteX148" fmla="*/ 76991 w 370764"/>
              <a:gd name="connsiteY148" fmla="*/ 430255 h 686120"/>
              <a:gd name="connsiteX149" fmla="*/ 77186 w 370764"/>
              <a:gd name="connsiteY149" fmla="*/ 429999 h 686120"/>
              <a:gd name="connsiteX150" fmla="*/ 76830 w 370764"/>
              <a:gd name="connsiteY150" fmla="*/ 430046 h 686120"/>
              <a:gd name="connsiteX151" fmla="*/ 80123 w 370764"/>
              <a:gd name="connsiteY151" fmla="*/ 436448 h 686120"/>
              <a:gd name="connsiteX152" fmla="*/ 82964 w 370764"/>
              <a:gd name="connsiteY152" fmla="*/ 444994 h 686120"/>
              <a:gd name="connsiteX153" fmla="*/ 83098 w 370764"/>
              <a:gd name="connsiteY153" fmla="*/ 444842 h 686120"/>
              <a:gd name="connsiteX154" fmla="*/ 83665 w 370764"/>
              <a:gd name="connsiteY154" fmla="*/ 448352 h 686120"/>
              <a:gd name="connsiteX155" fmla="*/ 86726 w 370764"/>
              <a:gd name="connsiteY155" fmla="*/ 453758 h 686120"/>
              <a:gd name="connsiteX156" fmla="*/ 86367 w 370764"/>
              <a:gd name="connsiteY156" fmla="*/ 453853 h 686120"/>
              <a:gd name="connsiteX157" fmla="*/ 86584 w 370764"/>
              <a:gd name="connsiteY157" fmla="*/ 453597 h 686120"/>
              <a:gd name="connsiteX158" fmla="*/ 91975 w 370764"/>
              <a:gd name="connsiteY158" fmla="*/ 468422 h 686120"/>
              <a:gd name="connsiteX159" fmla="*/ 94983 w 370764"/>
              <a:gd name="connsiteY159" fmla="*/ 475298 h 686120"/>
              <a:gd name="connsiteX160" fmla="*/ 94911 w 370764"/>
              <a:gd name="connsiteY160" fmla="*/ 475137 h 686120"/>
              <a:gd name="connsiteX161" fmla="*/ 94960 w 370764"/>
              <a:gd name="connsiteY161" fmla="*/ 480714 h 686120"/>
              <a:gd name="connsiteX162" fmla="*/ 95502 w 370764"/>
              <a:gd name="connsiteY162" fmla="*/ 482459 h 686120"/>
              <a:gd name="connsiteX163" fmla="*/ 95323 w 370764"/>
              <a:gd name="connsiteY163" fmla="*/ 482497 h 686120"/>
              <a:gd name="connsiteX164" fmla="*/ 99741 w 370764"/>
              <a:gd name="connsiteY164" fmla="*/ 490588 h 686120"/>
              <a:gd name="connsiteX165" fmla="*/ 99880 w 370764"/>
              <a:gd name="connsiteY165" fmla="*/ 490512 h 686120"/>
              <a:gd name="connsiteX166" fmla="*/ 99896 w 370764"/>
              <a:gd name="connsiteY166" fmla="*/ 492086 h 686120"/>
              <a:gd name="connsiteX167" fmla="*/ 99724 w 370764"/>
              <a:gd name="connsiteY167" fmla="*/ 492001 h 686120"/>
              <a:gd name="connsiteX168" fmla="*/ 101031 w 370764"/>
              <a:gd name="connsiteY168" fmla="*/ 495634 h 686120"/>
              <a:gd name="connsiteX169" fmla="*/ 101106 w 370764"/>
              <a:gd name="connsiteY169" fmla="*/ 495927 h 686120"/>
              <a:gd name="connsiteX170" fmla="*/ 101063 w 370764"/>
              <a:gd name="connsiteY170" fmla="*/ 495444 h 686120"/>
              <a:gd name="connsiteX171" fmla="*/ 105148 w 370764"/>
              <a:gd name="connsiteY171" fmla="*/ 505223 h 686120"/>
              <a:gd name="connsiteX172" fmla="*/ 104978 w 370764"/>
              <a:gd name="connsiteY172" fmla="*/ 505042 h 686120"/>
              <a:gd name="connsiteX173" fmla="*/ 109038 w 370764"/>
              <a:gd name="connsiteY173" fmla="*/ 512308 h 686120"/>
              <a:gd name="connsiteX174" fmla="*/ 111744 w 370764"/>
              <a:gd name="connsiteY174" fmla="*/ 518264 h 686120"/>
              <a:gd name="connsiteX175" fmla="*/ 117686 w 370764"/>
              <a:gd name="connsiteY175" fmla="*/ 531534 h 686120"/>
              <a:gd name="connsiteX176" fmla="*/ 121533 w 370764"/>
              <a:gd name="connsiteY176" fmla="*/ 537509 h 686120"/>
              <a:gd name="connsiteX177" fmla="*/ 124225 w 370764"/>
              <a:gd name="connsiteY177" fmla="*/ 543721 h 686120"/>
              <a:gd name="connsiteX178" fmla="*/ 128916 w 370764"/>
              <a:gd name="connsiteY178" fmla="*/ 552609 h 686120"/>
              <a:gd name="connsiteX179" fmla="*/ 129115 w 370764"/>
              <a:gd name="connsiteY179" fmla="*/ 552495 h 686120"/>
              <a:gd name="connsiteX180" fmla="*/ 129066 w 370764"/>
              <a:gd name="connsiteY180" fmla="*/ 554107 h 686120"/>
              <a:gd name="connsiteX181" fmla="*/ 128932 w 370764"/>
              <a:gd name="connsiteY181" fmla="*/ 553984 h 686120"/>
              <a:gd name="connsiteX182" fmla="*/ 135751 w 370764"/>
              <a:gd name="connsiteY182" fmla="*/ 562264 h 686120"/>
              <a:gd name="connsiteX183" fmla="*/ 136710 w 370764"/>
              <a:gd name="connsiteY183" fmla="*/ 563877 h 686120"/>
              <a:gd name="connsiteX184" fmla="*/ 141084 w 370764"/>
              <a:gd name="connsiteY184" fmla="*/ 572622 h 686120"/>
              <a:gd name="connsiteX185" fmla="*/ 146905 w 370764"/>
              <a:gd name="connsiteY185" fmla="*/ 580153 h 686120"/>
              <a:gd name="connsiteX186" fmla="*/ 160361 w 370764"/>
              <a:gd name="connsiteY186" fmla="*/ 597576 h 686120"/>
              <a:gd name="connsiteX187" fmla="*/ 169600 w 370764"/>
              <a:gd name="connsiteY187" fmla="*/ 605819 h 686120"/>
              <a:gd name="connsiteX188" fmla="*/ 184366 w 370764"/>
              <a:gd name="connsiteY188" fmla="*/ 618443 h 686120"/>
              <a:gd name="connsiteX189" fmla="*/ 184852 w 370764"/>
              <a:gd name="connsiteY189" fmla="*/ 618889 h 686120"/>
              <a:gd name="connsiteX190" fmla="*/ 212080 w 370764"/>
              <a:gd name="connsiteY190" fmla="*/ 631646 h 686120"/>
              <a:gd name="connsiteX191" fmla="*/ 226004 w 370764"/>
              <a:gd name="connsiteY191" fmla="*/ 629512 h 686120"/>
              <a:gd name="connsiteX192" fmla="*/ 236520 w 370764"/>
              <a:gd name="connsiteY192" fmla="*/ 624238 h 686120"/>
              <a:gd name="connsiteX193" fmla="*/ 253242 w 370764"/>
              <a:gd name="connsiteY193" fmla="*/ 610722 h 686120"/>
              <a:gd name="connsiteX194" fmla="*/ 255693 w 370764"/>
              <a:gd name="connsiteY194" fmla="*/ 607649 h 686120"/>
              <a:gd name="connsiteX195" fmla="*/ 263814 w 370764"/>
              <a:gd name="connsiteY195" fmla="*/ 597387 h 686120"/>
              <a:gd name="connsiteX196" fmla="*/ 267458 w 370764"/>
              <a:gd name="connsiteY196" fmla="*/ 591269 h 686120"/>
              <a:gd name="connsiteX197" fmla="*/ 277622 w 370764"/>
              <a:gd name="connsiteY197" fmla="*/ 576880 h 686120"/>
              <a:gd name="connsiteX198" fmla="*/ 278774 w 370764"/>
              <a:gd name="connsiteY198" fmla="*/ 575391 h 686120"/>
              <a:gd name="connsiteX199" fmla="*/ 284861 w 370764"/>
              <a:gd name="connsiteY199" fmla="*/ 561714 h 686120"/>
              <a:gd name="connsiteX200" fmla="*/ 288123 w 370764"/>
              <a:gd name="connsiteY200" fmla="*/ 550522 h 686120"/>
              <a:gd name="connsiteX201" fmla="*/ 291387 w 370764"/>
              <a:gd name="connsiteY201" fmla="*/ 539074 h 686120"/>
              <a:gd name="connsiteX202" fmla="*/ 295877 w 370764"/>
              <a:gd name="connsiteY202" fmla="*/ 528375 h 686120"/>
              <a:gd name="connsiteX203" fmla="*/ 298854 w 370764"/>
              <a:gd name="connsiteY203" fmla="*/ 513294 h 686120"/>
              <a:gd name="connsiteX204" fmla="*/ 301628 w 370764"/>
              <a:gd name="connsiteY204" fmla="*/ 496003 h 686120"/>
              <a:gd name="connsiteX205" fmla="*/ 301451 w 370764"/>
              <a:gd name="connsiteY205" fmla="*/ 496060 h 686120"/>
              <a:gd name="connsiteX206" fmla="*/ 303302 w 370764"/>
              <a:gd name="connsiteY206" fmla="*/ 492807 h 686120"/>
              <a:gd name="connsiteX207" fmla="*/ 303266 w 370764"/>
              <a:gd name="connsiteY207" fmla="*/ 491318 h 686120"/>
              <a:gd name="connsiteX208" fmla="*/ 303828 w 370764"/>
              <a:gd name="connsiteY208" fmla="*/ 481236 h 686120"/>
              <a:gd name="connsiteX209" fmla="*/ 305062 w 370764"/>
              <a:gd name="connsiteY209" fmla="*/ 476911 h 686120"/>
              <a:gd name="connsiteX210" fmla="*/ 306324 w 370764"/>
              <a:gd name="connsiteY210" fmla="*/ 470537 h 686120"/>
              <a:gd name="connsiteX211" fmla="*/ 306835 w 370764"/>
              <a:gd name="connsiteY211" fmla="*/ 465396 h 686120"/>
              <a:gd name="connsiteX212" fmla="*/ 307180 w 370764"/>
              <a:gd name="connsiteY212" fmla="*/ 453274 h 686120"/>
              <a:gd name="connsiteX213" fmla="*/ 306936 w 370764"/>
              <a:gd name="connsiteY213" fmla="*/ 445895 h 686120"/>
              <a:gd name="connsiteX214" fmla="*/ 307191 w 370764"/>
              <a:gd name="connsiteY214" fmla="*/ 443458 h 686120"/>
              <a:gd name="connsiteX215" fmla="*/ 308534 w 370764"/>
              <a:gd name="connsiteY215" fmla="*/ 436790 h 686120"/>
              <a:gd name="connsiteX216" fmla="*/ 308160 w 370764"/>
              <a:gd name="connsiteY216" fmla="*/ 430900 h 686120"/>
              <a:gd name="connsiteX217" fmla="*/ 310603 w 370764"/>
              <a:gd name="connsiteY217" fmla="*/ 428775 h 686120"/>
              <a:gd name="connsiteX218" fmla="*/ 309550 w 370764"/>
              <a:gd name="connsiteY218" fmla="*/ 423046 h 686120"/>
              <a:gd name="connsiteX219" fmla="*/ 310267 w 370764"/>
              <a:gd name="connsiteY219" fmla="*/ 417924 h 686120"/>
              <a:gd name="connsiteX220" fmla="*/ 309486 w 370764"/>
              <a:gd name="connsiteY220" fmla="*/ 412850 h 686120"/>
              <a:gd name="connsiteX221" fmla="*/ 309627 w 370764"/>
              <a:gd name="connsiteY221" fmla="*/ 403678 h 686120"/>
              <a:gd name="connsiteX222" fmla="*/ 310008 w 370764"/>
              <a:gd name="connsiteY222" fmla="*/ 388190 h 686120"/>
              <a:gd name="connsiteX223" fmla="*/ 311385 w 370764"/>
              <a:gd name="connsiteY223" fmla="*/ 383343 h 686120"/>
              <a:gd name="connsiteX224" fmla="*/ 311102 w 370764"/>
              <a:gd name="connsiteY224" fmla="*/ 377880 h 686120"/>
              <a:gd name="connsiteX225" fmla="*/ 310296 w 370764"/>
              <a:gd name="connsiteY225" fmla="*/ 369599 h 686120"/>
              <a:gd name="connsiteX226" fmla="*/ 310990 w 370764"/>
              <a:gd name="connsiteY226" fmla="*/ 365028 h 686120"/>
              <a:gd name="connsiteX227" fmla="*/ 311537 w 370764"/>
              <a:gd name="connsiteY227" fmla="*/ 363956 h 686120"/>
              <a:gd name="connsiteX228" fmla="*/ 310229 w 370764"/>
              <a:gd name="connsiteY228" fmla="*/ 347092 h 686120"/>
              <a:gd name="connsiteX229" fmla="*/ 309782 w 370764"/>
              <a:gd name="connsiteY229" fmla="*/ 343203 h 686120"/>
              <a:gd name="connsiteX230" fmla="*/ 310806 w 370764"/>
              <a:gd name="connsiteY230" fmla="*/ 322555 h 686120"/>
              <a:gd name="connsiteX231" fmla="*/ 310893 w 370764"/>
              <a:gd name="connsiteY231" fmla="*/ 321255 h 686120"/>
              <a:gd name="connsiteX232" fmla="*/ 309526 w 370764"/>
              <a:gd name="connsiteY232" fmla="*/ 316247 h 686120"/>
              <a:gd name="connsiteX233" fmla="*/ 310631 w 370764"/>
              <a:gd name="connsiteY233" fmla="*/ 311543 h 686120"/>
              <a:gd name="connsiteX234" fmla="*/ 310352 w 370764"/>
              <a:gd name="connsiteY234" fmla="*/ 308925 h 686120"/>
              <a:gd name="connsiteX235" fmla="*/ 309242 w 370764"/>
              <a:gd name="connsiteY235" fmla="*/ 308953 h 686120"/>
              <a:gd name="connsiteX236" fmla="*/ 308481 w 370764"/>
              <a:gd name="connsiteY236" fmla="*/ 306914 h 686120"/>
              <a:gd name="connsiteX237" fmla="*/ 309259 w 370764"/>
              <a:gd name="connsiteY237" fmla="*/ 294878 h 686120"/>
              <a:gd name="connsiteX238" fmla="*/ 308967 w 370764"/>
              <a:gd name="connsiteY238" fmla="*/ 287214 h 686120"/>
              <a:gd name="connsiteX239" fmla="*/ 308296 w 370764"/>
              <a:gd name="connsiteY239" fmla="*/ 276335 h 686120"/>
              <a:gd name="connsiteX240" fmla="*/ 307586 w 370764"/>
              <a:gd name="connsiteY240" fmla="*/ 265579 h 686120"/>
              <a:gd name="connsiteX241" fmla="*/ 307984 w 370764"/>
              <a:gd name="connsiteY241" fmla="*/ 254624 h 686120"/>
              <a:gd name="connsiteX242" fmla="*/ 307521 w 370764"/>
              <a:gd name="connsiteY242" fmla="*/ 244533 h 686120"/>
              <a:gd name="connsiteX243" fmla="*/ 307288 w 370764"/>
              <a:gd name="connsiteY243" fmla="*/ 240037 h 686120"/>
              <a:gd name="connsiteX244" fmla="*/ 306314 w 370764"/>
              <a:gd name="connsiteY244" fmla="*/ 233037 h 686120"/>
              <a:gd name="connsiteX245" fmla="*/ 306038 w 370764"/>
              <a:gd name="connsiteY245" fmla="*/ 232496 h 686120"/>
              <a:gd name="connsiteX246" fmla="*/ 307686 w 370764"/>
              <a:gd name="connsiteY246" fmla="*/ 216334 h 686120"/>
              <a:gd name="connsiteX247" fmla="*/ 308245 w 370764"/>
              <a:gd name="connsiteY247" fmla="*/ 213166 h 686120"/>
              <a:gd name="connsiteX248" fmla="*/ 306642 w 370764"/>
              <a:gd name="connsiteY248" fmla="*/ 208595 h 686120"/>
              <a:gd name="connsiteX249" fmla="*/ 308554 w 370764"/>
              <a:gd name="connsiteY249" fmla="*/ 203805 h 686120"/>
              <a:gd name="connsiteX250" fmla="*/ 307981 w 370764"/>
              <a:gd name="connsiteY250" fmla="*/ 199945 h 686120"/>
              <a:gd name="connsiteX251" fmla="*/ 307556 w 370764"/>
              <a:gd name="connsiteY251" fmla="*/ 184314 h 686120"/>
              <a:gd name="connsiteX252" fmla="*/ 308277 w 370764"/>
              <a:gd name="connsiteY252" fmla="*/ 182787 h 686120"/>
              <a:gd name="connsiteX253" fmla="*/ 309184 w 370764"/>
              <a:gd name="connsiteY253" fmla="*/ 168265 h 686120"/>
              <a:gd name="connsiteX254" fmla="*/ 309184 w 370764"/>
              <a:gd name="connsiteY254" fmla="*/ 168265 h 686120"/>
              <a:gd name="connsiteX255" fmla="*/ 99819 w 370764"/>
              <a:gd name="connsiteY255" fmla="*/ 554591 h 686120"/>
              <a:gd name="connsiteX256" fmla="*/ 100115 w 370764"/>
              <a:gd name="connsiteY256" fmla="*/ 554401 h 686120"/>
              <a:gd name="connsiteX257" fmla="*/ 99593 w 370764"/>
              <a:gd name="connsiteY257" fmla="*/ 554449 h 686120"/>
              <a:gd name="connsiteX258" fmla="*/ 99756 w 370764"/>
              <a:gd name="connsiteY258" fmla="*/ 553889 h 686120"/>
              <a:gd name="connsiteX259" fmla="*/ 99819 w 370764"/>
              <a:gd name="connsiteY259" fmla="*/ 554591 h 686120"/>
              <a:gd name="connsiteX260" fmla="*/ 81297 w 370764"/>
              <a:gd name="connsiteY260" fmla="*/ 503876 h 686120"/>
              <a:gd name="connsiteX261" fmla="*/ 80567 w 370764"/>
              <a:gd name="connsiteY261" fmla="*/ 501922 h 686120"/>
              <a:gd name="connsiteX262" fmla="*/ 80181 w 370764"/>
              <a:gd name="connsiteY262" fmla="*/ 502349 h 686120"/>
              <a:gd name="connsiteX263" fmla="*/ 81487 w 370764"/>
              <a:gd name="connsiteY263" fmla="*/ 503705 h 686120"/>
              <a:gd name="connsiteX264" fmla="*/ 81882 w 370764"/>
              <a:gd name="connsiteY264" fmla="*/ 505052 h 686120"/>
              <a:gd name="connsiteX265" fmla="*/ 82030 w 370764"/>
              <a:gd name="connsiteY265" fmla="*/ 504682 h 686120"/>
              <a:gd name="connsiteX266" fmla="*/ 81297 w 370764"/>
              <a:gd name="connsiteY266" fmla="*/ 503876 h 686120"/>
              <a:gd name="connsiteX267" fmla="*/ 81297 w 370764"/>
              <a:gd name="connsiteY267" fmla="*/ 503876 h 686120"/>
              <a:gd name="connsiteX268" fmla="*/ 90634 w 370764"/>
              <a:gd name="connsiteY268" fmla="*/ 527512 h 686120"/>
              <a:gd name="connsiteX269" fmla="*/ 94304 w 370764"/>
              <a:gd name="connsiteY269" fmla="*/ 534739 h 686120"/>
              <a:gd name="connsiteX270" fmla="*/ 90432 w 370764"/>
              <a:gd name="connsiteY270" fmla="*/ 527683 h 686120"/>
              <a:gd name="connsiteX271" fmla="*/ 82720 w 370764"/>
              <a:gd name="connsiteY271" fmla="*/ 509197 h 686120"/>
              <a:gd name="connsiteX272" fmla="*/ 90633 w 370764"/>
              <a:gd name="connsiteY272" fmla="*/ 527521 h 686120"/>
              <a:gd name="connsiteX273" fmla="*/ 90634 w 370764"/>
              <a:gd name="connsiteY273" fmla="*/ 527521 h 686120"/>
              <a:gd name="connsiteX274" fmla="*/ 113199 w 370764"/>
              <a:gd name="connsiteY274" fmla="*/ 577753 h 686120"/>
              <a:gd name="connsiteX275" fmla="*/ 114146 w 370764"/>
              <a:gd name="connsiteY275" fmla="*/ 576947 h 686120"/>
              <a:gd name="connsiteX276" fmla="*/ 111472 w 370764"/>
              <a:gd name="connsiteY276" fmla="*/ 572480 h 686120"/>
              <a:gd name="connsiteX277" fmla="*/ 109849 w 370764"/>
              <a:gd name="connsiteY277" fmla="*/ 572432 h 686120"/>
              <a:gd name="connsiteX278" fmla="*/ 109408 w 370764"/>
              <a:gd name="connsiteY278" fmla="*/ 573883 h 686120"/>
              <a:gd name="connsiteX279" fmla="*/ 113199 w 370764"/>
              <a:gd name="connsiteY279" fmla="*/ 577744 h 686120"/>
              <a:gd name="connsiteX280" fmla="*/ 113199 w 370764"/>
              <a:gd name="connsiteY280" fmla="*/ 577744 h 686120"/>
              <a:gd name="connsiteX281" fmla="*/ 108090 w 370764"/>
              <a:gd name="connsiteY281" fmla="*/ 569046 h 686120"/>
              <a:gd name="connsiteX282" fmla="*/ 107459 w 370764"/>
              <a:gd name="connsiteY282" fmla="*/ 569046 h 686120"/>
              <a:gd name="connsiteX283" fmla="*/ 107988 w 370764"/>
              <a:gd name="connsiteY283" fmla="*/ 569833 h 686120"/>
              <a:gd name="connsiteX284" fmla="*/ 108441 w 370764"/>
              <a:gd name="connsiteY284" fmla="*/ 569539 h 686120"/>
              <a:gd name="connsiteX285" fmla="*/ 108090 w 370764"/>
              <a:gd name="connsiteY285" fmla="*/ 569046 h 686120"/>
              <a:gd name="connsiteX286" fmla="*/ 249145 w 370764"/>
              <a:gd name="connsiteY286" fmla="*/ 620871 h 686120"/>
              <a:gd name="connsiteX287" fmla="*/ 248863 w 370764"/>
              <a:gd name="connsiteY287" fmla="*/ 621307 h 686120"/>
              <a:gd name="connsiteX288" fmla="*/ 249036 w 370764"/>
              <a:gd name="connsiteY288" fmla="*/ 621791 h 686120"/>
              <a:gd name="connsiteX289" fmla="*/ 249319 w 370764"/>
              <a:gd name="connsiteY289" fmla="*/ 621355 h 686120"/>
              <a:gd name="connsiteX290" fmla="*/ 249145 w 370764"/>
              <a:gd name="connsiteY290" fmla="*/ 620871 h 686120"/>
              <a:gd name="connsiteX291" fmla="*/ 249145 w 370764"/>
              <a:gd name="connsiteY291" fmla="*/ 620871 h 686120"/>
              <a:gd name="connsiteX292" fmla="*/ 115415 w 370764"/>
              <a:gd name="connsiteY292" fmla="*/ 580333 h 686120"/>
              <a:gd name="connsiteX293" fmla="*/ 115171 w 370764"/>
              <a:gd name="connsiteY293" fmla="*/ 579783 h 686120"/>
              <a:gd name="connsiteX294" fmla="*/ 115077 w 370764"/>
              <a:gd name="connsiteY294" fmla="*/ 580836 h 686120"/>
              <a:gd name="connsiteX295" fmla="*/ 115415 w 370764"/>
              <a:gd name="connsiteY295" fmla="*/ 580333 h 686120"/>
              <a:gd name="connsiteX296" fmla="*/ 76993 w 370764"/>
              <a:gd name="connsiteY296" fmla="*/ 491204 h 686120"/>
              <a:gd name="connsiteX297" fmla="*/ 77057 w 370764"/>
              <a:gd name="connsiteY297" fmla="*/ 490663 h 686120"/>
              <a:gd name="connsiteX298" fmla="*/ 76387 w 370764"/>
              <a:gd name="connsiteY298" fmla="*/ 490777 h 686120"/>
              <a:gd name="connsiteX299" fmla="*/ 76573 w 370764"/>
              <a:gd name="connsiteY299" fmla="*/ 491270 h 686120"/>
              <a:gd name="connsiteX300" fmla="*/ 76994 w 370764"/>
              <a:gd name="connsiteY300" fmla="*/ 491204 h 686120"/>
              <a:gd name="connsiteX301" fmla="*/ 76994 w 370764"/>
              <a:gd name="connsiteY301" fmla="*/ 491204 h 686120"/>
              <a:gd name="connsiteX302" fmla="*/ 95308 w 370764"/>
              <a:gd name="connsiteY302" fmla="*/ 537196 h 686120"/>
              <a:gd name="connsiteX303" fmla="*/ 95066 w 370764"/>
              <a:gd name="connsiteY303" fmla="*/ 537547 h 686120"/>
              <a:gd name="connsiteX304" fmla="*/ 95433 w 370764"/>
              <a:gd name="connsiteY304" fmla="*/ 537604 h 686120"/>
              <a:gd name="connsiteX305" fmla="*/ 95308 w 370764"/>
              <a:gd name="connsiteY305" fmla="*/ 537196 h 6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Lst>
            <a:rect l="l" t="t" r="r" b="b"/>
            <a:pathLst>
              <a:path w="370764" h="686120">
                <a:moveTo>
                  <a:pt x="309184" y="168265"/>
                </a:moveTo>
                <a:cubicBezTo>
                  <a:pt x="309947" y="165496"/>
                  <a:pt x="309018" y="162271"/>
                  <a:pt x="308835" y="159245"/>
                </a:cubicBezTo>
                <a:cubicBezTo>
                  <a:pt x="308773" y="158221"/>
                  <a:pt x="308387" y="157130"/>
                  <a:pt x="308621" y="156182"/>
                </a:cubicBezTo>
                <a:cubicBezTo>
                  <a:pt x="309970" y="150699"/>
                  <a:pt x="310657" y="145217"/>
                  <a:pt x="309612" y="139593"/>
                </a:cubicBezTo>
                <a:cubicBezTo>
                  <a:pt x="309420" y="138559"/>
                  <a:pt x="309720" y="137430"/>
                  <a:pt x="309796" y="136349"/>
                </a:cubicBezTo>
                <a:cubicBezTo>
                  <a:pt x="310470" y="126769"/>
                  <a:pt x="311926" y="117171"/>
                  <a:pt x="311613" y="107638"/>
                </a:cubicBezTo>
                <a:cubicBezTo>
                  <a:pt x="311255" y="96702"/>
                  <a:pt x="313336" y="85994"/>
                  <a:pt x="313163" y="75115"/>
                </a:cubicBezTo>
                <a:cubicBezTo>
                  <a:pt x="313066" y="68988"/>
                  <a:pt x="313451" y="62851"/>
                  <a:pt x="313673" y="56724"/>
                </a:cubicBezTo>
                <a:cubicBezTo>
                  <a:pt x="314017" y="47182"/>
                  <a:pt x="314489" y="37650"/>
                  <a:pt x="314750" y="28113"/>
                </a:cubicBezTo>
                <a:cubicBezTo>
                  <a:pt x="314911" y="22244"/>
                  <a:pt x="314779" y="16366"/>
                  <a:pt x="315773" y="10429"/>
                </a:cubicBezTo>
                <a:cubicBezTo>
                  <a:pt x="316461" y="16397"/>
                  <a:pt x="317148" y="22366"/>
                  <a:pt x="317962" y="29427"/>
                </a:cubicBezTo>
                <a:cubicBezTo>
                  <a:pt x="320159" y="22094"/>
                  <a:pt x="317680" y="15354"/>
                  <a:pt x="320020" y="9028"/>
                </a:cubicBezTo>
                <a:cubicBezTo>
                  <a:pt x="322666" y="16287"/>
                  <a:pt x="322279" y="24034"/>
                  <a:pt x="323982" y="31485"/>
                </a:cubicBezTo>
                <a:cubicBezTo>
                  <a:pt x="325385" y="28016"/>
                  <a:pt x="324813" y="24452"/>
                  <a:pt x="324718" y="20933"/>
                </a:cubicBezTo>
                <a:cubicBezTo>
                  <a:pt x="324553" y="14785"/>
                  <a:pt x="324280" y="8640"/>
                  <a:pt x="324210" y="2491"/>
                </a:cubicBezTo>
                <a:cubicBezTo>
                  <a:pt x="324201" y="1666"/>
                  <a:pt x="325108" y="830"/>
                  <a:pt x="325591" y="0"/>
                </a:cubicBezTo>
                <a:cubicBezTo>
                  <a:pt x="326147" y="607"/>
                  <a:pt x="327086" y="1151"/>
                  <a:pt x="327202" y="1832"/>
                </a:cubicBezTo>
                <a:cubicBezTo>
                  <a:pt x="328424" y="9040"/>
                  <a:pt x="329474" y="16277"/>
                  <a:pt x="330654" y="23493"/>
                </a:cubicBezTo>
                <a:cubicBezTo>
                  <a:pt x="331984" y="31627"/>
                  <a:pt x="333851" y="39699"/>
                  <a:pt x="334653" y="47884"/>
                </a:cubicBezTo>
                <a:cubicBezTo>
                  <a:pt x="335456" y="56079"/>
                  <a:pt x="338809" y="63705"/>
                  <a:pt x="339130" y="72023"/>
                </a:cubicBezTo>
                <a:cubicBezTo>
                  <a:pt x="339321" y="76936"/>
                  <a:pt x="341115" y="81783"/>
                  <a:pt x="342042" y="86686"/>
                </a:cubicBezTo>
                <a:cubicBezTo>
                  <a:pt x="343750" y="95706"/>
                  <a:pt x="345273" y="104774"/>
                  <a:pt x="347028" y="113794"/>
                </a:cubicBezTo>
                <a:cubicBezTo>
                  <a:pt x="347847" y="117996"/>
                  <a:pt x="349039" y="122131"/>
                  <a:pt x="350042" y="126304"/>
                </a:cubicBezTo>
                <a:cubicBezTo>
                  <a:pt x="350349" y="127575"/>
                  <a:pt x="350893" y="128894"/>
                  <a:pt x="350788" y="130146"/>
                </a:cubicBezTo>
                <a:cubicBezTo>
                  <a:pt x="350651" y="131768"/>
                  <a:pt x="349496" y="133399"/>
                  <a:pt x="349662" y="134936"/>
                </a:cubicBezTo>
                <a:cubicBezTo>
                  <a:pt x="349832" y="136520"/>
                  <a:pt x="351374" y="137904"/>
                  <a:pt x="351766" y="139507"/>
                </a:cubicBezTo>
                <a:cubicBezTo>
                  <a:pt x="352364" y="141964"/>
                  <a:pt x="353136" y="144297"/>
                  <a:pt x="353097" y="147057"/>
                </a:cubicBezTo>
                <a:cubicBezTo>
                  <a:pt x="353053" y="150282"/>
                  <a:pt x="352348" y="154048"/>
                  <a:pt x="355042" y="157064"/>
                </a:cubicBezTo>
                <a:cubicBezTo>
                  <a:pt x="355770" y="157870"/>
                  <a:pt x="355448" y="159596"/>
                  <a:pt x="355667" y="160896"/>
                </a:cubicBezTo>
                <a:cubicBezTo>
                  <a:pt x="356686" y="166899"/>
                  <a:pt x="357714" y="172903"/>
                  <a:pt x="358770" y="178907"/>
                </a:cubicBezTo>
                <a:cubicBezTo>
                  <a:pt x="358882" y="179543"/>
                  <a:pt x="359546" y="180301"/>
                  <a:pt x="359354" y="180747"/>
                </a:cubicBezTo>
                <a:cubicBezTo>
                  <a:pt x="357000" y="186192"/>
                  <a:pt x="360662" y="190953"/>
                  <a:pt x="361094" y="196075"/>
                </a:cubicBezTo>
                <a:cubicBezTo>
                  <a:pt x="361514" y="201064"/>
                  <a:pt x="362692" y="205986"/>
                  <a:pt x="363515" y="210937"/>
                </a:cubicBezTo>
                <a:cubicBezTo>
                  <a:pt x="363659" y="211801"/>
                  <a:pt x="363839" y="212702"/>
                  <a:pt x="363746" y="213565"/>
                </a:cubicBezTo>
                <a:cubicBezTo>
                  <a:pt x="362953" y="220840"/>
                  <a:pt x="364216" y="227963"/>
                  <a:pt x="365231" y="235114"/>
                </a:cubicBezTo>
                <a:cubicBezTo>
                  <a:pt x="365713" y="238500"/>
                  <a:pt x="366343" y="241877"/>
                  <a:pt x="366704" y="245282"/>
                </a:cubicBezTo>
                <a:cubicBezTo>
                  <a:pt x="367068" y="248715"/>
                  <a:pt x="367261" y="252168"/>
                  <a:pt x="367384" y="255611"/>
                </a:cubicBezTo>
                <a:cubicBezTo>
                  <a:pt x="367511" y="259177"/>
                  <a:pt x="367398" y="262753"/>
                  <a:pt x="367501" y="266319"/>
                </a:cubicBezTo>
                <a:cubicBezTo>
                  <a:pt x="367870" y="279162"/>
                  <a:pt x="368201" y="292004"/>
                  <a:pt x="368728" y="304837"/>
                </a:cubicBezTo>
                <a:cubicBezTo>
                  <a:pt x="368908" y="309219"/>
                  <a:pt x="370515" y="313724"/>
                  <a:pt x="369826" y="317907"/>
                </a:cubicBezTo>
                <a:cubicBezTo>
                  <a:pt x="369204" y="321692"/>
                  <a:pt x="369438" y="325248"/>
                  <a:pt x="369518" y="328928"/>
                </a:cubicBezTo>
                <a:cubicBezTo>
                  <a:pt x="369589" y="332239"/>
                  <a:pt x="371779" y="335511"/>
                  <a:pt x="369711" y="338850"/>
                </a:cubicBezTo>
                <a:cubicBezTo>
                  <a:pt x="371549" y="342207"/>
                  <a:pt x="370507" y="345679"/>
                  <a:pt x="370100" y="349103"/>
                </a:cubicBezTo>
                <a:cubicBezTo>
                  <a:pt x="369418" y="354841"/>
                  <a:pt x="370562" y="360551"/>
                  <a:pt x="369882" y="366356"/>
                </a:cubicBezTo>
                <a:cubicBezTo>
                  <a:pt x="369242" y="371828"/>
                  <a:pt x="371027" y="377642"/>
                  <a:pt x="370003" y="382982"/>
                </a:cubicBezTo>
                <a:cubicBezTo>
                  <a:pt x="369297" y="386663"/>
                  <a:pt x="371142" y="389916"/>
                  <a:pt x="369898" y="393624"/>
                </a:cubicBezTo>
                <a:cubicBezTo>
                  <a:pt x="368775" y="396972"/>
                  <a:pt x="369621" y="400956"/>
                  <a:pt x="369466" y="404646"/>
                </a:cubicBezTo>
                <a:cubicBezTo>
                  <a:pt x="369421" y="405718"/>
                  <a:pt x="369084" y="406846"/>
                  <a:pt x="368587" y="407795"/>
                </a:cubicBezTo>
                <a:cubicBezTo>
                  <a:pt x="367610" y="409654"/>
                  <a:pt x="367143" y="411200"/>
                  <a:pt x="368847" y="413078"/>
                </a:cubicBezTo>
                <a:cubicBezTo>
                  <a:pt x="369489" y="413780"/>
                  <a:pt x="369326" y="415658"/>
                  <a:pt x="368921" y="416786"/>
                </a:cubicBezTo>
                <a:cubicBezTo>
                  <a:pt x="366713" y="422942"/>
                  <a:pt x="368217" y="429316"/>
                  <a:pt x="367610" y="435547"/>
                </a:cubicBezTo>
                <a:cubicBezTo>
                  <a:pt x="367295" y="438772"/>
                  <a:pt x="367631" y="442082"/>
                  <a:pt x="367173" y="445269"/>
                </a:cubicBezTo>
                <a:cubicBezTo>
                  <a:pt x="366042" y="453170"/>
                  <a:pt x="366759" y="461213"/>
                  <a:pt x="364386" y="469076"/>
                </a:cubicBezTo>
                <a:cubicBezTo>
                  <a:pt x="363209" y="472974"/>
                  <a:pt x="362584" y="477413"/>
                  <a:pt x="362993" y="481748"/>
                </a:cubicBezTo>
                <a:cubicBezTo>
                  <a:pt x="363083" y="482706"/>
                  <a:pt x="362625" y="483749"/>
                  <a:pt x="362295" y="484707"/>
                </a:cubicBezTo>
                <a:cubicBezTo>
                  <a:pt x="362019" y="485513"/>
                  <a:pt x="361061" y="486433"/>
                  <a:pt x="361259" y="487002"/>
                </a:cubicBezTo>
                <a:cubicBezTo>
                  <a:pt x="363305" y="492978"/>
                  <a:pt x="358583" y="498118"/>
                  <a:pt x="359316" y="503923"/>
                </a:cubicBezTo>
                <a:cubicBezTo>
                  <a:pt x="359960" y="509017"/>
                  <a:pt x="356787" y="513389"/>
                  <a:pt x="356323" y="518340"/>
                </a:cubicBezTo>
                <a:cubicBezTo>
                  <a:pt x="355925" y="522580"/>
                  <a:pt x="354163" y="526497"/>
                  <a:pt x="352717" y="530519"/>
                </a:cubicBezTo>
                <a:cubicBezTo>
                  <a:pt x="351443" y="534066"/>
                  <a:pt x="349238" y="537926"/>
                  <a:pt x="350453" y="542299"/>
                </a:cubicBezTo>
                <a:cubicBezTo>
                  <a:pt x="350868" y="543797"/>
                  <a:pt x="350037" y="545742"/>
                  <a:pt x="349464" y="547373"/>
                </a:cubicBezTo>
                <a:cubicBezTo>
                  <a:pt x="345132" y="559684"/>
                  <a:pt x="341360" y="572252"/>
                  <a:pt x="336167" y="584193"/>
                </a:cubicBezTo>
                <a:cubicBezTo>
                  <a:pt x="330420" y="597415"/>
                  <a:pt x="324573" y="610732"/>
                  <a:pt x="315124" y="622009"/>
                </a:cubicBezTo>
                <a:cubicBezTo>
                  <a:pt x="312464" y="625187"/>
                  <a:pt x="310282" y="628781"/>
                  <a:pt x="308028" y="632272"/>
                </a:cubicBezTo>
                <a:cubicBezTo>
                  <a:pt x="302900" y="640229"/>
                  <a:pt x="296062" y="646755"/>
                  <a:pt x="289759" y="653688"/>
                </a:cubicBezTo>
                <a:cubicBezTo>
                  <a:pt x="285100" y="658820"/>
                  <a:pt x="280054" y="663515"/>
                  <a:pt x="272902" y="665838"/>
                </a:cubicBezTo>
                <a:cubicBezTo>
                  <a:pt x="267352" y="667650"/>
                  <a:pt x="262259" y="671131"/>
                  <a:pt x="257297" y="674365"/>
                </a:cubicBezTo>
                <a:cubicBezTo>
                  <a:pt x="248780" y="679923"/>
                  <a:pt x="239296" y="682219"/>
                  <a:pt x="229433" y="683575"/>
                </a:cubicBezTo>
                <a:cubicBezTo>
                  <a:pt x="227278" y="683879"/>
                  <a:pt x="225123" y="684324"/>
                  <a:pt x="223037" y="684931"/>
                </a:cubicBezTo>
                <a:cubicBezTo>
                  <a:pt x="219752" y="685889"/>
                  <a:pt x="216944" y="686809"/>
                  <a:pt x="213106" y="685387"/>
                </a:cubicBezTo>
                <a:cubicBezTo>
                  <a:pt x="209469" y="684040"/>
                  <a:pt x="204991" y="684561"/>
                  <a:pt x="200857" y="683793"/>
                </a:cubicBezTo>
                <a:cubicBezTo>
                  <a:pt x="192688" y="682285"/>
                  <a:pt x="185045" y="679345"/>
                  <a:pt x="177316" y="676566"/>
                </a:cubicBezTo>
                <a:cubicBezTo>
                  <a:pt x="174127" y="671672"/>
                  <a:pt x="167166" y="672762"/>
                  <a:pt x="163721" y="667868"/>
                </a:cubicBezTo>
                <a:cubicBezTo>
                  <a:pt x="162233" y="665753"/>
                  <a:pt x="159121" y="664729"/>
                  <a:pt x="156670" y="663344"/>
                </a:cubicBezTo>
                <a:cubicBezTo>
                  <a:pt x="153648" y="661637"/>
                  <a:pt x="150257" y="660385"/>
                  <a:pt x="149208" y="656543"/>
                </a:cubicBezTo>
                <a:cubicBezTo>
                  <a:pt x="149159" y="656363"/>
                  <a:pt x="148935" y="656173"/>
                  <a:pt x="148746" y="656088"/>
                </a:cubicBezTo>
                <a:cubicBezTo>
                  <a:pt x="143507" y="653717"/>
                  <a:pt x="140350" y="648728"/>
                  <a:pt x="135841" y="645683"/>
                </a:cubicBezTo>
                <a:cubicBezTo>
                  <a:pt x="132450" y="643397"/>
                  <a:pt x="131971" y="638636"/>
                  <a:pt x="127666" y="637659"/>
                </a:cubicBezTo>
                <a:cubicBezTo>
                  <a:pt x="127269" y="635572"/>
                  <a:pt x="127455" y="633049"/>
                  <a:pt x="126307" y="631513"/>
                </a:cubicBezTo>
                <a:cubicBezTo>
                  <a:pt x="125193" y="630024"/>
                  <a:pt x="122835" y="629815"/>
                  <a:pt x="121147" y="628079"/>
                </a:cubicBezTo>
                <a:cubicBezTo>
                  <a:pt x="116046" y="622844"/>
                  <a:pt x="112606" y="616451"/>
                  <a:pt x="108060" y="610865"/>
                </a:cubicBezTo>
                <a:cubicBezTo>
                  <a:pt x="105630" y="607867"/>
                  <a:pt x="104372" y="603940"/>
                  <a:pt x="101980" y="600706"/>
                </a:cubicBezTo>
                <a:cubicBezTo>
                  <a:pt x="99020" y="596704"/>
                  <a:pt x="96771" y="592189"/>
                  <a:pt x="93976" y="588054"/>
                </a:cubicBezTo>
                <a:cubicBezTo>
                  <a:pt x="90416" y="582789"/>
                  <a:pt x="88129" y="576994"/>
                  <a:pt x="85831" y="571123"/>
                </a:cubicBezTo>
                <a:cubicBezTo>
                  <a:pt x="83878" y="566144"/>
                  <a:pt x="81248" y="561373"/>
                  <a:pt x="78517" y="556744"/>
                </a:cubicBezTo>
                <a:cubicBezTo>
                  <a:pt x="76277" y="552941"/>
                  <a:pt x="74576" y="549014"/>
                  <a:pt x="73415" y="544803"/>
                </a:cubicBezTo>
                <a:lnTo>
                  <a:pt x="73515" y="545002"/>
                </a:lnTo>
                <a:cubicBezTo>
                  <a:pt x="68802" y="536077"/>
                  <a:pt x="65803" y="526478"/>
                  <a:pt x="62578" y="516984"/>
                </a:cubicBezTo>
                <a:cubicBezTo>
                  <a:pt x="59148" y="506883"/>
                  <a:pt x="55459" y="496838"/>
                  <a:pt x="52681" y="486557"/>
                </a:cubicBezTo>
                <a:cubicBezTo>
                  <a:pt x="50142" y="477157"/>
                  <a:pt x="47076" y="467909"/>
                  <a:pt x="45230" y="458282"/>
                </a:cubicBezTo>
                <a:cubicBezTo>
                  <a:pt x="43467" y="449082"/>
                  <a:pt x="40188" y="440185"/>
                  <a:pt x="37862" y="431080"/>
                </a:cubicBezTo>
                <a:cubicBezTo>
                  <a:pt x="36522" y="425835"/>
                  <a:pt x="35266" y="420495"/>
                  <a:pt x="34834" y="415117"/>
                </a:cubicBezTo>
                <a:cubicBezTo>
                  <a:pt x="34148" y="406609"/>
                  <a:pt x="31746" y="398471"/>
                  <a:pt x="30203" y="390143"/>
                </a:cubicBezTo>
                <a:cubicBezTo>
                  <a:pt x="30123" y="389717"/>
                  <a:pt x="29892" y="389299"/>
                  <a:pt x="29890" y="388873"/>
                </a:cubicBezTo>
                <a:cubicBezTo>
                  <a:pt x="29853" y="381180"/>
                  <a:pt x="28249" y="373678"/>
                  <a:pt x="27308" y="366099"/>
                </a:cubicBezTo>
                <a:cubicBezTo>
                  <a:pt x="26234" y="357440"/>
                  <a:pt x="26662" y="348590"/>
                  <a:pt x="25398" y="339978"/>
                </a:cubicBezTo>
                <a:cubicBezTo>
                  <a:pt x="24448" y="333500"/>
                  <a:pt x="24460" y="327022"/>
                  <a:pt x="23809" y="320553"/>
                </a:cubicBezTo>
                <a:cubicBezTo>
                  <a:pt x="22962" y="312159"/>
                  <a:pt x="23117" y="303661"/>
                  <a:pt x="22827" y="295200"/>
                </a:cubicBezTo>
                <a:cubicBezTo>
                  <a:pt x="22783" y="293920"/>
                  <a:pt x="22740" y="292630"/>
                  <a:pt x="22554" y="291369"/>
                </a:cubicBezTo>
                <a:cubicBezTo>
                  <a:pt x="21916" y="287034"/>
                  <a:pt x="21122" y="282709"/>
                  <a:pt x="22209" y="278318"/>
                </a:cubicBezTo>
                <a:cubicBezTo>
                  <a:pt x="22415" y="277483"/>
                  <a:pt x="22635" y="276449"/>
                  <a:pt x="22324" y="275738"/>
                </a:cubicBezTo>
                <a:cubicBezTo>
                  <a:pt x="20294" y="271062"/>
                  <a:pt x="21919" y="266424"/>
                  <a:pt x="22230" y="261766"/>
                </a:cubicBezTo>
                <a:cubicBezTo>
                  <a:pt x="22181" y="261444"/>
                  <a:pt x="22130" y="261131"/>
                  <a:pt x="22081" y="260809"/>
                </a:cubicBezTo>
                <a:cubicBezTo>
                  <a:pt x="22101" y="261150"/>
                  <a:pt x="22120" y="261482"/>
                  <a:pt x="22140" y="261814"/>
                </a:cubicBezTo>
                <a:cubicBezTo>
                  <a:pt x="21553" y="259993"/>
                  <a:pt x="20582" y="258200"/>
                  <a:pt x="20469" y="256351"/>
                </a:cubicBezTo>
                <a:cubicBezTo>
                  <a:pt x="20297" y="253524"/>
                  <a:pt x="20702" y="250660"/>
                  <a:pt x="20895" y="247814"/>
                </a:cubicBezTo>
                <a:cubicBezTo>
                  <a:pt x="20969" y="246714"/>
                  <a:pt x="21527" y="245491"/>
                  <a:pt x="21200" y="244561"/>
                </a:cubicBezTo>
                <a:cubicBezTo>
                  <a:pt x="18076" y="235645"/>
                  <a:pt x="21178" y="226379"/>
                  <a:pt x="19489" y="217330"/>
                </a:cubicBezTo>
                <a:cubicBezTo>
                  <a:pt x="18173" y="210264"/>
                  <a:pt x="18065" y="202980"/>
                  <a:pt x="17531" y="195781"/>
                </a:cubicBezTo>
                <a:cubicBezTo>
                  <a:pt x="16723" y="184892"/>
                  <a:pt x="16274" y="173937"/>
                  <a:pt x="13718" y="163305"/>
                </a:cubicBezTo>
                <a:cubicBezTo>
                  <a:pt x="11184" y="152767"/>
                  <a:pt x="9816" y="141897"/>
                  <a:pt x="5341" y="131863"/>
                </a:cubicBezTo>
                <a:cubicBezTo>
                  <a:pt x="3661" y="128097"/>
                  <a:pt x="1886" y="124379"/>
                  <a:pt x="0" y="120310"/>
                </a:cubicBezTo>
                <a:cubicBezTo>
                  <a:pt x="3367" y="119921"/>
                  <a:pt x="4861" y="121780"/>
                  <a:pt x="5960" y="123857"/>
                </a:cubicBezTo>
                <a:cubicBezTo>
                  <a:pt x="9246" y="130060"/>
                  <a:pt x="13052" y="136102"/>
                  <a:pt x="15411" y="142656"/>
                </a:cubicBezTo>
                <a:cubicBezTo>
                  <a:pt x="18973" y="152539"/>
                  <a:pt x="21473" y="162802"/>
                  <a:pt x="24445" y="172903"/>
                </a:cubicBezTo>
                <a:cubicBezTo>
                  <a:pt x="24896" y="174430"/>
                  <a:pt x="25453" y="175938"/>
                  <a:pt x="26313" y="177352"/>
                </a:cubicBezTo>
                <a:cubicBezTo>
                  <a:pt x="26032" y="169403"/>
                  <a:pt x="24222" y="161759"/>
                  <a:pt x="22275" y="154161"/>
                </a:cubicBezTo>
                <a:cubicBezTo>
                  <a:pt x="19372" y="142817"/>
                  <a:pt x="15327" y="131910"/>
                  <a:pt x="8807" y="122084"/>
                </a:cubicBezTo>
                <a:cubicBezTo>
                  <a:pt x="7211" y="119675"/>
                  <a:pt x="7033" y="117446"/>
                  <a:pt x="8309" y="114667"/>
                </a:cubicBezTo>
                <a:cubicBezTo>
                  <a:pt x="12015" y="117427"/>
                  <a:pt x="13857" y="121467"/>
                  <a:pt x="15979" y="125195"/>
                </a:cubicBezTo>
                <a:cubicBezTo>
                  <a:pt x="21540" y="134945"/>
                  <a:pt x="25810" y="145312"/>
                  <a:pt x="29056" y="156011"/>
                </a:cubicBezTo>
                <a:cubicBezTo>
                  <a:pt x="32482" y="167307"/>
                  <a:pt x="35963" y="178670"/>
                  <a:pt x="37967" y="190261"/>
                </a:cubicBezTo>
                <a:cubicBezTo>
                  <a:pt x="39360" y="198313"/>
                  <a:pt x="41155" y="206347"/>
                  <a:pt x="42121" y="214551"/>
                </a:cubicBezTo>
                <a:cubicBezTo>
                  <a:pt x="42998" y="221978"/>
                  <a:pt x="43016" y="229670"/>
                  <a:pt x="45530" y="237030"/>
                </a:cubicBezTo>
                <a:cubicBezTo>
                  <a:pt x="47072" y="241535"/>
                  <a:pt x="46833" y="246648"/>
                  <a:pt x="47416" y="251485"/>
                </a:cubicBezTo>
                <a:cubicBezTo>
                  <a:pt x="47649" y="253410"/>
                  <a:pt x="47966" y="255326"/>
                  <a:pt x="48208" y="257252"/>
                </a:cubicBezTo>
                <a:cubicBezTo>
                  <a:pt x="48421" y="258950"/>
                  <a:pt x="48575" y="260647"/>
                  <a:pt x="48772" y="262345"/>
                </a:cubicBezTo>
                <a:cubicBezTo>
                  <a:pt x="49119" y="265342"/>
                  <a:pt x="49483" y="268330"/>
                  <a:pt x="49836" y="271318"/>
                </a:cubicBezTo>
                <a:cubicBezTo>
                  <a:pt x="50158" y="274049"/>
                  <a:pt x="50847" y="276800"/>
                  <a:pt x="50721" y="279522"/>
                </a:cubicBezTo>
                <a:cubicBezTo>
                  <a:pt x="50398" y="286456"/>
                  <a:pt x="53589" y="293047"/>
                  <a:pt x="52523" y="300028"/>
                </a:cubicBezTo>
                <a:cubicBezTo>
                  <a:pt x="52405" y="300806"/>
                  <a:pt x="52497" y="302124"/>
                  <a:pt x="52952" y="302381"/>
                </a:cubicBezTo>
                <a:cubicBezTo>
                  <a:pt x="54988" y="303538"/>
                  <a:pt x="54604" y="305416"/>
                  <a:pt x="54490" y="307047"/>
                </a:cubicBezTo>
                <a:cubicBezTo>
                  <a:pt x="53985" y="314255"/>
                  <a:pt x="56618" y="321018"/>
                  <a:pt x="57415" y="328046"/>
                </a:cubicBezTo>
                <a:cubicBezTo>
                  <a:pt x="57818" y="331594"/>
                  <a:pt x="59326" y="335008"/>
                  <a:pt x="60041" y="338546"/>
                </a:cubicBezTo>
                <a:cubicBezTo>
                  <a:pt x="60426" y="340443"/>
                  <a:pt x="59618" y="342729"/>
                  <a:pt x="60371" y="344379"/>
                </a:cubicBezTo>
                <a:cubicBezTo>
                  <a:pt x="61438" y="346712"/>
                  <a:pt x="60179" y="348543"/>
                  <a:pt x="60193" y="350573"/>
                </a:cubicBezTo>
                <a:cubicBezTo>
                  <a:pt x="60215" y="353750"/>
                  <a:pt x="60492" y="357155"/>
                  <a:pt x="61696" y="360029"/>
                </a:cubicBezTo>
                <a:cubicBezTo>
                  <a:pt x="63095" y="363368"/>
                  <a:pt x="63188" y="366801"/>
                  <a:pt x="63944" y="370178"/>
                </a:cubicBezTo>
                <a:cubicBezTo>
                  <a:pt x="64259" y="371582"/>
                  <a:pt x="65289" y="372824"/>
                  <a:pt x="65994" y="374133"/>
                </a:cubicBezTo>
                <a:lnTo>
                  <a:pt x="65850" y="373924"/>
                </a:lnTo>
                <a:cubicBezTo>
                  <a:pt x="63857" y="375878"/>
                  <a:pt x="64035" y="377898"/>
                  <a:pt x="64924" y="380469"/>
                </a:cubicBezTo>
                <a:cubicBezTo>
                  <a:pt x="66971" y="386368"/>
                  <a:pt x="69135" y="392259"/>
                  <a:pt x="69984" y="398519"/>
                </a:cubicBezTo>
                <a:cubicBezTo>
                  <a:pt x="70180" y="399960"/>
                  <a:pt x="70496" y="401516"/>
                  <a:pt x="71226" y="402749"/>
                </a:cubicBezTo>
                <a:cubicBezTo>
                  <a:pt x="72898" y="405566"/>
                  <a:pt x="74373" y="408240"/>
                  <a:pt x="72598" y="411598"/>
                </a:cubicBezTo>
                <a:cubicBezTo>
                  <a:pt x="72308" y="412148"/>
                  <a:pt x="72696" y="413210"/>
                  <a:pt x="73043" y="413903"/>
                </a:cubicBezTo>
                <a:cubicBezTo>
                  <a:pt x="74016" y="415828"/>
                  <a:pt x="75130" y="417678"/>
                  <a:pt x="76190" y="419565"/>
                </a:cubicBezTo>
                <a:lnTo>
                  <a:pt x="75994" y="419433"/>
                </a:lnTo>
                <a:cubicBezTo>
                  <a:pt x="76908" y="422468"/>
                  <a:pt x="77901" y="425474"/>
                  <a:pt x="78642" y="428538"/>
                </a:cubicBezTo>
                <a:cubicBezTo>
                  <a:pt x="78742" y="428955"/>
                  <a:pt x="77573" y="429676"/>
                  <a:pt x="76991" y="430255"/>
                </a:cubicBezTo>
                <a:cubicBezTo>
                  <a:pt x="77055" y="430169"/>
                  <a:pt x="77121" y="430084"/>
                  <a:pt x="77186" y="429999"/>
                </a:cubicBezTo>
                <a:lnTo>
                  <a:pt x="76830" y="430046"/>
                </a:lnTo>
                <a:cubicBezTo>
                  <a:pt x="79592" y="431327"/>
                  <a:pt x="81283" y="432673"/>
                  <a:pt x="80123" y="436448"/>
                </a:cubicBezTo>
                <a:cubicBezTo>
                  <a:pt x="79220" y="439389"/>
                  <a:pt x="79186" y="443088"/>
                  <a:pt x="82964" y="444994"/>
                </a:cubicBezTo>
                <a:lnTo>
                  <a:pt x="83098" y="444842"/>
                </a:lnTo>
                <a:cubicBezTo>
                  <a:pt x="83269" y="446018"/>
                  <a:pt x="83194" y="447308"/>
                  <a:pt x="83665" y="448352"/>
                </a:cubicBezTo>
                <a:cubicBezTo>
                  <a:pt x="84513" y="450230"/>
                  <a:pt x="85688" y="451965"/>
                  <a:pt x="86726" y="453758"/>
                </a:cubicBezTo>
                <a:lnTo>
                  <a:pt x="86367" y="453853"/>
                </a:lnTo>
                <a:lnTo>
                  <a:pt x="86584" y="453597"/>
                </a:lnTo>
                <a:cubicBezTo>
                  <a:pt x="88719" y="458425"/>
                  <a:pt x="91280" y="463205"/>
                  <a:pt x="91975" y="468422"/>
                </a:cubicBezTo>
                <a:cubicBezTo>
                  <a:pt x="92349" y="471220"/>
                  <a:pt x="92103" y="473790"/>
                  <a:pt x="94983" y="475298"/>
                </a:cubicBezTo>
                <a:lnTo>
                  <a:pt x="94911" y="475137"/>
                </a:lnTo>
                <a:cubicBezTo>
                  <a:pt x="96121" y="476977"/>
                  <a:pt x="97021" y="478788"/>
                  <a:pt x="94960" y="480714"/>
                </a:cubicBezTo>
                <a:cubicBezTo>
                  <a:pt x="94206" y="481416"/>
                  <a:pt x="94259" y="482203"/>
                  <a:pt x="95502" y="482459"/>
                </a:cubicBezTo>
                <a:lnTo>
                  <a:pt x="95323" y="482497"/>
                </a:lnTo>
                <a:cubicBezTo>
                  <a:pt x="97060" y="485048"/>
                  <a:pt x="100124" y="486889"/>
                  <a:pt x="99741" y="490588"/>
                </a:cubicBezTo>
                <a:lnTo>
                  <a:pt x="99880" y="490512"/>
                </a:lnTo>
                <a:cubicBezTo>
                  <a:pt x="99886" y="491033"/>
                  <a:pt x="99891" y="491555"/>
                  <a:pt x="99896" y="492086"/>
                </a:cubicBezTo>
                <a:lnTo>
                  <a:pt x="99724" y="492001"/>
                </a:lnTo>
                <a:cubicBezTo>
                  <a:pt x="100159" y="493215"/>
                  <a:pt x="100594" y="494429"/>
                  <a:pt x="101031" y="495634"/>
                </a:cubicBezTo>
                <a:lnTo>
                  <a:pt x="101106" y="495927"/>
                </a:lnTo>
                <a:lnTo>
                  <a:pt x="101063" y="495444"/>
                </a:lnTo>
                <a:cubicBezTo>
                  <a:pt x="104180" y="497976"/>
                  <a:pt x="103871" y="501931"/>
                  <a:pt x="105148" y="505223"/>
                </a:cubicBezTo>
                <a:lnTo>
                  <a:pt x="104978" y="505042"/>
                </a:lnTo>
                <a:cubicBezTo>
                  <a:pt x="106338" y="507461"/>
                  <a:pt x="107765" y="509851"/>
                  <a:pt x="109038" y="512308"/>
                </a:cubicBezTo>
                <a:cubicBezTo>
                  <a:pt x="110038" y="514243"/>
                  <a:pt x="110834" y="516282"/>
                  <a:pt x="111744" y="518264"/>
                </a:cubicBezTo>
                <a:cubicBezTo>
                  <a:pt x="113769" y="522665"/>
                  <a:pt x="116207" y="526943"/>
                  <a:pt x="117686" y="531534"/>
                </a:cubicBezTo>
                <a:cubicBezTo>
                  <a:pt x="118493" y="534028"/>
                  <a:pt x="120874" y="535081"/>
                  <a:pt x="121533" y="537509"/>
                </a:cubicBezTo>
                <a:cubicBezTo>
                  <a:pt x="122126" y="539700"/>
                  <a:pt x="122688" y="542346"/>
                  <a:pt x="124225" y="543721"/>
                </a:cubicBezTo>
                <a:cubicBezTo>
                  <a:pt x="127021" y="546226"/>
                  <a:pt x="126137" y="550323"/>
                  <a:pt x="128916" y="552609"/>
                </a:cubicBezTo>
                <a:lnTo>
                  <a:pt x="129115" y="552495"/>
                </a:lnTo>
                <a:cubicBezTo>
                  <a:pt x="129099" y="553026"/>
                  <a:pt x="129082" y="553567"/>
                  <a:pt x="129066" y="554107"/>
                </a:cubicBezTo>
                <a:lnTo>
                  <a:pt x="128932" y="553984"/>
                </a:lnTo>
                <a:cubicBezTo>
                  <a:pt x="131137" y="556801"/>
                  <a:pt x="132635" y="560178"/>
                  <a:pt x="135751" y="562264"/>
                </a:cubicBezTo>
                <a:cubicBezTo>
                  <a:pt x="136222" y="562577"/>
                  <a:pt x="136430" y="563308"/>
                  <a:pt x="136710" y="563877"/>
                </a:cubicBezTo>
                <a:cubicBezTo>
                  <a:pt x="138156" y="566798"/>
                  <a:pt x="139370" y="569862"/>
                  <a:pt x="141084" y="572622"/>
                </a:cubicBezTo>
                <a:cubicBezTo>
                  <a:pt x="142751" y="575296"/>
                  <a:pt x="144783" y="577800"/>
                  <a:pt x="146905" y="580153"/>
                </a:cubicBezTo>
                <a:cubicBezTo>
                  <a:pt x="151840" y="585635"/>
                  <a:pt x="155793" y="591847"/>
                  <a:pt x="160361" y="597576"/>
                </a:cubicBezTo>
                <a:cubicBezTo>
                  <a:pt x="162894" y="600754"/>
                  <a:pt x="166467" y="603125"/>
                  <a:pt x="169600" y="605819"/>
                </a:cubicBezTo>
                <a:cubicBezTo>
                  <a:pt x="174509" y="610039"/>
                  <a:pt x="179443" y="614232"/>
                  <a:pt x="184366" y="618443"/>
                </a:cubicBezTo>
                <a:cubicBezTo>
                  <a:pt x="184534" y="618585"/>
                  <a:pt x="184667" y="618775"/>
                  <a:pt x="184852" y="618889"/>
                </a:cubicBezTo>
                <a:cubicBezTo>
                  <a:pt x="193500" y="624048"/>
                  <a:pt x="201973" y="629635"/>
                  <a:pt x="212080" y="631646"/>
                </a:cubicBezTo>
                <a:cubicBezTo>
                  <a:pt x="216901" y="632604"/>
                  <a:pt x="221572" y="632575"/>
                  <a:pt x="226004" y="629512"/>
                </a:cubicBezTo>
                <a:cubicBezTo>
                  <a:pt x="229206" y="627311"/>
                  <a:pt x="232860" y="625613"/>
                  <a:pt x="236520" y="624238"/>
                </a:cubicBezTo>
                <a:cubicBezTo>
                  <a:pt x="243655" y="621563"/>
                  <a:pt x="247457" y="614962"/>
                  <a:pt x="253242" y="610722"/>
                </a:cubicBezTo>
                <a:cubicBezTo>
                  <a:pt x="254268" y="609973"/>
                  <a:pt x="255032" y="608768"/>
                  <a:pt x="255693" y="607649"/>
                </a:cubicBezTo>
                <a:cubicBezTo>
                  <a:pt x="257925" y="603846"/>
                  <a:pt x="260655" y="600498"/>
                  <a:pt x="263814" y="597387"/>
                </a:cubicBezTo>
                <a:cubicBezTo>
                  <a:pt x="265450" y="595774"/>
                  <a:pt x="266117" y="593232"/>
                  <a:pt x="267458" y="591269"/>
                </a:cubicBezTo>
                <a:cubicBezTo>
                  <a:pt x="270772" y="586422"/>
                  <a:pt x="274219" y="581670"/>
                  <a:pt x="277622" y="576880"/>
                </a:cubicBezTo>
                <a:cubicBezTo>
                  <a:pt x="277990" y="576359"/>
                  <a:pt x="278736" y="575913"/>
                  <a:pt x="278774" y="575391"/>
                </a:cubicBezTo>
                <a:cubicBezTo>
                  <a:pt x="279157" y="570070"/>
                  <a:pt x="282288" y="566106"/>
                  <a:pt x="284861" y="561714"/>
                </a:cubicBezTo>
                <a:cubicBezTo>
                  <a:pt x="286768" y="558461"/>
                  <a:pt x="287052" y="554278"/>
                  <a:pt x="288123" y="550522"/>
                </a:cubicBezTo>
                <a:cubicBezTo>
                  <a:pt x="289229" y="546652"/>
                  <a:pt x="291545" y="539453"/>
                  <a:pt x="291387" y="539074"/>
                </a:cubicBezTo>
                <a:cubicBezTo>
                  <a:pt x="292882" y="535508"/>
                  <a:pt x="294364" y="531941"/>
                  <a:pt x="295877" y="528375"/>
                </a:cubicBezTo>
                <a:cubicBezTo>
                  <a:pt x="297927" y="523557"/>
                  <a:pt x="299066" y="518795"/>
                  <a:pt x="298854" y="513294"/>
                </a:cubicBezTo>
                <a:cubicBezTo>
                  <a:pt x="298633" y="507575"/>
                  <a:pt x="300611" y="501770"/>
                  <a:pt x="301628" y="496003"/>
                </a:cubicBezTo>
                <a:lnTo>
                  <a:pt x="301451" y="496060"/>
                </a:lnTo>
                <a:cubicBezTo>
                  <a:pt x="302080" y="494979"/>
                  <a:pt x="302771" y="493936"/>
                  <a:pt x="303302" y="492807"/>
                </a:cubicBezTo>
                <a:cubicBezTo>
                  <a:pt x="303491" y="492409"/>
                  <a:pt x="303289" y="491821"/>
                  <a:pt x="303266" y="491318"/>
                </a:cubicBezTo>
                <a:cubicBezTo>
                  <a:pt x="302656" y="491498"/>
                  <a:pt x="301658" y="484584"/>
                  <a:pt x="303828" y="481236"/>
                </a:cubicBezTo>
                <a:cubicBezTo>
                  <a:pt x="304609" y="480031"/>
                  <a:pt x="304734" y="478381"/>
                  <a:pt x="305062" y="476911"/>
                </a:cubicBezTo>
                <a:cubicBezTo>
                  <a:pt x="305534" y="474795"/>
                  <a:pt x="305968" y="472680"/>
                  <a:pt x="306324" y="470537"/>
                </a:cubicBezTo>
                <a:cubicBezTo>
                  <a:pt x="306612" y="468820"/>
                  <a:pt x="307495" y="466695"/>
                  <a:pt x="306835" y="465396"/>
                </a:cubicBezTo>
                <a:cubicBezTo>
                  <a:pt x="304691" y="461175"/>
                  <a:pt x="306883" y="457267"/>
                  <a:pt x="307180" y="453274"/>
                </a:cubicBezTo>
                <a:cubicBezTo>
                  <a:pt x="307366" y="450780"/>
                  <a:pt x="309010" y="448390"/>
                  <a:pt x="306936" y="445895"/>
                </a:cubicBezTo>
                <a:cubicBezTo>
                  <a:pt x="306551" y="445430"/>
                  <a:pt x="306764" y="443685"/>
                  <a:pt x="307191" y="443458"/>
                </a:cubicBezTo>
                <a:cubicBezTo>
                  <a:pt x="310547" y="441712"/>
                  <a:pt x="309052" y="439275"/>
                  <a:pt x="308534" y="436790"/>
                </a:cubicBezTo>
                <a:cubicBezTo>
                  <a:pt x="308137" y="434883"/>
                  <a:pt x="308390" y="432854"/>
                  <a:pt x="308160" y="430900"/>
                </a:cubicBezTo>
                <a:cubicBezTo>
                  <a:pt x="307921" y="428889"/>
                  <a:pt x="311558" y="431677"/>
                  <a:pt x="310603" y="428775"/>
                </a:cubicBezTo>
                <a:cubicBezTo>
                  <a:pt x="309997" y="426944"/>
                  <a:pt x="309606" y="424972"/>
                  <a:pt x="309550" y="423046"/>
                </a:cubicBezTo>
                <a:cubicBezTo>
                  <a:pt x="309501" y="421348"/>
                  <a:pt x="310272" y="419632"/>
                  <a:pt x="310267" y="417924"/>
                </a:cubicBezTo>
                <a:cubicBezTo>
                  <a:pt x="310263" y="416227"/>
                  <a:pt x="309547" y="414548"/>
                  <a:pt x="309486" y="412850"/>
                </a:cubicBezTo>
                <a:cubicBezTo>
                  <a:pt x="309376" y="409786"/>
                  <a:pt x="309219" y="406685"/>
                  <a:pt x="309627" y="403678"/>
                </a:cubicBezTo>
                <a:cubicBezTo>
                  <a:pt x="310327" y="398509"/>
                  <a:pt x="311456" y="393473"/>
                  <a:pt x="310008" y="388190"/>
                </a:cubicBezTo>
                <a:cubicBezTo>
                  <a:pt x="309624" y="386795"/>
                  <a:pt x="311913" y="384500"/>
                  <a:pt x="311385" y="383343"/>
                </a:cubicBezTo>
                <a:cubicBezTo>
                  <a:pt x="310468" y="381332"/>
                  <a:pt x="310642" y="379900"/>
                  <a:pt x="311102" y="377880"/>
                </a:cubicBezTo>
                <a:cubicBezTo>
                  <a:pt x="311709" y="375205"/>
                  <a:pt x="311848" y="372312"/>
                  <a:pt x="310296" y="369599"/>
                </a:cubicBezTo>
                <a:cubicBezTo>
                  <a:pt x="309459" y="368139"/>
                  <a:pt x="308900" y="366299"/>
                  <a:pt x="310990" y="365028"/>
                </a:cubicBezTo>
                <a:cubicBezTo>
                  <a:pt x="311290" y="364847"/>
                  <a:pt x="311562" y="364307"/>
                  <a:pt x="311537" y="363956"/>
                </a:cubicBezTo>
                <a:cubicBezTo>
                  <a:pt x="311133" y="358331"/>
                  <a:pt x="310689" y="352707"/>
                  <a:pt x="310229" y="347092"/>
                </a:cubicBezTo>
                <a:cubicBezTo>
                  <a:pt x="310123" y="345792"/>
                  <a:pt x="309800" y="344502"/>
                  <a:pt x="309782" y="343203"/>
                </a:cubicBezTo>
                <a:cubicBezTo>
                  <a:pt x="309681" y="336298"/>
                  <a:pt x="309945" y="329412"/>
                  <a:pt x="310806" y="322555"/>
                </a:cubicBezTo>
                <a:cubicBezTo>
                  <a:pt x="310860" y="322118"/>
                  <a:pt x="311001" y="321644"/>
                  <a:pt x="310893" y="321255"/>
                </a:cubicBezTo>
                <a:cubicBezTo>
                  <a:pt x="310418" y="319510"/>
                  <a:pt x="308916" y="316873"/>
                  <a:pt x="309526" y="316247"/>
                </a:cubicBezTo>
                <a:cubicBezTo>
                  <a:pt x="311072" y="314673"/>
                  <a:pt x="310624" y="313155"/>
                  <a:pt x="310631" y="311543"/>
                </a:cubicBezTo>
                <a:cubicBezTo>
                  <a:pt x="310636" y="310670"/>
                  <a:pt x="310504" y="309788"/>
                  <a:pt x="310352" y="308925"/>
                </a:cubicBezTo>
                <a:cubicBezTo>
                  <a:pt x="310344" y="308878"/>
                  <a:pt x="309336" y="309115"/>
                  <a:pt x="309242" y="308953"/>
                </a:cubicBezTo>
                <a:cubicBezTo>
                  <a:pt x="308877" y="308327"/>
                  <a:pt x="308451" y="307588"/>
                  <a:pt x="308481" y="306914"/>
                </a:cubicBezTo>
                <a:cubicBezTo>
                  <a:pt x="308663" y="302902"/>
                  <a:pt x="308881" y="298881"/>
                  <a:pt x="309259" y="294878"/>
                </a:cubicBezTo>
                <a:cubicBezTo>
                  <a:pt x="309501" y="292317"/>
                  <a:pt x="310525" y="290211"/>
                  <a:pt x="308967" y="287214"/>
                </a:cubicBezTo>
                <a:cubicBezTo>
                  <a:pt x="307421" y="284227"/>
                  <a:pt x="307780" y="279920"/>
                  <a:pt x="308296" y="276335"/>
                </a:cubicBezTo>
                <a:cubicBezTo>
                  <a:pt x="308827" y="272636"/>
                  <a:pt x="307567" y="269203"/>
                  <a:pt x="307586" y="265579"/>
                </a:cubicBezTo>
                <a:cubicBezTo>
                  <a:pt x="307606" y="261918"/>
                  <a:pt x="307436" y="258333"/>
                  <a:pt x="307984" y="254624"/>
                </a:cubicBezTo>
                <a:cubicBezTo>
                  <a:pt x="308465" y="251362"/>
                  <a:pt x="309516" y="247909"/>
                  <a:pt x="307521" y="244533"/>
                </a:cubicBezTo>
                <a:cubicBezTo>
                  <a:pt x="306832" y="243366"/>
                  <a:pt x="306860" y="241412"/>
                  <a:pt x="307288" y="240037"/>
                </a:cubicBezTo>
                <a:cubicBezTo>
                  <a:pt x="308098" y="237438"/>
                  <a:pt x="309205" y="235038"/>
                  <a:pt x="306314" y="233037"/>
                </a:cubicBezTo>
                <a:cubicBezTo>
                  <a:pt x="306162" y="232923"/>
                  <a:pt x="305982" y="232582"/>
                  <a:pt x="306038" y="232496"/>
                </a:cubicBezTo>
                <a:cubicBezTo>
                  <a:pt x="309475" y="227422"/>
                  <a:pt x="303455" y="221390"/>
                  <a:pt x="307686" y="216334"/>
                </a:cubicBezTo>
                <a:cubicBezTo>
                  <a:pt x="308296" y="215604"/>
                  <a:pt x="308452" y="214162"/>
                  <a:pt x="308245" y="213166"/>
                </a:cubicBezTo>
                <a:cubicBezTo>
                  <a:pt x="307916" y="211592"/>
                  <a:pt x="306569" y="210084"/>
                  <a:pt x="306642" y="208595"/>
                </a:cubicBezTo>
                <a:cubicBezTo>
                  <a:pt x="306722" y="206973"/>
                  <a:pt x="308164" y="205465"/>
                  <a:pt x="308554" y="203805"/>
                </a:cubicBezTo>
                <a:cubicBezTo>
                  <a:pt x="308754" y="202942"/>
                  <a:pt x="308080" y="200229"/>
                  <a:pt x="307981" y="199945"/>
                </a:cubicBezTo>
                <a:cubicBezTo>
                  <a:pt x="306178" y="194775"/>
                  <a:pt x="308402" y="189502"/>
                  <a:pt x="307556" y="184314"/>
                </a:cubicBezTo>
                <a:cubicBezTo>
                  <a:pt x="307472" y="183801"/>
                  <a:pt x="308277" y="182787"/>
                  <a:pt x="308277" y="182787"/>
                </a:cubicBezTo>
                <a:cubicBezTo>
                  <a:pt x="308277" y="182787"/>
                  <a:pt x="307839" y="173140"/>
                  <a:pt x="309184" y="168265"/>
                </a:cubicBezTo>
                <a:lnTo>
                  <a:pt x="309184" y="168265"/>
                </a:lnTo>
                <a:close/>
                <a:moveTo>
                  <a:pt x="99819" y="554591"/>
                </a:moveTo>
                <a:lnTo>
                  <a:pt x="100115" y="554401"/>
                </a:lnTo>
                <a:cubicBezTo>
                  <a:pt x="99941" y="554420"/>
                  <a:pt x="99768" y="554430"/>
                  <a:pt x="99593" y="554449"/>
                </a:cubicBezTo>
                <a:cubicBezTo>
                  <a:pt x="99648" y="554269"/>
                  <a:pt x="99702" y="554079"/>
                  <a:pt x="99756" y="553889"/>
                </a:cubicBezTo>
                <a:cubicBezTo>
                  <a:pt x="99777" y="554126"/>
                  <a:pt x="99798" y="554354"/>
                  <a:pt x="99819" y="554591"/>
                </a:cubicBezTo>
                <a:close/>
                <a:moveTo>
                  <a:pt x="81297" y="503876"/>
                </a:moveTo>
                <a:cubicBezTo>
                  <a:pt x="81054" y="503231"/>
                  <a:pt x="80810" y="502576"/>
                  <a:pt x="80567" y="501922"/>
                </a:cubicBezTo>
                <a:cubicBezTo>
                  <a:pt x="80432" y="502074"/>
                  <a:pt x="80169" y="502330"/>
                  <a:pt x="80181" y="502349"/>
                </a:cubicBezTo>
                <a:cubicBezTo>
                  <a:pt x="80601" y="502814"/>
                  <a:pt x="81046" y="503250"/>
                  <a:pt x="81487" y="503705"/>
                </a:cubicBezTo>
                <a:cubicBezTo>
                  <a:pt x="81619" y="504151"/>
                  <a:pt x="81750" y="504606"/>
                  <a:pt x="81882" y="505052"/>
                </a:cubicBezTo>
                <a:cubicBezTo>
                  <a:pt x="81936" y="504929"/>
                  <a:pt x="82073" y="504739"/>
                  <a:pt x="82030" y="504682"/>
                </a:cubicBezTo>
                <a:cubicBezTo>
                  <a:pt x="81811" y="504397"/>
                  <a:pt x="81545" y="504141"/>
                  <a:pt x="81297" y="503876"/>
                </a:cubicBezTo>
                <a:lnTo>
                  <a:pt x="81297" y="503876"/>
                </a:lnTo>
                <a:close/>
                <a:moveTo>
                  <a:pt x="90634" y="527512"/>
                </a:moveTo>
                <a:cubicBezTo>
                  <a:pt x="90218" y="530680"/>
                  <a:pt x="92554" y="532586"/>
                  <a:pt x="94304" y="534739"/>
                </a:cubicBezTo>
                <a:cubicBezTo>
                  <a:pt x="92698" y="532548"/>
                  <a:pt x="93994" y="528916"/>
                  <a:pt x="90432" y="527683"/>
                </a:cubicBezTo>
                <a:cubicBezTo>
                  <a:pt x="90082" y="523623"/>
                  <a:pt x="85881" y="513067"/>
                  <a:pt x="82720" y="509197"/>
                </a:cubicBezTo>
                <a:cubicBezTo>
                  <a:pt x="85066" y="515419"/>
                  <a:pt x="86365" y="522077"/>
                  <a:pt x="90633" y="527521"/>
                </a:cubicBezTo>
                <a:lnTo>
                  <a:pt x="90634" y="527521"/>
                </a:lnTo>
                <a:close/>
                <a:moveTo>
                  <a:pt x="113199" y="577753"/>
                </a:moveTo>
                <a:cubicBezTo>
                  <a:pt x="113514" y="577478"/>
                  <a:pt x="113830" y="577212"/>
                  <a:pt x="114146" y="576947"/>
                </a:cubicBezTo>
                <a:cubicBezTo>
                  <a:pt x="113272" y="575448"/>
                  <a:pt x="112463" y="573893"/>
                  <a:pt x="111472" y="572480"/>
                </a:cubicBezTo>
                <a:cubicBezTo>
                  <a:pt x="111276" y="572195"/>
                  <a:pt x="110255" y="572185"/>
                  <a:pt x="109849" y="572432"/>
                </a:cubicBezTo>
                <a:cubicBezTo>
                  <a:pt x="109508" y="572641"/>
                  <a:pt x="109215" y="573665"/>
                  <a:pt x="109408" y="573883"/>
                </a:cubicBezTo>
                <a:cubicBezTo>
                  <a:pt x="110592" y="575239"/>
                  <a:pt x="111920" y="576473"/>
                  <a:pt x="113199" y="577744"/>
                </a:cubicBezTo>
                <a:lnTo>
                  <a:pt x="113199" y="577744"/>
                </a:lnTo>
                <a:close/>
                <a:moveTo>
                  <a:pt x="108090" y="569046"/>
                </a:moveTo>
                <a:lnTo>
                  <a:pt x="107459" y="569046"/>
                </a:lnTo>
                <a:cubicBezTo>
                  <a:pt x="107635" y="569311"/>
                  <a:pt x="107812" y="569577"/>
                  <a:pt x="107988" y="569833"/>
                </a:cubicBezTo>
                <a:cubicBezTo>
                  <a:pt x="108139" y="569738"/>
                  <a:pt x="108290" y="569634"/>
                  <a:pt x="108441" y="569539"/>
                </a:cubicBezTo>
                <a:cubicBezTo>
                  <a:pt x="108324" y="569368"/>
                  <a:pt x="108207" y="569207"/>
                  <a:pt x="108090" y="569046"/>
                </a:cubicBezTo>
                <a:close/>
                <a:moveTo>
                  <a:pt x="249145" y="620871"/>
                </a:moveTo>
                <a:cubicBezTo>
                  <a:pt x="249045" y="621013"/>
                  <a:pt x="248882" y="621155"/>
                  <a:pt x="248863" y="621307"/>
                </a:cubicBezTo>
                <a:cubicBezTo>
                  <a:pt x="248844" y="621459"/>
                  <a:pt x="248972" y="621630"/>
                  <a:pt x="249036" y="621791"/>
                </a:cubicBezTo>
                <a:cubicBezTo>
                  <a:pt x="249136" y="621649"/>
                  <a:pt x="249302" y="621516"/>
                  <a:pt x="249319" y="621355"/>
                </a:cubicBezTo>
                <a:cubicBezTo>
                  <a:pt x="249337" y="621203"/>
                  <a:pt x="249209" y="621032"/>
                  <a:pt x="249145" y="620871"/>
                </a:cubicBezTo>
                <a:lnTo>
                  <a:pt x="249145" y="620871"/>
                </a:lnTo>
                <a:close/>
                <a:moveTo>
                  <a:pt x="115415" y="580333"/>
                </a:moveTo>
                <a:cubicBezTo>
                  <a:pt x="115333" y="580153"/>
                  <a:pt x="115253" y="579963"/>
                  <a:pt x="115171" y="579783"/>
                </a:cubicBezTo>
                <a:cubicBezTo>
                  <a:pt x="115139" y="580134"/>
                  <a:pt x="115109" y="580485"/>
                  <a:pt x="115077" y="580836"/>
                </a:cubicBezTo>
                <a:cubicBezTo>
                  <a:pt x="115190" y="580674"/>
                  <a:pt x="115303" y="580504"/>
                  <a:pt x="115415" y="580333"/>
                </a:cubicBezTo>
                <a:close/>
                <a:moveTo>
                  <a:pt x="76993" y="491204"/>
                </a:moveTo>
                <a:lnTo>
                  <a:pt x="77057" y="490663"/>
                </a:lnTo>
                <a:cubicBezTo>
                  <a:pt x="76833" y="490701"/>
                  <a:pt x="76610" y="490739"/>
                  <a:pt x="76387" y="490777"/>
                </a:cubicBezTo>
                <a:cubicBezTo>
                  <a:pt x="76443" y="490948"/>
                  <a:pt x="76464" y="491147"/>
                  <a:pt x="76573" y="491270"/>
                </a:cubicBezTo>
                <a:cubicBezTo>
                  <a:pt x="76622" y="491327"/>
                  <a:pt x="76849" y="491233"/>
                  <a:pt x="76994" y="491204"/>
                </a:cubicBezTo>
                <a:lnTo>
                  <a:pt x="76994" y="491204"/>
                </a:lnTo>
                <a:close/>
                <a:moveTo>
                  <a:pt x="95308" y="537196"/>
                </a:moveTo>
                <a:lnTo>
                  <a:pt x="95066" y="537547"/>
                </a:lnTo>
                <a:lnTo>
                  <a:pt x="95433" y="537604"/>
                </a:lnTo>
                <a:cubicBezTo>
                  <a:pt x="95433" y="537604"/>
                  <a:pt x="95308" y="537196"/>
                  <a:pt x="95308" y="537196"/>
                </a:cubicBezTo>
                <a:close/>
              </a:path>
            </a:pathLst>
          </a:custGeom>
          <a:solidFill>
            <a:srgbClr val="E09B77"/>
          </a:solidFill>
          <a:ln w="0" cap="flat">
            <a:noFill/>
            <a:prstDash val="solid"/>
            <a:miter/>
          </a:ln>
        </p:spPr>
        <p:txBody>
          <a:bodyPr rtlCol="0" anchor="ctr"/>
          <a:lstStyle/>
          <a:p>
            <a:endParaRPr lang="en-US" dirty="0"/>
          </a:p>
        </p:txBody>
      </p:sp>
      <p:sp>
        <p:nvSpPr>
          <p:cNvPr id="13" name="Title 12">
            <a:extLst>
              <a:ext uri="{FF2B5EF4-FFF2-40B4-BE49-F238E27FC236}">
                <a16:creationId xmlns:a16="http://schemas.microsoft.com/office/drawing/2014/main" id="{D65EDBF0-2190-EB32-4E9C-D29E744007F3}"/>
              </a:ext>
            </a:extLst>
          </p:cNvPr>
          <p:cNvSpPr>
            <a:spLocks noGrp="1"/>
          </p:cNvSpPr>
          <p:nvPr>
            <p:ph type="title" hasCustomPrompt="1"/>
          </p:nvPr>
        </p:nvSpPr>
        <p:spPr>
          <a:xfrm>
            <a:off x="498758" y="2174856"/>
            <a:ext cx="4400550" cy="1920241"/>
          </a:xfrm>
        </p:spPr>
        <p:txBody>
          <a:bodyPr anchor="b">
            <a:noAutofit/>
          </a:bodyPr>
          <a:lstStyle>
            <a:lvl1pPr>
              <a:lnSpc>
                <a:spcPct val="80000"/>
              </a:lnSpc>
              <a:defRPr sz="11500"/>
            </a:lvl1pPr>
          </a:lstStyle>
          <a:p>
            <a:r>
              <a:rPr lang="en-US"/>
              <a:t>Title</a:t>
            </a:r>
          </a:p>
        </p:txBody>
      </p:sp>
      <p:sp>
        <p:nvSpPr>
          <p:cNvPr id="9" name="Picture Placeholder 8">
            <a:extLst>
              <a:ext uri="{FF2B5EF4-FFF2-40B4-BE49-F238E27FC236}">
                <a16:creationId xmlns:a16="http://schemas.microsoft.com/office/drawing/2014/main" id="{9ED29578-6C22-9832-3FCE-557D952C567C}"/>
              </a:ext>
            </a:extLst>
          </p:cNvPr>
          <p:cNvSpPr>
            <a:spLocks noGrp="1"/>
          </p:cNvSpPr>
          <p:nvPr>
            <p:ph type="pic" sz="quarter" idx="14" hasCustomPrompt="1"/>
          </p:nvPr>
        </p:nvSpPr>
        <p:spPr>
          <a:xfrm>
            <a:off x="7888808" y="-1"/>
            <a:ext cx="3635290" cy="2582372"/>
          </a:xfrm>
          <a:prstGeom prst="rect">
            <a:avLst/>
          </a:prstGeom>
        </p:spPr>
        <p:txBody>
          <a:bodyPr wrap="square" anchor="ctr">
            <a:noAutofit/>
          </a:bodyPr>
          <a:lstStyle>
            <a:lvl1pPr marL="0" indent="0" algn="ctr">
              <a:buNone/>
              <a:defRPr sz="1400"/>
            </a:lvl1pPr>
          </a:lstStyle>
          <a:p>
            <a:r>
              <a:rPr lang="en-US" dirty="0"/>
              <a:t>Picture</a:t>
            </a:r>
          </a:p>
        </p:txBody>
      </p:sp>
      <p:sp>
        <p:nvSpPr>
          <p:cNvPr id="20" name="Picture Placeholder 13">
            <a:extLst>
              <a:ext uri="{FF2B5EF4-FFF2-40B4-BE49-F238E27FC236}">
                <a16:creationId xmlns:a16="http://schemas.microsoft.com/office/drawing/2014/main" id="{1E1D190C-92A9-CB8A-DB68-AC6F3479E8C8}"/>
              </a:ext>
            </a:extLst>
          </p:cNvPr>
          <p:cNvSpPr>
            <a:spLocks noGrp="1"/>
          </p:cNvSpPr>
          <p:nvPr>
            <p:ph type="pic" sz="quarter" idx="15" hasCustomPrompt="1"/>
          </p:nvPr>
        </p:nvSpPr>
        <p:spPr>
          <a:xfrm>
            <a:off x="7888809" y="3019580"/>
            <a:ext cx="3635289" cy="3838420"/>
          </a:xfrm>
          <a:prstGeom prst="rect">
            <a:avLst/>
          </a:prstGeom>
        </p:spPr>
        <p:txBody>
          <a:bodyPr anchor="ctr">
            <a:normAutofit/>
          </a:bodyPr>
          <a:lstStyle>
            <a:lvl1pPr marL="0" indent="0" algn="ctr">
              <a:buNone/>
              <a:defRPr sz="1400"/>
            </a:lvl1pPr>
          </a:lstStyle>
          <a:p>
            <a:r>
              <a:rPr lang="en-US" dirty="0"/>
              <a:t>Picture</a:t>
            </a:r>
          </a:p>
        </p:txBody>
      </p:sp>
      <p:sp>
        <p:nvSpPr>
          <p:cNvPr id="3" name="Slide Number Placeholder 2">
            <a:extLst>
              <a:ext uri="{FF2B5EF4-FFF2-40B4-BE49-F238E27FC236}">
                <a16:creationId xmlns:a16="http://schemas.microsoft.com/office/drawing/2014/main" id="{476CDE83-83FA-A133-CE06-9C1D686FFB5F}"/>
              </a:ext>
            </a:extLst>
          </p:cNvPr>
          <p:cNvSpPr>
            <a:spLocks noGrp="1"/>
          </p:cNvSpPr>
          <p:nvPr>
            <p:ph type="sldNum" sz="quarter" idx="18"/>
          </p:nvPr>
        </p:nvSpPr>
        <p:spPr/>
        <p:txBody>
          <a:bodyPr/>
          <a:lstStyle/>
          <a:p>
            <a:fld id="{0A95BBB0-0295-4C7E-A3D0-2F07981FE8CB}" type="slidenum">
              <a:rPr lang="en-US" smtClean="0"/>
              <a:pPr/>
              <a:t>‹#›</a:t>
            </a:fld>
            <a:endParaRPr lang="en-US" dirty="0"/>
          </a:p>
        </p:txBody>
      </p:sp>
      <p:sp>
        <p:nvSpPr>
          <p:cNvPr id="22" name="Freeform: Shape 21">
            <a:extLst>
              <a:ext uri="{FF2B5EF4-FFF2-40B4-BE49-F238E27FC236}">
                <a16:creationId xmlns:a16="http://schemas.microsoft.com/office/drawing/2014/main" id="{D62EDC62-D15A-B268-A747-FAD8CC39A6A2}"/>
              </a:ext>
            </a:extLst>
          </p:cNvPr>
          <p:cNvSpPr/>
          <p:nvPr userDrawn="1"/>
        </p:nvSpPr>
        <p:spPr>
          <a:xfrm>
            <a:off x="3698758" y="4289376"/>
            <a:ext cx="2033355" cy="1741411"/>
          </a:xfrm>
          <a:custGeom>
            <a:avLst/>
            <a:gdLst>
              <a:gd name="connsiteX0" fmla="*/ 1921091 w 2033355"/>
              <a:gd name="connsiteY0" fmla="*/ 510843 h 1741411"/>
              <a:gd name="connsiteX1" fmla="*/ 1918329 w 2033355"/>
              <a:gd name="connsiteY1" fmla="*/ 504262 h 1741411"/>
              <a:gd name="connsiteX2" fmla="*/ 1918501 w 2033355"/>
              <a:gd name="connsiteY2" fmla="*/ 504438 h 1741411"/>
              <a:gd name="connsiteX3" fmla="*/ 1911662 w 2033355"/>
              <a:gd name="connsiteY3" fmla="*/ 482817 h 1741411"/>
              <a:gd name="connsiteX4" fmla="*/ 1911357 w 2033355"/>
              <a:gd name="connsiteY4" fmla="*/ 479777 h 1741411"/>
              <a:gd name="connsiteX5" fmla="*/ 1909328 w 2033355"/>
              <a:gd name="connsiteY5" fmla="*/ 470472 h 1741411"/>
              <a:gd name="connsiteX6" fmla="*/ 1907080 w 2033355"/>
              <a:gd name="connsiteY6" fmla="*/ 469379 h 1741411"/>
              <a:gd name="connsiteX7" fmla="*/ 1907852 w 2033355"/>
              <a:gd name="connsiteY7" fmla="*/ 468404 h 1741411"/>
              <a:gd name="connsiteX8" fmla="*/ 1903975 w 2033355"/>
              <a:gd name="connsiteY8" fmla="*/ 455735 h 1741411"/>
              <a:gd name="connsiteX9" fmla="*/ 1902432 w 2033355"/>
              <a:gd name="connsiteY9" fmla="*/ 453037 h 1741411"/>
              <a:gd name="connsiteX10" fmla="*/ 1895974 w 2033355"/>
              <a:gd name="connsiteY10" fmla="*/ 433316 h 1741411"/>
              <a:gd name="connsiteX11" fmla="*/ 1894040 w 2033355"/>
              <a:gd name="connsiteY11" fmla="*/ 430042 h 1741411"/>
              <a:gd name="connsiteX12" fmla="*/ 1894221 w 2033355"/>
              <a:gd name="connsiteY12" fmla="*/ 430153 h 1741411"/>
              <a:gd name="connsiteX13" fmla="*/ 1894107 w 2033355"/>
              <a:gd name="connsiteY13" fmla="*/ 428206 h 1741411"/>
              <a:gd name="connsiteX14" fmla="*/ 1883887 w 2033355"/>
              <a:gd name="connsiteY14" fmla="*/ 407272 h 1741411"/>
              <a:gd name="connsiteX15" fmla="*/ 1877191 w 2033355"/>
              <a:gd name="connsiteY15" fmla="*/ 391418 h 1741411"/>
              <a:gd name="connsiteX16" fmla="*/ 1875838 w 2033355"/>
              <a:gd name="connsiteY16" fmla="*/ 388517 h 1741411"/>
              <a:gd name="connsiteX17" fmla="*/ 1870523 w 2033355"/>
              <a:gd name="connsiteY17" fmla="*/ 377595 h 1741411"/>
              <a:gd name="connsiteX18" fmla="*/ 1870142 w 2033355"/>
              <a:gd name="connsiteY18" fmla="*/ 375729 h 1741411"/>
              <a:gd name="connsiteX19" fmla="*/ 1863503 w 2033355"/>
              <a:gd name="connsiteY19" fmla="*/ 362236 h 1741411"/>
              <a:gd name="connsiteX20" fmla="*/ 1862579 w 2033355"/>
              <a:gd name="connsiteY20" fmla="*/ 361352 h 1741411"/>
              <a:gd name="connsiteX21" fmla="*/ 1862513 w 2033355"/>
              <a:gd name="connsiteY21" fmla="*/ 361533 h 1741411"/>
              <a:gd name="connsiteX22" fmla="*/ 1861122 w 2033355"/>
              <a:gd name="connsiteY22" fmla="*/ 357459 h 1741411"/>
              <a:gd name="connsiteX23" fmla="*/ 1854245 w 2033355"/>
              <a:gd name="connsiteY23" fmla="*/ 348512 h 1741411"/>
              <a:gd name="connsiteX24" fmla="*/ 1852330 w 2033355"/>
              <a:gd name="connsiteY24" fmla="*/ 346019 h 1741411"/>
              <a:gd name="connsiteX25" fmla="*/ 1847034 w 2033355"/>
              <a:gd name="connsiteY25" fmla="*/ 337069 h 1741411"/>
              <a:gd name="connsiteX26" fmla="*/ 1845482 w 2033355"/>
              <a:gd name="connsiteY26" fmla="*/ 332998 h 1741411"/>
              <a:gd name="connsiteX27" fmla="*/ 1837424 w 2033355"/>
              <a:gd name="connsiteY27" fmla="*/ 320461 h 1741411"/>
              <a:gd name="connsiteX28" fmla="*/ 1837348 w 2033355"/>
              <a:gd name="connsiteY28" fmla="*/ 320636 h 1741411"/>
              <a:gd name="connsiteX29" fmla="*/ 1833452 w 2033355"/>
              <a:gd name="connsiteY29" fmla="*/ 312639 h 1741411"/>
              <a:gd name="connsiteX30" fmla="*/ 1831499 w 2033355"/>
              <a:gd name="connsiteY30" fmla="*/ 310384 h 1741411"/>
              <a:gd name="connsiteX31" fmla="*/ 1829918 w 2033355"/>
              <a:gd name="connsiteY31" fmla="*/ 308032 h 1741411"/>
              <a:gd name="connsiteX32" fmla="*/ 1830023 w 2033355"/>
              <a:gd name="connsiteY32" fmla="*/ 307402 h 1741411"/>
              <a:gd name="connsiteX33" fmla="*/ 1829794 w 2033355"/>
              <a:gd name="connsiteY33" fmla="*/ 306217 h 1741411"/>
              <a:gd name="connsiteX34" fmla="*/ 1822403 w 2033355"/>
              <a:gd name="connsiteY34" fmla="*/ 296333 h 1741411"/>
              <a:gd name="connsiteX35" fmla="*/ 1819155 w 2033355"/>
              <a:gd name="connsiteY35" fmla="*/ 292048 h 1741411"/>
              <a:gd name="connsiteX36" fmla="*/ 1815497 w 2033355"/>
              <a:gd name="connsiteY36" fmla="*/ 285114 h 1741411"/>
              <a:gd name="connsiteX37" fmla="*/ 1810582 w 2033355"/>
              <a:gd name="connsiteY37" fmla="*/ 276655 h 1741411"/>
              <a:gd name="connsiteX38" fmla="*/ 1809696 w 2033355"/>
              <a:gd name="connsiteY38" fmla="*/ 275076 h 1741411"/>
              <a:gd name="connsiteX39" fmla="*/ 1803458 w 2033355"/>
              <a:gd name="connsiteY39" fmla="*/ 269314 h 1741411"/>
              <a:gd name="connsiteX40" fmla="*/ 1799152 w 2033355"/>
              <a:gd name="connsiteY40" fmla="*/ 266096 h 1741411"/>
              <a:gd name="connsiteX41" fmla="*/ 1796114 w 2033355"/>
              <a:gd name="connsiteY41" fmla="*/ 261176 h 1741411"/>
              <a:gd name="connsiteX42" fmla="*/ 1794571 w 2033355"/>
              <a:gd name="connsiteY42" fmla="*/ 257280 h 1741411"/>
              <a:gd name="connsiteX43" fmla="*/ 1781436 w 2033355"/>
              <a:gd name="connsiteY43" fmla="*/ 244752 h 1741411"/>
              <a:gd name="connsiteX44" fmla="*/ 1775397 w 2033355"/>
              <a:gd name="connsiteY44" fmla="*/ 236405 h 1741411"/>
              <a:gd name="connsiteX45" fmla="*/ 1768806 w 2033355"/>
              <a:gd name="connsiteY45" fmla="*/ 226402 h 1741411"/>
              <a:gd name="connsiteX46" fmla="*/ 1762424 w 2033355"/>
              <a:gd name="connsiteY46" fmla="*/ 220546 h 1741411"/>
              <a:gd name="connsiteX47" fmla="*/ 1758633 w 2033355"/>
              <a:gd name="connsiteY47" fmla="*/ 217077 h 1741411"/>
              <a:gd name="connsiteX48" fmla="*/ 1753690 w 2033355"/>
              <a:gd name="connsiteY48" fmla="*/ 211599 h 1741411"/>
              <a:gd name="connsiteX49" fmla="*/ 1748994 w 2033355"/>
              <a:gd name="connsiteY49" fmla="*/ 207167 h 1741411"/>
              <a:gd name="connsiteX50" fmla="*/ 1742431 w 2033355"/>
              <a:gd name="connsiteY50" fmla="*/ 202987 h 1741411"/>
              <a:gd name="connsiteX51" fmla="*/ 1740802 w 2033355"/>
              <a:gd name="connsiteY51" fmla="*/ 201023 h 1741411"/>
              <a:gd name="connsiteX52" fmla="*/ 1727848 w 2033355"/>
              <a:gd name="connsiteY52" fmla="*/ 188829 h 1741411"/>
              <a:gd name="connsiteX53" fmla="*/ 1719704 w 2033355"/>
              <a:gd name="connsiteY53" fmla="*/ 180820 h 1741411"/>
              <a:gd name="connsiteX54" fmla="*/ 1717056 w 2033355"/>
              <a:gd name="connsiteY54" fmla="*/ 179490 h 1741411"/>
              <a:gd name="connsiteX55" fmla="*/ 1710332 w 2033355"/>
              <a:gd name="connsiteY55" fmla="*/ 173456 h 1741411"/>
              <a:gd name="connsiteX56" fmla="*/ 1700645 w 2033355"/>
              <a:gd name="connsiteY56" fmla="*/ 164835 h 1741411"/>
              <a:gd name="connsiteX57" fmla="*/ 1699035 w 2033355"/>
              <a:gd name="connsiteY57" fmla="*/ 164170 h 1741411"/>
              <a:gd name="connsiteX58" fmla="*/ 1693139 w 2033355"/>
              <a:gd name="connsiteY58" fmla="*/ 161667 h 1741411"/>
              <a:gd name="connsiteX59" fmla="*/ 1685833 w 2033355"/>
              <a:gd name="connsiteY59" fmla="*/ 153509 h 1741411"/>
              <a:gd name="connsiteX60" fmla="*/ 1684195 w 2033355"/>
              <a:gd name="connsiteY60" fmla="*/ 152497 h 1741411"/>
              <a:gd name="connsiteX61" fmla="*/ 1675384 w 2033355"/>
              <a:gd name="connsiteY61" fmla="*/ 145468 h 1741411"/>
              <a:gd name="connsiteX62" fmla="*/ 1673813 w 2033355"/>
              <a:gd name="connsiteY62" fmla="*/ 144470 h 1741411"/>
              <a:gd name="connsiteX63" fmla="*/ 1654477 w 2033355"/>
              <a:gd name="connsiteY63" fmla="*/ 133347 h 1741411"/>
              <a:gd name="connsiteX64" fmla="*/ 1644419 w 2033355"/>
              <a:gd name="connsiteY64" fmla="*/ 125224 h 1741411"/>
              <a:gd name="connsiteX65" fmla="*/ 1643104 w 2033355"/>
              <a:gd name="connsiteY65" fmla="*/ 123874 h 1741411"/>
              <a:gd name="connsiteX66" fmla="*/ 1627693 w 2033355"/>
              <a:gd name="connsiteY66" fmla="*/ 118709 h 1741411"/>
              <a:gd name="connsiteX67" fmla="*/ 1627826 w 2033355"/>
              <a:gd name="connsiteY67" fmla="*/ 118830 h 1741411"/>
              <a:gd name="connsiteX68" fmla="*/ 1622292 w 2033355"/>
              <a:gd name="connsiteY68" fmla="*/ 114986 h 1741411"/>
              <a:gd name="connsiteX69" fmla="*/ 1618844 w 2033355"/>
              <a:gd name="connsiteY69" fmla="*/ 114062 h 1741411"/>
              <a:gd name="connsiteX70" fmla="*/ 1614005 w 2033355"/>
              <a:gd name="connsiteY70" fmla="*/ 111053 h 1741411"/>
              <a:gd name="connsiteX71" fmla="*/ 1612872 w 2033355"/>
              <a:gd name="connsiteY71" fmla="*/ 110545 h 1741411"/>
              <a:gd name="connsiteX72" fmla="*/ 1609386 w 2033355"/>
              <a:gd name="connsiteY72" fmla="*/ 106402 h 1741411"/>
              <a:gd name="connsiteX73" fmla="*/ 1603509 w 2033355"/>
              <a:gd name="connsiteY73" fmla="*/ 104501 h 1741411"/>
              <a:gd name="connsiteX74" fmla="*/ 1601528 w 2033355"/>
              <a:gd name="connsiteY74" fmla="*/ 102958 h 1741411"/>
              <a:gd name="connsiteX75" fmla="*/ 1591212 w 2033355"/>
              <a:gd name="connsiteY75" fmla="*/ 98889 h 1741411"/>
              <a:gd name="connsiteX76" fmla="*/ 1588154 w 2033355"/>
              <a:gd name="connsiteY76" fmla="*/ 98145 h 1741411"/>
              <a:gd name="connsiteX77" fmla="*/ 1584145 w 2033355"/>
              <a:gd name="connsiteY77" fmla="*/ 96478 h 1741411"/>
              <a:gd name="connsiteX78" fmla="*/ 1581992 w 2033355"/>
              <a:gd name="connsiteY78" fmla="*/ 94421 h 1741411"/>
              <a:gd name="connsiteX79" fmla="*/ 1580839 w 2033355"/>
              <a:gd name="connsiteY79" fmla="*/ 92578 h 1741411"/>
              <a:gd name="connsiteX80" fmla="*/ 1565466 w 2033355"/>
              <a:gd name="connsiteY80" fmla="*/ 89018 h 1741411"/>
              <a:gd name="connsiteX81" fmla="*/ 1560742 w 2033355"/>
              <a:gd name="connsiteY81" fmla="*/ 86534 h 1741411"/>
              <a:gd name="connsiteX82" fmla="*/ 1557027 w 2033355"/>
              <a:gd name="connsiteY82" fmla="*/ 84921 h 1741411"/>
              <a:gd name="connsiteX83" fmla="*/ 1547340 w 2033355"/>
              <a:gd name="connsiteY83" fmla="*/ 82987 h 1741411"/>
              <a:gd name="connsiteX84" fmla="*/ 1540129 w 2033355"/>
              <a:gd name="connsiteY84" fmla="*/ 80908 h 1741411"/>
              <a:gd name="connsiteX85" fmla="*/ 1538205 w 2033355"/>
              <a:gd name="connsiteY85" fmla="*/ 79714 h 1741411"/>
              <a:gd name="connsiteX86" fmla="*/ 1533729 w 2033355"/>
              <a:gd name="connsiteY86" fmla="*/ 76859 h 1741411"/>
              <a:gd name="connsiteX87" fmla="*/ 1526861 w 2033355"/>
              <a:gd name="connsiteY87" fmla="*/ 75156 h 1741411"/>
              <a:gd name="connsiteX88" fmla="*/ 1527004 w 2033355"/>
              <a:gd name="connsiteY88" fmla="*/ 75303 h 1741411"/>
              <a:gd name="connsiteX89" fmla="*/ 1519984 w 2033355"/>
              <a:gd name="connsiteY89" fmla="*/ 74237 h 1741411"/>
              <a:gd name="connsiteX90" fmla="*/ 1518622 w 2033355"/>
              <a:gd name="connsiteY90" fmla="*/ 72248 h 1741411"/>
              <a:gd name="connsiteX91" fmla="*/ 1516774 w 2033355"/>
              <a:gd name="connsiteY91" fmla="*/ 71226 h 1741411"/>
              <a:gd name="connsiteX92" fmla="*/ 1507621 w 2033355"/>
              <a:gd name="connsiteY92" fmla="*/ 71415 h 1741411"/>
              <a:gd name="connsiteX93" fmla="*/ 1508202 w 2033355"/>
              <a:gd name="connsiteY93" fmla="*/ 69123 h 1741411"/>
              <a:gd name="connsiteX94" fmla="*/ 1492419 w 2033355"/>
              <a:gd name="connsiteY94" fmla="*/ 66458 h 1741411"/>
              <a:gd name="connsiteX95" fmla="*/ 1482922 w 2033355"/>
              <a:gd name="connsiteY95" fmla="*/ 64858 h 1741411"/>
              <a:gd name="connsiteX96" fmla="*/ 1468435 w 2033355"/>
              <a:gd name="connsiteY96" fmla="*/ 63790 h 1741411"/>
              <a:gd name="connsiteX97" fmla="*/ 1452404 w 2033355"/>
              <a:gd name="connsiteY97" fmla="*/ 60987 h 1741411"/>
              <a:gd name="connsiteX98" fmla="*/ 1446975 w 2033355"/>
              <a:gd name="connsiteY98" fmla="*/ 58862 h 1741411"/>
              <a:gd name="connsiteX99" fmla="*/ 1441184 w 2033355"/>
              <a:gd name="connsiteY99" fmla="*/ 59892 h 1741411"/>
              <a:gd name="connsiteX100" fmla="*/ 1438374 w 2033355"/>
              <a:gd name="connsiteY100" fmla="*/ 59251 h 1741411"/>
              <a:gd name="connsiteX101" fmla="*/ 1437507 w 2033355"/>
              <a:gd name="connsiteY101" fmla="*/ 58435 h 1741411"/>
              <a:gd name="connsiteX102" fmla="*/ 1420229 w 2033355"/>
              <a:gd name="connsiteY102" fmla="*/ 58042 h 1741411"/>
              <a:gd name="connsiteX103" fmla="*/ 1401045 w 2033355"/>
              <a:gd name="connsiteY103" fmla="*/ 56242 h 1741411"/>
              <a:gd name="connsiteX104" fmla="*/ 1393911 w 2033355"/>
              <a:gd name="connsiteY104" fmla="*/ 55692 h 1741411"/>
              <a:gd name="connsiteX105" fmla="*/ 1392673 w 2033355"/>
              <a:gd name="connsiteY105" fmla="*/ 56049 h 1741411"/>
              <a:gd name="connsiteX106" fmla="*/ 1377195 w 2033355"/>
              <a:gd name="connsiteY106" fmla="*/ 56442 h 1741411"/>
              <a:gd name="connsiteX107" fmla="*/ 1364127 w 2033355"/>
              <a:gd name="connsiteY107" fmla="*/ 55776 h 1741411"/>
              <a:gd name="connsiteX108" fmla="*/ 1340476 w 2033355"/>
              <a:gd name="connsiteY108" fmla="*/ 57436 h 1741411"/>
              <a:gd name="connsiteX109" fmla="*/ 1316997 w 2033355"/>
              <a:gd name="connsiteY109" fmla="*/ 60499 h 1741411"/>
              <a:gd name="connsiteX110" fmla="*/ 1316340 w 2033355"/>
              <a:gd name="connsiteY110" fmla="*/ 60545 h 1741411"/>
              <a:gd name="connsiteX111" fmla="*/ 1291870 w 2033355"/>
              <a:gd name="connsiteY111" fmla="*/ 64834 h 1741411"/>
              <a:gd name="connsiteX112" fmla="*/ 1285059 w 2033355"/>
              <a:gd name="connsiteY112" fmla="*/ 67269 h 1741411"/>
              <a:gd name="connsiteX113" fmla="*/ 1278887 w 2033355"/>
              <a:gd name="connsiteY113" fmla="*/ 69083 h 1741411"/>
              <a:gd name="connsiteX114" fmla="*/ 1264981 w 2033355"/>
              <a:gd name="connsiteY114" fmla="*/ 72750 h 1741411"/>
              <a:gd name="connsiteX115" fmla="*/ 1251350 w 2033355"/>
              <a:gd name="connsiteY115" fmla="*/ 76910 h 1741411"/>
              <a:gd name="connsiteX116" fmla="*/ 1238930 w 2033355"/>
              <a:gd name="connsiteY116" fmla="*/ 80810 h 1741411"/>
              <a:gd name="connsiteX117" fmla="*/ 1217299 w 2033355"/>
              <a:gd name="connsiteY117" fmla="*/ 88282 h 1741411"/>
              <a:gd name="connsiteX118" fmla="*/ 1196248 w 2033355"/>
              <a:gd name="connsiteY118" fmla="*/ 97563 h 1741411"/>
              <a:gd name="connsiteX119" fmla="*/ 1185571 w 2033355"/>
              <a:gd name="connsiteY119" fmla="*/ 102563 h 1741411"/>
              <a:gd name="connsiteX120" fmla="*/ 1170807 w 2033355"/>
              <a:gd name="connsiteY120" fmla="*/ 109565 h 1741411"/>
              <a:gd name="connsiteX121" fmla="*/ 1164102 w 2033355"/>
              <a:gd name="connsiteY121" fmla="*/ 111793 h 1741411"/>
              <a:gd name="connsiteX122" fmla="*/ 1155520 w 2033355"/>
              <a:gd name="connsiteY122" fmla="*/ 116891 h 1741411"/>
              <a:gd name="connsiteX123" fmla="*/ 1149147 w 2033355"/>
              <a:gd name="connsiteY123" fmla="*/ 121074 h 1741411"/>
              <a:gd name="connsiteX124" fmla="*/ 1136041 w 2033355"/>
              <a:gd name="connsiteY124" fmla="*/ 128195 h 1741411"/>
              <a:gd name="connsiteX125" fmla="*/ 1130059 w 2033355"/>
              <a:gd name="connsiteY125" fmla="*/ 132044 h 1741411"/>
              <a:gd name="connsiteX126" fmla="*/ 1116600 w 2033355"/>
              <a:gd name="connsiteY126" fmla="*/ 138680 h 1741411"/>
              <a:gd name="connsiteX127" fmla="*/ 1091492 w 2033355"/>
              <a:gd name="connsiteY127" fmla="*/ 155552 h 1741411"/>
              <a:gd name="connsiteX128" fmla="*/ 1066670 w 2033355"/>
              <a:gd name="connsiteY128" fmla="*/ 173049 h 1741411"/>
              <a:gd name="connsiteX129" fmla="*/ 1042162 w 2033355"/>
              <a:gd name="connsiteY129" fmla="*/ 191795 h 1741411"/>
              <a:gd name="connsiteX130" fmla="*/ 1011330 w 2033355"/>
              <a:gd name="connsiteY130" fmla="*/ 217431 h 1741411"/>
              <a:gd name="connsiteX131" fmla="*/ 989270 w 2033355"/>
              <a:gd name="connsiteY131" fmla="*/ 237948 h 1741411"/>
              <a:gd name="connsiteX132" fmla="*/ 973230 w 2033355"/>
              <a:gd name="connsiteY132" fmla="*/ 253555 h 1741411"/>
              <a:gd name="connsiteX133" fmla="*/ 954628 w 2033355"/>
              <a:gd name="connsiteY133" fmla="*/ 273983 h 1741411"/>
              <a:gd name="connsiteX134" fmla="*/ 949055 w 2033355"/>
              <a:gd name="connsiteY134" fmla="*/ 279354 h 1741411"/>
              <a:gd name="connsiteX135" fmla="*/ 938626 w 2033355"/>
              <a:gd name="connsiteY135" fmla="*/ 291983 h 1741411"/>
              <a:gd name="connsiteX136" fmla="*/ 933787 w 2033355"/>
              <a:gd name="connsiteY136" fmla="*/ 298188 h 1741411"/>
              <a:gd name="connsiteX137" fmla="*/ 912689 w 2033355"/>
              <a:gd name="connsiteY137" fmla="*/ 323266 h 1741411"/>
              <a:gd name="connsiteX138" fmla="*/ 905764 w 2033355"/>
              <a:gd name="connsiteY138" fmla="*/ 333366 h 1741411"/>
              <a:gd name="connsiteX139" fmla="*/ 904593 w 2033355"/>
              <a:gd name="connsiteY139" fmla="*/ 334961 h 1741411"/>
              <a:gd name="connsiteX140" fmla="*/ 890524 w 2033355"/>
              <a:gd name="connsiteY140" fmla="*/ 352249 h 1741411"/>
              <a:gd name="connsiteX141" fmla="*/ 882638 w 2033355"/>
              <a:gd name="connsiteY141" fmla="*/ 364915 h 1741411"/>
              <a:gd name="connsiteX142" fmla="*/ 871141 w 2033355"/>
              <a:gd name="connsiteY142" fmla="*/ 380712 h 1741411"/>
              <a:gd name="connsiteX143" fmla="*/ 870370 w 2033355"/>
              <a:gd name="connsiteY143" fmla="*/ 381764 h 1741411"/>
              <a:gd name="connsiteX144" fmla="*/ 855358 w 2033355"/>
              <a:gd name="connsiteY144" fmla="*/ 407699 h 1741411"/>
              <a:gd name="connsiteX145" fmla="*/ 844662 w 2033355"/>
              <a:gd name="connsiteY145" fmla="*/ 427615 h 1741411"/>
              <a:gd name="connsiteX146" fmla="*/ 840280 w 2033355"/>
              <a:gd name="connsiteY146" fmla="*/ 435686 h 1741411"/>
              <a:gd name="connsiteX147" fmla="*/ 829088 w 2033355"/>
              <a:gd name="connsiteY147" fmla="*/ 457789 h 1741411"/>
              <a:gd name="connsiteX148" fmla="*/ 826688 w 2033355"/>
              <a:gd name="connsiteY148" fmla="*/ 461707 h 1741411"/>
              <a:gd name="connsiteX149" fmla="*/ 822487 w 2033355"/>
              <a:gd name="connsiteY149" fmla="*/ 471155 h 1741411"/>
              <a:gd name="connsiteX150" fmla="*/ 818277 w 2033355"/>
              <a:gd name="connsiteY150" fmla="*/ 481385 h 1741411"/>
              <a:gd name="connsiteX151" fmla="*/ 807828 w 2033355"/>
              <a:gd name="connsiteY151" fmla="*/ 504545 h 1741411"/>
              <a:gd name="connsiteX152" fmla="*/ 800561 w 2033355"/>
              <a:gd name="connsiteY152" fmla="*/ 522006 h 1741411"/>
              <a:gd name="connsiteX153" fmla="*/ 792817 w 2033355"/>
              <a:gd name="connsiteY153" fmla="*/ 538323 h 1741411"/>
              <a:gd name="connsiteX154" fmla="*/ 792522 w 2033355"/>
              <a:gd name="connsiteY154" fmla="*/ 538898 h 1741411"/>
              <a:gd name="connsiteX155" fmla="*/ 789140 w 2033355"/>
              <a:gd name="connsiteY155" fmla="*/ 551875 h 1741411"/>
              <a:gd name="connsiteX156" fmla="*/ 786673 w 2033355"/>
              <a:gd name="connsiteY156" fmla="*/ 557494 h 1741411"/>
              <a:gd name="connsiteX157" fmla="*/ 785387 w 2033355"/>
              <a:gd name="connsiteY157" fmla="*/ 561087 h 1741411"/>
              <a:gd name="connsiteX158" fmla="*/ 780815 w 2033355"/>
              <a:gd name="connsiteY158" fmla="*/ 577383 h 1741411"/>
              <a:gd name="connsiteX159" fmla="*/ 773605 w 2033355"/>
              <a:gd name="connsiteY159" fmla="*/ 600210 h 1741411"/>
              <a:gd name="connsiteX160" fmla="*/ 772614 w 2033355"/>
              <a:gd name="connsiteY160" fmla="*/ 603350 h 1741411"/>
              <a:gd name="connsiteX161" fmla="*/ 762747 w 2033355"/>
              <a:gd name="connsiteY161" fmla="*/ 632726 h 1741411"/>
              <a:gd name="connsiteX162" fmla="*/ 757879 w 2033355"/>
              <a:gd name="connsiteY162" fmla="*/ 647717 h 1741411"/>
              <a:gd name="connsiteX163" fmla="*/ 754326 w 2033355"/>
              <a:gd name="connsiteY163" fmla="*/ 662331 h 1741411"/>
              <a:gd name="connsiteX164" fmla="*/ 749116 w 2033355"/>
              <a:gd name="connsiteY164" fmla="*/ 680209 h 1741411"/>
              <a:gd name="connsiteX165" fmla="*/ 746545 w 2033355"/>
              <a:gd name="connsiteY165" fmla="*/ 694144 h 1741411"/>
              <a:gd name="connsiteX166" fmla="*/ 741344 w 2033355"/>
              <a:gd name="connsiteY166" fmla="*/ 716327 h 1741411"/>
              <a:gd name="connsiteX167" fmla="*/ 738172 w 2033355"/>
              <a:gd name="connsiteY167" fmla="*/ 732788 h 1741411"/>
              <a:gd name="connsiteX168" fmla="*/ 737677 w 2033355"/>
              <a:gd name="connsiteY168" fmla="*/ 735308 h 1741411"/>
              <a:gd name="connsiteX169" fmla="*/ 731552 w 2033355"/>
              <a:gd name="connsiteY169" fmla="*/ 760386 h 1741411"/>
              <a:gd name="connsiteX170" fmla="*/ 726847 w 2033355"/>
              <a:gd name="connsiteY170" fmla="*/ 785722 h 1741411"/>
              <a:gd name="connsiteX171" fmla="*/ 721741 w 2033355"/>
              <a:gd name="connsiteY171" fmla="*/ 812612 h 1741411"/>
              <a:gd name="connsiteX172" fmla="*/ 719913 w 2033355"/>
              <a:gd name="connsiteY172" fmla="*/ 825377 h 1741411"/>
              <a:gd name="connsiteX173" fmla="*/ 716836 w 2033355"/>
              <a:gd name="connsiteY173" fmla="*/ 845391 h 1741411"/>
              <a:gd name="connsiteX174" fmla="*/ 713588 w 2033355"/>
              <a:gd name="connsiteY174" fmla="*/ 864667 h 1741411"/>
              <a:gd name="connsiteX175" fmla="*/ 712226 w 2033355"/>
              <a:gd name="connsiteY175" fmla="*/ 870414 h 1741411"/>
              <a:gd name="connsiteX176" fmla="*/ 708359 w 2033355"/>
              <a:gd name="connsiteY176" fmla="*/ 897067 h 1741411"/>
              <a:gd name="connsiteX177" fmla="*/ 704701 w 2033355"/>
              <a:gd name="connsiteY177" fmla="*/ 919764 h 1741411"/>
              <a:gd name="connsiteX178" fmla="*/ 698586 w 2033355"/>
              <a:gd name="connsiteY178" fmla="*/ 962815 h 1741411"/>
              <a:gd name="connsiteX179" fmla="*/ 696824 w 2033355"/>
              <a:gd name="connsiteY179" fmla="*/ 973078 h 1741411"/>
              <a:gd name="connsiteX180" fmla="*/ 693871 w 2033355"/>
              <a:gd name="connsiteY180" fmla="*/ 989373 h 1741411"/>
              <a:gd name="connsiteX181" fmla="*/ 688642 w 2033355"/>
              <a:gd name="connsiteY181" fmla="*/ 1026961 h 1741411"/>
              <a:gd name="connsiteX182" fmla="*/ 684299 w 2033355"/>
              <a:gd name="connsiteY182" fmla="*/ 1059987 h 1741411"/>
              <a:gd name="connsiteX183" fmla="*/ 682756 w 2033355"/>
              <a:gd name="connsiteY183" fmla="*/ 1066247 h 1741411"/>
              <a:gd name="connsiteX184" fmla="*/ 680231 w 2033355"/>
              <a:gd name="connsiteY184" fmla="*/ 1085824 h 1741411"/>
              <a:gd name="connsiteX185" fmla="*/ 680270 w 2033355"/>
              <a:gd name="connsiteY185" fmla="*/ 1087104 h 1741411"/>
              <a:gd name="connsiteX186" fmla="*/ 678527 w 2033355"/>
              <a:gd name="connsiteY186" fmla="*/ 1097196 h 1741411"/>
              <a:gd name="connsiteX187" fmla="*/ 675964 w 2033355"/>
              <a:gd name="connsiteY187" fmla="*/ 1112381 h 1741411"/>
              <a:gd name="connsiteX188" fmla="*/ 674355 w 2033355"/>
              <a:gd name="connsiteY188" fmla="*/ 1123830 h 1741411"/>
              <a:gd name="connsiteX189" fmla="*/ 671078 w 2033355"/>
              <a:gd name="connsiteY189" fmla="*/ 1148367 h 1741411"/>
              <a:gd name="connsiteX190" fmla="*/ 666220 w 2033355"/>
              <a:gd name="connsiteY190" fmla="*/ 1175275 h 1741411"/>
              <a:gd name="connsiteX191" fmla="*/ 660524 w 2033355"/>
              <a:gd name="connsiteY191" fmla="*/ 1208709 h 1741411"/>
              <a:gd name="connsiteX192" fmla="*/ 658019 w 2033355"/>
              <a:gd name="connsiteY192" fmla="*/ 1227460 h 1741411"/>
              <a:gd name="connsiteX193" fmla="*/ 655952 w 2033355"/>
              <a:gd name="connsiteY193" fmla="*/ 1236319 h 1741411"/>
              <a:gd name="connsiteX194" fmla="*/ 655638 w 2033355"/>
              <a:gd name="connsiteY194" fmla="*/ 1239459 h 1741411"/>
              <a:gd name="connsiteX195" fmla="*/ 655362 w 2033355"/>
              <a:gd name="connsiteY195" fmla="*/ 1243300 h 1741411"/>
              <a:gd name="connsiteX196" fmla="*/ 652942 w 2033355"/>
              <a:gd name="connsiteY196" fmla="*/ 1254350 h 1741411"/>
              <a:gd name="connsiteX197" fmla="*/ 650675 w 2033355"/>
              <a:gd name="connsiteY197" fmla="*/ 1265210 h 1741411"/>
              <a:gd name="connsiteX198" fmla="*/ 645065 w 2033355"/>
              <a:gd name="connsiteY198" fmla="*/ 1287974 h 1741411"/>
              <a:gd name="connsiteX199" fmla="*/ 645027 w 2033355"/>
              <a:gd name="connsiteY199" fmla="*/ 1291161 h 1741411"/>
              <a:gd name="connsiteX200" fmla="*/ 644684 w 2033355"/>
              <a:gd name="connsiteY200" fmla="*/ 1295571 h 1741411"/>
              <a:gd name="connsiteX201" fmla="*/ 638991 w 2033355"/>
              <a:gd name="connsiteY201" fmla="*/ 1323551 h 1741411"/>
              <a:gd name="connsiteX202" fmla="*/ 635614 w 2033355"/>
              <a:gd name="connsiteY202" fmla="*/ 1333918 h 1741411"/>
              <a:gd name="connsiteX203" fmla="*/ 634966 w 2033355"/>
              <a:gd name="connsiteY203" fmla="*/ 1335606 h 1741411"/>
              <a:gd name="connsiteX204" fmla="*/ 633420 w 2033355"/>
              <a:gd name="connsiteY204" fmla="*/ 1343754 h 1741411"/>
              <a:gd name="connsiteX205" fmla="*/ 631237 w 2033355"/>
              <a:gd name="connsiteY205" fmla="*/ 1355942 h 1741411"/>
              <a:gd name="connsiteX206" fmla="*/ 626188 w 2033355"/>
              <a:gd name="connsiteY206" fmla="*/ 1382907 h 1741411"/>
              <a:gd name="connsiteX207" fmla="*/ 622871 w 2033355"/>
              <a:gd name="connsiteY207" fmla="*/ 1400160 h 1741411"/>
              <a:gd name="connsiteX208" fmla="*/ 617583 w 2033355"/>
              <a:gd name="connsiteY208" fmla="*/ 1422146 h 1741411"/>
              <a:gd name="connsiteX209" fmla="*/ 611910 w 2033355"/>
              <a:gd name="connsiteY209" fmla="*/ 1446844 h 1741411"/>
              <a:gd name="connsiteX210" fmla="*/ 608840 w 2033355"/>
              <a:gd name="connsiteY210" fmla="*/ 1465416 h 1741411"/>
              <a:gd name="connsiteX211" fmla="*/ 606778 w 2033355"/>
              <a:gd name="connsiteY211" fmla="*/ 1472956 h 1741411"/>
              <a:gd name="connsiteX212" fmla="*/ 601563 w 2033355"/>
              <a:gd name="connsiteY212" fmla="*/ 1495463 h 1741411"/>
              <a:gd name="connsiteX213" fmla="*/ 601456 w 2033355"/>
              <a:gd name="connsiteY213" fmla="*/ 1496715 h 1741411"/>
              <a:gd name="connsiteX214" fmla="*/ 596994 w 2033355"/>
              <a:gd name="connsiteY214" fmla="*/ 1509140 h 1741411"/>
              <a:gd name="connsiteX215" fmla="*/ 595851 w 2033355"/>
              <a:gd name="connsiteY215" fmla="*/ 1512185 h 1741411"/>
              <a:gd name="connsiteX216" fmla="*/ 592528 w 2033355"/>
              <a:gd name="connsiteY216" fmla="*/ 1526744 h 1741411"/>
              <a:gd name="connsiteX217" fmla="*/ 587505 w 2033355"/>
              <a:gd name="connsiteY217" fmla="*/ 1540127 h 1741411"/>
              <a:gd name="connsiteX218" fmla="*/ 584258 w 2033355"/>
              <a:gd name="connsiteY218" fmla="*/ 1550475 h 1741411"/>
              <a:gd name="connsiteX219" fmla="*/ 578747 w 2033355"/>
              <a:gd name="connsiteY219" fmla="*/ 1562948 h 1741411"/>
              <a:gd name="connsiteX220" fmla="*/ 576757 w 2033355"/>
              <a:gd name="connsiteY220" fmla="*/ 1568383 h 1741411"/>
              <a:gd name="connsiteX221" fmla="*/ 568919 w 2033355"/>
              <a:gd name="connsiteY221" fmla="*/ 1584137 h 1741411"/>
              <a:gd name="connsiteX222" fmla="*/ 566263 w 2033355"/>
              <a:gd name="connsiteY222" fmla="*/ 1588585 h 1741411"/>
              <a:gd name="connsiteX223" fmla="*/ 552933 w 2033355"/>
              <a:gd name="connsiteY223" fmla="*/ 1611595 h 1741411"/>
              <a:gd name="connsiteX224" fmla="*/ 550180 w 2033355"/>
              <a:gd name="connsiteY224" fmla="*/ 1616053 h 1741411"/>
              <a:gd name="connsiteX225" fmla="*/ 522329 w 2033355"/>
              <a:gd name="connsiteY225" fmla="*/ 1652484 h 1741411"/>
              <a:gd name="connsiteX226" fmla="*/ 506335 w 2033355"/>
              <a:gd name="connsiteY226" fmla="*/ 1668988 h 1741411"/>
              <a:gd name="connsiteX227" fmla="*/ 501591 w 2033355"/>
              <a:gd name="connsiteY227" fmla="*/ 1673446 h 1741411"/>
              <a:gd name="connsiteX228" fmla="*/ 499536 w 2033355"/>
              <a:gd name="connsiteY228" fmla="*/ 1675087 h 1741411"/>
              <a:gd name="connsiteX229" fmla="*/ 483790 w 2033355"/>
              <a:gd name="connsiteY229" fmla="*/ 1689731 h 1741411"/>
              <a:gd name="connsiteX230" fmla="*/ 472513 w 2033355"/>
              <a:gd name="connsiteY230" fmla="*/ 1697651 h 1741411"/>
              <a:gd name="connsiteX231" fmla="*/ 461847 w 2033355"/>
              <a:gd name="connsiteY231" fmla="*/ 1703788 h 1741411"/>
              <a:gd name="connsiteX232" fmla="*/ 439531 w 2033355"/>
              <a:gd name="connsiteY232" fmla="*/ 1717398 h 1741411"/>
              <a:gd name="connsiteX233" fmla="*/ 415115 w 2033355"/>
              <a:gd name="connsiteY233" fmla="*/ 1726864 h 1741411"/>
              <a:gd name="connsiteX234" fmla="*/ 396562 w 2033355"/>
              <a:gd name="connsiteY234" fmla="*/ 1732707 h 1741411"/>
              <a:gd name="connsiteX235" fmla="*/ 372843 w 2033355"/>
              <a:gd name="connsiteY235" fmla="*/ 1737079 h 1741411"/>
              <a:gd name="connsiteX236" fmla="*/ 368911 w 2033355"/>
              <a:gd name="connsiteY236" fmla="*/ 1737649 h 1741411"/>
              <a:gd name="connsiteX237" fmla="*/ 340145 w 2033355"/>
              <a:gd name="connsiteY237" fmla="*/ 1740077 h 1741411"/>
              <a:gd name="connsiteX238" fmla="*/ 338826 w 2033355"/>
              <a:gd name="connsiteY238" fmla="*/ 1740143 h 1741411"/>
              <a:gd name="connsiteX239" fmla="*/ 314566 w 2033355"/>
              <a:gd name="connsiteY239" fmla="*/ 1740456 h 1741411"/>
              <a:gd name="connsiteX240" fmla="*/ 297175 w 2033355"/>
              <a:gd name="connsiteY240" fmla="*/ 1737981 h 1741411"/>
              <a:gd name="connsiteX241" fmla="*/ 295211 w 2033355"/>
              <a:gd name="connsiteY241" fmla="*/ 1737724 h 1741411"/>
              <a:gd name="connsiteX242" fmla="*/ 271639 w 2033355"/>
              <a:gd name="connsiteY242" fmla="*/ 1733655 h 1741411"/>
              <a:gd name="connsiteX243" fmla="*/ 255399 w 2033355"/>
              <a:gd name="connsiteY243" fmla="*/ 1728543 h 1741411"/>
              <a:gd name="connsiteX244" fmla="*/ 244869 w 2033355"/>
              <a:gd name="connsiteY244" fmla="*/ 1725072 h 1741411"/>
              <a:gd name="connsiteX245" fmla="*/ 235636 w 2033355"/>
              <a:gd name="connsiteY245" fmla="*/ 1720841 h 1741411"/>
              <a:gd name="connsiteX246" fmla="*/ 218256 w 2033355"/>
              <a:gd name="connsiteY246" fmla="*/ 1713386 h 1741411"/>
              <a:gd name="connsiteX247" fmla="*/ 207829 w 2033355"/>
              <a:gd name="connsiteY247" fmla="*/ 1707809 h 1741411"/>
              <a:gd name="connsiteX248" fmla="*/ 207912 w 2033355"/>
              <a:gd name="connsiteY248" fmla="*/ 1707980 h 1741411"/>
              <a:gd name="connsiteX249" fmla="*/ 201153 w 2033355"/>
              <a:gd name="connsiteY249" fmla="*/ 1703522 h 1741411"/>
              <a:gd name="connsiteX250" fmla="*/ 196992 w 2033355"/>
              <a:gd name="connsiteY250" fmla="*/ 1701720 h 1741411"/>
              <a:gd name="connsiteX251" fmla="*/ 190307 w 2033355"/>
              <a:gd name="connsiteY251" fmla="*/ 1698533 h 1741411"/>
              <a:gd name="connsiteX252" fmla="*/ 183403 w 2033355"/>
              <a:gd name="connsiteY252" fmla="*/ 1693060 h 1741411"/>
              <a:gd name="connsiteX253" fmla="*/ 170422 w 2033355"/>
              <a:gd name="connsiteY253" fmla="*/ 1683813 h 1741411"/>
              <a:gd name="connsiteX254" fmla="*/ 154038 w 2033355"/>
              <a:gd name="connsiteY254" fmla="*/ 1671008 h 1741411"/>
              <a:gd name="connsiteX255" fmla="*/ 143240 w 2033355"/>
              <a:gd name="connsiteY255" fmla="*/ 1660547 h 1741411"/>
              <a:gd name="connsiteX256" fmla="*/ 131879 w 2033355"/>
              <a:gd name="connsiteY256" fmla="*/ 1648368 h 1741411"/>
              <a:gd name="connsiteX257" fmla="*/ 120598 w 2033355"/>
              <a:gd name="connsiteY257" fmla="*/ 1636521 h 1741411"/>
              <a:gd name="connsiteX258" fmla="*/ 111848 w 2033355"/>
              <a:gd name="connsiteY258" fmla="*/ 1624552 h 1741411"/>
              <a:gd name="connsiteX259" fmla="*/ 104822 w 2033355"/>
              <a:gd name="connsiteY259" fmla="*/ 1614905 h 1741411"/>
              <a:gd name="connsiteX260" fmla="*/ 98656 w 2033355"/>
              <a:gd name="connsiteY260" fmla="*/ 1604425 h 1741411"/>
              <a:gd name="connsiteX261" fmla="*/ 95123 w 2033355"/>
              <a:gd name="connsiteY261" fmla="*/ 1598231 h 1741411"/>
              <a:gd name="connsiteX262" fmla="*/ 94965 w 2033355"/>
              <a:gd name="connsiteY262" fmla="*/ 1598402 h 1741411"/>
              <a:gd name="connsiteX263" fmla="*/ 94973 w 2033355"/>
              <a:gd name="connsiteY263" fmla="*/ 1595993 h 1741411"/>
              <a:gd name="connsiteX264" fmla="*/ 85405 w 2033355"/>
              <a:gd name="connsiteY264" fmla="*/ 1580523 h 1741411"/>
              <a:gd name="connsiteX265" fmla="*/ 79690 w 2033355"/>
              <a:gd name="connsiteY265" fmla="*/ 1565945 h 1741411"/>
              <a:gd name="connsiteX266" fmla="*/ 73599 w 2033355"/>
              <a:gd name="connsiteY266" fmla="*/ 1551471 h 1741411"/>
              <a:gd name="connsiteX267" fmla="*/ 66951 w 2033355"/>
              <a:gd name="connsiteY267" fmla="*/ 1528717 h 1741411"/>
              <a:gd name="connsiteX268" fmla="*/ 59748 w 2033355"/>
              <a:gd name="connsiteY268" fmla="*/ 1508932 h 1741411"/>
              <a:gd name="connsiteX269" fmla="*/ 58271 w 2033355"/>
              <a:gd name="connsiteY269" fmla="*/ 1502511 h 1741411"/>
              <a:gd name="connsiteX270" fmla="*/ 55236 w 2033355"/>
              <a:gd name="connsiteY270" fmla="*/ 1492390 h 1741411"/>
              <a:gd name="connsiteX271" fmla="*/ 56293 w 2033355"/>
              <a:gd name="connsiteY271" fmla="*/ 1489412 h 1741411"/>
              <a:gd name="connsiteX272" fmla="*/ 56453 w 2033355"/>
              <a:gd name="connsiteY272" fmla="*/ 1488340 h 1741411"/>
              <a:gd name="connsiteX273" fmla="*/ 54969 w 2033355"/>
              <a:gd name="connsiteY273" fmla="*/ 1487268 h 1741411"/>
              <a:gd name="connsiteX274" fmla="*/ 51023 w 2033355"/>
              <a:gd name="connsiteY274" fmla="*/ 1470680 h 1741411"/>
              <a:gd name="connsiteX275" fmla="*/ 49019 w 2033355"/>
              <a:gd name="connsiteY275" fmla="*/ 1466108 h 1741411"/>
              <a:gd name="connsiteX276" fmla="*/ 48206 w 2033355"/>
              <a:gd name="connsiteY276" fmla="*/ 1464666 h 1741411"/>
              <a:gd name="connsiteX277" fmla="*/ 47918 w 2033355"/>
              <a:gd name="connsiteY277" fmla="*/ 1457524 h 1741411"/>
              <a:gd name="connsiteX278" fmla="*/ 43954 w 2033355"/>
              <a:gd name="connsiteY278" fmla="*/ 1437141 h 1741411"/>
              <a:gd name="connsiteX279" fmla="*/ 39484 w 2033355"/>
              <a:gd name="connsiteY279" fmla="*/ 1414529 h 1741411"/>
              <a:gd name="connsiteX280" fmla="*/ 37607 w 2033355"/>
              <a:gd name="connsiteY280" fmla="*/ 1402133 h 1741411"/>
              <a:gd name="connsiteX281" fmla="*/ 34750 w 2033355"/>
              <a:gd name="connsiteY281" fmla="*/ 1389537 h 1741411"/>
              <a:gd name="connsiteX282" fmla="*/ 31612 w 2033355"/>
              <a:gd name="connsiteY282" fmla="*/ 1371706 h 1741411"/>
              <a:gd name="connsiteX283" fmla="*/ 29876 w 2033355"/>
              <a:gd name="connsiteY283" fmla="*/ 1362353 h 1741411"/>
              <a:gd name="connsiteX284" fmla="*/ 27323 w 2033355"/>
              <a:gd name="connsiteY284" fmla="*/ 1345556 h 1741411"/>
              <a:gd name="connsiteX285" fmla="*/ 26804 w 2033355"/>
              <a:gd name="connsiteY285" fmla="*/ 1340387 h 1741411"/>
              <a:gd name="connsiteX286" fmla="*/ 27397 w 2033355"/>
              <a:gd name="connsiteY286" fmla="*/ 1338585 h 1741411"/>
              <a:gd name="connsiteX287" fmla="*/ 25865 w 2033355"/>
              <a:gd name="connsiteY287" fmla="*/ 1331300 h 1741411"/>
              <a:gd name="connsiteX288" fmla="*/ 24969 w 2033355"/>
              <a:gd name="connsiteY288" fmla="*/ 1323238 h 1741411"/>
              <a:gd name="connsiteX289" fmla="*/ 23086 w 2033355"/>
              <a:gd name="connsiteY289" fmla="*/ 1316627 h 1741411"/>
              <a:gd name="connsiteX290" fmla="*/ 21539 w 2033355"/>
              <a:gd name="connsiteY290" fmla="*/ 1298720 h 1741411"/>
              <a:gd name="connsiteX291" fmla="*/ 19762 w 2033355"/>
              <a:gd name="connsiteY291" fmla="*/ 1287556 h 1741411"/>
              <a:gd name="connsiteX292" fmla="*/ 18414 w 2033355"/>
              <a:gd name="connsiteY292" fmla="*/ 1275937 h 1741411"/>
              <a:gd name="connsiteX293" fmla="*/ 17164 w 2033355"/>
              <a:gd name="connsiteY293" fmla="*/ 1261075 h 1741411"/>
              <a:gd name="connsiteX294" fmla="*/ 15683 w 2033355"/>
              <a:gd name="connsiteY294" fmla="*/ 1256238 h 1741411"/>
              <a:gd name="connsiteX295" fmla="*/ 15598 w 2033355"/>
              <a:gd name="connsiteY295" fmla="*/ 1256380 h 1741411"/>
              <a:gd name="connsiteX296" fmla="*/ 15510 w 2033355"/>
              <a:gd name="connsiteY296" fmla="*/ 1245159 h 1741411"/>
              <a:gd name="connsiteX297" fmla="*/ 15129 w 2033355"/>
              <a:gd name="connsiteY297" fmla="*/ 1233502 h 1741411"/>
              <a:gd name="connsiteX298" fmla="*/ 14567 w 2033355"/>
              <a:gd name="connsiteY298" fmla="*/ 1228438 h 1741411"/>
              <a:gd name="connsiteX299" fmla="*/ 10986 w 2033355"/>
              <a:gd name="connsiteY299" fmla="*/ 1201538 h 1741411"/>
              <a:gd name="connsiteX300" fmla="*/ 10312 w 2033355"/>
              <a:gd name="connsiteY300" fmla="*/ 1190508 h 1741411"/>
              <a:gd name="connsiteX301" fmla="*/ 8595 w 2033355"/>
              <a:gd name="connsiteY301" fmla="*/ 1163979 h 1741411"/>
              <a:gd name="connsiteX302" fmla="*/ 7838 w 2033355"/>
              <a:gd name="connsiteY302" fmla="*/ 1145104 h 1741411"/>
              <a:gd name="connsiteX303" fmla="*/ 6564 w 2033355"/>
              <a:gd name="connsiteY303" fmla="*/ 1128970 h 1741411"/>
              <a:gd name="connsiteX304" fmla="*/ 2344 w 2033355"/>
              <a:gd name="connsiteY304" fmla="*/ 1081347 h 1741411"/>
              <a:gd name="connsiteX305" fmla="*/ 41 w 2033355"/>
              <a:gd name="connsiteY305" fmla="*/ 1055141 h 1741411"/>
              <a:gd name="connsiteX306" fmla="*/ 772 w 2033355"/>
              <a:gd name="connsiteY306" fmla="*/ 1050958 h 1741411"/>
              <a:gd name="connsiteX307" fmla="*/ 3716 w 2033355"/>
              <a:gd name="connsiteY307" fmla="*/ 1067926 h 1741411"/>
              <a:gd name="connsiteX308" fmla="*/ 4351 w 2033355"/>
              <a:gd name="connsiteY308" fmla="*/ 1067774 h 1741411"/>
              <a:gd name="connsiteX309" fmla="*/ 1834 w 2033355"/>
              <a:gd name="connsiteY309" fmla="*/ 1035535 h 1741411"/>
              <a:gd name="connsiteX310" fmla="*/ 7033 w 2033355"/>
              <a:gd name="connsiteY310" fmla="*/ 1027378 h 1741411"/>
              <a:gd name="connsiteX311" fmla="*/ 12052 w 2033355"/>
              <a:gd name="connsiteY311" fmla="*/ 1044565 h 1741411"/>
              <a:gd name="connsiteX312" fmla="*/ 16034 w 2033355"/>
              <a:gd name="connsiteY312" fmla="*/ 1062842 h 1741411"/>
              <a:gd name="connsiteX313" fmla="*/ 19052 w 2033355"/>
              <a:gd name="connsiteY313" fmla="*/ 1073029 h 1741411"/>
              <a:gd name="connsiteX314" fmla="*/ 20884 w 2033355"/>
              <a:gd name="connsiteY314" fmla="*/ 1083794 h 1741411"/>
              <a:gd name="connsiteX315" fmla="*/ 24160 w 2033355"/>
              <a:gd name="connsiteY315" fmla="*/ 1097120 h 1741411"/>
              <a:gd name="connsiteX316" fmla="*/ 29825 w 2033355"/>
              <a:gd name="connsiteY316" fmla="*/ 1124740 h 1741411"/>
              <a:gd name="connsiteX317" fmla="*/ 37220 w 2033355"/>
              <a:gd name="connsiteY317" fmla="*/ 1160687 h 1741411"/>
              <a:gd name="connsiteX318" fmla="*/ 43928 w 2033355"/>
              <a:gd name="connsiteY318" fmla="*/ 1191466 h 1741411"/>
              <a:gd name="connsiteX319" fmla="*/ 48413 w 2033355"/>
              <a:gd name="connsiteY319" fmla="*/ 1219095 h 1741411"/>
              <a:gd name="connsiteX320" fmla="*/ 50308 w 2033355"/>
              <a:gd name="connsiteY320" fmla="*/ 1225952 h 1741411"/>
              <a:gd name="connsiteX321" fmla="*/ 52793 w 2033355"/>
              <a:gd name="connsiteY321" fmla="*/ 1236784 h 1741411"/>
              <a:gd name="connsiteX322" fmla="*/ 57855 w 2033355"/>
              <a:gd name="connsiteY322" fmla="*/ 1260932 h 1741411"/>
              <a:gd name="connsiteX323" fmla="*/ 60935 w 2033355"/>
              <a:gd name="connsiteY323" fmla="*/ 1280177 h 1741411"/>
              <a:gd name="connsiteX324" fmla="*/ 62333 w 2033355"/>
              <a:gd name="connsiteY324" fmla="*/ 1285147 h 1741411"/>
              <a:gd name="connsiteX325" fmla="*/ 63183 w 2033355"/>
              <a:gd name="connsiteY325" fmla="*/ 1287594 h 1741411"/>
              <a:gd name="connsiteX326" fmla="*/ 66223 w 2033355"/>
              <a:gd name="connsiteY326" fmla="*/ 1312511 h 1741411"/>
              <a:gd name="connsiteX327" fmla="*/ 73000 w 2033355"/>
              <a:gd name="connsiteY327" fmla="*/ 1344294 h 1741411"/>
              <a:gd name="connsiteX328" fmla="*/ 76263 w 2033355"/>
              <a:gd name="connsiteY328" fmla="*/ 1367456 h 1741411"/>
              <a:gd name="connsiteX329" fmla="*/ 78781 w 2033355"/>
              <a:gd name="connsiteY329" fmla="*/ 1380593 h 1741411"/>
              <a:gd name="connsiteX330" fmla="*/ 80459 w 2033355"/>
              <a:gd name="connsiteY330" fmla="*/ 1390258 h 1741411"/>
              <a:gd name="connsiteX331" fmla="*/ 84616 w 2033355"/>
              <a:gd name="connsiteY331" fmla="*/ 1409379 h 1741411"/>
              <a:gd name="connsiteX332" fmla="*/ 86465 w 2033355"/>
              <a:gd name="connsiteY332" fmla="*/ 1422781 h 1741411"/>
              <a:gd name="connsiteX333" fmla="*/ 89081 w 2033355"/>
              <a:gd name="connsiteY333" fmla="*/ 1433708 h 1741411"/>
              <a:gd name="connsiteX334" fmla="*/ 89593 w 2033355"/>
              <a:gd name="connsiteY334" fmla="*/ 1434903 h 1741411"/>
              <a:gd name="connsiteX335" fmla="*/ 95385 w 2033355"/>
              <a:gd name="connsiteY335" fmla="*/ 1460787 h 1741411"/>
              <a:gd name="connsiteX336" fmla="*/ 97052 w 2033355"/>
              <a:gd name="connsiteY336" fmla="*/ 1465719 h 1741411"/>
              <a:gd name="connsiteX337" fmla="*/ 97924 w 2033355"/>
              <a:gd name="connsiteY337" fmla="*/ 1467445 h 1741411"/>
              <a:gd name="connsiteX338" fmla="*/ 101790 w 2033355"/>
              <a:gd name="connsiteY338" fmla="*/ 1484319 h 1741411"/>
              <a:gd name="connsiteX339" fmla="*/ 106222 w 2033355"/>
              <a:gd name="connsiteY339" fmla="*/ 1501439 h 1741411"/>
              <a:gd name="connsiteX340" fmla="*/ 115266 w 2033355"/>
              <a:gd name="connsiteY340" fmla="*/ 1528670 h 1741411"/>
              <a:gd name="connsiteX341" fmla="*/ 124048 w 2033355"/>
              <a:gd name="connsiteY341" fmla="*/ 1551111 h 1741411"/>
              <a:gd name="connsiteX342" fmla="*/ 129548 w 2033355"/>
              <a:gd name="connsiteY342" fmla="*/ 1561459 h 1741411"/>
              <a:gd name="connsiteX343" fmla="*/ 131392 w 2033355"/>
              <a:gd name="connsiteY343" fmla="*/ 1565651 h 1741411"/>
              <a:gd name="connsiteX344" fmla="*/ 138364 w 2033355"/>
              <a:gd name="connsiteY344" fmla="*/ 1578095 h 1741411"/>
              <a:gd name="connsiteX345" fmla="*/ 140925 w 2033355"/>
              <a:gd name="connsiteY345" fmla="*/ 1581879 h 1741411"/>
              <a:gd name="connsiteX346" fmla="*/ 157000 w 2033355"/>
              <a:gd name="connsiteY346" fmla="*/ 1605800 h 1741411"/>
              <a:gd name="connsiteX347" fmla="*/ 168921 w 2033355"/>
              <a:gd name="connsiteY347" fmla="*/ 1620540 h 1741411"/>
              <a:gd name="connsiteX348" fmla="*/ 176400 w 2033355"/>
              <a:gd name="connsiteY348" fmla="*/ 1626762 h 1741411"/>
              <a:gd name="connsiteX349" fmla="*/ 190567 w 2033355"/>
              <a:gd name="connsiteY349" fmla="*/ 1639348 h 1741411"/>
              <a:gd name="connsiteX350" fmla="*/ 215586 w 2033355"/>
              <a:gd name="connsiteY350" fmla="*/ 1658374 h 1741411"/>
              <a:gd name="connsiteX351" fmla="*/ 224941 w 2033355"/>
              <a:gd name="connsiteY351" fmla="*/ 1663695 h 1741411"/>
              <a:gd name="connsiteX352" fmla="*/ 234898 w 2033355"/>
              <a:gd name="connsiteY352" fmla="*/ 1668722 h 1741411"/>
              <a:gd name="connsiteX353" fmla="*/ 245795 w 2033355"/>
              <a:gd name="connsiteY353" fmla="*/ 1674072 h 1741411"/>
              <a:gd name="connsiteX354" fmla="*/ 245325 w 2033355"/>
              <a:gd name="connsiteY354" fmla="*/ 1674167 h 1741411"/>
              <a:gd name="connsiteX355" fmla="*/ 245620 w 2033355"/>
              <a:gd name="connsiteY355" fmla="*/ 1674157 h 1741411"/>
              <a:gd name="connsiteX356" fmla="*/ 248650 w 2033355"/>
              <a:gd name="connsiteY356" fmla="*/ 1675219 h 1741411"/>
              <a:gd name="connsiteX357" fmla="*/ 269777 w 2033355"/>
              <a:gd name="connsiteY357" fmla="*/ 1683405 h 1741411"/>
              <a:gd name="connsiteX358" fmla="*/ 284432 w 2033355"/>
              <a:gd name="connsiteY358" fmla="*/ 1688612 h 1741411"/>
              <a:gd name="connsiteX359" fmla="*/ 286832 w 2033355"/>
              <a:gd name="connsiteY359" fmla="*/ 1689646 h 1741411"/>
              <a:gd name="connsiteX360" fmla="*/ 320239 w 2033355"/>
              <a:gd name="connsiteY360" fmla="*/ 1694948 h 1741411"/>
              <a:gd name="connsiteX361" fmla="*/ 327356 w 2033355"/>
              <a:gd name="connsiteY361" fmla="*/ 1694540 h 1741411"/>
              <a:gd name="connsiteX362" fmla="*/ 386449 w 2033355"/>
              <a:gd name="connsiteY362" fmla="*/ 1685179 h 1741411"/>
              <a:gd name="connsiteX363" fmla="*/ 412374 w 2033355"/>
              <a:gd name="connsiteY363" fmla="*/ 1674186 h 1741411"/>
              <a:gd name="connsiteX364" fmla="*/ 424423 w 2033355"/>
              <a:gd name="connsiteY364" fmla="*/ 1669140 h 1741411"/>
              <a:gd name="connsiteX365" fmla="*/ 438151 w 2033355"/>
              <a:gd name="connsiteY365" fmla="*/ 1660803 h 1741411"/>
              <a:gd name="connsiteX366" fmla="*/ 439283 w 2033355"/>
              <a:gd name="connsiteY366" fmla="*/ 1659351 h 1741411"/>
              <a:gd name="connsiteX367" fmla="*/ 448392 w 2033355"/>
              <a:gd name="connsiteY367" fmla="*/ 1652864 h 1741411"/>
              <a:gd name="connsiteX368" fmla="*/ 459565 w 2033355"/>
              <a:gd name="connsiteY368" fmla="*/ 1646215 h 1741411"/>
              <a:gd name="connsiteX369" fmla="*/ 461293 w 2033355"/>
              <a:gd name="connsiteY369" fmla="*/ 1645266 h 1741411"/>
              <a:gd name="connsiteX370" fmla="*/ 461025 w 2033355"/>
              <a:gd name="connsiteY370" fmla="*/ 1641520 h 1741411"/>
              <a:gd name="connsiteX371" fmla="*/ 460966 w 2033355"/>
              <a:gd name="connsiteY371" fmla="*/ 1641586 h 1741411"/>
              <a:gd name="connsiteX372" fmla="*/ 468463 w 2033355"/>
              <a:gd name="connsiteY372" fmla="*/ 1637271 h 1741411"/>
              <a:gd name="connsiteX373" fmla="*/ 470910 w 2033355"/>
              <a:gd name="connsiteY373" fmla="*/ 1635250 h 1741411"/>
              <a:gd name="connsiteX374" fmla="*/ 476421 w 2033355"/>
              <a:gd name="connsiteY374" fmla="*/ 1629332 h 1741411"/>
              <a:gd name="connsiteX375" fmla="*/ 481061 w 2033355"/>
              <a:gd name="connsiteY375" fmla="*/ 1626107 h 1741411"/>
              <a:gd name="connsiteX376" fmla="*/ 484948 w 2033355"/>
              <a:gd name="connsiteY376" fmla="*/ 1622067 h 1741411"/>
              <a:gd name="connsiteX377" fmla="*/ 490397 w 2033355"/>
              <a:gd name="connsiteY377" fmla="*/ 1614991 h 1741411"/>
              <a:gd name="connsiteX378" fmla="*/ 497116 w 2033355"/>
              <a:gd name="connsiteY378" fmla="*/ 1606521 h 1741411"/>
              <a:gd name="connsiteX379" fmla="*/ 499272 w 2033355"/>
              <a:gd name="connsiteY379" fmla="*/ 1602556 h 1741411"/>
              <a:gd name="connsiteX380" fmla="*/ 507385 w 2033355"/>
              <a:gd name="connsiteY380" fmla="*/ 1591156 h 1741411"/>
              <a:gd name="connsiteX381" fmla="*/ 510190 w 2033355"/>
              <a:gd name="connsiteY381" fmla="*/ 1587542 h 1741411"/>
              <a:gd name="connsiteX382" fmla="*/ 519983 w 2033355"/>
              <a:gd name="connsiteY382" fmla="*/ 1571105 h 1741411"/>
              <a:gd name="connsiteX383" fmla="*/ 525189 w 2033355"/>
              <a:gd name="connsiteY383" fmla="*/ 1562284 h 1741411"/>
              <a:gd name="connsiteX384" fmla="*/ 527942 w 2033355"/>
              <a:gd name="connsiteY384" fmla="*/ 1555920 h 1741411"/>
              <a:gd name="connsiteX385" fmla="*/ 531961 w 2033355"/>
              <a:gd name="connsiteY385" fmla="*/ 1547023 h 1741411"/>
              <a:gd name="connsiteX386" fmla="*/ 538815 w 2033355"/>
              <a:gd name="connsiteY386" fmla="*/ 1533991 h 1741411"/>
              <a:gd name="connsiteX387" fmla="*/ 540460 w 2033355"/>
              <a:gd name="connsiteY387" fmla="*/ 1528565 h 1741411"/>
              <a:gd name="connsiteX388" fmla="*/ 540307 w 2033355"/>
              <a:gd name="connsiteY388" fmla="*/ 1528442 h 1741411"/>
              <a:gd name="connsiteX389" fmla="*/ 545112 w 2033355"/>
              <a:gd name="connsiteY389" fmla="*/ 1515742 h 1741411"/>
              <a:gd name="connsiteX390" fmla="*/ 546180 w 2033355"/>
              <a:gd name="connsiteY390" fmla="*/ 1511350 h 1741411"/>
              <a:gd name="connsiteX391" fmla="*/ 547193 w 2033355"/>
              <a:gd name="connsiteY391" fmla="*/ 1506409 h 1741411"/>
              <a:gd name="connsiteX392" fmla="*/ 553065 w 2033355"/>
              <a:gd name="connsiteY392" fmla="*/ 1490010 h 1741411"/>
              <a:gd name="connsiteX393" fmla="*/ 553752 w 2033355"/>
              <a:gd name="connsiteY393" fmla="*/ 1488236 h 1741411"/>
              <a:gd name="connsiteX394" fmla="*/ 555727 w 2033355"/>
              <a:gd name="connsiteY394" fmla="*/ 1478988 h 1741411"/>
              <a:gd name="connsiteX395" fmla="*/ 557126 w 2033355"/>
              <a:gd name="connsiteY395" fmla="*/ 1473259 h 1741411"/>
              <a:gd name="connsiteX396" fmla="*/ 560091 w 2033355"/>
              <a:gd name="connsiteY396" fmla="*/ 1459905 h 1741411"/>
              <a:gd name="connsiteX397" fmla="*/ 561428 w 2033355"/>
              <a:gd name="connsiteY397" fmla="*/ 1450420 h 1741411"/>
              <a:gd name="connsiteX398" fmla="*/ 562406 w 2033355"/>
              <a:gd name="connsiteY398" fmla="*/ 1447404 h 1741411"/>
              <a:gd name="connsiteX399" fmla="*/ 566994 w 2033355"/>
              <a:gd name="connsiteY399" fmla="*/ 1428301 h 1741411"/>
              <a:gd name="connsiteX400" fmla="*/ 568972 w 2033355"/>
              <a:gd name="connsiteY400" fmla="*/ 1419395 h 1741411"/>
              <a:gd name="connsiteX401" fmla="*/ 571497 w 2033355"/>
              <a:gd name="connsiteY401" fmla="*/ 1406600 h 1741411"/>
              <a:gd name="connsiteX402" fmla="*/ 573894 w 2033355"/>
              <a:gd name="connsiteY402" fmla="*/ 1392591 h 1741411"/>
              <a:gd name="connsiteX403" fmla="*/ 578691 w 2033355"/>
              <a:gd name="connsiteY403" fmla="*/ 1373119 h 1741411"/>
              <a:gd name="connsiteX404" fmla="*/ 586165 w 2033355"/>
              <a:gd name="connsiteY404" fmla="*/ 1337570 h 1741411"/>
              <a:gd name="connsiteX405" fmla="*/ 591369 w 2033355"/>
              <a:gd name="connsiteY405" fmla="*/ 1313507 h 1741411"/>
              <a:gd name="connsiteX406" fmla="*/ 593731 w 2033355"/>
              <a:gd name="connsiteY406" fmla="*/ 1304923 h 1741411"/>
              <a:gd name="connsiteX407" fmla="*/ 591315 w 2033355"/>
              <a:gd name="connsiteY407" fmla="*/ 1298815 h 1741411"/>
              <a:gd name="connsiteX408" fmla="*/ 591163 w 2033355"/>
              <a:gd name="connsiteY408" fmla="*/ 1299023 h 1741411"/>
              <a:gd name="connsiteX409" fmla="*/ 596196 w 2033355"/>
              <a:gd name="connsiteY409" fmla="*/ 1291398 h 1741411"/>
              <a:gd name="connsiteX410" fmla="*/ 597716 w 2033355"/>
              <a:gd name="connsiteY410" fmla="*/ 1285242 h 1741411"/>
              <a:gd name="connsiteX411" fmla="*/ 600260 w 2033355"/>
              <a:gd name="connsiteY411" fmla="*/ 1266756 h 1741411"/>
              <a:gd name="connsiteX412" fmla="*/ 601243 w 2033355"/>
              <a:gd name="connsiteY412" fmla="*/ 1263408 h 1741411"/>
              <a:gd name="connsiteX413" fmla="*/ 602844 w 2033355"/>
              <a:gd name="connsiteY413" fmla="*/ 1256911 h 1741411"/>
              <a:gd name="connsiteX414" fmla="*/ 604314 w 2033355"/>
              <a:gd name="connsiteY414" fmla="*/ 1248071 h 1741411"/>
              <a:gd name="connsiteX415" fmla="*/ 605929 w 2033355"/>
              <a:gd name="connsiteY415" fmla="*/ 1241176 h 1741411"/>
              <a:gd name="connsiteX416" fmla="*/ 610509 w 2033355"/>
              <a:gd name="connsiteY416" fmla="*/ 1216193 h 1741411"/>
              <a:gd name="connsiteX417" fmla="*/ 614605 w 2033355"/>
              <a:gd name="connsiteY417" fmla="*/ 1193135 h 1741411"/>
              <a:gd name="connsiteX418" fmla="*/ 618522 w 2033355"/>
              <a:gd name="connsiteY418" fmla="*/ 1173473 h 1741411"/>
              <a:gd name="connsiteX419" fmla="*/ 619275 w 2033355"/>
              <a:gd name="connsiteY419" fmla="*/ 1170988 h 1741411"/>
              <a:gd name="connsiteX420" fmla="*/ 620463 w 2033355"/>
              <a:gd name="connsiteY420" fmla="*/ 1151535 h 1741411"/>
              <a:gd name="connsiteX421" fmla="*/ 620907 w 2033355"/>
              <a:gd name="connsiteY421" fmla="*/ 1149069 h 1741411"/>
              <a:gd name="connsiteX422" fmla="*/ 623214 w 2033355"/>
              <a:gd name="connsiteY422" fmla="*/ 1142315 h 1741411"/>
              <a:gd name="connsiteX423" fmla="*/ 624559 w 2033355"/>
              <a:gd name="connsiteY423" fmla="*/ 1132100 h 1741411"/>
              <a:gd name="connsiteX424" fmla="*/ 625499 w 2033355"/>
              <a:gd name="connsiteY424" fmla="*/ 1121942 h 1741411"/>
              <a:gd name="connsiteX425" fmla="*/ 627454 w 2033355"/>
              <a:gd name="connsiteY425" fmla="*/ 1113074 h 1741411"/>
              <a:gd name="connsiteX426" fmla="*/ 625792 w 2033355"/>
              <a:gd name="connsiteY426" fmla="*/ 1108075 h 1741411"/>
              <a:gd name="connsiteX427" fmla="*/ 625690 w 2033355"/>
              <a:gd name="connsiteY427" fmla="*/ 1108218 h 1741411"/>
              <a:gd name="connsiteX428" fmla="*/ 629541 w 2033355"/>
              <a:gd name="connsiteY428" fmla="*/ 1100288 h 1741411"/>
              <a:gd name="connsiteX429" fmla="*/ 632303 w 2033355"/>
              <a:gd name="connsiteY429" fmla="*/ 1076149 h 1741411"/>
              <a:gd name="connsiteX430" fmla="*/ 632478 w 2033355"/>
              <a:gd name="connsiteY430" fmla="*/ 1076320 h 1741411"/>
              <a:gd name="connsiteX431" fmla="*/ 633596 w 2033355"/>
              <a:gd name="connsiteY431" fmla="*/ 1073361 h 1741411"/>
              <a:gd name="connsiteX432" fmla="*/ 636966 w 2033355"/>
              <a:gd name="connsiteY432" fmla="*/ 1052380 h 1741411"/>
              <a:gd name="connsiteX433" fmla="*/ 637575 w 2033355"/>
              <a:gd name="connsiteY433" fmla="*/ 1049914 h 1741411"/>
              <a:gd name="connsiteX434" fmla="*/ 638411 w 2033355"/>
              <a:gd name="connsiteY434" fmla="*/ 1035839 h 1741411"/>
              <a:gd name="connsiteX435" fmla="*/ 639833 w 2033355"/>
              <a:gd name="connsiteY435" fmla="*/ 1024163 h 1741411"/>
              <a:gd name="connsiteX436" fmla="*/ 641266 w 2033355"/>
              <a:gd name="connsiteY436" fmla="*/ 1014659 h 1741411"/>
              <a:gd name="connsiteX437" fmla="*/ 642162 w 2033355"/>
              <a:gd name="connsiteY437" fmla="*/ 1007015 h 1741411"/>
              <a:gd name="connsiteX438" fmla="*/ 642989 w 2033355"/>
              <a:gd name="connsiteY438" fmla="*/ 1001883 h 1741411"/>
              <a:gd name="connsiteX439" fmla="*/ 644475 w 2033355"/>
              <a:gd name="connsiteY439" fmla="*/ 990938 h 1741411"/>
              <a:gd name="connsiteX440" fmla="*/ 646084 w 2033355"/>
              <a:gd name="connsiteY440" fmla="*/ 980855 h 1741411"/>
              <a:gd name="connsiteX441" fmla="*/ 648389 w 2033355"/>
              <a:gd name="connsiteY441" fmla="*/ 964769 h 1741411"/>
              <a:gd name="connsiteX442" fmla="*/ 650047 w 2033355"/>
              <a:gd name="connsiteY442" fmla="*/ 953947 h 1741411"/>
              <a:gd name="connsiteX443" fmla="*/ 652904 w 2033355"/>
              <a:gd name="connsiteY443" fmla="*/ 936780 h 1741411"/>
              <a:gd name="connsiteX444" fmla="*/ 655009 w 2033355"/>
              <a:gd name="connsiteY444" fmla="*/ 923311 h 1741411"/>
              <a:gd name="connsiteX445" fmla="*/ 659410 w 2033355"/>
              <a:gd name="connsiteY445" fmla="*/ 890864 h 1741411"/>
              <a:gd name="connsiteX446" fmla="*/ 660353 w 2033355"/>
              <a:gd name="connsiteY446" fmla="*/ 885789 h 1741411"/>
              <a:gd name="connsiteX447" fmla="*/ 661734 w 2033355"/>
              <a:gd name="connsiteY447" fmla="*/ 874920 h 1741411"/>
              <a:gd name="connsiteX448" fmla="*/ 662267 w 2033355"/>
              <a:gd name="connsiteY448" fmla="*/ 871809 h 1741411"/>
              <a:gd name="connsiteX449" fmla="*/ 661943 w 2033355"/>
              <a:gd name="connsiteY449" fmla="*/ 866839 h 1741411"/>
              <a:gd name="connsiteX450" fmla="*/ 662372 w 2033355"/>
              <a:gd name="connsiteY450" fmla="*/ 865226 h 1741411"/>
              <a:gd name="connsiteX451" fmla="*/ 664725 w 2033355"/>
              <a:gd name="connsiteY451" fmla="*/ 859402 h 1741411"/>
              <a:gd name="connsiteX452" fmla="*/ 665782 w 2033355"/>
              <a:gd name="connsiteY452" fmla="*/ 850786 h 1741411"/>
              <a:gd name="connsiteX453" fmla="*/ 668287 w 2033355"/>
              <a:gd name="connsiteY453" fmla="*/ 838717 h 1741411"/>
              <a:gd name="connsiteX454" fmla="*/ 670116 w 2033355"/>
              <a:gd name="connsiteY454" fmla="*/ 828526 h 1741411"/>
              <a:gd name="connsiteX455" fmla="*/ 671754 w 2033355"/>
              <a:gd name="connsiteY455" fmla="*/ 815874 h 1741411"/>
              <a:gd name="connsiteX456" fmla="*/ 673240 w 2033355"/>
              <a:gd name="connsiteY456" fmla="*/ 807064 h 1741411"/>
              <a:gd name="connsiteX457" fmla="*/ 672145 w 2033355"/>
              <a:gd name="connsiteY457" fmla="*/ 804291 h 1741411"/>
              <a:gd name="connsiteX458" fmla="*/ 672307 w 2033355"/>
              <a:gd name="connsiteY458" fmla="*/ 804464 h 1741411"/>
              <a:gd name="connsiteX459" fmla="*/ 675821 w 2033355"/>
              <a:gd name="connsiteY459" fmla="*/ 793635 h 1741411"/>
              <a:gd name="connsiteX460" fmla="*/ 677307 w 2033355"/>
              <a:gd name="connsiteY460" fmla="*/ 786286 h 1741411"/>
              <a:gd name="connsiteX461" fmla="*/ 679479 w 2033355"/>
              <a:gd name="connsiteY461" fmla="*/ 774882 h 1741411"/>
              <a:gd name="connsiteX462" fmla="*/ 681784 w 2033355"/>
              <a:gd name="connsiteY462" fmla="*/ 765507 h 1741411"/>
              <a:gd name="connsiteX463" fmla="*/ 682413 w 2033355"/>
              <a:gd name="connsiteY463" fmla="*/ 763146 h 1741411"/>
              <a:gd name="connsiteX464" fmla="*/ 682879 w 2033355"/>
              <a:gd name="connsiteY464" fmla="*/ 755517 h 1741411"/>
              <a:gd name="connsiteX465" fmla="*/ 684975 w 2033355"/>
              <a:gd name="connsiteY465" fmla="*/ 740378 h 1741411"/>
              <a:gd name="connsiteX466" fmla="*/ 686270 w 2033355"/>
              <a:gd name="connsiteY466" fmla="*/ 736771 h 1741411"/>
              <a:gd name="connsiteX467" fmla="*/ 687709 w 2033355"/>
              <a:gd name="connsiteY467" fmla="*/ 725927 h 1741411"/>
              <a:gd name="connsiteX468" fmla="*/ 689214 w 2033355"/>
              <a:gd name="connsiteY468" fmla="*/ 724234 h 1741411"/>
              <a:gd name="connsiteX469" fmla="*/ 689233 w 2033355"/>
              <a:gd name="connsiteY469" fmla="*/ 724332 h 1741411"/>
              <a:gd name="connsiteX470" fmla="*/ 690976 w 2033355"/>
              <a:gd name="connsiteY470" fmla="*/ 718860 h 1741411"/>
              <a:gd name="connsiteX471" fmla="*/ 692766 w 2033355"/>
              <a:gd name="connsiteY471" fmla="*/ 708715 h 1741411"/>
              <a:gd name="connsiteX472" fmla="*/ 693347 w 2033355"/>
              <a:gd name="connsiteY472" fmla="*/ 706916 h 1741411"/>
              <a:gd name="connsiteX473" fmla="*/ 695767 w 2033355"/>
              <a:gd name="connsiteY473" fmla="*/ 695027 h 1741411"/>
              <a:gd name="connsiteX474" fmla="*/ 695643 w 2033355"/>
              <a:gd name="connsiteY474" fmla="*/ 695166 h 1741411"/>
              <a:gd name="connsiteX475" fmla="*/ 696129 w 2033355"/>
              <a:gd name="connsiteY475" fmla="*/ 694758 h 1741411"/>
              <a:gd name="connsiteX476" fmla="*/ 699043 w 2033355"/>
              <a:gd name="connsiteY476" fmla="*/ 681613 h 1741411"/>
              <a:gd name="connsiteX477" fmla="*/ 696005 w 2033355"/>
              <a:gd name="connsiteY477" fmla="*/ 679122 h 1741411"/>
              <a:gd name="connsiteX478" fmla="*/ 695967 w 2033355"/>
              <a:gd name="connsiteY478" fmla="*/ 679173 h 1741411"/>
              <a:gd name="connsiteX479" fmla="*/ 703196 w 2033355"/>
              <a:gd name="connsiteY479" fmla="*/ 668748 h 1741411"/>
              <a:gd name="connsiteX480" fmla="*/ 703739 w 2033355"/>
              <a:gd name="connsiteY480" fmla="*/ 663641 h 1741411"/>
              <a:gd name="connsiteX481" fmla="*/ 703530 w 2033355"/>
              <a:gd name="connsiteY481" fmla="*/ 663675 h 1741411"/>
              <a:gd name="connsiteX482" fmla="*/ 704425 w 2033355"/>
              <a:gd name="connsiteY482" fmla="*/ 661249 h 1741411"/>
              <a:gd name="connsiteX483" fmla="*/ 704358 w 2033355"/>
              <a:gd name="connsiteY483" fmla="*/ 656403 h 1741411"/>
              <a:gd name="connsiteX484" fmla="*/ 708511 w 2033355"/>
              <a:gd name="connsiteY484" fmla="*/ 642941 h 1741411"/>
              <a:gd name="connsiteX485" fmla="*/ 708311 w 2033355"/>
              <a:gd name="connsiteY485" fmla="*/ 643053 h 1741411"/>
              <a:gd name="connsiteX486" fmla="*/ 708340 w 2033355"/>
              <a:gd name="connsiteY486" fmla="*/ 640120 h 1741411"/>
              <a:gd name="connsiteX487" fmla="*/ 708511 w 2033355"/>
              <a:gd name="connsiteY487" fmla="*/ 640189 h 1741411"/>
              <a:gd name="connsiteX488" fmla="*/ 714045 w 2033355"/>
              <a:gd name="connsiteY488" fmla="*/ 620199 h 1741411"/>
              <a:gd name="connsiteX489" fmla="*/ 713864 w 2033355"/>
              <a:gd name="connsiteY489" fmla="*/ 620379 h 1741411"/>
              <a:gd name="connsiteX490" fmla="*/ 717484 w 2033355"/>
              <a:gd name="connsiteY490" fmla="*/ 612312 h 1741411"/>
              <a:gd name="connsiteX491" fmla="*/ 716912 w 2033355"/>
              <a:gd name="connsiteY491" fmla="*/ 605271 h 1741411"/>
              <a:gd name="connsiteX492" fmla="*/ 717265 w 2033355"/>
              <a:gd name="connsiteY492" fmla="*/ 604922 h 1741411"/>
              <a:gd name="connsiteX493" fmla="*/ 718389 w 2033355"/>
              <a:gd name="connsiteY493" fmla="*/ 605287 h 1741411"/>
              <a:gd name="connsiteX494" fmla="*/ 718693 w 2033355"/>
              <a:gd name="connsiteY494" fmla="*/ 605000 h 1741411"/>
              <a:gd name="connsiteX495" fmla="*/ 718246 w 2033355"/>
              <a:gd name="connsiteY495" fmla="*/ 605178 h 1741411"/>
              <a:gd name="connsiteX496" fmla="*/ 719779 w 2033355"/>
              <a:gd name="connsiteY496" fmla="*/ 600931 h 1741411"/>
              <a:gd name="connsiteX497" fmla="*/ 719951 w 2033355"/>
              <a:gd name="connsiteY497" fmla="*/ 599020 h 1741411"/>
              <a:gd name="connsiteX498" fmla="*/ 728123 w 2033355"/>
              <a:gd name="connsiteY498" fmla="*/ 576317 h 1741411"/>
              <a:gd name="connsiteX499" fmla="*/ 733362 w 2033355"/>
              <a:gd name="connsiteY499" fmla="*/ 561909 h 1741411"/>
              <a:gd name="connsiteX500" fmla="*/ 735600 w 2033355"/>
              <a:gd name="connsiteY500" fmla="*/ 555429 h 1741411"/>
              <a:gd name="connsiteX501" fmla="*/ 735486 w 2033355"/>
              <a:gd name="connsiteY501" fmla="*/ 555296 h 1741411"/>
              <a:gd name="connsiteX502" fmla="*/ 736800 w 2033355"/>
              <a:gd name="connsiteY502" fmla="*/ 552769 h 1741411"/>
              <a:gd name="connsiteX503" fmla="*/ 738486 w 2033355"/>
              <a:gd name="connsiteY503" fmla="*/ 543989 h 1741411"/>
              <a:gd name="connsiteX504" fmla="*/ 744811 w 2033355"/>
              <a:gd name="connsiteY504" fmla="*/ 530578 h 1741411"/>
              <a:gd name="connsiteX505" fmla="*/ 747335 w 2033355"/>
              <a:gd name="connsiteY505" fmla="*/ 522050 h 1741411"/>
              <a:gd name="connsiteX506" fmla="*/ 750040 w 2033355"/>
              <a:gd name="connsiteY506" fmla="*/ 513548 h 1741411"/>
              <a:gd name="connsiteX507" fmla="*/ 756250 w 2033355"/>
              <a:gd name="connsiteY507" fmla="*/ 497984 h 1741411"/>
              <a:gd name="connsiteX508" fmla="*/ 756727 w 2033355"/>
              <a:gd name="connsiteY508" fmla="*/ 494913 h 1741411"/>
              <a:gd name="connsiteX509" fmla="*/ 758108 w 2033355"/>
              <a:gd name="connsiteY509" fmla="*/ 490721 h 1741411"/>
              <a:gd name="connsiteX510" fmla="*/ 757955 w 2033355"/>
              <a:gd name="connsiteY510" fmla="*/ 490575 h 1741411"/>
              <a:gd name="connsiteX511" fmla="*/ 763242 w 2033355"/>
              <a:gd name="connsiteY511" fmla="*/ 481955 h 1741411"/>
              <a:gd name="connsiteX512" fmla="*/ 768176 w 2033355"/>
              <a:gd name="connsiteY512" fmla="*/ 468296 h 1741411"/>
              <a:gd name="connsiteX513" fmla="*/ 771843 w 2033355"/>
              <a:gd name="connsiteY513" fmla="*/ 458198 h 1741411"/>
              <a:gd name="connsiteX514" fmla="*/ 772186 w 2033355"/>
              <a:gd name="connsiteY514" fmla="*/ 458277 h 1741411"/>
              <a:gd name="connsiteX515" fmla="*/ 771681 w 2033355"/>
              <a:gd name="connsiteY515" fmla="*/ 458119 h 1741411"/>
              <a:gd name="connsiteX516" fmla="*/ 778244 w 2033355"/>
              <a:gd name="connsiteY516" fmla="*/ 445653 h 1741411"/>
              <a:gd name="connsiteX517" fmla="*/ 781292 w 2033355"/>
              <a:gd name="connsiteY517" fmla="*/ 440134 h 1741411"/>
              <a:gd name="connsiteX518" fmla="*/ 782206 w 2033355"/>
              <a:gd name="connsiteY518" fmla="*/ 439293 h 1741411"/>
              <a:gd name="connsiteX519" fmla="*/ 789559 w 2033355"/>
              <a:gd name="connsiteY519" fmla="*/ 426599 h 1741411"/>
              <a:gd name="connsiteX520" fmla="*/ 790426 w 2033355"/>
              <a:gd name="connsiteY520" fmla="*/ 422414 h 1741411"/>
              <a:gd name="connsiteX521" fmla="*/ 792007 w 2033355"/>
              <a:gd name="connsiteY521" fmla="*/ 417333 h 1741411"/>
              <a:gd name="connsiteX522" fmla="*/ 795313 w 2033355"/>
              <a:gd name="connsiteY522" fmla="*/ 412683 h 1741411"/>
              <a:gd name="connsiteX523" fmla="*/ 802332 w 2033355"/>
              <a:gd name="connsiteY523" fmla="*/ 399499 h 1741411"/>
              <a:gd name="connsiteX524" fmla="*/ 803933 w 2033355"/>
              <a:gd name="connsiteY524" fmla="*/ 396671 h 1741411"/>
              <a:gd name="connsiteX525" fmla="*/ 814191 w 2033355"/>
              <a:gd name="connsiteY525" fmla="*/ 377526 h 1741411"/>
              <a:gd name="connsiteX526" fmla="*/ 823364 w 2033355"/>
              <a:gd name="connsiteY526" fmla="*/ 362728 h 1741411"/>
              <a:gd name="connsiteX527" fmla="*/ 837556 w 2033355"/>
              <a:gd name="connsiteY527" fmla="*/ 342624 h 1741411"/>
              <a:gd name="connsiteX528" fmla="*/ 839289 w 2033355"/>
              <a:gd name="connsiteY528" fmla="*/ 339870 h 1741411"/>
              <a:gd name="connsiteX529" fmla="*/ 849043 w 2033355"/>
              <a:gd name="connsiteY529" fmla="*/ 323897 h 1741411"/>
              <a:gd name="connsiteX530" fmla="*/ 857930 w 2033355"/>
              <a:gd name="connsiteY530" fmla="*/ 313588 h 1741411"/>
              <a:gd name="connsiteX531" fmla="*/ 864207 w 2033355"/>
              <a:gd name="connsiteY531" fmla="*/ 302743 h 1741411"/>
              <a:gd name="connsiteX532" fmla="*/ 865979 w 2033355"/>
              <a:gd name="connsiteY532" fmla="*/ 300851 h 1741411"/>
              <a:gd name="connsiteX533" fmla="*/ 875103 w 2033355"/>
              <a:gd name="connsiteY533" fmla="*/ 290527 h 1741411"/>
              <a:gd name="connsiteX534" fmla="*/ 875885 w 2033355"/>
              <a:gd name="connsiteY534" fmla="*/ 289525 h 1741411"/>
              <a:gd name="connsiteX535" fmla="*/ 882190 w 2033355"/>
              <a:gd name="connsiteY535" fmla="*/ 280308 h 1741411"/>
              <a:gd name="connsiteX536" fmla="*/ 888191 w 2033355"/>
              <a:gd name="connsiteY536" fmla="*/ 272682 h 1741411"/>
              <a:gd name="connsiteX537" fmla="*/ 891363 w 2033355"/>
              <a:gd name="connsiteY537" fmla="*/ 269623 h 1741411"/>
              <a:gd name="connsiteX538" fmla="*/ 894753 w 2033355"/>
              <a:gd name="connsiteY538" fmla="*/ 265430 h 1741411"/>
              <a:gd name="connsiteX539" fmla="*/ 894992 w 2033355"/>
              <a:gd name="connsiteY539" fmla="*/ 264197 h 1741411"/>
              <a:gd name="connsiteX540" fmla="*/ 899506 w 2033355"/>
              <a:gd name="connsiteY540" fmla="*/ 260479 h 1741411"/>
              <a:gd name="connsiteX541" fmla="*/ 901716 w 2033355"/>
              <a:gd name="connsiteY541" fmla="*/ 255597 h 1741411"/>
              <a:gd name="connsiteX542" fmla="*/ 905431 w 2033355"/>
              <a:gd name="connsiteY542" fmla="*/ 251699 h 1741411"/>
              <a:gd name="connsiteX543" fmla="*/ 909384 w 2033355"/>
              <a:gd name="connsiteY543" fmla="*/ 247823 h 1741411"/>
              <a:gd name="connsiteX544" fmla="*/ 913918 w 2033355"/>
              <a:gd name="connsiteY544" fmla="*/ 244001 h 1741411"/>
              <a:gd name="connsiteX545" fmla="*/ 917871 w 2033355"/>
              <a:gd name="connsiteY545" fmla="*/ 238831 h 1741411"/>
              <a:gd name="connsiteX546" fmla="*/ 925348 w 2033355"/>
              <a:gd name="connsiteY546" fmla="*/ 229721 h 1741411"/>
              <a:gd name="connsiteX547" fmla="*/ 936092 w 2033355"/>
              <a:gd name="connsiteY547" fmla="*/ 217471 h 1741411"/>
              <a:gd name="connsiteX548" fmla="*/ 945607 w 2033355"/>
              <a:gd name="connsiteY548" fmla="*/ 211233 h 1741411"/>
              <a:gd name="connsiteX549" fmla="*/ 944293 w 2033355"/>
              <a:gd name="connsiteY549" fmla="*/ 207977 h 1741411"/>
              <a:gd name="connsiteX550" fmla="*/ 949360 w 2033355"/>
              <a:gd name="connsiteY550" fmla="*/ 203793 h 1741411"/>
              <a:gd name="connsiteX551" fmla="*/ 958095 w 2033355"/>
              <a:gd name="connsiteY551" fmla="*/ 195153 h 1741411"/>
              <a:gd name="connsiteX552" fmla="*/ 969972 w 2033355"/>
              <a:gd name="connsiteY552" fmla="*/ 185311 h 1741411"/>
              <a:gd name="connsiteX553" fmla="*/ 972697 w 2033355"/>
              <a:gd name="connsiteY553" fmla="*/ 182557 h 1741411"/>
              <a:gd name="connsiteX554" fmla="*/ 980088 w 2033355"/>
              <a:gd name="connsiteY554" fmla="*/ 176076 h 1741411"/>
              <a:gd name="connsiteX555" fmla="*/ 982165 w 2033355"/>
              <a:gd name="connsiteY555" fmla="*/ 172298 h 1741411"/>
              <a:gd name="connsiteX556" fmla="*/ 989680 w 2033355"/>
              <a:gd name="connsiteY556" fmla="*/ 166189 h 1741411"/>
              <a:gd name="connsiteX557" fmla="*/ 994480 w 2033355"/>
              <a:gd name="connsiteY557" fmla="*/ 161813 h 1741411"/>
              <a:gd name="connsiteX558" fmla="*/ 1002776 w 2033355"/>
              <a:gd name="connsiteY558" fmla="*/ 155608 h 1741411"/>
              <a:gd name="connsiteX559" fmla="*/ 1009511 w 2033355"/>
              <a:gd name="connsiteY559" fmla="*/ 150562 h 1741411"/>
              <a:gd name="connsiteX560" fmla="*/ 1013283 w 2033355"/>
              <a:gd name="connsiteY560" fmla="*/ 146930 h 1741411"/>
              <a:gd name="connsiteX561" fmla="*/ 1037676 w 2033355"/>
              <a:gd name="connsiteY561" fmla="*/ 126987 h 1741411"/>
              <a:gd name="connsiteX562" fmla="*/ 1041115 w 2033355"/>
              <a:gd name="connsiteY562" fmla="*/ 125095 h 1741411"/>
              <a:gd name="connsiteX563" fmla="*/ 1048001 w 2033355"/>
              <a:gd name="connsiteY563" fmla="*/ 119950 h 1741411"/>
              <a:gd name="connsiteX564" fmla="*/ 1055326 w 2033355"/>
              <a:gd name="connsiteY564" fmla="*/ 114664 h 1741411"/>
              <a:gd name="connsiteX565" fmla="*/ 1064965 w 2033355"/>
              <a:gd name="connsiteY565" fmla="*/ 109180 h 1741411"/>
              <a:gd name="connsiteX566" fmla="*/ 1066613 w 2033355"/>
              <a:gd name="connsiteY566" fmla="*/ 108185 h 1741411"/>
              <a:gd name="connsiteX567" fmla="*/ 1084263 w 2033355"/>
              <a:gd name="connsiteY567" fmla="*/ 95923 h 1741411"/>
              <a:gd name="connsiteX568" fmla="*/ 1101417 w 2033355"/>
              <a:gd name="connsiteY568" fmla="*/ 84994 h 1741411"/>
              <a:gd name="connsiteX569" fmla="*/ 1103037 w 2033355"/>
              <a:gd name="connsiteY569" fmla="*/ 83895 h 1741411"/>
              <a:gd name="connsiteX570" fmla="*/ 1115943 w 2033355"/>
              <a:gd name="connsiteY570" fmla="*/ 77704 h 1741411"/>
              <a:gd name="connsiteX571" fmla="*/ 1137279 w 2033355"/>
              <a:gd name="connsiteY571" fmla="*/ 66527 h 1741411"/>
              <a:gd name="connsiteX572" fmla="*/ 1163082 w 2033355"/>
              <a:gd name="connsiteY572" fmla="*/ 54042 h 1741411"/>
              <a:gd name="connsiteX573" fmla="*/ 1169436 w 2033355"/>
              <a:gd name="connsiteY573" fmla="*/ 49901 h 1741411"/>
              <a:gd name="connsiteX574" fmla="*/ 1183894 w 2033355"/>
              <a:gd name="connsiteY574" fmla="*/ 43476 h 1741411"/>
              <a:gd name="connsiteX575" fmla="*/ 1210336 w 2033355"/>
              <a:gd name="connsiteY575" fmla="*/ 33238 h 1741411"/>
              <a:gd name="connsiteX576" fmla="*/ 1228157 w 2033355"/>
              <a:gd name="connsiteY576" fmla="*/ 26522 h 1741411"/>
              <a:gd name="connsiteX577" fmla="*/ 1257828 w 2033355"/>
              <a:gd name="connsiteY577" fmla="*/ 18019 h 1741411"/>
              <a:gd name="connsiteX578" fmla="*/ 1274239 w 2033355"/>
              <a:gd name="connsiteY578" fmla="*/ 13323 h 1741411"/>
              <a:gd name="connsiteX579" fmla="*/ 1276649 w 2033355"/>
              <a:gd name="connsiteY579" fmla="*/ 12341 h 1741411"/>
              <a:gd name="connsiteX580" fmla="*/ 1307729 w 2033355"/>
              <a:gd name="connsiteY580" fmla="*/ 6517 h 1741411"/>
              <a:gd name="connsiteX581" fmla="*/ 1339142 w 2033355"/>
              <a:gd name="connsiteY581" fmla="*/ 2773 h 1741411"/>
              <a:gd name="connsiteX582" fmla="*/ 1369165 w 2033355"/>
              <a:gd name="connsiteY582" fmla="*/ 352 h 1741411"/>
              <a:gd name="connsiteX583" fmla="*/ 1397959 w 2033355"/>
              <a:gd name="connsiteY583" fmla="*/ 939 h 1741411"/>
              <a:gd name="connsiteX584" fmla="*/ 1424687 w 2033355"/>
              <a:gd name="connsiteY584" fmla="*/ 1688 h 1741411"/>
              <a:gd name="connsiteX585" fmla="*/ 1428563 w 2033355"/>
              <a:gd name="connsiteY585" fmla="*/ 1819 h 1741411"/>
              <a:gd name="connsiteX586" fmla="*/ 1447975 w 2033355"/>
              <a:gd name="connsiteY586" fmla="*/ 3429 h 1741411"/>
              <a:gd name="connsiteX587" fmla="*/ 1468178 w 2033355"/>
              <a:gd name="connsiteY587" fmla="*/ 4318 h 1741411"/>
              <a:gd name="connsiteX588" fmla="*/ 1471245 w 2033355"/>
              <a:gd name="connsiteY588" fmla="*/ 5200 h 1741411"/>
              <a:gd name="connsiteX589" fmla="*/ 1477865 w 2033355"/>
              <a:gd name="connsiteY589" fmla="*/ 5806 h 1741411"/>
              <a:gd name="connsiteX590" fmla="*/ 1480398 w 2033355"/>
              <a:gd name="connsiteY590" fmla="*/ 5833 h 1741411"/>
              <a:gd name="connsiteX591" fmla="*/ 1494048 w 2033355"/>
              <a:gd name="connsiteY591" fmla="*/ 9634 h 1741411"/>
              <a:gd name="connsiteX592" fmla="*/ 1507945 w 2033355"/>
              <a:gd name="connsiteY592" fmla="*/ 12686 h 1741411"/>
              <a:gd name="connsiteX593" fmla="*/ 1522222 w 2033355"/>
              <a:gd name="connsiteY593" fmla="*/ 14880 h 1741411"/>
              <a:gd name="connsiteX594" fmla="*/ 1538053 w 2033355"/>
              <a:gd name="connsiteY594" fmla="*/ 18925 h 1741411"/>
              <a:gd name="connsiteX595" fmla="*/ 1537881 w 2033355"/>
              <a:gd name="connsiteY595" fmla="*/ 18780 h 1741411"/>
              <a:gd name="connsiteX596" fmla="*/ 1538224 w 2033355"/>
              <a:gd name="connsiteY596" fmla="*/ 19288 h 1741411"/>
              <a:gd name="connsiteX597" fmla="*/ 1545778 w 2033355"/>
              <a:gd name="connsiteY597" fmla="*/ 21579 h 1741411"/>
              <a:gd name="connsiteX598" fmla="*/ 1545930 w 2033355"/>
              <a:gd name="connsiteY598" fmla="*/ 21430 h 1741411"/>
              <a:gd name="connsiteX599" fmla="*/ 1550512 w 2033355"/>
              <a:gd name="connsiteY599" fmla="*/ 22113 h 1741411"/>
              <a:gd name="connsiteX600" fmla="*/ 1550369 w 2033355"/>
              <a:gd name="connsiteY600" fmla="*/ 21941 h 1741411"/>
              <a:gd name="connsiteX601" fmla="*/ 1566761 w 2033355"/>
              <a:gd name="connsiteY601" fmla="*/ 28305 h 1741411"/>
              <a:gd name="connsiteX602" fmla="*/ 1575981 w 2033355"/>
              <a:gd name="connsiteY602" fmla="*/ 31475 h 1741411"/>
              <a:gd name="connsiteX603" fmla="*/ 1599232 w 2033355"/>
              <a:gd name="connsiteY603" fmla="*/ 39670 h 1741411"/>
              <a:gd name="connsiteX604" fmla="*/ 1618168 w 2033355"/>
              <a:gd name="connsiteY604" fmla="*/ 47234 h 1741411"/>
              <a:gd name="connsiteX605" fmla="*/ 1618320 w 2033355"/>
              <a:gd name="connsiteY605" fmla="*/ 47063 h 1741411"/>
              <a:gd name="connsiteX606" fmla="*/ 1623521 w 2033355"/>
              <a:gd name="connsiteY606" fmla="*/ 50973 h 1741411"/>
              <a:gd name="connsiteX607" fmla="*/ 1629664 w 2033355"/>
              <a:gd name="connsiteY607" fmla="*/ 52541 h 1741411"/>
              <a:gd name="connsiteX608" fmla="*/ 1636703 w 2033355"/>
              <a:gd name="connsiteY608" fmla="*/ 55878 h 1741411"/>
              <a:gd name="connsiteX609" fmla="*/ 1654934 w 2033355"/>
              <a:gd name="connsiteY609" fmla="*/ 65993 h 1741411"/>
              <a:gd name="connsiteX610" fmla="*/ 1665278 w 2033355"/>
              <a:gd name="connsiteY610" fmla="*/ 72436 h 1741411"/>
              <a:gd name="connsiteX611" fmla="*/ 1671994 w 2033355"/>
              <a:gd name="connsiteY611" fmla="*/ 75744 h 1741411"/>
              <a:gd name="connsiteX612" fmla="*/ 1688996 w 2033355"/>
              <a:gd name="connsiteY612" fmla="*/ 86018 h 1741411"/>
              <a:gd name="connsiteX613" fmla="*/ 1711265 w 2033355"/>
              <a:gd name="connsiteY613" fmla="*/ 101285 h 1741411"/>
              <a:gd name="connsiteX614" fmla="*/ 1734573 w 2033355"/>
              <a:gd name="connsiteY614" fmla="*/ 118891 h 1741411"/>
              <a:gd name="connsiteX615" fmla="*/ 1740383 w 2033355"/>
              <a:gd name="connsiteY615" fmla="*/ 122841 h 1741411"/>
              <a:gd name="connsiteX616" fmla="*/ 1753232 w 2033355"/>
              <a:gd name="connsiteY616" fmla="*/ 133762 h 1741411"/>
              <a:gd name="connsiteX617" fmla="*/ 1762967 w 2033355"/>
              <a:gd name="connsiteY617" fmla="*/ 141198 h 1741411"/>
              <a:gd name="connsiteX618" fmla="*/ 1780350 w 2033355"/>
              <a:gd name="connsiteY618" fmla="*/ 156893 h 1741411"/>
              <a:gd name="connsiteX619" fmla="*/ 1792742 w 2033355"/>
              <a:gd name="connsiteY619" fmla="*/ 168129 h 1741411"/>
              <a:gd name="connsiteX620" fmla="*/ 1815316 w 2033355"/>
              <a:gd name="connsiteY620" fmla="*/ 193333 h 1741411"/>
              <a:gd name="connsiteX621" fmla="*/ 1824222 w 2033355"/>
              <a:gd name="connsiteY621" fmla="*/ 202789 h 1741411"/>
              <a:gd name="connsiteX622" fmla="*/ 1841786 w 2033355"/>
              <a:gd name="connsiteY622" fmla="*/ 224711 h 1741411"/>
              <a:gd name="connsiteX623" fmla="*/ 1850959 w 2033355"/>
              <a:gd name="connsiteY623" fmla="*/ 236352 h 1741411"/>
              <a:gd name="connsiteX624" fmla="*/ 1870942 w 2033355"/>
              <a:gd name="connsiteY624" fmla="*/ 263636 h 1741411"/>
              <a:gd name="connsiteX625" fmla="*/ 1878619 w 2033355"/>
              <a:gd name="connsiteY625" fmla="*/ 275016 h 1741411"/>
              <a:gd name="connsiteX626" fmla="*/ 1884639 w 2033355"/>
              <a:gd name="connsiteY626" fmla="*/ 284278 h 1741411"/>
              <a:gd name="connsiteX627" fmla="*/ 1887983 w 2033355"/>
              <a:gd name="connsiteY627" fmla="*/ 291339 h 1741411"/>
              <a:gd name="connsiteX628" fmla="*/ 1895212 w 2033355"/>
              <a:gd name="connsiteY628" fmla="*/ 303753 h 1741411"/>
              <a:gd name="connsiteX629" fmla="*/ 1898231 w 2033355"/>
              <a:gd name="connsiteY629" fmla="*/ 307949 h 1741411"/>
              <a:gd name="connsiteX630" fmla="*/ 1905089 w 2033355"/>
              <a:gd name="connsiteY630" fmla="*/ 319582 h 1741411"/>
              <a:gd name="connsiteX631" fmla="*/ 1907632 w 2033355"/>
              <a:gd name="connsiteY631" fmla="*/ 325472 h 1741411"/>
              <a:gd name="connsiteX632" fmla="*/ 1911947 w 2033355"/>
              <a:gd name="connsiteY632" fmla="*/ 334888 h 1741411"/>
              <a:gd name="connsiteX633" fmla="*/ 1916986 w 2033355"/>
              <a:gd name="connsiteY633" fmla="*/ 344684 h 1741411"/>
              <a:gd name="connsiteX634" fmla="*/ 1918758 w 2033355"/>
              <a:gd name="connsiteY634" fmla="*/ 348018 h 1741411"/>
              <a:gd name="connsiteX635" fmla="*/ 1923358 w 2033355"/>
              <a:gd name="connsiteY635" fmla="*/ 360115 h 1741411"/>
              <a:gd name="connsiteX636" fmla="*/ 1925606 w 2033355"/>
              <a:gd name="connsiteY636" fmla="*/ 364584 h 1741411"/>
              <a:gd name="connsiteX637" fmla="*/ 1931693 w 2033355"/>
              <a:gd name="connsiteY637" fmla="*/ 374402 h 1741411"/>
              <a:gd name="connsiteX638" fmla="*/ 1938913 w 2033355"/>
              <a:gd name="connsiteY638" fmla="*/ 393206 h 1741411"/>
              <a:gd name="connsiteX639" fmla="*/ 1950686 w 2033355"/>
              <a:gd name="connsiteY639" fmla="*/ 423612 h 1741411"/>
              <a:gd name="connsiteX640" fmla="*/ 1955305 w 2033355"/>
              <a:gd name="connsiteY640" fmla="*/ 440462 h 1741411"/>
              <a:gd name="connsiteX641" fmla="*/ 1959896 w 2033355"/>
              <a:gd name="connsiteY641" fmla="*/ 454818 h 1741411"/>
              <a:gd name="connsiteX642" fmla="*/ 1968574 w 2033355"/>
              <a:gd name="connsiteY642" fmla="*/ 482129 h 1741411"/>
              <a:gd name="connsiteX643" fmla="*/ 1972155 w 2033355"/>
              <a:gd name="connsiteY643" fmla="*/ 495999 h 1741411"/>
              <a:gd name="connsiteX644" fmla="*/ 1974822 w 2033355"/>
              <a:gd name="connsiteY644" fmla="*/ 507449 h 1741411"/>
              <a:gd name="connsiteX645" fmla="*/ 1979775 w 2033355"/>
              <a:gd name="connsiteY645" fmla="*/ 526247 h 1741411"/>
              <a:gd name="connsiteX646" fmla="*/ 1983966 w 2033355"/>
              <a:gd name="connsiteY646" fmla="*/ 550548 h 1741411"/>
              <a:gd name="connsiteX647" fmla="*/ 1984071 w 2033355"/>
              <a:gd name="connsiteY647" fmla="*/ 551802 h 1741411"/>
              <a:gd name="connsiteX648" fmla="*/ 1991624 w 2033355"/>
              <a:gd name="connsiteY648" fmla="*/ 588336 h 1741411"/>
              <a:gd name="connsiteX649" fmla="*/ 1995243 w 2033355"/>
              <a:gd name="connsiteY649" fmla="*/ 615287 h 1741411"/>
              <a:gd name="connsiteX650" fmla="*/ 1995329 w 2033355"/>
              <a:gd name="connsiteY650" fmla="*/ 616587 h 1741411"/>
              <a:gd name="connsiteX651" fmla="*/ 1997758 w 2033355"/>
              <a:gd name="connsiteY651" fmla="*/ 635648 h 1741411"/>
              <a:gd name="connsiteX652" fmla="*/ 1999406 w 2033355"/>
              <a:gd name="connsiteY652" fmla="*/ 647272 h 1741411"/>
              <a:gd name="connsiteX653" fmla="*/ 2002787 w 2033355"/>
              <a:gd name="connsiteY653" fmla="*/ 669940 h 1741411"/>
              <a:gd name="connsiteX654" fmla="*/ 2002816 w 2033355"/>
              <a:gd name="connsiteY654" fmla="*/ 675175 h 1741411"/>
              <a:gd name="connsiteX655" fmla="*/ 2003664 w 2033355"/>
              <a:gd name="connsiteY655" fmla="*/ 682727 h 1741411"/>
              <a:gd name="connsiteX656" fmla="*/ 2005311 w 2033355"/>
              <a:gd name="connsiteY656" fmla="*/ 695473 h 1741411"/>
              <a:gd name="connsiteX657" fmla="*/ 2006083 w 2033355"/>
              <a:gd name="connsiteY657" fmla="*/ 712323 h 1741411"/>
              <a:gd name="connsiteX658" fmla="*/ 2006254 w 2033355"/>
              <a:gd name="connsiteY658" fmla="*/ 721324 h 1741411"/>
              <a:gd name="connsiteX659" fmla="*/ 2006959 w 2033355"/>
              <a:gd name="connsiteY659" fmla="*/ 729670 h 1741411"/>
              <a:gd name="connsiteX660" fmla="*/ 2007578 w 2033355"/>
              <a:gd name="connsiteY660" fmla="*/ 743914 h 1741411"/>
              <a:gd name="connsiteX661" fmla="*/ 2008788 w 2033355"/>
              <a:gd name="connsiteY661" fmla="*/ 760648 h 1741411"/>
              <a:gd name="connsiteX662" fmla="*/ 2009017 w 2033355"/>
              <a:gd name="connsiteY662" fmla="*/ 766390 h 1741411"/>
              <a:gd name="connsiteX663" fmla="*/ 2008883 w 2033355"/>
              <a:gd name="connsiteY663" fmla="*/ 772251 h 1741411"/>
              <a:gd name="connsiteX664" fmla="*/ 2012188 w 2033355"/>
              <a:gd name="connsiteY664" fmla="*/ 797285 h 1741411"/>
              <a:gd name="connsiteX665" fmla="*/ 2012398 w 2033355"/>
              <a:gd name="connsiteY665" fmla="*/ 810777 h 1741411"/>
              <a:gd name="connsiteX666" fmla="*/ 2013646 w 2033355"/>
              <a:gd name="connsiteY666" fmla="*/ 825661 h 1741411"/>
              <a:gd name="connsiteX667" fmla="*/ 2013732 w 2033355"/>
              <a:gd name="connsiteY667" fmla="*/ 830903 h 1741411"/>
              <a:gd name="connsiteX668" fmla="*/ 2014246 w 2033355"/>
              <a:gd name="connsiteY668" fmla="*/ 840762 h 1741411"/>
              <a:gd name="connsiteX669" fmla="*/ 2016351 w 2033355"/>
              <a:gd name="connsiteY669" fmla="*/ 866857 h 1741411"/>
              <a:gd name="connsiteX670" fmla="*/ 2016503 w 2033355"/>
              <a:gd name="connsiteY670" fmla="*/ 869456 h 1741411"/>
              <a:gd name="connsiteX671" fmla="*/ 2017799 w 2033355"/>
              <a:gd name="connsiteY671" fmla="*/ 881075 h 1741411"/>
              <a:gd name="connsiteX672" fmla="*/ 2019313 w 2033355"/>
              <a:gd name="connsiteY672" fmla="*/ 910260 h 1741411"/>
              <a:gd name="connsiteX673" fmla="*/ 2020675 w 2033355"/>
              <a:gd name="connsiteY673" fmla="*/ 921253 h 1741411"/>
              <a:gd name="connsiteX674" fmla="*/ 2022885 w 2033355"/>
              <a:gd name="connsiteY674" fmla="*/ 955550 h 1741411"/>
              <a:gd name="connsiteX675" fmla="*/ 2024152 w 2033355"/>
              <a:gd name="connsiteY675" fmla="*/ 971219 h 1741411"/>
              <a:gd name="connsiteX676" fmla="*/ 2025809 w 2033355"/>
              <a:gd name="connsiteY676" fmla="*/ 1004539 h 1741411"/>
              <a:gd name="connsiteX677" fmla="*/ 2028048 w 2033355"/>
              <a:gd name="connsiteY677" fmla="*/ 1026620 h 1741411"/>
              <a:gd name="connsiteX678" fmla="*/ 2028181 w 2033355"/>
              <a:gd name="connsiteY678" fmla="*/ 1028592 h 1741411"/>
              <a:gd name="connsiteX679" fmla="*/ 2028667 w 2033355"/>
              <a:gd name="connsiteY679" fmla="*/ 1052722 h 1741411"/>
              <a:gd name="connsiteX680" fmla="*/ 2029562 w 2033355"/>
              <a:gd name="connsiteY680" fmla="*/ 1081328 h 1741411"/>
              <a:gd name="connsiteX681" fmla="*/ 2031705 w 2033355"/>
              <a:gd name="connsiteY681" fmla="*/ 1108028 h 1741411"/>
              <a:gd name="connsiteX682" fmla="*/ 2031962 w 2033355"/>
              <a:gd name="connsiteY682" fmla="*/ 1109308 h 1741411"/>
              <a:gd name="connsiteX683" fmla="*/ 2032448 w 2033355"/>
              <a:gd name="connsiteY683" fmla="*/ 1136008 h 1741411"/>
              <a:gd name="connsiteX684" fmla="*/ 2032934 w 2033355"/>
              <a:gd name="connsiteY684" fmla="*/ 1150852 h 1741411"/>
              <a:gd name="connsiteX685" fmla="*/ 2032601 w 2033355"/>
              <a:gd name="connsiteY685" fmla="*/ 1168180 h 1741411"/>
              <a:gd name="connsiteX686" fmla="*/ 2033105 w 2033355"/>
              <a:gd name="connsiteY686" fmla="*/ 1195364 h 1741411"/>
              <a:gd name="connsiteX687" fmla="*/ 2032629 w 2033355"/>
              <a:gd name="connsiteY687" fmla="*/ 1212124 h 1741411"/>
              <a:gd name="connsiteX688" fmla="*/ 2032458 w 2033355"/>
              <a:gd name="connsiteY688" fmla="*/ 1224350 h 1741411"/>
              <a:gd name="connsiteX689" fmla="*/ 2032334 w 2033355"/>
              <a:gd name="connsiteY689" fmla="*/ 1238084 h 1741411"/>
              <a:gd name="connsiteX690" fmla="*/ 2032467 w 2033355"/>
              <a:gd name="connsiteY690" fmla="*/ 1253079 h 1741411"/>
              <a:gd name="connsiteX691" fmla="*/ 2031600 w 2033355"/>
              <a:gd name="connsiteY691" fmla="*/ 1285897 h 1741411"/>
              <a:gd name="connsiteX692" fmla="*/ 2031753 w 2033355"/>
              <a:gd name="connsiteY692" fmla="*/ 1303624 h 1741411"/>
              <a:gd name="connsiteX693" fmla="*/ 2031048 w 2033355"/>
              <a:gd name="connsiteY693" fmla="*/ 1331774 h 1741411"/>
              <a:gd name="connsiteX694" fmla="*/ 2030819 w 2033355"/>
              <a:gd name="connsiteY694" fmla="*/ 1355477 h 1741411"/>
              <a:gd name="connsiteX695" fmla="*/ 2029867 w 2033355"/>
              <a:gd name="connsiteY695" fmla="*/ 1385515 h 1741411"/>
              <a:gd name="connsiteX696" fmla="*/ 2029391 w 2033355"/>
              <a:gd name="connsiteY696" fmla="*/ 1408554 h 1741411"/>
              <a:gd name="connsiteX697" fmla="*/ 2028533 w 2033355"/>
              <a:gd name="connsiteY697" fmla="*/ 1439996 h 1741411"/>
              <a:gd name="connsiteX698" fmla="*/ 2027219 w 2033355"/>
              <a:gd name="connsiteY698" fmla="*/ 1468232 h 1741411"/>
              <a:gd name="connsiteX699" fmla="*/ 2025581 w 2033355"/>
              <a:gd name="connsiteY699" fmla="*/ 1505574 h 1741411"/>
              <a:gd name="connsiteX700" fmla="*/ 2023952 w 2033355"/>
              <a:gd name="connsiteY700" fmla="*/ 1522419 h 1741411"/>
              <a:gd name="connsiteX701" fmla="*/ 2018608 w 2033355"/>
              <a:gd name="connsiteY701" fmla="*/ 1534142 h 1741411"/>
              <a:gd name="connsiteX702" fmla="*/ 2015427 w 2033355"/>
              <a:gd name="connsiteY702" fmla="*/ 1529466 h 1741411"/>
              <a:gd name="connsiteX703" fmla="*/ 2014513 w 2033355"/>
              <a:gd name="connsiteY703" fmla="*/ 1502824 h 1741411"/>
              <a:gd name="connsiteX704" fmla="*/ 2013369 w 2033355"/>
              <a:gd name="connsiteY704" fmla="*/ 1496564 h 1741411"/>
              <a:gd name="connsiteX705" fmla="*/ 2010141 w 2033355"/>
              <a:gd name="connsiteY705" fmla="*/ 1509918 h 1741411"/>
              <a:gd name="connsiteX706" fmla="*/ 2009655 w 2033355"/>
              <a:gd name="connsiteY706" fmla="*/ 1496232 h 1741411"/>
              <a:gd name="connsiteX707" fmla="*/ 2008236 w 2033355"/>
              <a:gd name="connsiteY707" fmla="*/ 1440935 h 1741411"/>
              <a:gd name="connsiteX708" fmla="*/ 2007931 w 2033355"/>
              <a:gd name="connsiteY708" fmla="*/ 1410147 h 1741411"/>
              <a:gd name="connsiteX709" fmla="*/ 2007083 w 2033355"/>
              <a:gd name="connsiteY709" fmla="*/ 1378658 h 1741411"/>
              <a:gd name="connsiteX710" fmla="*/ 2006292 w 2033355"/>
              <a:gd name="connsiteY710" fmla="*/ 1336204 h 1741411"/>
              <a:gd name="connsiteX711" fmla="*/ 2005302 w 2033355"/>
              <a:gd name="connsiteY711" fmla="*/ 1304771 h 1741411"/>
              <a:gd name="connsiteX712" fmla="*/ 2004845 w 2033355"/>
              <a:gd name="connsiteY712" fmla="*/ 1286503 h 1741411"/>
              <a:gd name="connsiteX713" fmla="*/ 2003835 w 2033355"/>
              <a:gd name="connsiteY713" fmla="*/ 1264318 h 1741411"/>
              <a:gd name="connsiteX714" fmla="*/ 2002902 w 2033355"/>
              <a:gd name="connsiteY714" fmla="*/ 1223790 h 1741411"/>
              <a:gd name="connsiteX715" fmla="*/ 2001778 w 2033355"/>
              <a:gd name="connsiteY715" fmla="*/ 1202146 h 1741411"/>
              <a:gd name="connsiteX716" fmla="*/ 2000482 w 2033355"/>
              <a:gd name="connsiteY716" fmla="*/ 1170078 h 1741411"/>
              <a:gd name="connsiteX717" fmla="*/ 1998701 w 2033355"/>
              <a:gd name="connsiteY717" fmla="*/ 1139470 h 1741411"/>
              <a:gd name="connsiteX718" fmla="*/ 1997558 w 2033355"/>
              <a:gd name="connsiteY718" fmla="*/ 1116024 h 1741411"/>
              <a:gd name="connsiteX719" fmla="*/ 1996043 w 2033355"/>
              <a:gd name="connsiteY719" fmla="*/ 1098382 h 1741411"/>
              <a:gd name="connsiteX720" fmla="*/ 1995663 w 2033355"/>
              <a:gd name="connsiteY720" fmla="*/ 1092568 h 1741411"/>
              <a:gd name="connsiteX721" fmla="*/ 1994577 w 2033355"/>
              <a:gd name="connsiteY721" fmla="*/ 1083548 h 1741411"/>
              <a:gd name="connsiteX722" fmla="*/ 1993843 w 2033355"/>
              <a:gd name="connsiteY722" fmla="*/ 1077013 h 1741411"/>
              <a:gd name="connsiteX723" fmla="*/ 1991681 w 2033355"/>
              <a:gd name="connsiteY723" fmla="*/ 1052883 h 1741411"/>
              <a:gd name="connsiteX724" fmla="*/ 1991376 w 2033355"/>
              <a:gd name="connsiteY724" fmla="*/ 1042431 h 1741411"/>
              <a:gd name="connsiteX725" fmla="*/ 1990090 w 2033355"/>
              <a:gd name="connsiteY725" fmla="*/ 1029370 h 1741411"/>
              <a:gd name="connsiteX726" fmla="*/ 1987128 w 2033355"/>
              <a:gd name="connsiteY726" fmla="*/ 994153 h 1741411"/>
              <a:gd name="connsiteX727" fmla="*/ 1984471 w 2033355"/>
              <a:gd name="connsiteY727" fmla="*/ 974017 h 1741411"/>
              <a:gd name="connsiteX728" fmla="*/ 1984052 w 2033355"/>
              <a:gd name="connsiteY728" fmla="*/ 971484 h 1741411"/>
              <a:gd name="connsiteX729" fmla="*/ 1981851 w 2033355"/>
              <a:gd name="connsiteY729" fmla="*/ 940260 h 1741411"/>
              <a:gd name="connsiteX730" fmla="*/ 1979327 w 2033355"/>
              <a:gd name="connsiteY730" fmla="*/ 922884 h 1741411"/>
              <a:gd name="connsiteX731" fmla="*/ 1978841 w 2033355"/>
              <a:gd name="connsiteY731" fmla="*/ 907794 h 1741411"/>
              <a:gd name="connsiteX732" fmla="*/ 1975822 w 2033355"/>
              <a:gd name="connsiteY732" fmla="*/ 891774 h 1741411"/>
              <a:gd name="connsiteX733" fmla="*/ 1975250 w 2033355"/>
              <a:gd name="connsiteY733" fmla="*/ 888597 h 1741411"/>
              <a:gd name="connsiteX734" fmla="*/ 1970231 w 2033355"/>
              <a:gd name="connsiteY734" fmla="*/ 842482 h 1741411"/>
              <a:gd name="connsiteX735" fmla="*/ 1968745 w 2033355"/>
              <a:gd name="connsiteY735" fmla="*/ 820268 h 1741411"/>
              <a:gd name="connsiteX736" fmla="*/ 1967850 w 2033355"/>
              <a:gd name="connsiteY736" fmla="*/ 815096 h 1741411"/>
              <a:gd name="connsiteX737" fmla="*/ 1967049 w 2033355"/>
              <a:gd name="connsiteY737" fmla="*/ 813326 h 1741411"/>
              <a:gd name="connsiteX738" fmla="*/ 1965135 w 2033355"/>
              <a:gd name="connsiteY738" fmla="*/ 796661 h 1741411"/>
              <a:gd name="connsiteX739" fmla="*/ 1964287 w 2033355"/>
              <a:gd name="connsiteY739" fmla="*/ 774529 h 1741411"/>
              <a:gd name="connsiteX740" fmla="*/ 1963125 w 2033355"/>
              <a:gd name="connsiteY740" fmla="*/ 766825 h 1741411"/>
              <a:gd name="connsiteX741" fmla="*/ 1959915 w 2033355"/>
              <a:gd name="connsiteY741" fmla="*/ 745607 h 1741411"/>
              <a:gd name="connsiteX742" fmla="*/ 1959506 w 2033355"/>
              <a:gd name="connsiteY742" fmla="*/ 743042 h 1741411"/>
              <a:gd name="connsiteX743" fmla="*/ 1959144 w 2033355"/>
              <a:gd name="connsiteY743" fmla="*/ 730643 h 1741411"/>
              <a:gd name="connsiteX744" fmla="*/ 1959029 w 2033355"/>
              <a:gd name="connsiteY744" fmla="*/ 718967 h 1741411"/>
              <a:gd name="connsiteX745" fmla="*/ 1958877 w 2033355"/>
              <a:gd name="connsiteY745" fmla="*/ 717071 h 1741411"/>
              <a:gd name="connsiteX746" fmla="*/ 1956801 w 2033355"/>
              <a:gd name="connsiteY746" fmla="*/ 706432 h 1741411"/>
              <a:gd name="connsiteX747" fmla="*/ 1954257 w 2033355"/>
              <a:gd name="connsiteY747" fmla="*/ 683126 h 1741411"/>
              <a:gd name="connsiteX748" fmla="*/ 1952305 w 2033355"/>
              <a:gd name="connsiteY748" fmla="*/ 673162 h 1741411"/>
              <a:gd name="connsiteX749" fmla="*/ 1950752 w 2033355"/>
              <a:gd name="connsiteY749" fmla="*/ 655899 h 1741411"/>
              <a:gd name="connsiteX750" fmla="*/ 1948428 w 2033355"/>
              <a:gd name="connsiteY750" fmla="*/ 642509 h 1741411"/>
              <a:gd name="connsiteX751" fmla="*/ 1946228 w 2033355"/>
              <a:gd name="connsiteY751" fmla="*/ 625646 h 1741411"/>
              <a:gd name="connsiteX752" fmla="*/ 1943180 w 2033355"/>
              <a:gd name="connsiteY752" fmla="*/ 611303 h 1741411"/>
              <a:gd name="connsiteX753" fmla="*/ 1942475 w 2033355"/>
              <a:gd name="connsiteY753" fmla="*/ 605106 h 1741411"/>
              <a:gd name="connsiteX754" fmla="*/ 1941789 w 2033355"/>
              <a:gd name="connsiteY754" fmla="*/ 599064 h 1741411"/>
              <a:gd name="connsiteX755" fmla="*/ 1941837 w 2033355"/>
              <a:gd name="connsiteY755" fmla="*/ 598419 h 1741411"/>
              <a:gd name="connsiteX756" fmla="*/ 1936874 w 2033355"/>
              <a:gd name="connsiteY756" fmla="*/ 576287 h 1741411"/>
              <a:gd name="connsiteX757" fmla="*/ 1934150 w 2033355"/>
              <a:gd name="connsiteY757" fmla="*/ 563323 h 1741411"/>
              <a:gd name="connsiteX758" fmla="*/ 1931902 w 2033355"/>
              <a:gd name="connsiteY758" fmla="*/ 553280 h 1741411"/>
              <a:gd name="connsiteX759" fmla="*/ 1924206 w 2033355"/>
              <a:gd name="connsiteY759" fmla="*/ 521612 h 1741411"/>
              <a:gd name="connsiteX760" fmla="*/ 1921072 w 2033355"/>
              <a:gd name="connsiteY760" fmla="*/ 512316 h 1741411"/>
              <a:gd name="connsiteX761" fmla="*/ 1920910 w 2033355"/>
              <a:gd name="connsiteY761" fmla="*/ 512373 h 1741411"/>
              <a:gd name="connsiteX762" fmla="*/ 1920939 w 2033355"/>
              <a:gd name="connsiteY762" fmla="*/ 510769 h 1741411"/>
              <a:gd name="connsiteX763" fmla="*/ 1921091 w 2033355"/>
              <a:gd name="connsiteY763" fmla="*/ 510841 h 1741411"/>
              <a:gd name="connsiteX764" fmla="*/ 1921091 w 2033355"/>
              <a:gd name="connsiteY764" fmla="*/ 510841 h 1741411"/>
              <a:gd name="connsiteX765" fmla="*/ 1921091 w 2033355"/>
              <a:gd name="connsiteY765" fmla="*/ 510841 h 1741411"/>
              <a:gd name="connsiteX766" fmla="*/ 774834 w 2033355"/>
              <a:gd name="connsiteY766" fmla="*/ 501714 h 1741411"/>
              <a:gd name="connsiteX767" fmla="*/ 773948 w 2033355"/>
              <a:gd name="connsiteY767" fmla="*/ 502346 h 1741411"/>
              <a:gd name="connsiteX768" fmla="*/ 774062 w 2033355"/>
              <a:gd name="connsiteY768" fmla="*/ 502763 h 1741411"/>
              <a:gd name="connsiteX769" fmla="*/ 775015 w 2033355"/>
              <a:gd name="connsiteY769" fmla="*/ 501640 h 1741411"/>
              <a:gd name="connsiteX770" fmla="*/ 775167 w 2033355"/>
              <a:gd name="connsiteY770" fmla="*/ 501486 h 1741411"/>
              <a:gd name="connsiteX771" fmla="*/ 774834 w 2033355"/>
              <a:gd name="connsiteY771" fmla="*/ 501715 h 1741411"/>
              <a:gd name="connsiteX772" fmla="*/ 774834 w 2033355"/>
              <a:gd name="connsiteY772" fmla="*/ 501715 h 1741411"/>
              <a:gd name="connsiteX773" fmla="*/ 2013579 w 2033355"/>
              <a:gd name="connsiteY773" fmla="*/ 1478533 h 1741411"/>
              <a:gd name="connsiteX774" fmla="*/ 2013579 w 2033355"/>
              <a:gd name="connsiteY774" fmla="*/ 1489241 h 1741411"/>
              <a:gd name="connsiteX775" fmla="*/ 2013579 w 2033355"/>
              <a:gd name="connsiteY775" fmla="*/ 1478533 h 1741411"/>
              <a:gd name="connsiteX776" fmla="*/ 2014055 w 2033355"/>
              <a:gd name="connsiteY776" fmla="*/ 1440973 h 1741411"/>
              <a:gd name="connsiteX777" fmla="*/ 2012531 w 2033355"/>
              <a:gd name="connsiteY777" fmla="*/ 1438848 h 1741411"/>
              <a:gd name="connsiteX778" fmla="*/ 2011741 w 2033355"/>
              <a:gd name="connsiteY778" fmla="*/ 1440262 h 1741411"/>
              <a:gd name="connsiteX779" fmla="*/ 2013065 w 2033355"/>
              <a:gd name="connsiteY779" fmla="*/ 1442652 h 1741411"/>
              <a:gd name="connsiteX780" fmla="*/ 2014055 w 2033355"/>
              <a:gd name="connsiteY780" fmla="*/ 1440973 h 1741411"/>
              <a:gd name="connsiteX781" fmla="*/ 2014055 w 2033355"/>
              <a:gd name="connsiteY781" fmla="*/ 1440973 h 1741411"/>
              <a:gd name="connsiteX782" fmla="*/ 2013217 w 2033355"/>
              <a:gd name="connsiteY782" fmla="*/ 1468157 h 1741411"/>
              <a:gd name="connsiteX783" fmla="*/ 2012036 w 2033355"/>
              <a:gd name="connsiteY783" fmla="*/ 1468707 h 1741411"/>
              <a:gd name="connsiteX784" fmla="*/ 2012493 w 2033355"/>
              <a:gd name="connsiteY784" fmla="*/ 1470424 h 1741411"/>
              <a:gd name="connsiteX785" fmla="*/ 2013598 w 2033355"/>
              <a:gd name="connsiteY785" fmla="*/ 1469750 h 1741411"/>
              <a:gd name="connsiteX786" fmla="*/ 2013217 w 2033355"/>
              <a:gd name="connsiteY786" fmla="*/ 1468157 h 1741411"/>
              <a:gd name="connsiteX787" fmla="*/ 2013008 w 2033355"/>
              <a:gd name="connsiteY787" fmla="*/ 1462674 h 1741411"/>
              <a:gd name="connsiteX788" fmla="*/ 2013455 w 2033355"/>
              <a:gd name="connsiteY788" fmla="*/ 1461669 h 1741411"/>
              <a:gd name="connsiteX789" fmla="*/ 2013131 w 2033355"/>
              <a:gd name="connsiteY789" fmla="*/ 1460502 h 1741411"/>
              <a:gd name="connsiteX790" fmla="*/ 2012617 w 2033355"/>
              <a:gd name="connsiteY790" fmla="*/ 1461422 h 1741411"/>
              <a:gd name="connsiteX791" fmla="*/ 2013008 w 2033355"/>
              <a:gd name="connsiteY791" fmla="*/ 1462674 h 1741411"/>
              <a:gd name="connsiteX792" fmla="*/ 2013008 w 2033355"/>
              <a:gd name="connsiteY792" fmla="*/ 1462674 h 1741411"/>
              <a:gd name="connsiteX793" fmla="*/ 2012236 w 2033355"/>
              <a:gd name="connsiteY793" fmla="*/ 1401734 h 1741411"/>
              <a:gd name="connsiteX794" fmla="*/ 2013369 w 2033355"/>
              <a:gd name="connsiteY794" fmla="*/ 1401402 h 1741411"/>
              <a:gd name="connsiteX795" fmla="*/ 2012855 w 2033355"/>
              <a:gd name="connsiteY795" fmla="*/ 1400416 h 1741411"/>
              <a:gd name="connsiteX796" fmla="*/ 2011798 w 2033355"/>
              <a:gd name="connsiteY796" fmla="*/ 1400767 h 1741411"/>
              <a:gd name="connsiteX797" fmla="*/ 2012236 w 2033355"/>
              <a:gd name="connsiteY797" fmla="*/ 1401734 h 1741411"/>
              <a:gd name="connsiteX798" fmla="*/ 2012236 w 2033355"/>
              <a:gd name="connsiteY798" fmla="*/ 1401734 h 1741411"/>
              <a:gd name="connsiteX799" fmla="*/ 6087 w 2033355"/>
              <a:gd name="connsiteY799" fmla="*/ 1087057 h 1741411"/>
              <a:gd name="connsiteX800" fmla="*/ 6018 w 2033355"/>
              <a:gd name="connsiteY800" fmla="*/ 1086450 h 1741411"/>
              <a:gd name="connsiteX801" fmla="*/ 5841 w 2033355"/>
              <a:gd name="connsiteY801" fmla="*/ 1087541 h 1741411"/>
              <a:gd name="connsiteX802" fmla="*/ 6087 w 2033355"/>
              <a:gd name="connsiteY802" fmla="*/ 1087057 h 1741411"/>
              <a:gd name="connsiteX803" fmla="*/ 6087 w 2033355"/>
              <a:gd name="connsiteY803" fmla="*/ 1087057 h 1741411"/>
              <a:gd name="connsiteX804" fmla="*/ 5903 w 2033355"/>
              <a:gd name="connsiteY804" fmla="*/ 1077468 h 1741411"/>
              <a:gd name="connsiteX805" fmla="*/ 4960 w 2033355"/>
              <a:gd name="connsiteY805" fmla="*/ 1076946 h 1741411"/>
              <a:gd name="connsiteX806" fmla="*/ 4574 w 2033355"/>
              <a:gd name="connsiteY806" fmla="*/ 1077335 h 1741411"/>
              <a:gd name="connsiteX807" fmla="*/ 5143 w 2033355"/>
              <a:gd name="connsiteY807" fmla="*/ 1078170 h 1741411"/>
              <a:gd name="connsiteX808" fmla="*/ 5903 w 2033355"/>
              <a:gd name="connsiteY808" fmla="*/ 1077468 h 1741411"/>
              <a:gd name="connsiteX809" fmla="*/ 2014008 w 2033355"/>
              <a:gd name="connsiteY809" fmla="*/ 1494230 h 1741411"/>
              <a:gd name="connsiteX810" fmla="*/ 2013198 w 2033355"/>
              <a:gd name="connsiteY810" fmla="*/ 1492694 h 1741411"/>
              <a:gd name="connsiteX811" fmla="*/ 2012446 w 2033355"/>
              <a:gd name="connsiteY811" fmla="*/ 1494278 h 1741411"/>
              <a:gd name="connsiteX812" fmla="*/ 2013360 w 2033355"/>
              <a:gd name="connsiteY812" fmla="*/ 1495387 h 1741411"/>
              <a:gd name="connsiteX813" fmla="*/ 2014008 w 2033355"/>
              <a:gd name="connsiteY813" fmla="*/ 1494230 h 1741411"/>
              <a:gd name="connsiteX814" fmla="*/ 2011865 w 2033355"/>
              <a:gd name="connsiteY814" fmla="*/ 1331272 h 1741411"/>
              <a:gd name="connsiteX815" fmla="*/ 2012103 w 2033355"/>
              <a:gd name="connsiteY815" fmla="*/ 1330835 h 1741411"/>
              <a:gd name="connsiteX816" fmla="*/ 2011731 w 2033355"/>
              <a:gd name="connsiteY816" fmla="*/ 1330779 h 1741411"/>
              <a:gd name="connsiteX817" fmla="*/ 2011865 w 2033355"/>
              <a:gd name="connsiteY817" fmla="*/ 1331272 h 1741411"/>
              <a:gd name="connsiteX818" fmla="*/ 2012503 w 2033355"/>
              <a:gd name="connsiteY818" fmla="*/ 1369809 h 1741411"/>
              <a:gd name="connsiteX819" fmla="*/ 2012360 w 2033355"/>
              <a:gd name="connsiteY819" fmla="*/ 1369467 h 1741411"/>
              <a:gd name="connsiteX820" fmla="*/ 2011903 w 2033355"/>
              <a:gd name="connsiteY820" fmla="*/ 1369562 h 1741411"/>
              <a:gd name="connsiteX821" fmla="*/ 2012036 w 2033355"/>
              <a:gd name="connsiteY821" fmla="*/ 1369932 h 1741411"/>
              <a:gd name="connsiteX822" fmla="*/ 2012503 w 2033355"/>
              <a:gd name="connsiteY822" fmla="*/ 1369809 h 1741411"/>
              <a:gd name="connsiteX823" fmla="*/ 2012503 w 2033355"/>
              <a:gd name="connsiteY823" fmla="*/ 1369809 h 1741411"/>
              <a:gd name="connsiteX824" fmla="*/ 8419 w 2033355"/>
              <a:gd name="connsiteY824" fmla="*/ 1103930 h 1741411"/>
              <a:gd name="connsiteX825" fmla="*/ 8776 w 2033355"/>
              <a:gd name="connsiteY825" fmla="*/ 1103779 h 1741411"/>
              <a:gd name="connsiteX826" fmla="*/ 8660 w 2033355"/>
              <a:gd name="connsiteY826" fmla="*/ 1103247 h 1741411"/>
              <a:gd name="connsiteX827" fmla="*/ 8292 w 2033355"/>
              <a:gd name="connsiteY827" fmla="*/ 1103399 h 1741411"/>
              <a:gd name="connsiteX828" fmla="*/ 8418 w 2033355"/>
              <a:gd name="connsiteY828" fmla="*/ 1103930 h 1741411"/>
              <a:gd name="connsiteX829" fmla="*/ 8419 w 2033355"/>
              <a:gd name="connsiteY829" fmla="*/ 1103930 h 1741411"/>
              <a:gd name="connsiteX830" fmla="*/ 4815 w 2033355"/>
              <a:gd name="connsiteY830" fmla="*/ 1072868 h 1741411"/>
              <a:gd name="connsiteX831" fmla="*/ 4402 w 2033355"/>
              <a:gd name="connsiteY831" fmla="*/ 1073000 h 1741411"/>
              <a:gd name="connsiteX832" fmla="*/ 4302 w 2033355"/>
              <a:gd name="connsiteY832" fmla="*/ 1073570 h 1741411"/>
              <a:gd name="connsiteX833" fmla="*/ 4997 w 2033355"/>
              <a:gd name="connsiteY833" fmla="*/ 1073408 h 1741411"/>
              <a:gd name="connsiteX834" fmla="*/ 4814 w 2033355"/>
              <a:gd name="connsiteY834" fmla="*/ 1072868 h 1741411"/>
              <a:gd name="connsiteX835" fmla="*/ 4815 w 2033355"/>
              <a:gd name="connsiteY835" fmla="*/ 1072868 h 1741411"/>
              <a:gd name="connsiteX836" fmla="*/ 543260 w 2033355"/>
              <a:gd name="connsiteY836" fmla="*/ 1563972 h 1741411"/>
              <a:gd name="connsiteX837" fmla="*/ 543141 w 2033355"/>
              <a:gd name="connsiteY837" fmla="*/ 1564845 h 1741411"/>
              <a:gd name="connsiteX838" fmla="*/ 543418 w 2033355"/>
              <a:gd name="connsiteY838" fmla="*/ 1564456 h 1741411"/>
              <a:gd name="connsiteX839" fmla="*/ 543260 w 2033355"/>
              <a:gd name="connsiteY839" fmla="*/ 1563972 h 1741411"/>
              <a:gd name="connsiteX840" fmla="*/ 543260 w 2033355"/>
              <a:gd name="connsiteY840" fmla="*/ 1563972 h 1741411"/>
              <a:gd name="connsiteX841" fmla="*/ 790217 w 2033355"/>
              <a:gd name="connsiteY841" fmla="*/ 467765 h 1741411"/>
              <a:gd name="connsiteX842" fmla="*/ 790302 w 2033355"/>
              <a:gd name="connsiteY842" fmla="*/ 467252 h 1741411"/>
              <a:gd name="connsiteX843" fmla="*/ 789683 w 2033355"/>
              <a:gd name="connsiteY843" fmla="*/ 467382 h 1741411"/>
              <a:gd name="connsiteX844" fmla="*/ 789836 w 2033355"/>
              <a:gd name="connsiteY844" fmla="*/ 467853 h 1741411"/>
              <a:gd name="connsiteX845" fmla="*/ 790217 w 2033355"/>
              <a:gd name="connsiteY845" fmla="*/ 467766 h 1741411"/>
              <a:gd name="connsiteX846" fmla="*/ 790217 w 2033355"/>
              <a:gd name="connsiteY846" fmla="*/ 467766 h 1741411"/>
              <a:gd name="connsiteX847" fmla="*/ 2013350 w 2033355"/>
              <a:gd name="connsiteY847" fmla="*/ 1456206 h 1741411"/>
              <a:gd name="connsiteX848" fmla="*/ 2013465 w 2033355"/>
              <a:gd name="connsiteY848" fmla="*/ 1455665 h 1741411"/>
              <a:gd name="connsiteX849" fmla="*/ 2012750 w 2033355"/>
              <a:gd name="connsiteY849" fmla="*/ 1455836 h 1741411"/>
              <a:gd name="connsiteX850" fmla="*/ 2012950 w 2033355"/>
              <a:gd name="connsiteY850" fmla="*/ 1456310 h 1741411"/>
              <a:gd name="connsiteX851" fmla="*/ 2013350 w 2033355"/>
              <a:gd name="connsiteY851" fmla="*/ 1456206 h 1741411"/>
              <a:gd name="connsiteX852" fmla="*/ 2013350 w 2033355"/>
              <a:gd name="connsiteY852" fmla="*/ 1456206 h 1741411"/>
              <a:gd name="connsiteX853" fmla="*/ 2013084 w 2033355"/>
              <a:gd name="connsiteY853" fmla="*/ 1397561 h 1741411"/>
              <a:gd name="connsiteX854" fmla="*/ 2013312 w 2033355"/>
              <a:gd name="connsiteY854" fmla="*/ 1397258 h 1741411"/>
              <a:gd name="connsiteX855" fmla="*/ 2012998 w 2033355"/>
              <a:gd name="connsiteY855" fmla="*/ 1397191 h 1741411"/>
              <a:gd name="connsiteX856" fmla="*/ 2013084 w 2033355"/>
              <a:gd name="connsiteY856" fmla="*/ 1397561 h 1741411"/>
              <a:gd name="connsiteX857" fmla="*/ 2013084 w 2033355"/>
              <a:gd name="connsiteY857" fmla="*/ 1397561 h 1741411"/>
              <a:gd name="connsiteX858" fmla="*/ 2013217 w 2033355"/>
              <a:gd name="connsiteY858" fmla="*/ 1416796 h 1741411"/>
              <a:gd name="connsiteX859" fmla="*/ 2012960 w 2033355"/>
              <a:gd name="connsiteY859" fmla="*/ 1417233 h 1741411"/>
              <a:gd name="connsiteX860" fmla="*/ 2013398 w 2033355"/>
              <a:gd name="connsiteY860" fmla="*/ 1417271 h 1741411"/>
              <a:gd name="connsiteX861" fmla="*/ 2013217 w 2033355"/>
              <a:gd name="connsiteY861" fmla="*/ 1416796 h 1741411"/>
              <a:gd name="connsiteX862" fmla="*/ 2013217 w 2033355"/>
              <a:gd name="connsiteY862" fmla="*/ 1416796 h 1741411"/>
              <a:gd name="connsiteX863" fmla="*/ 1223090 w 2033355"/>
              <a:gd name="connsiteY863" fmla="*/ 821187 h 1741411"/>
              <a:gd name="connsiteX864" fmla="*/ 1223547 w 2033355"/>
              <a:gd name="connsiteY864" fmla="*/ 820713 h 1741411"/>
              <a:gd name="connsiteX865" fmla="*/ 1226814 w 2033355"/>
              <a:gd name="connsiteY865" fmla="*/ 818558 h 1741411"/>
              <a:gd name="connsiteX866" fmla="*/ 1227300 w 2033355"/>
              <a:gd name="connsiteY866" fmla="*/ 815934 h 1741411"/>
              <a:gd name="connsiteX867" fmla="*/ 1230967 w 2033355"/>
              <a:gd name="connsiteY867" fmla="*/ 814171 h 1741411"/>
              <a:gd name="connsiteX868" fmla="*/ 1232491 w 2033355"/>
              <a:gd name="connsiteY868" fmla="*/ 812512 h 1741411"/>
              <a:gd name="connsiteX869" fmla="*/ 1233672 w 2033355"/>
              <a:gd name="connsiteY869" fmla="*/ 809963 h 1741411"/>
              <a:gd name="connsiteX870" fmla="*/ 1253903 w 2033355"/>
              <a:gd name="connsiteY870" fmla="*/ 796769 h 1741411"/>
              <a:gd name="connsiteX871" fmla="*/ 1262599 w 2033355"/>
              <a:gd name="connsiteY871" fmla="*/ 791312 h 1741411"/>
              <a:gd name="connsiteX872" fmla="*/ 1275611 w 2033355"/>
              <a:gd name="connsiteY872" fmla="*/ 784970 h 1741411"/>
              <a:gd name="connsiteX873" fmla="*/ 1306681 w 2033355"/>
              <a:gd name="connsiteY873" fmla="*/ 772826 h 1741411"/>
              <a:gd name="connsiteX874" fmla="*/ 1323198 w 2033355"/>
              <a:gd name="connsiteY874" fmla="*/ 768855 h 1741411"/>
              <a:gd name="connsiteX875" fmla="*/ 1352535 w 2033355"/>
              <a:gd name="connsiteY875" fmla="*/ 765622 h 1741411"/>
              <a:gd name="connsiteX876" fmla="*/ 1377881 w 2033355"/>
              <a:gd name="connsiteY876" fmla="*/ 767110 h 1741411"/>
              <a:gd name="connsiteX877" fmla="*/ 1382491 w 2033355"/>
              <a:gd name="connsiteY877" fmla="*/ 767240 h 1741411"/>
              <a:gd name="connsiteX878" fmla="*/ 1389377 w 2033355"/>
              <a:gd name="connsiteY878" fmla="*/ 768859 h 1741411"/>
              <a:gd name="connsiteX879" fmla="*/ 1394359 w 2033355"/>
              <a:gd name="connsiteY879" fmla="*/ 770244 h 1741411"/>
              <a:gd name="connsiteX880" fmla="*/ 1412771 w 2033355"/>
              <a:gd name="connsiteY880" fmla="*/ 775955 h 1741411"/>
              <a:gd name="connsiteX881" fmla="*/ 1415952 w 2033355"/>
              <a:gd name="connsiteY881" fmla="*/ 776209 h 1741411"/>
              <a:gd name="connsiteX882" fmla="*/ 1422029 w 2033355"/>
              <a:gd name="connsiteY882" fmla="*/ 779373 h 1741411"/>
              <a:gd name="connsiteX883" fmla="*/ 1428954 w 2033355"/>
              <a:gd name="connsiteY883" fmla="*/ 780964 h 1741411"/>
              <a:gd name="connsiteX884" fmla="*/ 1432021 w 2033355"/>
              <a:gd name="connsiteY884" fmla="*/ 783190 h 1741411"/>
              <a:gd name="connsiteX885" fmla="*/ 1447394 w 2033355"/>
              <a:gd name="connsiteY885" fmla="*/ 789977 h 1741411"/>
              <a:gd name="connsiteX886" fmla="*/ 1461834 w 2033355"/>
              <a:gd name="connsiteY886" fmla="*/ 797465 h 1741411"/>
              <a:gd name="connsiteX887" fmla="*/ 1461786 w 2033355"/>
              <a:gd name="connsiteY887" fmla="*/ 797344 h 1741411"/>
              <a:gd name="connsiteX888" fmla="*/ 1463415 w 2033355"/>
              <a:gd name="connsiteY888" fmla="*/ 797344 h 1741411"/>
              <a:gd name="connsiteX889" fmla="*/ 1463386 w 2033355"/>
              <a:gd name="connsiteY889" fmla="*/ 797452 h 1741411"/>
              <a:gd name="connsiteX890" fmla="*/ 1468530 w 2033355"/>
              <a:gd name="connsiteY890" fmla="*/ 801372 h 1741411"/>
              <a:gd name="connsiteX891" fmla="*/ 1478360 w 2033355"/>
              <a:gd name="connsiteY891" fmla="*/ 808447 h 1741411"/>
              <a:gd name="connsiteX892" fmla="*/ 1482151 w 2033355"/>
              <a:gd name="connsiteY892" fmla="*/ 812814 h 1741411"/>
              <a:gd name="connsiteX893" fmla="*/ 1487694 w 2033355"/>
              <a:gd name="connsiteY893" fmla="*/ 818718 h 1741411"/>
              <a:gd name="connsiteX894" fmla="*/ 1489066 w 2033355"/>
              <a:gd name="connsiteY894" fmla="*/ 820794 h 1741411"/>
              <a:gd name="connsiteX895" fmla="*/ 1493933 w 2033355"/>
              <a:gd name="connsiteY895" fmla="*/ 826453 h 1741411"/>
              <a:gd name="connsiteX896" fmla="*/ 1495114 w 2033355"/>
              <a:gd name="connsiteY896" fmla="*/ 827870 h 1741411"/>
              <a:gd name="connsiteX897" fmla="*/ 1501496 w 2033355"/>
              <a:gd name="connsiteY897" fmla="*/ 837694 h 1741411"/>
              <a:gd name="connsiteX898" fmla="*/ 1521518 w 2033355"/>
              <a:gd name="connsiteY898" fmla="*/ 865302 h 1741411"/>
              <a:gd name="connsiteX899" fmla="*/ 1524956 w 2033355"/>
              <a:gd name="connsiteY899" fmla="*/ 871619 h 1741411"/>
              <a:gd name="connsiteX900" fmla="*/ 1524175 w 2033355"/>
              <a:gd name="connsiteY900" fmla="*/ 874569 h 1741411"/>
              <a:gd name="connsiteX901" fmla="*/ 1521880 w 2033355"/>
              <a:gd name="connsiteY901" fmla="*/ 874180 h 1741411"/>
              <a:gd name="connsiteX902" fmla="*/ 1511383 w 2033355"/>
              <a:gd name="connsiteY902" fmla="*/ 870101 h 1741411"/>
              <a:gd name="connsiteX903" fmla="*/ 1513317 w 2033355"/>
              <a:gd name="connsiteY903" fmla="*/ 874512 h 1741411"/>
              <a:gd name="connsiteX904" fmla="*/ 1509392 w 2033355"/>
              <a:gd name="connsiteY904" fmla="*/ 876428 h 1741411"/>
              <a:gd name="connsiteX905" fmla="*/ 1493924 w 2033355"/>
              <a:gd name="connsiteY905" fmla="*/ 904161 h 1741411"/>
              <a:gd name="connsiteX906" fmla="*/ 1482684 w 2033355"/>
              <a:gd name="connsiteY906" fmla="*/ 913172 h 1741411"/>
              <a:gd name="connsiteX907" fmla="*/ 1468444 w 2033355"/>
              <a:gd name="connsiteY907" fmla="*/ 921130 h 1741411"/>
              <a:gd name="connsiteX908" fmla="*/ 1448899 w 2033355"/>
              <a:gd name="connsiteY908" fmla="*/ 931278 h 1741411"/>
              <a:gd name="connsiteX909" fmla="*/ 1445137 w 2033355"/>
              <a:gd name="connsiteY909" fmla="*/ 932492 h 1741411"/>
              <a:gd name="connsiteX910" fmla="*/ 1436107 w 2033355"/>
              <a:gd name="connsiteY910" fmla="*/ 936192 h 1741411"/>
              <a:gd name="connsiteX911" fmla="*/ 1430020 w 2033355"/>
              <a:gd name="connsiteY911" fmla="*/ 938534 h 1741411"/>
              <a:gd name="connsiteX912" fmla="*/ 1420915 w 2033355"/>
              <a:gd name="connsiteY912" fmla="*/ 941806 h 1741411"/>
              <a:gd name="connsiteX913" fmla="*/ 1412456 w 2033355"/>
              <a:gd name="connsiteY913" fmla="*/ 945316 h 1741411"/>
              <a:gd name="connsiteX914" fmla="*/ 1385481 w 2033355"/>
              <a:gd name="connsiteY914" fmla="*/ 951832 h 1741411"/>
              <a:gd name="connsiteX915" fmla="*/ 1370661 w 2033355"/>
              <a:gd name="connsiteY915" fmla="*/ 954061 h 1741411"/>
              <a:gd name="connsiteX916" fmla="*/ 1340619 w 2033355"/>
              <a:gd name="connsiteY916" fmla="*/ 956517 h 1741411"/>
              <a:gd name="connsiteX917" fmla="*/ 1308253 w 2033355"/>
              <a:gd name="connsiteY917" fmla="*/ 952050 h 1741411"/>
              <a:gd name="connsiteX918" fmla="*/ 1285412 w 2033355"/>
              <a:gd name="connsiteY918" fmla="*/ 946264 h 1741411"/>
              <a:gd name="connsiteX919" fmla="*/ 1264285 w 2033355"/>
              <a:gd name="connsiteY919" fmla="*/ 937908 h 1741411"/>
              <a:gd name="connsiteX920" fmla="*/ 1244207 w 2033355"/>
              <a:gd name="connsiteY920" fmla="*/ 928604 h 1741411"/>
              <a:gd name="connsiteX921" fmla="*/ 1217156 w 2033355"/>
              <a:gd name="connsiteY921" fmla="*/ 912773 h 1741411"/>
              <a:gd name="connsiteX922" fmla="*/ 1193543 w 2033355"/>
              <a:gd name="connsiteY922" fmla="*/ 897351 h 1741411"/>
              <a:gd name="connsiteX923" fmla="*/ 1186085 w 2033355"/>
              <a:gd name="connsiteY923" fmla="*/ 898926 h 1741411"/>
              <a:gd name="connsiteX924" fmla="*/ 1184494 w 2033355"/>
              <a:gd name="connsiteY924" fmla="*/ 901800 h 1741411"/>
              <a:gd name="connsiteX925" fmla="*/ 1182418 w 2033355"/>
              <a:gd name="connsiteY925" fmla="*/ 902748 h 1741411"/>
              <a:gd name="connsiteX926" fmla="*/ 1176236 w 2033355"/>
              <a:gd name="connsiteY926" fmla="*/ 901809 h 1741411"/>
              <a:gd name="connsiteX927" fmla="*/ 1174655 w 2033355"/>
              <a:gd name="connsiteY927" fmla="*/ 898546 h 1741411"/>
              <a:gd name="connsiteX928" fmla="*/ 1177922 w 2033355"/>
              <a:gd name="connsiteY928" fmla="*/ 891082 h 1741411"/>
              <a:gd name="connsiteX929" fmla="*/ 1178103 w 2033355"/>
              <a:gd name="connsiteY929" fmla="*/ 887335 h 1741411"/>
              <a:gd name="connsiteX930" fmla="*/ 1175246 w 2033355"/>
              <a:gd name="connsiteY930" fmla="*/ 886908 h 1741411"/>
              <a:gd name="connsiteX931" fmla="*/ 1173112 w 2033355"/>
              <a:gd name="connsiteY931" fmla="*/ 884385 h 1741411"/>
              <a:gd name="connsiteX932" fmla="*/ 1176941 w 2033355"/>
              <a:gd name="connsiteY932" fmla="*/ 875479 h 1741411"/>
              <a:gd name="connsiteX933" fmla="*/ 1184437 w 2033355"/>
              <a:gd name="connsiteY933" fmla="*/ 863196 h 1741411"/>
              <a:gd name="connsiteX934" fmla="*/ 1214298 w 2033355"/>
              <a:gd name="connsiteY934" fmla="*/ 830076 h 1741411"/>
              <a:gd name="connsiteX935" fmla="*/ 1220613 w 2033355"/>
              <a:gd name="connsiteY935" fmla="*/ 823783 h 1741411"/>
              <a:gd name="connsiteX936" fmla="*/ 1220432 w 2033355"/>
              <a:gd name="connsiteY936" fmla="*/ 823908 h 1741411"/>
              <a:gd name="connsiteX937" fmla="*/ 1220413 w 2033355"/>
              <a:gd name="connsiteY937" fmla="*/ 822327 h 1741411"/>
              <a:gd name="connsiteX938" fmla="*/ 1220604 w 2033355"/>
              <a:gd name="connsiteY938" fmla="*/ 822441 h 1741411"/>
              <a:gd name="connsiteX939" fmla="*/ 1223223 w 2033355"/>
              <a:gd name="connsiteY939" fmla="*/ 821068 h 1741411"/>
              <a:gd name="connsiteX940" fmla="*/ 1223919 w 2033355"/>
              <a:gd name="connsiteY940" fmla="*/ 821678 h 1741411"/>
              <a:gd name="connsiteX941" fmla="*/ 1223090 w 2033355"/>
              <a:gd name="connsiteY941" fmla="*/ 821186 h 1741411"/>
              <a:gd name="connsiteX942" fmla="*/ 1223090 w 2033355"/>
              <a:gd name="connsiteY942" fmla="*/ 821186 h 1741411"/>
              <a:gd name="connsiteX943" fmla="*/ 1247712 w 2033355"/>
              <a:gd name="connsiteY943" fmla="*/ 903640 h 1741411"/>
              <a:gd name="connsiteX944" fmla="*/ 1248007 w 2033355"/>
              <a:gd name="connsiteY944" fmla="*/ 903393 h 1741411"/>
              <a:gd name="connsiteX945" fmla="*/ 1247588 w 2033355"/>
              <a:gd name="connsiteY945" fmla="*/ 903564 h 1741411"/>
              <a:gd name="connsiteX946" fmla="*/ 1247160 w 2033355"/>
              <a:gd name="connsiteY946" fmla="*/ 901401 h 1741411"/>
              <a:gd name="connsiteX947" fmla="*/ 1246940 w 2033355"/>
              <a:gd name="connsiteY947" fmla="*/ 900263 h 1741411"/>
              <a:gd name="connsiteX948" fmla="*/ 1253589 w 2033355"/>
              <a:gd name="connsiteY948" fmla="*/ 902966 h 1741411"/>
              <a:gd name="connsiteX949" fmla="*/ 1253275 w 2033355"/>
              <a:gd name="connsiteY949" fmla="*/ 903080 h 1741411"/>
              <a:gd name="connsiteX950" fmla="*/ 1253684 w 2033355"/>
              <a:gd name="connsiteY950" fmla="*/ 902966 h 1741411"/>
              <a:gd name="connsiteX951" fmla="*/ 1265695 w 2033355"/>
              <a:gd name="connsiteY951" fmla="*/ 905916 h 1741411"/>
              <a:gd name="connsiteX952" fmla="*/ 1278211 w 2033355"/>
              <a:gd name="connsiteY952" fmla="*/ 908951 h 1741411"/>
              <a:gd name="connsiteX953" fmla="*/ 1280726 w 2033355"/>
              <a:gd name="connsiteY953" fmla="*/ 909549 h 1741411"/>
              <a:gd name="connsiteX954" fmla="*/ 1305586 w 2033355"/>
              <a:gd name="connsiteY954" fmla="*/ 914870 h 1741411"/>
              <a:gd name="connsiteX955" fmla="*/ 1307272 w 2033355"/>
              <a:gd name="connsiteY955" fmla="*/ 912015 h 1741411"/>
              <a:gd name="connsiteX956" fmla="*/ 1304071 w 2033355"/>
              <a:gd name="connsiteY956" fmla="*/ 902890 h 1741411"/>
              <a:gd name="connsiteX957" fmla="*/ 1302462 w 2033355"/>
              <a:gd name="connsiteY957" fmla="*/ 890759 h 1741411"/>
              <a:gd name="connsiteX958" fmla="*/ 1301938 w 2033355"/>
              <a:gd name="connsiteY958" fmla="*/ 873990 h 1741411"/>
              <a:gd name="connsiteX959" fmla="*/ 1303509 w 2033355"/>
              <a:gd name="connsiteY959" fmla="*/ 858378 h 1741411"/>
              <a:gd name="connsiteX960" fmla="*/ 1304348 w 2033355"/>
              <a:gd name="connsiteY960" fmla="*/ 855239 h 1741411"/>
              <a:gd name="connsiteX961" fmla="*/ 1306595 w 2033355"/>
              <a:gd name="connsiteY961" fmla="*/ 847137 h 1741411"/>
              <a:gd name="connsiteX962" fmla="*/ 1308920 w 2033355"/>
              <a:gd name="connsiteY962" fmla="*/ 839389 h 1741411"/>
              <a:gd name="connsiteX963" fmla="*/ 1316282 w 2033355"/>
              <a:gd name="connsiteY963" fmla="*/ 814486 h 1741411"/>
              <a:gd name="connsiteX964" fmla="*/ 1313901 w 2033355"/>
              <a:gd name="connsiteY964" fmla="*/ 810965 h 1741411"/>
              <a:gd name="connsiteX965" fmla="*/ 1310663 w 2033355"/>
              <a:gd name="connsiteY965" fmla="*/ 811209 h 1741411"/>
              <a:gd name="connsiteX966" fmla="*/ 1301119 w 2033355"/>
              <a:gd name="connsiteY966" fmla="*/ 813471 h 1741411"/>
              <a:gd name="connsiteX967" fmla="*/ 1290003 w 2033355"/>
              <a:gd name="connsiteY967" fmla="*/ 817354 h 1741411"/>
              <a:gd name="connsiteX968" fmla="*/ 1276639 w 2033355"/>
              <a:gd name="connsiteY968" fmla="*/ 822314 h 1741411"/>
              <a:gd name="connsiteX969" fmla="*/ 1272353 w 2033355"/>
              <a:gd name="connsiteY969" fmla="*/ 823857 h 1741411"/>
              <a:gd name="connsiteX970" fmla="*/ 1246988 w 2033355"/>
              <a:gd name="connsiteY970" fmla="*/ 837514 h 1741411"/>
              <a:gd name="connsiteX971" fmla="*/ 1235977 w 2033355"/>
              <a:gd name="connsiteY971" fmla="*/ 844630 h 1741411"/>
              <a:gd name="connsiteX972" fmla="*/ 1216765 w 2033355"/>
              <a:gd name="connsiteY972" fmla="*/ 860417 h 1741411"/>
              <a:gd name="connsiteX973" fmla="*/ 1199763 w 2033355"/>
              <a:gd name="connsiteY973" fmla="*/ 878638 h 1741411"/>
              <a:gd name="connsiteX974" fmla="*/ 1200897 w 2033355"/>
              <a:gd name="connsiteY974" fmla="*/ 883750 h 1741411"/>
              <a:gd name="connsiteX975" fmla="*/ 1212346 w 2033355"/>
              <a:gd name="connsiteY975" fmla="*/ 888919 h 1741411"/>
              <a:gd name="connsiteX976" fmla="*/ 1241702 w 2033355"/>
              <a:gd name="connsiteY976" fmla="*/ 900291 h 1741411"/>
              <a:gd name="connsiteX977" fmla="*/ 1247236 w 2033355"/>
              <a:gd name="connsiteY977" fmla="*/ 901259 h 1741411"/>
              <a:gd name="connsiteX978" fmla="*/ 1247712 w 2033355"/>
              <a:gd name="connsiteY978" fmla="*/ 903640 h 1741411"/>
              <a:gd name="connsiteX979" fmla="*/ 1247712 w 2033355"/>
              <a:gd name="connsiteY979" fmla="*/ 903640 h 1741411"/>
              <a:gd name="connsiteX980" fmla="*/ 1247712 w 2033355"/>
              <a:gd name="connsiteY980" fmla="*/ 903640 h 1741411"/>
              <a:gd name="connsiteX981" fmla="*/ 1245369 w 2033355"/>
              <a:gd name="connsiteY981" fmla="*/ 803484 h 1741411"/>
              <a:gd name="connsiteX982" fmla="*/ 1245788 w 2033355"/>
              <a:gd name="connsiteY982" fmla="*/ 803408 h 1741411"/>
              <a:gd name="connsiteX983" fmla="*/ 1245455 w 2033355"/>
              <a:gd name="connsiteY983" fmla="*/ 803661 h 1741411"/>
              <a:gd name="connsiteX984" fmla="*/ 1245455 w 2033355"/>
              <a:gd name="connsiteY984" fmla="*/ 803999 h 1741411"/>
              <a:gd name="connsiteX985" fmla="*/ 1245369 w 2033355"/>
              <a:gd name="connsiteY985" fmla="*/ 803484 h 1741411"/>
              <a:gd name="connsiteX986" fmla="*/ 1292660 w 2033355"/>
              <a:gd name="connsiteY986" fmla="*/ 787469 h 1741411"/>
              <a:gd name="connsiteX987" fmla="*/ 1293156 w 2033355"/>
              <a:gd name="connsiteY987" fmla="*/ 786297 h 1741411"/>
              <a:gd name="connsiteX988" fmla="*/ 1292470 w 2033355"/>
              <a:gd name="connsiteY988" fmla="*/ 785584 h 1741411"/>
              <a:gd name="connsiteX989" fmla="*/ 1292241 w 2033355"/>
              <a:gd name="connsiteY989" fmla="*/ 786168 h 1741411"/>
              <a:gd name="connsiteX990" fmla="*/ 1292832 w 2033355"/>
              <a:gd name="connsiteY990" fmla="*/ 787320 h 1741411"/>
              <a:gd name="connsiteX991" fmla="*/ 1292432 w 2033355"/>
              <a:gd name="connsiteY991" fmla="*/ 787162 h 1741411"/>
              <a:gd name="connsiteX992" fmla="*/ 1292660 w 2033355"/>
              <a:gd name="connsiteY992" fmla="*/ 787469 h 1741411"/>
              <a:gd name="connsiteX993" fmla="*/ 1296118 w 2033355"/>
              <a:gd name="connsiteY993" fmla="*/ 785425 h 1741411"/>
              <a:gd name="connsiteX994" fmla="*/ 1299280 w 2033355"/>
              <a:gd name="connsiteY994" fmla="*/ 784495 h 1741411"/>
              <a:gd name="connsiteX995" fmla="*/ 1301824 w 2033355"/>
              <a:gd name="connsiteY995" fmla="*/ 784112 h 1741411"/>
              <a:gd name="connsiteX996" fmla="*/ 1305805 w 2033355"/>
              <a:gd name="connsiteY996" fmla="*/ 781592 h 1741411"/>
              <a:gd name="connsiteX997" fmla="*/ 1305500 w 2033355"/>
              <a:gd name="connsiteY997" fmla="*/ 781054 h 1741411"/>
              <a:gd name="connsiteX998" fmla="*/ 1301081 w 2033355"/>
              <a:gd name="connsiteY998" fmla="*/ 782746 h 1741411"/>
              <a:gd name="connsiteX999" fmla="*/ 1299461 w 2033355"/>
              <a:gd name="connsiteY999" fmla="*/ 784514 h 1741411"/>
              <a:gd name="connsiteX1000" fmla="*/ 1296004 w 2033355"/>
              <a:gd name="connsiteY1000" fmla="*/ 785469 h 1741411"/>
              <a:gd name="connsiteX1001" fmla="*/ 1295756 w 2033355"/>
              <a:gd name="connsiteY1001" fmla="*/ 785552 h 1741411"/>
              <a:gd name="connsiteX1002" fmla="*/ 1296118 w 2033355"/>
              <a:gd name="connsiteY1002" fmla="*/ 785425 h 1741411"/>
              <a:gd name="connsiteX1003" fmla="*/ 1273249 w 2033355"/>
              <a:gd name="connsiteY1003" fmla="*/ 794440 h 1741411"/>
              <a:gd name="connsiteX1004" fmla="*/ 1272182 w 2033355"/>
              <a:gd name="connsiteY1004" fmla="*/ 795053 h 1741411"/>
              <a:gd name="connsiteX1005" fmla="*/ 1272096 w 2033355"/>
              <a:gd name="connsiteY1005" fmla="*/ 795393 h 1741411"/>
              <a:gd name="connsiteX1006" fmla="*/ 1273087 w 2033355"/>
              <a:gd name="connsiteY1006" fmla="*/ 794268 h 1741411"/>
              <a:gd name="connsiteX1007" fmla="*/ 1277087 w 2033355"/>
              <a:gd name="connsiteY1007" fmla="*/ 794212 h 1741411"/>
              <a:gd name="connsiteX1008" fmla="*/ 1277620 w 2033355"/>
              <a:gd name="connsiteY1008" fmla="*/ 793164 h 1741411"/>
              <a:gd name="connsiteX1009" fmla="*/ 1277306 w 2033355"/>
              <a:gd name="connsiteY1009" fmla="*/ 791679 h 1741411"/>
              <a:gd name="connsiteX1010" fmla="*/ 1276801 w 2033355"/>
              <a:gd name="connsiteY1010" fmla="*/ 791568 h 1741411"/>
              <a:gd name="connsiteX1011" fmla="*/ 1276458 w 2033355"/>
              <a:gd name="connsiteY1011" fmla="*/ 793190 h 1741411"/>
              <a:gd name="connsiteX1012" fmla="*/ 1277106 w 2033355"/>
              <a:gd name="connsiteY1012" fmla="*/ 794228 h 1741411"/>
              <a:gd name="connsiteX1013" fmla="*/ 1273249 w 2033355"/>
              <a:gd name="connsiteY1013" fmla="*/ 794438 h 1741411"/>
              <a:gd name="connsiteX1014" fmla="*/ 1273249 w 2033355"/>
              <a:gd name="connsiteY1014" fmla="*/ 794440 h 1741411"/>
              <a:gd name="connsiteX1015" fmla="*/ 1273249 w 2033355"/>
              <a:gd name="connsiteY1015" fmla="*/ 794440 h 1741411"/>
              <a:gd name="connsiteX1016" fmla="*/ 1314616 w 2033355"/>
              <a:gd name="connsiteY1016" fmla="*/ 778876 h 1741411"/>
              <a:gd name="connsiteX1017" fmla="*/ 1313425 w 2033355"/>
              <a:gd name="connsiteY1017" fmla="*/ 779555 h 1741411"/>
              <a:gd name="connsiteX1018" fmla="*/ 1313911 w 2033355"/>
              <a:gd name="connsiteY1018" fmla="*/ 779647 h 1741411"/>
              <a:gd name="connsiteX1019" fmla="*/ 1314454 w 2033355"/>
              <a:gd name="connsiteY1019" fmla="*/ 778693 h 1741411"/>
              <a:gd name="connsiteX1020" fmla="*/ 1316216 w 2033355"/>
              <a:gd name="connsiteY1020" fmla="*/ 778519 h 1741411"/>
              <a:gd name="connsiteX1021" fmla="*/ 1315911 w 2033355"/>
              <a:gd name="connsiteY1021" fmla="*/ 777987 h 1741411"/>
              <a:gd name="connsiteX1022" fmla="*/ 1314616 w 2033355"/>
              <a:gd name="connsiteY1022" fmla="*/ 778875 h 1741411"/>
              <a:gd name="connsiteX1023" fmla="*/ 1314616 w 2033355"/>
              <a:gd name="connsiteY1023" fmla="*/ 778875 h 1741411"/>
              <a:gd name="connsiteX1024" fmla="*/ 1192715 w 2033355"/>
              <a:gd name="connsiteY1024" fmla="*/ 864780 h 1741411"/>
              <a:gd name="connsiteX1025" fmla="*/ 1190229 w 2033355"/>
              <a:gd name="connsiteY1025" fmla="*/ 864505 h 1741411"/>
              <a:gd name="connsiteX1026" fmla="*/ 1190029 w 2033355"/>
              <a:gd name="connsiteY1026" fmla="*/ 864373 h 1741411"/>
              <a:gd name="connsiteX1027" fmla="*/ 1190400 w 2033355"/>
              <a:gd name="connsiteY1027" fmla="*/ 864638 h 1741411"/>
              <a:gd name="connsiteX1028" fmla="*/ 1190533 w 2033355"/>
              <a:gd name="connsiteY1028" fmla="*/ 869437 h 1741411"/>
              <a:gd name="connsiteX1029" fmla="*/ 1183142 w 2033355"/>
              <a:gd name="connsiteY1029" fmla="*/ 872435 h 1741411"/>
              <a:gd name="connsiteX1030" fmla="*/ 1182847 w 2033355"/>
              <a:gd name="connsiteY1030" fmla="*/ 872909 h 1741411"/>
              <a:gd name="connsiteX1031" fmla="*/ 1183037 w 2033355"/>
              <a:gd name="connsiteY1031" fmla="*/ 873174 h 1741411"/>
              <a:gd name="connsiteX1032" fmla="*/ 1182961 w 2033355"/>
              <a:gd name="connsiteY1032" fmla="*/ 872302 h 1741411"/>
              <a:gd name="connsiteX1033" fmla="*/ 1188333 w 2033355"/>
              <a:gd name="connsiteY1033" fmla="*/ 872473 h 1741411"/>
              <a:gd name="connsiteX1034" fmla="*/ 1190410 w 2033355"/>
              <a:gd name="connsiteY1034" fmla="*/ 869219 h 1741411"/>
              <a:gd name="connsiteX1035" fmla="*/ 1192572 w 2033355"/>
              <a:gd name="connsiteY1035" fmla="*/ 864638 h 1741411"/>
              <a:gd name="connsiteX1036" fmla="*/ 1194162 w 2033355"/>
              <a:gd name="connsiteY1036" fmla="*/ 863367 h 1741411"/>
              <a:gd name="connsiteX1037" fmla="*/ 1193353 w 2033355"/>
              <a:gd name="connsiteY1037" fmla="*/ 862713 h 1741411"/>
              <a:gd name="connsiteX1038" fmla="*/ 1192724 w 2033355"/>
              <a:gd name="connsiteY1038" fmla="*/ 864780 h 1741411"/>
              <a:gd name="connsiteX1039" fmla="*/ 1192724 w 2033355"/>
              <a:gd name="connsiteY1039" fmla="*/ 864780 h 1741411"/>
              <a:gd name="connsiteX1040" fmla="*/ 1485418 w 2033355"/>
              <a:gd name="connsiteY1040" fmla="*/ 863756 h 1741411"/>
              <a:gd name="connsiteX1041" fmla="*/ 1485656 w 2033355"/>
              <a:gd name="connsiteY1041" fmla="*/ 863728 h 1741411"/>
              <a:gd name="connsiteX1042" fmla="*/ 1485227 w 2033355"/>
              <a:gd name="connsiteY1042" fmla="*/ 863652 h 1741411"/>
              <a:gd name="connsiteX1043" fmla="*/ 1478646 w 2033355"/>
              <a:gd name="connsiteY1043" fmla="*/ 859791 h 1741411"/>
              <a:gd name="connsiteX1044" fmla="*/ 1460472 w 2033355"/>
              <a:gd name="connsiteY1044" fmla="*/ 852010 h 1741411"/>
              <a:gd name="connsiteX1045" fmla="*/ 1458576 w 2033355"/>
              <a:gd name="connsiteY1045" fmla="*/ 851616 h 1741411"/>
              <a:gd name="connsiteX1046" fmla="*/ 1445946 w 2033355"/>
              <a:gd name="connsiteY1046" fmla="*/ 848153 h 1741411"/>
              <a:gd name="connsiteX1047" fmla="*/ 1433526 w 2033355"/>
              <a:gd name="connsiteY1047" fmla="*/ 842882 h 1741411"/>
              <a:gd name="connsiteX1048" fmla="*/ 1432449 w 2033355"/>
              <a:gd name="connsiteY1048" fmla="*/ 842169 h 1741411"/>
              <a:gd name="connsiteX1049" fmla="*/ 1424706 w 2033355"/>
              <a:gd name="connsiteY1049" fmla="*/ 837334 h 1741411"/>
              <a:gd name="connsiteX1050" fmla="*/ 1420315 w 2033355"/>
              <a:gd name="connsiteY1050" fmla="*/ 839164 h 1741411"/>
              <a:gd name="connsiteX1051" fmla="*/ 1415790 w 2033355"/>
              <a:gd name="connsiteY1051" fmla="*/ 860256 h 1741411"/>
              <a:gd name="connsiteX1052" fmla="*/ 1412466 w 2033355"/>
              <a:gd name="connsiteY1052" fmla="*/ 880933 h 1741411"/>
              <a:gd name="connsiteX1053" fmla="*/ 1407075 w 2033355"/>
              <a:gd name="connsiteY1053" fmla="*/ 900301 h 1741411"/>
              <a:gd name="connsiteX1054" fmla="*/ 1411752 w 2033355"/>
              <a:gd name="connsiteY1054" fmla="*/ 900045 h 1741411"/>
              <a:gd name="connsiteX1055" fmla="*/ 1412009 w 2033355"/>
              <a:gd name="connsiteY1055" fmla="*/ 900661 h 1741411"/>
              <a:gd name="connsiteX1056" fmla="*/ 1411580 w 2033355"/>
              <a:gd name="connsiteY1056" fmla="*/ 900206 h 1741411"/>
              <a:gd name="connsiteX1057" fmla="*/ 1415257 w 2033355"/>
              <a:gd name="connsiteY1057" fmla="*/ 896687 h 1741411"/>
              <a:gd name="connsiteX1058" fmla="*/ 1429573 w 2033355"/>
              <a:gd name="connsiteY1058" fmla="*/ 891746 h 1741411"/>
              <a:gd name="connsiteX1059" fmla="*/ 1433316 w 2033355"/>
              <a:gd name="connsiteY1059" fmla="*/ 889906 h 1741411"/>
              <a:gd name="connsiteX1060" fmla="*/ 1441879 w 2033355"/>
              <a:gd name="connsiteY1060" fmla="*/ 886301 h 1741411"/>
              <a:gd name="connsiteX1061" fmla="*/ 1447985 w 2033355"/>
              <a:gd name="connsiteY1061" fmla="*/ 882934 h 1741411"/>
              <a:gd name="connsiteX1062" fmla="*/ 1450032 w 2033355"/>
              <a:gd name="connsiteY1062" fmla="*/ 881768 h 1741411"/>
              <a:gd name="connsiteX1063" fmla="*/ 1454681 w 2033355"/>
              <a:gd name="connsiteY1063" fmla="*/ 878960 h 1741411"/>
              <a:gd name="connsiteX1064" fmla="*/ 1462453 w 2033355"/>
              <a:gd name="connsiteY1064" fmla="*/ 874977 h 1741411"/>
              <a:gd name="connsiteX1065" fmla="*/ 1467197 w 2033355"/>
              <a:gd name="connsiteY1065" fmla="*/ 872406 h 1741411"/>
              <a:gd name="connsiteX1066" fmla="*/ 1477407 w 2033355"/>
              <a:gd name="connsiteY1066" fmla="*/ 869703 h 1741411"/>
              <a:gd name="connsiteX1067" fmla="*/ 1478103 w 2033355"/>
              <a:gd name="connsiteY1067" fmla="*/ 868147 h 1741411"/>
              <a:gd name="connsiteX1068" fmla="*/ 1482551 w 2033355"/>
              <a:gd name="connsiteY1068" fmla="*/ 864828 h 1741411"/>
              <a:gd name="connsiteX1069" fmla="*/ 1485418 w 2033355"/>
              <a:gd name="connsiteY1069" fmla="*/ 863756 h 1741411"/>
              <a:gd name="connsiteX1070" fmla="*/ 1485418 w 2033355"/>
              <a:gd name="connsiteY1070" fmla="*/ 863756 h 1741411"/>
              <a:gd name="connsiteX1071" fmla="*/ 1351049 w 2033355"/>
              <a:gd name="connsiteY1071" fmla="*/ 810174 h 1741411"/>
              <a:gd name="connsiteX1072" fmla="*/ 1345496 w 2033355"/>
              <a:gd name="connsiteY1072" fmla="*/ 815187 h 1741411"/>
              <a:gd name="connsiteX1073" fmla="*/ 1343381 w 2033355"/>
              <a:gd name="connsiteY1073" fmla="*/ 826767 h 1741411"/>
              <a:gd name="connsiteX1074" fmla="*/ 1339295 w 2033355"/>
              <a:gd name="connsiteY1074" fmla="*/ 863566 h 1741411"/>
              <a:gd name="connsiteX1075" fmla="*/ 1340838 w 2033355"/>
              <a:gd name="connsiteY1075" fmla="*/ 885268 h 1741411"/>
              <a:gd name="connsiteX1076" fmla="*/ 1344410 w 2033355"/>
              <a:gd name="connsiteY1076" fmla="*/ 897029 h 1741411"/>
              <a:gd name="connsiteX1077" fmla="*/ 1349563 w 2033355"/>
              <a:gd name="connsiteY1077" fmla="*/ 897968 h 1741411"/>
              <a:gd name="connsiteX1078" fmla="*/ 1353097 w 2033355"/>
              <a:gd name="connsiteY1078" fmla="*/ 888711 h 1741411"/>
              <a:gd name="connsiteX1079" fmla="*/ 1353744 w 2033355"/>
              <a:gd name="connsiteY1079" fmla="*/ 885562 h 1741411"/>
              <a:gd name="connsiteX1080" fmla="*/ 1356735 w 2033355"/>
              <a:gd name="connsiteY1080" fmla="*/ 872937 h 1741411"/>
              <a:gd name="connsiteX1081" fmla="*/ 1360031 w 2033355"/>
              <a:gd name="connsiteY1081" fmla="*/ 861081 h 1741411"/>
              <a:gd name="connsiteX1082" fmla="*/ 1360164 w 2033355"/>
              <a:gd name="connsiteY1082" fmla="*/ 858217 h 1741411"/>
              <a:gd name="connsiteX1083" fmla="*/ 1360593 w 2033355"/>
              <a:gd name="connsiteY1083" fmla="*/ 851858 h 1741411"/>
              <a:gd name="connsiteX1084" fmla="*/ 1362383 w 2033355"/>
              <a:gd name="connsiteY1084" fmla="*/ 840072 h 1741411"/>
              <a:gd name="connsiteX1085" fmla="*/ 1364517 w 2033355"/>
              <a:gd name="connsiteY1085" fmla="*/ 821744 h 1741411"/>
              <a:gd name="connsiteX1086" fmla="*/ 1363145 w 2033355"/>
              <a:gd name="connsiteY1086" fmla="*/ 812626 h 1741411"/>
              <a:gd name="connsiteX1087" fmla="*/ 1362012 w 2033355"/>
              <a:gd name="connsiteY1087" fmla="*/ 812015 h 1741411"/>
              <a:gd name="connsiteX1088" fmla="*/ 1351049 w 2033355"/>
              <a:gd name="connsiteY1088" fmla="*/ 810173 h 1741411"/>
              <a:gd name="connsiteX1089" fmla="*/ 1351049 w 2033355"/>
              <a:gd name="connsiteY1089" fmla="*/ 810174 h 1741411"/>
              <a:gd name="connsiteX1090" fmla="*/ 1351049 w 2033355"/>
              <a:gd name="connsiteY1090" fmla="*/ 810174 h 1741411"/>
              <a:gd name="connsiteX1091" fmla="*/ 1413428 w 2033355"/>
              <a:gd name="connsiteY1091" fmla="*/ 921016 h 1741411"/>
              <a:gd name="connsiteX1092" fmla="*/ 1438955 w 2033355"/>
              <a:gd name="connsiteY1092" fmla="*/ 910658 h 1741411"/>
              <a:gd name="connsiteX1093" fmla="*/ 1413428 w 2033355"/>
              <a:gd name="connsiteY1093" fmla="*/ 921016 h 1741411"/>
              <a:gd name="connsiteX1094" fmla="*/ 1463891 w 2033355"/>
              <a:gd name="connsiteY1094" fmla="*/ 900007 h 1741411"/>
              <a:gd name="connsiteX1095" fmla="*/ 1451718 w 2033355"/>
              <a:gd name="connsiteY1095" fmla="*/ 905954 h 1741411"/>
              <a:gd name="connsiteX1096" fmla="*/ 1463891 w 2033355"/>
              <a:gd name="connsiteY1096" fmla="*/ 900007 h 1741411"/>
              <a:gd name="connsiteX1097" fmla="*/ 1449318 w 2033355"/>
              <a:gd name="connsiteY1097" fmla="*/ 906314 h 1741411"/>
              <a:gd name="connsiteX1098" fmla="*/ 1442879 w 2033355"/>
              <a:gd name="connsiteY1098" fmla="*/ 907984 h 1741411"/>
              <a:gd name="connsiteX1099" fmla="*/ 1441898 w 2033355"/>
              <a:gd name="connsiteY1099" fmla="*/ 909890 h 1741411"/>
              <a:gd name="connsiteX1100" fmla="*/ 1444213 w 2033355"/>
              <a:gd name="connsiteY1100" fmla="*/ 910222 h 1741411"/>
              <a:gd name="connsiteX1101" fmla="*/ 1449318 w 2033355"/>
              <a:gd name="connsiteY1101" fmla="*/ 906314 h 1741411"/>
              <a:gd name="connsiteX1102" fmla="*/ 1287479 w 2033355"/>
              <a:gd name="connsiteY1102" fmla="*/ 788353 h 1741411"/>
              <a:gd name="connsiteX1103" fmla="*/ 1282631 w 2033355"/>
              <a:gd name="connsiteY1103" fmla="*/ 790831 h 1741411"/>
              <a:gd name="connsiteX1104" fmla="*/ 1287479 w 2033355"/>
              <a:gd name="connsiteY1104" fmla="*/ 788353 h 1741411"/>
              <a:gd name="connsiteX1105" fmla="*/ 1237882 w 2033355"/>
              <a:gd name="connsiteY1105" fmla="*/ 810993 h 1741411"/>
              <a:gd name="connsiteX1106" fmla="*/ 1237387 w 2033355"/>
              <a:gd name="connsiteY1106" fmla="*/ 809777 h 1741411"/>
              <a:gd name="connsiteX1107" fmla="*/ 1235891 w 2033355"/>
              <a:gd name="connsiteY1107" fmla="*/ 810682 h 1741411"/>
              <a:gd name="connsiteX1108" fmla="*/ 1236520 w 2033355"/>
              <a:gd name="connsiteY1108" fmla="*/ 811903 h 1741411"/>
              <a:gd name="connsiteX1109" fmla="*/ 1237882 w 2033355"/>
              <a:gd name="connsiteY1109" fmla="*/ 810993 h 1741411"/>
              <a:gd name="connsiteX1110" fmla="*/ 1184114 w 2033355"/>
              <a:gd name="connsiteY1110" fmla="*/ 878486 h 1741411"/>
              <a:gd name="connsiteX1111" fmla="*/ 1183504 w 2033355"/>
              <a:gd name="connsiteY1111" fmla="*/ 877405 h 1741411"/>
              <a:gd name="connsiteX1112" fmla="*/ 1182313 w 2033355"/>
              <a:gd name="connsiteY1112" fmla="*/ 878676 h 1741411"/>
              <a:gd name="connsiteX1113" fmla="*/ 1182542 w 2033355"/>
              <a:gd name="connsiteY1113" fmla="*/ 879785 h 1741411"/>
              <a:gd name="connsiteX1114" fmla="*/ 1184114 w 2033355"/>
              <a:gd name="connsiteY1114" fmla="*/ 878486 h 1741411"/>
              <a:gd name="connsiteX1115" fmla="*/ 1325607 w 2033355"/>
              <a:gd name="connsiteY1115" fmla="*/ 776852 h 1741411"/>
              <a:gd name="connsiteX1116" fmla="*/ 1325236 w 2033355"/>
              <a:gd name="connsiteY1116" fmla="*/ 776380 h 1741411"/>
              <a:gd name="connsiteX1117" fmla="*/ 1324293 w 2033355"/>
              <a:gd name="connsiteY1117" fmla="*/ 776853 h 1741411"/>
              <a:gd name="connsiteX1118" fmla="*/ 1324560 w 2033355"/>
              <a:gd name="connsiteY1118" fmla="*/ 777395 h 1741411"/>
              <a:gd name="connsiteX1119" fmla="*/ 1325607 w 2033355"/>
              <a:gd name="connsiteY1119" fmla="*/ 776852 h 1741411"/>
              <a:gd name="connsiteX1120" fmla="*/ 1325607 w 2033355"/>
              <a:gd name="connsiteY1120" fmla="*/ 776852 h 1741411"/>
              <a:gd name="connsiteX1121" fmla="*/ 1259818 w 2033355"/>
              <a:gd name="connsiteY1121" fmla="*/ 906324 h 1741411"/>
              <a:gd name="connsiteX1122" fmla="*/ 1259713 w 2033355"/>
              <a:gd name="connsiteY1122" fmla="*/ 907121 h 1741411"/>
              <a:gd name="connsiteX1123" fmla="*/ 1260018 w 2033355"/>
              <a:gd name="connsiteY1123" fmla="*/ 906760 h 1741411"/>
              <a:gd name="connsiteX1124" fmla="*/ 1259818 w 2033355"/>
              <a:gd name="connsiteY1124" fmla="*/ 906324 h 1741411"/>
              <a:gd name="connsiteX1125" fmla="*/ 1259818 w 2033355"/>
              <a:gd name="connsiteY1125" fmla="*/ 906324 h 1741411"/>
              <a:gd name="connsiteX1126" fmla="*/ 1320588 w 2033355"/>
              <a:gd name="connsiteY1126" fmla="*/ 777275 h 1741411"/>
              <a:gd name="connsiteX1127" fmla="*/ 1320826 w 2033355"/>
              <a:gd name="connsiteY1127" fmla="*/ 776903 h 1741411"/>
              <a:gd name="connsiteX1128" fmla="*/ 1320445 w 2033355"/>
              <a:gd name="connsiteY1128" fmla="*/ 776857 h 1741411"/>
              <a:gd name="connsiteX1129" fmla="*/ 1320588 w 2033355"/>
              <a:gd name="connsiteY1129" fmla="*/ 777275 h 1741411"/>
              <a:gd name="connsiteX1130" fmla="*/ 1257351 w 2033355"/>
              <a:gd name="connsiteY1130" fmla="*/ 802014 h 1741411"/>
              <a:gd name="connsiteX1131" fmla="*/ 1256989 w 2033355"/>
              <a:gd name="connsiteY1131" fmla="*/ 801640 h 1741411"/>
              <a:gd name="connsiteX1132" fmla="*/ 1256589 w 2033355"/>
              <a:gd name="connsiteY1132" fmla="*/ 801955 h 1741411"/>
              <a:gd name="connsiteX1133" fmla="*/ 1256942 w 2033355"/>
              <a:gd name="connsiteY1133" fmla="*/ 802328 h 1741411"/>
              <a:gd name="connsiteX1134" fmla="*/ 1257351 w 2033355"/>
              <a:gd name="connsiteY1134" fmla="*/ 802014 h 1741411"/>
              <a:gd name="connsiteX1135" fmla="*/ 1417609 w 2033355"/>
              <a:gd name="connsiteY1135" fmla="*/ 1451776 h 1741411"/>
              <a:gd name="connsiteX1136" fmla="*/ 1420305 w 2033355"/>
              <a:gd name="connsiteY1136" fmla="*/ 1453493 h 1741411"/>
              <a:gd name="connsiteX1137" fmla="*/ 1440946 w 2033355"/>
              <a:gd name="connsiteY1137" fmla="*/ 1457429 h 1741411"/>
              <a:gd name="connsiteX1138" fmla="*/ 1448242 w 2033355"/>
              <a:gd name="connsiteY1138" fmla="*/ 1465814 h 1741411"/>
              <a:gd name="connsiteX1139" fmla="*/ 1434964 w 2033355"/>
              <a:gd name="connsiteY1139" fmla="*/ 1468232 h 1741411"/>
              <a:gd name="connsiteX1140" fmla="*/ 1410809 w 2033355"/>
              <a:gd name="connsiteY1140" fmla="*/ 1471021 h 1741411"/>
              <a:gd name="connsiteX1141" fmla="*/ 1381500 w 2033355"/>
              <a:gd name="connsiteY1141" fmla="*/ 1474435 h 1741411"/>
              <a:gd name="connsiteX1142" fmla="*/ 1347963 w 2033355"/>
              <a:gd name="connsiteY1142" fmla="*/ 1474891 h 1741411"/>
              <a:gd name="connsiteX1143" fmla="*/ 1340085 w 2033355"/>
              <a:gd name="connsiteY1143" fmla="*/ 1475204 h 1741411"/>
              <a:gd name="connsiteX1144" fmla="*/ 1317225 w 2033355"/>
              <a:gd name="connsiteY1144" fmla="*/ 1475337 h 1741411"/>
              <a:gd name="connsiteX1145" fmla="*/ 1284783 w 2033355"/>
              <a:gd name="connsiteY1145" fmla="*/ 1475593 h 1741411"/>
              <a:gd name="connsiteX1146" fmla="*/ 1233377 w 2033355"/>
              <a:gd name="connsiteY1146" fmla="*/ 1476086 h 1741411"/>
              <a:gd name="connsiteX1147" fmla="*/ 1224690 w 2033355"/>
              <a:gd name="connsiteY1147" fmla="*/ 1473601 h 1741411"/>
              <a:gd name="connsiteX1148" fmla="*/ 1228129 w 2033355"/>
              <a:gd name="connsiteY1148" fmla="*/ 1472159 h 1741411"/>
              <a:gd name="connsiteX1149" fmla="*/ 1230291 w 2033355"/>
              <a:gd name="connsiteY1149" fmla="*/ 1469560 h 1741411"/>
              <a:gd name="connsiteX1150" fmla="*/ 1227805 w 2033355"/>
              <a:gd name="connsiteY1150" fmla="*/ 1467682 h 1741411"/>
              <a:gd name="connsiteX1151" fmla="*/ 1223366 w 2033355"/>
              <a:gd name="connsiteY1151" fmla="*/ 1467066 h 1741411"/>
              <a:gd name="connsiteX1152" fmla="*/ 1227576 w 2033355"/>
              <a:gd name="connsiteY1152" fmla="*/ 1464609 h 1741411"/>
              <a:gd name="connsiteX1153" fmla="*/ 1236606 w 2033355"/>
              <a:gd name="connsiteY1153" fmla="*/ 1462874 h 1741411"/>
              <a:gd name="connsiteX1154" fmla="*/ 1265247 w 2033355"/>
              <a:gd name="connsiteY1154" fmla="*/ 1458956 h 1741411"/>
              <a:gd name="connsiteX1155" fmla="*/ 1295156 w 2033355"/>
              <a:gd name="connsiteY1155" fmla="*/ 1455267 h 1741411"/>
              <a:gd name="connsiteX1156" fmla="*/ 1312701 w 2033355"/>
              <a:gd name="connsiteY1156" fmla="*/ 1454309 h 1741411"/>
              <a:gd name="connsiteX1157" fmla="*/ 1331760 w 2033355"/>
              <a:gd name="connsiteY1157" fmla="*/ 1450828 h 1741411"/>
              <a:gd name="connsiteX1158" fmla="*/ 1326903 w 2033355"/>
              <a:gd name="connsiteY1158" fmla="*/ 1450306 h 1741411"/>
              <a:gd name="connsiteX1159" fmla="*/ 1308100 w 2033355"/>
              <a:gd name="connsiteY1159" fmla="*/ 1451577 h 1741411"/>
              <a:gd name="connsiteX1160" fmla="*/ 1307215 w 2033355"/>
              <a:gd name="connsiteY1160" fmla="*/ 1449159 h 1741411"/>
              <a:gd name="connsiteX1161" fmla="*/ 1307081 w 2033355"/>
              <a:gd name="connsiteY1161" fmla="*/ 1449263 h 1741411"/>
              <a:gd name="connsiteX1162" fmla="*/ 1312301 w 2033355"/>
              <a:gd name="connsiteY1162" fmla="*/ 1449652 h 1741411"/>
              <a:gd name="connsiteX1163" fmla="*/ 1314854 w 2033355"/>
              <a:gd name="connsiteY1163" fmla="*/ 1449585 h 1741411"/>
              <a:gd name="connsiteX1164" fmla="*/ 1321197 w 2033355"/>
              <a:gd name="connsiteY1164" fmla="*/ 1447688 h 1741411"/>
              <a:gd name="connsiteX1165" fmla="*/ 1357154 w 2033355"/>
              <a:gd name="connsiteY1165" fmla="*/ 1443155 h 1741411"/>
              <a:gd name="connsiteX1166" fmla="*/ 1382595 w 2033355"/>
              <a:gd name="connsiteY1166" fmla="*/ 1441372 h 1741411"/>
              <a:gd name="connsiteX1167" fmla="*/ 1411447 w 2033355"/>
              <a:gd name="connsiteY1167" fmla="*/ 1444264 h 1741411"/>
              <a:gd name="connsiteX1168" fmla="*/ 1413266 w 2033355"/>
              <a:gd name="connsiteY1168" fmla="*/ 1444957 h 1741411"/>
              <a:gd name="connsiteX1169" fmla="*/ 1413999 w 2033355"/>
              <a:gd name="connsiteY1169" fmla="*/ 1446560 h 1741411"/>
              <a:gd name="connsiteX1170" fmla="*/ 1412761 w 2033355"/>
              <a:gd name="connsiteY1170" fmla="*/ 1447480 h 1741411"/>
              <a:gd name="connsiteX1171" fmla="*/ 1401102 w 2033355"/>
              <a:gd name="connsiteY1171" fmla="*/ 1446332 h 1741411"/>
              <a:gd name="connsiteX1172" fmla="*/ 1396473 w 2033355"/>
              <a:gd name="connsiteY1172" fmla="*/ 1448760 h 1741411"/>
              <a:gd name="connsiteX1173" fmla="*/ 1393387 w 2033355"/>
              <a:gd name="connsiteY1173" fmla="*/ 1448770 h 1741411"/>
              <a:gd name="connsiteX1174" fmla="*/ 1392549 w 2033355"/>
              <a:gd name="connsiteY1174" fmla="*/ 1447157 h 1741411"/>
              <a:gd name="connsiteX1175" fmla="*/ 1391882 w 2033355"/>
              <a:gd name="connsiteY1175" fmla="*/ 1448495 h 1741411"/>
              <a:gd name="connsiteX1176" fmla="*/ 1390939 w 2033355"/>
              <a:gd name="connsiteY1176" fmla="*/ 1448703 h 1741411"/>
              <a:gd name="connsiteX1177" fmla="*/ 1391349 w 2033355"/>
              <a:gd name="connsiteY1177" fmla="*/ 1448808 h 1741411"/>
              <a:gd name="connsiteX1178" fmla="*/ 1391730 w 2033355"/>
              <a:gd name="connsiteY1178" fmla="*/ 1448324 h 1741411"/>
              <a:gd name="connsiteX1179" fmla="*/ 1393473 w 2033355"/>
              <a:gd name="connsiteY1179" fmla="*/ 1448808 h 1741411"/>
              <a:gd name="connsiteX1180" fmla="*/ 1396407 w 2033355"/>
              <a:gd name="connsiteY1180" fmla="*/ 1448817 h 1741411"/>
              <a:gd name="connsiteX1181" fmla="*/ 1409932 w 2033355"/>
              <a:gd name="connsiteY1181" fmla="*/ 1449803 h 1741411"/>
              <a:gd name="connsiteX1182" fmla="*/ 1417771 w 2033355"/>
              <a:gd name="connsiteY1182" fmla="*/ 1451909 h 1741411"/>
              <a:gd name="connsiteX1183" fmla="*/ 1417609 w 2033355"/>
              <a:gd name="connsiteY1183" fmla="*/ 1451776 h 1741411"/>
              <a:gd name="connsiteX1184" fmla="*/ 1417609 w 2033355"/>
              <a:gd name="connsiteY1184" fmla="*/ 1451776 h 1741411"/>
              <a:gd name="connsiteX1185" fmla="*/ 1417609 w 2033355"/>
              <a:gd name="connsiteY1185" fmla="*/ 1451776 h 1741411"/>
              <a:gd name="connsiteX1186" fmla="*/ 1375414 w 2033355"/>
              <a:gd name="connsiteY1186" fmla="*/ 1448419 h 1741411"/>
              <a:gd name="connsiteX1187" fmla="*/ 1375147 w 2033355"/>
              <a:gd name="connsiteY1187" fmla="*/ 1447574 h 1741411"/>
              <a:gd name="connsiteX1188" fmla="*/ 1364831 w 2033355"/>
              <a:gd name="connsiteY1188" fmla="*/ 1448523 h 1741411"/>
              <a:gd name="connsiteX1189" fmla="*/ 1343438 w 2033355"/>
              <a:gd name="connsiteY1189" fmla="*/ 1449377 h 1741411"/>
              <a:gd name="connsiteX1190" fmla="*/ 1335656 w 2033355"/>
              <a:gd name="connsiteY1190" fmla="*/ 1448931 h 1741411"/>
              <a:gd name="connsiteX1191" fmla="*/ 1334227 w 2033355"/>
              <a:gd name="connsiteY1191" fmla="*/ 1450610 h 1741411"/>
              <a:gd name="connsiteX1192" fmla="*/ 1335990 w 2033355"/>
              <a:gd name="connsiteY1192" fmla="*/ 1451919 h 1741411"/>
              <a:gd name="connsiteX1193" fmla="*/ 1350991 w 2033355"/>
              <a:gd name="connsiteY1193" fmla="*/ 1450847 h 1741411"/>
              <a:gd name="connsiteX1194" fmla="*/ 1373899 w 2033355"/>
              <a:gd name="connsiteY1194" fmla="*/ 1449358 h 1741411"/>
              <a:gd name="connsiteX1195" fmla="*/ 1375414 w 2033355"/>
              <a:gd name="connsiteY1195" fmla="*/ 1448419 h 1741411"/>
              <a:gd name="connsiteX1196" fmla="*/ 1375414 w 2033355"/>
              <a:gd name="connsiteY1196" fmla="*/ 1448419 h 1741411"/>
              <a:gd name="connsiteX1197" fmla="*/ 1387110 w 2033355"/>
              <a:gd name="connsiteY1197" fmla="*/ 1448295 h 1741411"/>
              <a:gd name="connsiteX1198" fmla="*/ 1381367 w 2033355"/>
              <a:gd name="connsiteY1198" fmla="*/ 1448295 h 1741411"/>
              <a:gd name="connsiteX1199" fmla="*/ 1387110 w 2033355"/>
              <a:gd name="connsiteY1199" fmla="*/ 1448295 h 1741411"/>
              <a:gd name="connsiteX1200" fmla="*/ 1366946 w 2033355"/>
              <a:gd name="connsiteY1200" fmla="*/ 1531913 h 1741411"/>
              <a:gd name="connsiteX1201" fmla="*/ 1364079 w 2033355"/>
              <a:gd name="connsiteY1201" fmla="*/ 1533052 h 1741411"/>
              <a:gd name="connsiteX1202" fmla="*/ 1356830 w 2033355"/>
              <a:gd name="connsiteY1202" fmla="*/ 1532928 h 1741411"/>
              <a:gd name="connsiteX1203" fmla="*/ 1297918 w 2033355"/>
              <a:gd name="connsiteY1203" fmla="*/ 1537955 h 1741411"/>
              <a:gd name="connsiteX1204" fmla="*/ 1254494 w 2033355"/>
              <a:gd name="connsiteY1204" fmla="*/ 1541076 h 1741411"/>
              <a:gd name="connsiteX1205" fmla="*/ 1246836 w 2033355"/>
              <a:gd name="connsiteY1205" fmla="*/ 1542603 h 1741411"/>
              <a:gd name="connsiteX1206" fmla="*/ 1251303 w 2033355"/>
              <a:gd name="connsiteY1206" fmla="*/ 1546871 h 1741411"/>
              <a:gd name="connsiteX1207" fmla="*/ 1245836 w 2033355"/>
              <a:gd name="connsiteY1207" fmla="*/ 1550978 h 1741411"/>
              <a:gd name="connsiteX1208" fmla="*/ 1250303 w 2033355"/>
              <a:gd name="connsiteY1208" fmla="*/ 1552476 h 1741411"/>
              <a:gd name="connsiteX1209" fmla="*/ 1269943 w 2033355"/>
              <a:gd name="connsiteY1209" fmla="*/ 1554886 h 1741411"/>
              <a:gd name="connsiteX1210" fmla="*/ 1316559 w 2033355"/>
              <a:gd name="connsiteY1210" fmla="*/ 1556451 h 1741411"/>
              <a:gd name="connsiteX1211" fmla="*/ 1333637 w 2033355"/>
              <a:gd name="connsiteY1211" fmla="*/ 1556451 h 1741411"/>
              <a:gd name="connsiteX1212" fmla="*/ 1374442 w 2033355"/>
              <a:gd name="connsiteY1212" fmla="*/ 1554819 h 1741411"/>
              <a:gd name="connsiteX1213" fmla="*/ 1415314 w 2033355"/>
              <a:gd name="connsiteY1213" fmla="*/ 1547459 h 1741411"/>
              <a:gd name="connsiteX1214" fmla="*/ 1425677 w 2033355"/>
              <a:gd name="connsiteY1214" fmla="*/ 1540611 h 1741411"/>
              <a:gd name="connsiteX1215" fmla="*/ 1416666 w 2033355"/>
              <a:gd name="connsiteY1215" fmla="*/ 1535224 h 1741411"/>
              <a:gd name="connsiteX1216" fmla="*/ 1387806 w 2033355"/>
              <a:gd name="connsiteY1216" fmla="*/ 1532833 h 1741411"/>
              <a:gd name="connsiteX1217" fmla="*/ 1366813 w 2033355"/>
              <a:gd name="connsiteY1217" fmla="*/ 1531961 h 1741411"/>
              <a:gd name="connsiteX1218" fmla="*/ 1366946 w 2033355"/>
              <a:gd name="connsiteY1218" fmla="*/ 1531913 h 1741411"/>
              <a:gd name="connsiteX1219" fmla="*/ 1366946 w 2033355"/>
              <a:gd name="connsiteY1219" fmla="*/ 1531913 h 1741411"/>
              <a:gd name="connsiteX1220" fmla="*/ 1390196 w 2033355"/>
              <a:gd name="connsiteY1220" fmla="*/ 1636967 h 1741411"/>
              <a:gd name="connsiteX1221" fmla="*/ 1390339 w 2033355"/>
              <a:gd name="connsiteY1221" fmla="*/ 1637091 h 1741411"/>
              <a:gd name="connsiteX1222" fmla="*/ 1396769 w 2033355"/>
              <a:gd name="connsiteY1222" fmla="*/ 1636000 h 1741411"/>
              <a:gd name="connsiteX1223" fmla="*/ 1410627 w 2033355"/>
              <a:gd name="connsiteY1223" fmla="*/ 1634994 h 1741411"/>
              <a:gd name="connsiteX1224" fmla="*/ 1415009 w 2033355"/>
              <a:gd name="connsiteY1224" fmla="*/ 1632358 h 1741411"/>
              <a:gd name="connsiteX1225" fmla="*/ 1410228 w 2033355"/>
              <a:gd name="connsiteY1225" fmla="*/ 1630299 h 1741411"/>
              <a:gd name="connsiteX1226" fmla="*/ 1401026 w 2033355"/>
              <a:gd name="connsiteY1226" fmla="*/ 1629645 h 1741411"/>
              <a:gd name="connsiteX1227" fmla="*/ 1392721 w 2033355"/>
              <a:gd name="connsiteY1227" fmla="*/ 1628592 h 1741411"/>
              <a:gd name="connsiteX1228" fmla="*/ 1398721 w 2033355"/>
              <a:gd name="connsiteY1228" fmla="*/ 1628032 h 1741411"/>
              <a:gd name="connsiteX1229" fmla="*/ 1404027 w 2033355"/>
              <a:gd name="connsiteY1229" fmla="*/ 1628004 h 1741411"/>
              <a:gd name="connsiteX1230" fmla="*/ 1409142 w 2033355"/>
              <a:gd name="connsiteY1230" fmla="*/ 1627606 h 1741411"/>
              <a:gd name="connsiteX1231" fmla="*/ 1400893 w 2033355"/>
              <a:gd name="connsiteY1231" fmla="*/ 1625092 h 1741411"/>
              <a:gd name="connsiteX1232" fmla="*/ 1372099 w 2033355"/>
              <a:gd name="connsiteY1232" fmla="*/ 1622436 h 1741411"/>
              <a:gd name="connsiteX1233" fmla="*/ 1345924 w 2033355"/>
              <a:gd name="connsiteY1233" fmla="*/ 1620151 h 1741411"/>
              <a:gd name="connsiteX1234" fmla="*/ 1291051 w 2033355"/>
              <a:gd name="connsiteY1234" fmla="*/ 1620113 h 1741411"/>
              <a:gd name="connsiteX1235" fmla="*/ 1260723 w 2033355"/>
              <a:gd name="connsiteY1235" fmla="*/ 1621014 h 1741411"/>
              <a:gd name="connsiteX1236" fmla="*/ 1238368 w 2033355"/>
              <a:gd name="connsiteY1236" fmla="*/ 1624381 h 1741411"/>
              <a:gd name="connsiteX1237" fmla="*/ 1240797 w 2033355"/>
              <a:gd name="connsiteY1237" fmla="*/ 1628336 h 1741411"/>
              <a:gd name="connsiteX1238" fmla="*/ 1241921 w 2033355"/>
              <a:gd name="connsiteY1238" fmla="*/ 1629825 h 1741411"/>
              <a:gd name="connsiteX1239" fmla="*/ 1254675 w 2033355"/>
              <a:gd name="connsiteY1239" fmla="*/ 1634255 h 1741411"/>
              <a:gd name="connsiteX1240" fmla="*/ 1272848 w 2033355"/>
              <a:gd name="connsiteY1240" fmla="*/ 1636967 h 1741411"/>
              <a:gd name="connsiteX1241" fmla="*/ 1314158 w 2033355"/>
              <a:gd name="connsiteY1241" fmla="*/ 1641340 h 1741411"/>
              <a:gd name="connsiteX1242" fmla="*/ 1325226 w 2033355"/>
              <a:gd name="connsiteY1242" fmla="*/ 1642231 h 1741411"/>
              <a:gd name="connsiteX1243" fmla="*/ 1356030 w 2033355"/>
              <a:gd name="connsiteY1243" fmla="*/ 1641207 h 1741411"/>
              <a:gd name="connsiteX1244" fmla="*/ 1390482 w 2033355"/>
              <a:gd name="connsiteY1244" fmla="*/ 1636901 h 1741411"/>
              <a:gd name="connsiteX1245" fmla="*/ 1390196 w 2033355"/>
              <a:gd name="connsiteY1245" fmla="*/ 1636967 h 1741411"/>
              <a:gd name="connsiteX1246" fmla="*/ 1390196 w 2033355"/>
              <a:gd name="connsiteY1246" fmla="*/ 1636967 h 1741411"/>
              <a:gd name="connsiteX1247" fmla="*/ 1390196 w 2033355"/>
              <a:gd name="connsiteY1247" fmla="*/ 1636967 h 174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Lst>
            <a:rect l="l" t="t" r="r" b="b"/>
            <a:pathLst>
              <a:path w="2033355" h="1741411">
                <a:moveTo>
                  <a:pt x="1921091" y="510843"/>
                </a:moveTo>
                <a:cubicBezTo>
                  <a:pt x="1920167" y="508649"/>
                  <a:pt x="1919253" y="506456"/>
                  <a:pt x="1918329" y="504262"/>
                </a:cubicBezTo>
                <a:lnTo>
                  <a:pt x="1918501" y="504438"/>
                </a:lnTo>
                <a:cubicBezTo>
                  <a:pt x="1916395" y="497177"/>
                  <a:pt x="1914795" y="489761"/>
                  <a:pt x="1911662" y="482817"/>
                </a:cubicBezTo>
                <a:cubicBezTo>
                  <a:pt x="1911262" y="481925"/>
                  <a:pt x="1911100" y="480705"/>
                  <a:pt x="1911357" y="479777"/>
                </a:cubicBezTo>
                <a:cubicBezTo>
                  <a:pt x="1912290" y="476297"/>
                  <a:pt x="1909985" y="473566"/>
                  <a:pt x="1909328" y="470472"/>
                </a:cubicBezTo>
                <a:cubicBezTo>
                  <a:pt x="1909214" y="469972"/>
                  <a:pt x="1907861" y="469737"/>
                  <a:pt x="1907080" y="469379"/>
                </a:cubicBezTo>
                <a:cubicBezTo>
                  <a:pt x="1907080" y="469379"/>
                  <a:pt x="1907928" y="468673"/>
                  <a:pt x="1907852" y="468404"/>
                </a:cubicBezTo>
                <a:cubicBezTo>
                  <a:pt x="1906680" y="464150"/>
                  <a:pt x="1907175" y="459391"/>
                  <a:pt x="1903975" y="455735"/>
                </a:cubicBezTo>
                <a:cubicBezTo>
                  <a:pt x="1903299" y="454969"/>
                  <a:pt x="1902775" y="454000"/>
                  <a:pt x="1902432" y="453037"/>
                </a:cubicBezTo>
                <a:cubicBezTo>
                  <a:pt x="1900127" y="446519"/>
                  <a:pt x="1896926" y="440296"/>
                  <a:pt x="1895974" y="433316"/>
                </a:cubicBezTo>
                <a:cubicBezTo>
                  <a:pt x="1895822" y="432159"/>
                  <a:pt x="1894707" y="431130"/>
                  <a:pt x="1894040" y="430042"/>
                </a:cubicBezTo>
                <a:lnTo>
                  <a:pt x="1894221" y="430153"/>
                </a:lnTo>
                <a:cubicBezTo>
                  <a:pt x="1894193" y="429496"/>
                  <a:pt x="1894421" y="428668"/>
                  <a:pt x="1894107" y="428206"/>
                </a:cubicBezTo>
                <a:cubicBezTo>
                  <a:pt x="1889687" y="421725"/>
                  <a:pt x="1887668" y="414098"/>
                  <a:pt x="1883887" y="407272"/>
                </a:cubicBezTo>
                <a:cubicBezTo>
                  <a:pt x="1881153" y="402328"/>
                  <a:pt x="1879467" y="396695"/>
                  <a:pt x="1877191" y="391418"/>
                </a:cubicBezTo>
                <a:cubicBezTo>
                  <a:pt x="1876762" y="390428"/>
                  <a:pt x="1876591" y="389110"/>
                  <a:pt x="1875838" y="388517"/>
                </a:cubicBezTo>
                <a:cubicBezTo>
                  <a:pt x="1872257" y="385692"/>
                  <a:pt x="1871152" y="381785"/>
                  <a:pt x="1870523" y="377595"/>
                </a:cubicBezTo>
                <a:cubicBezTo>
                  <a:pt x="1870428" y="376951"/>
                  <a:pt x="1870504" y="375927"/>
                  <a:pt x="1870142" y="375729"/>
                </a:cubicBezTo>
                <a:cubicBezTo>
                  <a:pt x="1864713" y="372763"/>
                  <a:pt x="1866246" y="366458"/>
                  <a:pt x="1863503" y="362236"/>
                </a:cubicBezTo>
                <a:cubicBezTo>
                  <a:pt x="1863275" y="361889"/>
                  <a:pt x="1862894" y="361644"/>
                  <a:pt x="1862579" y="361352"/>
                </a:cubicBezTo>
                <a:lnTo>
                  <a:pt x="1862513" y="361533"/>
                </a:lnTo>
                <a:cubicBezTo>
                  <a:pt x="1862074" y="360144"/>
                  <a:pt x="1862065" y="358241"/>
                  <a:pt x="1861122" y="357459"/>
                </a:cubicBezTo>
                <a:cubicBezTo>
                  <a:pt x="1858102" y="354962"/>
                  <a:pt x="1856636" y="351407"/>
                  <a:pt x="1854245" y="348512"/>
                </a:cubicBezTo>
                <a:cubicBezTo>
                  <a:pt x="1853569" y="347696"/>
                  <a:pt x="1852540" y="346946"/>
                  <a:pt x="1852330" y="346019"/>
                </a:cubicBezTo>
                <a:cubicBezTo>
                  <a:pt x="1851530" y="342449"/>
                  <a:pt x="1851264" y="338803"/>
                  <a:pt x="1847034" y="337069"/>
                </a:cubicBezTo>
                <a:cubicBezTo>
                  <a:pt x="1846110" y="336690"/>
                  <a:pt x="1845920" y="334423"/>
                  <a:pt x="1845482" y="332998"/>
                </a:cubicBezTo>
                <a:cubicBezTo>
                  <a:pt x="1843977" y="328094"/>
                  <a:pt x="1837367" y="320568"/>
                  <a:pt x="1837424" y="320461"/>
                </a:cubicBezTo>
                <a:cubicBezTo>
                  <a:pt x="1837490" y="320556"/>
                  <a:pt x="1837443" y="320673"/>
                  <a:pt x="1837348" y="320636"/>
                </a:cubicBezTo>
                <a:cubicBezTo>
                  <a:pt x="1836062" y="317965"/>
                  <a:pt x="1834833" y="315263"/>
                  <a:pt x="1833452" y="312639"/>
                </a:cubicBezTo>
                <a:cubicBezTo>
                  <a:pt x="1832995" y="311784"/>
                  <a:pt x="1832109" y="311166"/>
                  <a:pt x="1831499" y="310384"/>
                </a:cubicBezTo>
                <a:cubicBezTo>
                  <a:pt x="1830918" y="309642"/>
                  <a:pt x="1830413" y="308838"/>
                  <a:pt x="1829918" y="308032"/>
                </a:cubicBezTo>
                <a:cubicBezTo>
                  <a:pt x="1829832" y="307896"/>
                  <a:pt x="1830042" y="307610"/>
                  <a:pt x="1830023" y="307402"/>
                </a:cubicBezTo>
                <a:cubicBezTo>
                  <a:pt x="1829985" y="306991"/>
                  <a:pt x="1830013" y="306329"/>
                  <a:pt x="1829794" y="306217"/>
                </a:cubicBezTo>
                <a:cubicBezTo>
                  <a:pt x="1825660" y="304143"/>
                  <a:pt x="1824374" y="299987"/>
                  <a:pt x="1822403" y="296333"/>
                </a:cubicBezTo>
                <a:cubicBezTo>
                  <a:pt x="1819698" y="296142"/>
                  <a:pt x="1819317" y="293752"/>
                  <a:pt x="1819155" y="292048"/>
                </a:cubicBezTo>
                <a:cubicBezTo>
                  <a:pt x="1818869" y="289069"/>
                  <a:pt x="1817650" y="287291"/>
                  <a:pt x="1815497" y="285114"/>
                </a:cubicBezTo>
                <a:cubicBezTo>
                  <a:pt x="1813392" y="282990"/>
                  <a:pt x="1809916" y="280782"/>
                  <a:pt x="1810582" y="276655"/>
                </a:cubicBezTo>
                <a:cubicBezTo>
                  <a:pt x="1810658" y="276164"/>
                  <a:pt x="1810030" y="275092"/>
                  <a:pt x="1809696" y="275076"/>
                </a:cubicBezTo>
                <a:cubicBezTo>
                  <a:pt x="1805953" y="274902"/>
                  <a:pt x="1806001" y="270750"/>
                  <a:pt x="1803458" y="269314"/>
                </a:cubicBezTo>
                <a:cubicBezTo>
                  <a:pt x="1801895" y="268437"/>
                  <a:pt x="1800314" y="267412"/>
                  <a:pt x="1799152" y="266096"/>
                </a:cubicBezTo>
                <a:cubicBezTo>
                  <a:pt x="1797895" y="264673"/>
                  <a:pt x="1797104" y="262834"/>
                  <a:pt x="1796114" y="261176"/>
                </a:cubicBezTo>
                <a:cubicBezTo>
                  <a:pt x="1796114" y="261176"/>
                  <a:pt x="1795590" y="257995"/>
                  <a:pt x="1794571" y="257280"/>
                </a:cubicBezTo>
                <a:cubicBezTo>
                  <a:pt x="1789532" y="253756"/>
                  <a:pt x="1785693" y="249034"/>
                  <a:pt x="1781436" y="244752"/>
                </a:cubicBezTo>
                <a:cubicBezTo>
                  <a:pt x="1779016" y="242316"/>
                  <a:pt x="1776311" y="239522"/>
                  <a:pt x="1775397" y="236405"/>
                </a:cubicBezTo>
                <a:cubicBezTo>
                  <a:pt x="1774178" y="232248"/>
                  <a:pt x="1770254" y="230348"/>
                  <a:pt x="1768806" y="226402"/>
                </a:cubicBezTo>
                <a:cubicBezTo>
                  <a:pt x="1767920" y="223999"/>
                  <a:pt x="1764605" y="222495"/>
                  <a:pt x="1762424" y="220546"/>
                </a:cubicBezTo>
                <a:cubicBezTo>
                  <a:pt x="1761138" y="219399"/>
                  <a:pt x="1760119" y="217745"/>
                  <a:pt x="1758633" y="217077"/>
                </a:cubicBezTo>
                <a:cubicBezTo>
                  <a:pt x="1756137" y="215958"/>
                  <a:pt x="1757442" y="211986"/>
                  <a:pt x="1753690" y="211599"/>
                </a:cubicBezTo>
                <a:cubicBezTo>
                  <a:pt x="1751994" y="211426"/>
                  <a:pt x="1750718" y="208502"/>
                  <a:pt x="1748994" y="207167"/>
                </a:cubicBezTo>
                <a:cubicBezTo>
                  <a:pt x="1746946" y="205591"/>
                  <a:pt x="1744584" y="204438"/>
                  <a:pt x="1742431" y="202987"/>
                </a:cubicBezTo>
                <a:cubicBezTo>
                  <a:pt x="1741755" y="202526"/>
                  <a:pt x="1741155" y="201774"/>
                  <a:pt x="1740802" y="201023"/>
                </a:cubicBezTo>
                <a:cubicBezTo>
                  <a:pt x="1738097" y="195231"/>
                  <a:pt x="1733554" y="191673"/>
                  <a:pt x="1727848" y="188829"/>
                </a:cubicBezTo>
                <a:cubicBezTo>
                  <a:pt x="1724543" y="187184"/>
                  <a:pt x="1720742" y="184960"/>
                  <a:pt x="1719704" y="180820"/>
                </a:cubicBezTo>
                <a:cubicBezTo>
                  <a:pt x="1719180" y="178735"/>
                  <a:pt x="1717752" y="180025"/>
                  <a:pt x="1717056" y="179490"/>
                </a:cubicBezTo>
                <a:cubicBezTo>
                  <a:pt x="1714646" y="177657"/>
                  <a:pt x="1711789" y="175935"/>
                  <a:pt x="1710332" y="173456"/>
                </a:cubicBezTo>
                <a:cubicBezTo>
                  <a:pt x="1707950" y="169427"/>
                  <a:pt x="1703197" y="168435"/>
                  <a:pt x="1700645" y="164835"/>
                </a:cubicBezTo>
                <a:cubicBezTo>
                  <a:pt x="1700349" y="164418"/>
                  <a:pt x="1699349" y="163986"/>
                  <a:pt x="1699035" y="164170"/>
                </a:cubicBezTo>
                <a:cubicBezTo>
                  <a:pt x="1695892" y="166011"/>
                  <a:pt x="1694673" y="163199"/>
                  <a:pt x="1693139" y="161667"/>
                </a:cubicBezTo>
                <a:cubicBezTo>
                  <a:pt x="1690567" y="159083"/>
                  <a:pt x="1688291" y="156214"/>
                  <a:pt x="1685833" y="153509"/>
                </a:cubicBezTo>
                <a:cubicBezTo>
                  <a:pt x="1685414" y="153049"/>
                  <a:pt x="1684795" y="152642"/>
                  <a:pt x="1684195" y="152497"/>
                </a:cubicBezTo>
                <a:cubicBezTo>
                  <a:pt x="1680147" y="151515"/>
                  <a:pt x="1676937" y="149580"/>
                  <a:pt x="1675384" y="145468"/>
                </a:cubicBezTo>
                <a:cubicBezTo>
                  <a:pt x="1675213" y="145005"/>
                  <a:pt x="1674346" y="144799"/>
                  <a:pt x="1673813" y="144470"/>
                </a:cubicBezTo>
                <a:cubicBezTo>
                  <a:pt x="1667469" y="140593"/>
                  <a:pt x="1662069" y="135091"/>
                  <a:pt x="1654477" y="133347"/>
                </a:cubicBezTo>
                <a:cubicBezTo>
                  <a:pt x="1652067" y="129502"/>
                  <a:pt x="1645762" y="130438"/>
                  <a:pt x="1644419" y="125224"/>
                </a:cubicBezTo>
                <a:cubicBezTo>
                  <a:pt x="1644285" y="124687"/>
                  <a:pt x="1643647" y="124061"/>
                  <a:pt x="1643104" y="123874"/>
                </a:cubicBezTo>
                <a:cubicBezTo>
                  <a:pt x="1637989" y="122104"/>
                  <a:pt x="1632836" y="120419"/>
                  <a:pt x="1627693" y="118709"/>
                </a:cubicBezTo>
                <a:lnTo>
                  <a:pt x="1627826" y="118830"/>
                </a:lnTo>
                <a:cubicBezTo>
                  <a:pt x="1626340" y="114604"/>
                  <a:pt x="1626331" y="114501"/>
                  <a:pt x="1622292" y="114986"/>
                </a:cubicBezTo>
                <a:cubicBezTo>
                  <a:pt x="1620892" y="115154"/>
                  <a:pt x="1619987" y="115177"/>
                  <a:pt x="1618844" y="114062"/>
                </a:cubicBezTo>
                <a:cubicBezTo>
                  <a:pt x="1617510" y="112770"/>
                  <a:pt x="1615653" y="112017"/>
                  <a:pt x="1614005" y="111053"/>
                </a:cubicBezTo>
                <a:cubicBezTo>
                  <a:pt x="1613643" y="110836"/>
                  <a:pt x="1612862" y="110670"/>
                  <a:pt x="1612872" y="110545"/>
                </a:cubicBezTo>
                <a:cubicBezTo>
                  <a:pt x="1613167" y="107895"/>
                  <a:pt x="1611681" y="107149"/>
                  <a:pt x="1609386" y="106402"/>
                </a:cubicBezTo>
                <a:cubicBezTo>
                  <a:pt x="1607443" y="105771"/>
                  <a:pt x="1605871" y="104212"/>
                  <a:pt x="1603509" y="104501"/>
                </a:cubicBezTo>
                <a:cubicBezTo>
                  <a:pt x="1602928" y="104573"/>
                  <a:pt x="1602204" y="103492"/>
                  <a:pt x="1601528" y="102958"/>
                </a:cubicBezTo>
                <a:cubicBezTo>
                  <a:pt x="1598508" y="100565"/>
                  <a:pt x="1595527" y="98190"/>
                  <a:pt x="1591212" y="98889"/>
                </a:cubicBezTo>
                <a:cubicBezTo>
                  <a:pt x="1590241" y="99047"/>
                  <a:pt x="1588964" y="98714"/>
                  <a:pt x="1588154" y="98145"/>
                </a:cubicBezTo>
                <a:cubicBezTo>
                  <a:pt x="1586926" y="97274"/>
                  <a:pt x="1586430" y="95099"/>
                  <a:pt x="1584145" y="96478"/>
                </a:cubicBezTo>
                <a:cubicBezTo>
                  <a:pt x="1583916" y="96615"/>
                  <a:pt x="1582659" y="95206"/>
                  <a:pt x="1581992" y="94421"/>
                </a:cubicBezTo>
                <a:cubicBezTo>
                  <a:pt x="1581516" y="93860"/>
                  <a:pt x="1581249" y="92596"/>
                  <a:pt x="1580839" y="92578"/>
                </a:cubicBezTo>
                <a:cubicBezTo>
                  <a:pt x="1575477" y="92335"/>
                  <a:pt x="1571162" y="87480"/>
                  <a:pt x="1565466" y="89018"/>
                </a:cubicBezTo>
                <a:cubicBezTo>
                  <a:pt x="1562999" y="89684"/>
                  <a:pt x="1561637" y="87542"/>
                  <a:pt x="1560742" y="86534"/>
                </a:cubicBezTo>
                <a:cubicBezTo>
                  <a:pt x="1559513" y="85156"/>
                  <a:pt x="1558303" y="84276"/>
                  <a:pt x="1557027" y="84921"/>
                </a:cubicBezTo>
                <a:cubicBezTo>
                  <a:pt x="1553150" y="86886"/>
                  <a:pt x="1550369" y="84382"/>
                  <a:pt x="1547340" y="82987"/>
                </a:cubicBezTo>
                <a:cubicBezTo>
                  <a:pt x="1545025" y="81920"/>
                  <a:pt x="1543120" y="79863"/>
                  <a:pt x="1540129" y="80908"/>
                </a:cubicBezTo>
                <a:cubicBezTo>
                  <a:pt x="1539653" y="81073"/>
                  <a:pt x="1538244" y="80188"/>
                  <a:pt x="1538205" y="79714"/>
                </a:cubicBezTo>
                <a:cubicBezTo>
                  <a:pt x="1537958" y="76605"/>
                  <a:pt x="1536272" y="76738"/>
                  <a:pt x="1533729" y="76859"/>
                </a:cubicBezTo>
                <a:cubicBezTo>
                  <a:pt x="1531471" y="76966"/>
                  <a:pt x="1529147" y="75774"/>
                  <a:pt x="1526861" y="75156"/>
                </a:cubicBezTo>
                <a:cubicBezTo>
                  <a:pt x="1526947" y="75027"/>
                  <a:pt x="1527042" y="75125"/>
                  <a:pt x="1527004" y="75303"/>
                </a:cubicBezTo>
                <a:cubicBezTo>
                  <a:pt x="1524661" y="74914"/>
                  <a:pt x="1522318" y="74193"/>
                  <a:pt x="1519984" y="74237"/>
                </a:cubicBezTo>
                <a:cubicBezTo>
                  <a:pt x="1517917" y="74275"/>
                  <a:pt x="1517555" y="73960"/>
                  <a:pt x="1518622" y="72248"/>
                </a:cubicBezTo>
                <a:cubicBezTo>
                  <a:pt x="1518003" y="71886"/>
                  <a:pt x="1517346" y="71166"/>
                  <a:pt x="1516774" y="71226"/>
                </a:cubicBezTo>
                <a:cubicBezTo>
                  <a:pt x="1513993" y="71514"/>
                  <a:pt x="1511240" y="72012"/>
                  <a:pt x="1507621" y="71415"/>
                </a:cubicBezTo>
                <a:cubicBezTo>
                  <a:pt x="1508707" y="71103"/>
                  <a:pt x="1508792" y="68933"/>
                  <a:pt x="1508202" y="69123"/>
                </a:cubicBezTo>
                <a:cubicBezTo>
                  <a:pt x="1502448" y="70961"/>
                  <a:pt x="1497477" y="69184"/>
                  <a:pt x="1492419" y="66458"/>
                </a:cubicBezTo>
                <a:cubicBezTo>
                  <a:pt x="1489618" y="64946"/>
                  <a:pt x="1486361" y="63896"/>
                  <a:pt x="1482922" y="64858"/>
                </a:cubicBezTo>
                <a:cubicBezTo>
                  <a:pt x="1477988" y="66237"/>
                  <a:pt x="1473226" y="64325"/>
                  <a:pt x="1468435" y="63790"/>
                </a:cubicBezTo>
                <a:cubicBezTo>
                  <a:pt x="1463044" y="63190"/>
                  <a:pt x="1457776" y="61268"/>
                  <a:pt x="1452404" y="60987"/>
                </a:cubicBezTo>
                <a:cubicBezTo>
                  <a:pt x="1450042" y="60864"/>
                  <a:pt x="1449737" y="57461"/>
                  <a:pt x="1446975" y="58862"/>
                </a:cubicBezTo>
                <a:cubicBezTo>
                  <a:pt x="1445289" y="59712"/>
                  <a:pt x="1443136" y="59730"/>
                  <a:pt x="1441184" y="59892"/>
                </a:cubicBezTo>
                <a:cubicBezTo>
                  <a:pt x="1440260" y="59968"/>
                  <a:pt x="1439279" y="59558"/>
                  <a:pt x="1438374" y="59251"/>
                </a:cubicBezTo>
                <a:cubicBezTo>
                  <a:pt x="1438021" y="59132"/>
                  <a:pt x="1437650" y="58376"/>
                  <a:pt x="1437507" y="58435"/>
                </a:cubicBezTo>
                <a:cubicBezTo>
                  <a:pt x="1431678" y="60885"/>
                  <a:pt x="1426039" y="55616"/>
                  <a:pt x="1420229" y="58042"/>
                </a:cubicBezTo>
                <a:cubicBezTo>
                  <a:pt x="1414028" y="55577"/>
                  <a:pt x="1407351" y="58261"/>
                  <a:pt x="1401045" y="56242"/>
                </a:cubicBezTo>
                <a:cubicBezTo>
                  <a:pt x="1398836" y="55534"/>
                  <a:pt x="1396302" y="55808"/>
                  <a:pt x="1393911" y="55692"/>
                </a:cubicBezTo>
                <a:cubicBezTo>
                  <a:pt x="1393502" y="55672"/>
                  <a:pt x="1392959" y="56187"/>
                  <a:pt x="1392673" y="56049"/>
                </a:cubicBezTo>
                <a:cubicBezTo>
                  <a:pt x="1387415" y="53498"/>
                  <a:pt x="1382357" y="56237"/>
                  <a:pt x="1377195" y="56442"/>
                </a:cubicBezTo>
                <a:cubicBezTo>
                  <a:pt x="1372851" y="56615"/>
                  <a:pt x="1368460" y="55595"/>
                  <a:pt x="1364127" y="55776"/>
                </a:cubicBezTo>
                <a:cubicBezTo>
                  <a:pt x="1356230" y="56106"/>
                  <a:pt x="1348363" y="57374"/>
                  <a:pt x="1340476" y="57436"/>
                </a:cubicBezTo>
                <a:cubicBezTo>
                  <a:pt x="1332465" y="57500"/>
                  <a:pt x="1324922" y="60280"/>
                  <a:pt x="1316997" y="60499"/>
                </a:cubicBezTo>
                <a:cubicBezTo>
                  <a:pt x="1316768" y="60504"/>
                  <a:pt x="1316530" y="60465"/>
                  <a:pt x="1316340" y="60545"/>
                </a:cubicBezTo>
                <a:cubicBezTo>
                  <a:pt x="1308510" y="63845"/>
                  <a:pt x="1299833" y="62353"/>
                  <a:pt x="1291870" y="64834"/>
                </a:cubicBezTo>
                <a:cubicBezTo>
                  <a:pt x="1289574" y="65550"/>
                  <a:pt x="1287355" y="66512"/>
                  <a:pt x="1285059" y="67269"/>
                </a:cubicBezTo>
                <a:cubicBezTo>
                  <a:pt x="1283031" y="67942"/>
                  <a:pt x="1280954" y="68523"/>
                  <a:pt x="1278887" y="69083"/>
                </a:cubicBezTo>
                <a:cubicBezTo>
                  <a:pt x="1274258" y="70333"/>
                  <a:pt x="1269639" y="71617"/>
                  <a:pt x="1264981" y="72750"/>
                </a:cubicBezTo>
                <a:cubicBezTo>
                  <a:pt x="1260371" y="73873"/>
                  <a:pt x="1256303" y="76438"/>
                  <a:pt x="1251350" y="76910"/>
                </a:cubicBezTo>
                <a:cubicBezTo>
                  <a:pt x="1247102" y="77315"/>
                  <a:pt x="1242664" y="78727"/>
                  <a:pt x="1238930" y="80810"/>
                </a:cubicBezTo>
                <a:cubicBezTo>
                  <a:pt x="1232110" y="84626"/>
                  <a:pt x="1224623" y="86324"/>
                  <a:pt x="1217299" y="88282"/>
                </a:cubicBezTo>
                <a:cubicBezTo>
                  <a:pt x="1209698" y="90310"/>
                  <a:pt x="1203145" y="94224"/>
                  <a:pt x="1196248" y="97563"/>
                </a:cubicBezTo>
                <a:cubicBezTo>
                  <a:pt x="1192705" y="99276"/>
                  <a:pt x="1189267" y="101295"/>
                  <a:pt x="1185571" y="102563"/>
                </a:cubicBezTo>
                <a:cubicBezTo>
                  <a:pt x="1180361" y="104351"/>
                  <a:pt x="1175284" y="106144"/>
                  <a:pt x="1170807" y="109565"/>
                </a:cubicBezTo>
                <a:cubicBezTo>
                  <a:pt x="1169035" y="110920"/>
                  <a:pt x="1166416" y="111358"/>
                  <a:pt x="1164102" y="111793"/>
                </a:cubicBezTo>
                <a:cubicBezTo>
                  <a:pt x="1160558" y="112458"/>
                  <a:pt x="1157167" y="112984"/>
                  <a:pt x="1155520" y="116891"/>
                </a:cubicBezTo>
                <a:cubicBezTo>
                  <a:pt x="1154395" y="119574"/>
                  <a:pt x="1151795" y="120622"/>
                  <a:pt x="1149147" y="121074"/>
                </a:cubicBezTo>
                <a:cubicBezTo>
                  <a:pt x="1143918" y="121965"/>
                  <a:pt x="1139984" y="125014"/>
                  <a:pt x="1136041" y="128195"/>
                </a:cubicBezTo>
                <a:cubicBezTo>
                  <a:pt x="1134202" y="129684"/>
                  <a:pt x="1132250" y="131393"/>
                  <a:pt x="1130059" y="132044"/>
                </a:cubicBezTo>
                <a:cubicBezTo>
                  <a:pt x="1125144" y="133506"/>
                  <a:pt x="1120782" y="135771"/>
                  <a:pt x="1116600" y="138680"/>
                </a:cubicBezTo>
                <a:cubicBezTo>
                  <a:pt x="1108314" y="144432"/>
                  <a:pt x="1099808" y="149849"/>
                  <a:pt x="1091492" y="155552"/>
                </a:cubicBezTo>
                <a:cubicBezTo>
                  <a:pt x="1083139" y="161278"/>
                  <a:pt x="1074824" y="167051"/>
                  <a:pt x="1066670" y="173049"/>
                </a:cubicBezTo>
                <a:cubicBezTo>
                  <a:pt x="1058384" y="179145"/>
                  <a:pt x="1050363" y="185592"/>
                  <a:pt x="1042162" y="191795"/>
                </a:cubicBezTo>
                <a:cubicBezTo>
                  <a:pt x="1031485" y="199871"/>
                  <a:pt x="1021798" y="209135"/>
                  <a:pt x="1011330" y="217431"/>
                </a:cubicBezTo>
                <a:cubicBezTo>
                  <a:pt x="1003396" y="223710"/>
                  <a:pt x="996642" y="231149"/>
                  <a:pt x="989270" y="237948"/>
                </a:cubicBezTo>
                <a:cubicBezTo>
                  <a:pt x="983812" y="242982"/>
                  <a:pt x="978545" y="248318"/>
                  <a:pt x="973230" y="253555"/>
                </a:cubicBezTo>
                <a:cubicBezTo>
                  <a:pt x="966686" y="260013"/>
                  <a:pt x="960847" y="267185"/>
                  <a:pt x="954628" y="273983"/>
                </a:cubicBezTo>
                <a:cubicBezTo>
                  <a:pt x="952894" y="275883"/>
                  <a:pt x="950741" y="277414"/>
                  <a:pt x="949055" y="279354"/>
                </a:cubicBezTo>
                <a:cubicBezTo>
                  <a:pt x="945474" y="283478"/>
                  <a:pt x="942064" y="287744"/>
                  <a:pt x="938626" y="291983"/>
                </a:cubicBezTo>
                <a:cubicBezTo>
                  <a:pt x="936968" y="294019"/>
                  <a:pt x="935473" y="296180"/>
                  <a:pt x="933787" y="298188"/>
                </a:cubicBezTo>
                <a:cubicBezTo>
                  <a:pt x="926767" y="306555"/>
                  <a:pt x="919604" y="314814"/>
                  <a:pt x="912689" y="323266"/>
                </a:cubicBezTo>
                <a:cubicBezTo>
                  <a:pt x="910117" y="326416"/>
                  <a:pt x="908060" y="329990"/>
                  <a:pt x="905764" y="333366"/>
                </a:cubicBezTo>
                <a:cubicBezTo>
                  <a:pt x="905393" y="333910"/>
                  <a:pt x="905012" y="334452"/>
                  <a:pt x="904593" y="334961"/>
                </a:cubicBezTo>
                <a:cubicBezTo>
                  <a:pt x="899887" y="340709"/>
                  <a:pt x="894963" y="346299"/>
                  <a:pt x="890524" y="352249"/>
                </a:cubicBezTo>
                <a:cubicBezTo>
                  <a:pt x="887562" y="356223"/>
                  <a:pt x="885552" y="360898"/>
                  <a:pt x="882638" y="364915"/>
                </a:cubicBezTo>
                <a:cubicBezTo>
                  <a:pt x="878809" y="370183"/>
                  <a:pt x="876494" y="376551"/>
                  <a:pt x="871141" y="380712"/>
                </a:cubicBezTo>
                <a:cubicBezTo>
                  <a:pt x="870808" y="380969"/>
                  <a:pt x="870531" y="381372"/>
                  <a:pt x="870370" y="381764"/>
                </a:cubicBezTo>
                <a:cubicBezTo>
                  <a:pt x="866588" y="391112"/>
                  <a:pt x="860864" y="399322"/>
                  <a:pt x="855358" y="407699"/>
                </a:cubicBezTo>
                <a:cubicBezTo>
                  <a:pt x="851224" y="413985"/>
                  <a:pt x="847662" y="420665"/>
                  <a:pt x="844662" y="427615"/>
                </a:cubicBezTo>
                <a:cubicBezTo>
                  <a:pt x="843452" y="430413"/>
                  <a:pt x="841775" y="433011"/>
                  <a:pt x="840280" y="435686"/>
                </a:cubicBezTo>
                <a:cubicBezTo>
                  <a:pt x="836260" y="442905"/>
                  <a:pt x="831593" y="449795"/>
                  <a:pt x="829088" y="457789"/>
                </a:cubicBezTo>
                <a:cubicBezTo>
                  <a:pt x="828641" y="459208"/>
                  <a:pt x="827621" y="460492"/>
                  <a:pt x="826688" y="461707"/>
                </a:cubicBezTo>
                <a:cubicBezTo>
                  <a:pt x="824526" y="464538"/>
                  <a:pt x="823278" y="467626"/>
                  <a:pt x="822487" y="471155"/>
                </a:cubicBezTo>
                <a:cubicBezTo>
                  <a:pt x="821687" y="474700"/>
                  <a:pt x="819792" y="478014"/>
                  <a:pt x="818277" y="481385"/>
                </a:cubicBezTo>
                <a:cubicBezTo>
                  <a:pt x="814801" y="489111"/>
                  <a:pt x="811076" y="496730"/>
                  <a:pt x="807828" y="504545"/>
                </a:cubicBezTo>
                <a:cubicBezTo>
                  <a:pt x="805409" y="510385"/>
                  <a:pt x="802342" y="516102"/>
                  <a:pt x="800561" y="522006"/>
                </a:cubicBezTo>
                <a:cubicBezTo>
                  <a:pt x="798751" y="528003"/>
                  <a:pt x="796170" y="533245"/>
                  <a:pt x="792817" y="538323"/>
                </a:cubicBezTo>
                <a:cubicBezTo>
                  <a:pt x="792693" y="538505"/>
                  <a:pt x="792493" y="538728"/>
                  <a:pt x="792522" y="538898"/>
                </a:cubicBezTo>
                <a:cubicBezTo>
                  <a:pt x="793360" y="543773"/>
                  <a:pt x="789855" y="547510"/>
                  <a:pt x="789140" y="551875"/>
                </a:cubicBezTo>
                <a:cubicBezTo>
                  <a:pt x="788769" y="554192"/>
                  <a:pt x="788312" y="555853"/>
                  <a:pt x="786673" y="557494"/>
                </a:cubicBezTo>
                <a:cubicBezTo>
                  <a:pt x="785854" y="558311"/>
                  <a:pt x="785730" y="559850"/>
                  <a:pt x="785387" y="561087"/>
                </a:cubicBezTo>
                <a:cubicBezTo>
                  <a:pt x="783854" y="566516"/>
                  <a:pt x="782454" y="571986"/>
                  <a:pt x="780815" y="577383"/>
                </a:cubicBezTo>
                <a:cubicBezTo>
                  <a:pt x="778501" y="585018"/>
                  <a:pt x="776015" y="592603"/>
                  <a:pt x="773605" y="600210"/>
                </a:cubicBezTo>
                <a:cubicBezTo>
                  <a:pt x="773272" y="601256"/>
                  <a:pt x="773062" y="602359"/>
                  <a:pt x="772614" y="603350"/>
                </a:cubicBezTo>
                <a:cubicBezTo>
                  <a:pt x="768281" y="612796"/>
                  <a:pt x="766147" y="622972"/>
                  <a:pt x="762747" y="632726"/>
                </a:cubicBezTo>
                <a:cubicBezTo>
                  <a:pt x="761013" y="637686"/>
                  <a:pt x="759318" y="642667"/>
                  <a:pt x="757879" y="647717"/>
                </a:cubicBezTo>
                <a:cubicBezTo>
                  <a:pt x="756508" y="652536"/>
                  <a:pt x="755469" y="657447"/>
                  <a:pt x="754326" y="662331"/>
                </a:cubicBezTo>
                <a:cubicBezTo>
                  <a:pt x="752926" y="668388"/>
                  <a:pt x="751259" y="674336"/>
                  <a:pt x="749116" y="680209"/>
                </a:cubicBezTo>
                <a:cubicBezTo>
                  <a:pt x="747507" y="684591"/>
                  <a:pt x="746897" y="689447"/>
                  <a:pt x="746545" y="694144"/>
                </a:cubicBezTo>
                <a:cubicBezTo>
                  <a:pt x="745964" y="701848"/>
                  <a:pt x="743239" y="708971"/>
                  <a:pt x="741344" y="716327"/>
                </a:cubicBezTo>
                <a:cubicBezTo>
                  <a:pt x="739953" y="721748"/>
                  <a:pt x="738763" y="727211"/>
                  <a:pt x="738172" y="732788"/>
                </a:cubicBezTo>
                <a:cubicBezTo>
                  <a:pt x="738086" y="733639"/>
                  <a:pt x="738039" y="734559"/>
                  <a:pt x="737677" y="735308"/>
                </a:cubicBezTo>
                <a:cubicBezTo>
                  <a:pt x="733895" y="743237"/>
                  <a:pt x="733200" y="751988"/>
                  <a:pt x="731552" y="760386"/>
                </a:cubicBezTo>
                <a:cubicBezTo>
                  <a:pt x="729904" y="768804"/>
                  <a:pt x="728476" y="777279"/>
                  <a:pt x="726847" y="785722"/>
                </a:cubicBezTo>
                <a:cubicBezTo>
                  <a:pt x="725113" y="794671"/>
                  <a:pt x="724008" y="803756"/>
                  <a:pt x="721741" y="812612"/>
                </a:cubicBezTo>
                <a:cubicBezTo>
                  <a:pt x="720665" y="816823"/>
                  <a:pt x="720151" y="821003"/>
                  <a:pt x="719913" y="825377"/>
                </a:cubicBezTo>
                <a:cubicBezTo>
                  <a:pt x="719541" y="832084"/>
                  <a:pt x="717931" y="838726"/>
                  <a:pt x="716836" y="845391"/>
                </a:cubicBezTo>
                <a:cubicBezTo>
                  <a:pt x="715769" y="851819"/>
                  <a:pt x="714712" y="858245"/>
                  <a:pt x="713588" y="864667"/>
                </a:cubicBezTo>
                <a:cubicBezTo>
                  <a:pt x="713245" y="866601"/>
                  <a:pt x="712521" y="868470"/>
                  <a:pt x="712226" y="870414"/>
                </a:cubicBezTo>
                <a:cubicBezTo>
                  <a:pt x="710864" y="879283"/>
                  <a:pt x="708902" y="888028"/>
                  <a:pt x="708359" y="897067"/>
                </a:cubicBezTo>
                <a:cubicBezTo>
                  <a:pt x="707902" y="904683"/>
                  <a:pt x="705949" y="912204"/>
                  <a:pt x="704701" y="919764"/>
                </a:cubicBezTo>
                <a:cubicBezTo>
                  <a:pt x="702339" y="934067"/>
                  <a:pt x="699796" y="948351"/>
                  <a:pt x="698586" y="962815"/>
                </a:cubicBezTo>
                <a:cubicBezTo>
                  <a:pt x="698291" y="966258"/>
                  <a:pt x="697291" y="969635"/>
                  <a:pt x="696824" y="973078"/>
                </a:cubicBezTo>
                <a:cubicBezTo>
                  <a:pt x="696081" y="978551"/>
                  <a:pt x="694509" y="983853"/>
                  <a:pt x="693871" y="989373"/>
                </a:cubicBezTo>
                <a:cubicBezTo>
                  <a:pt x="692414" y="1001940"/>
                  <a:pt x="690357" y="1014422"/>
                  <a:pt x="688642" y="1026961"/>
                </a:cubicBezTo>
                <a:cubicBezTo>
                  <a:pt x="687137" y="1037963"/>
                  <a:pt x="685813" y="1048985"/>
                  <a:pt x="684299" y="1059987"/>
                </a:cubicBezTo>
                <a:cubicBezTo>
                  <a:pt x="684003" y="1062112"/>
                  <a:pt x="682613" y="1064208"/>
                  <a:pt x="682756" y="1066247"/>
                </a:cubicBezTo>
                <a:cubicBezTo>
                  <a:pt x="683251" y="1072981"/>
                  <a:pt x="678450" y="1078976"/>
                  <a:pt x="680231" y="1085824"/>
                </a:cubicBezTo>
                <a:cubicBezTo>
                  <a:pt x="680346" y="1086232"/>
                  <a:pt x="680460" y="1086782"/>
                  <a:pt x="680270" y="1087104"/>
                </a:cubicBezTo>
                <a:cubicBezTo>
                  <a:pt x="678460" y="1090301"/>
                  <a:pt x="679327" y="1093971"/>
                  <a:pt x="678527" y="1097196"/>
                </a:cubicBezTo>
                <a:cubicBezTo>
                  <a:pt x="677288" y="1102204"/>
                  <a:pt x="677174" y="1107354"/>
                  <a:pt x="675964" y="1112381"/>
                </a:cubicBezTo>
                <a:cubicBezTo>
                  <a:pt x="675097" y="1115986"/>
                  <a:pt x="674983" y="1119998"/>
                  <a:pt x="674355" y="1123830"/>
                </a:cubicBezTo>
                <a:cubicBezTo>
                  <a:pt x="673040" y="1131977"/>
                  <a:pt x="672373" y="1140219"/>
                  <a:pt x="671078" y="1148367"/>
                </a:cubicBezTo>
                <a:cubicBezTo>
                  <a:pt x="669649" y="1157368"/>
                  <a:pt x="667554" y="1166265"/>
                  <a:pt x="666220" y="1175275"/>
                </a:cubicBezTo>
                <a:cubicBezTo>
                  <a:pt x="664563" y="1186467"/>
                  <a:pt x="662658" y="1197602"/>
                  <a:pt x="660524" y="1208709"/>
                </a:cubicBezTo>
                <a:cubicBezTo>
                  <a:pt x="659343" y="1214893"/>
                  <a:pt x="658762" y="1221201"/>
                  <a:pt x="658019" y="1227460"/>
                </a:cubicBezTo>
                <a:cubicBezTo>
                  <a:pt x="657657" y="1230496"/>
                  <a:pt x="657714" y="1233559"/>
                  <a:pt x="655952" y="1236319"/>
                </a:cubicBezTo>
                <a:cubicBezTo>
                  <a:pt x="655447" y="1237116"/>
                  <a:pt x="655705" y="1238396"/>
                  <a:pt x="655638" y="1239459"/>
                </a:cubicBezTo>
                <a:cubicBezTo>
                  <a:pt x="655552" y="1240749"/>
                  <a:pt x="655838" y="1242190"/>
                  <a:pt x="655362" y="1243300"/>
                </a:cubicBezTo>
                <a:cubicBezTo>
                  <a:pt x="653819" y="1246848"/>
                  <a:pt x="653323" y="1250528"/>
                  <a:pt x="652942" y="1254350"/>
                </a:cubicBezTo>
                <a:cubicBezTo>
                  <a:pt x="652580" y="1258011"/>
                  <a:pt x="651037" y="1261558"/>
                  <a:pt x="650675" y="1265210"/>
                </a:cubicBezTo>
                <a:cubicBezTo>
                  <a:pt x="649885" y="1273092"/>
                  <a:pt x="647446" y="1280509"/>
                  <a:pt x="645065" y="1287974"/>
                </a:cubicBezTo>
                <a:cubicBezTo>
                  <a:pt x="644760" y="1288941"/>
                  <a:pt x="645075" y="1290098"/>
                  <a:pt x="645027" y="1291161"/>
                </a:cubicBezTo>
                <a:cubicBezTo>
                  <a:pt x="644970" y="1292640"/>
                  <a:pt x="645141" y="1294215"/>
                  <a:pt x="644684" y="1295571"/>
                </a:cubicBezTo>
                <a:cubicBezTo>
                  <a:pt x="641605" y="1304667"/>
                  <a:pt x="640570" y="1314161"/>
                  <a:pt x="638991" y="1323551"/>
                </a:cubicBezTo>
                <a:cubicBezTo>
                  <a:pt x="638389" y="1327136"/>
                  <a:pt x="638218" y="1330930"/>
                  <a:pt x="635614" y="1333918"/>
                </a:cubicBezTo>
                <a:cubicBezTo>
                  <a:pt x="635228" y="1334364"/>
                  <a:pt x="634767" y="1335322"/>
                  <a:pt x="634966" y="1335606"/>
                </a:cubicBezTo>
                <a:cubicBezTo>
                  <a:pt x="637371" y="1338973"/>
                  <a:pt x="634422" y="1341013"/>
                  <a:pt x="633420" y="1343754"/>
                </a:cubicBezTo>
                <a:cubicBezTo>
                  <a:pt x="632023" y="1347576"/>
                  <a:pt x="631982" y="1351873"/>
                  <a:pt x="631237" y="1355942"/>
                </a:cubicBezTo>
                <a:cubicBezTo>
                  <a:pt x="629591" y="1364933"/>
                  <a:pt x="628625" y="1374039"/>
                  <a:pt x="626188" y="1382907"/>
                </a:cubicBezTo>
                <a:cubicBezTo>
                  <a:pt x="624642" y="1388532"/>
                  <a:pt x="624265" y="1394479"/>
                  <a:pt x="622871" y="1400160"/>
                </a:cubicBezTo>
                <a:cubicBezTo>
                  <a:pt x="621075" y="1407482"/>
                  <a:pt x="618931" y="1414691"/>
                  <a:pt x="617583" y="1422146"/>
                </a:cubicBezTo>
                <a:cubicBezTo>
                  <a:pt x="616082" y="1430445"/>
                  <a:pt x="613629" y="1438574"/>
                  <a:pt x="611910" y="1446844"/>
                </a:cubicBezTo>
                <a:cubicBezTo>
                  <a:pt x="610634" y="1452981"/>
                  <a:pt x="609945" y="1459231"/>
                  <a:pt x="608840" y="1465416"/>
                </a:cubicBezTo>
                <a:cubicBezTo>
                  <a:pt x="608382" y="1467967"/>
                  <a:pt x="607869" y="1470623"/>
                  <a:pt x="606778" y="1472956"/>
                </a:cubicBezTo>
                <a:cubicBezTo>
                  <a:pt x="603424" y="1480117"/>
                  <a:pt x="602016" y="1487667"/>
                  <a:pt x="601563" y="1495463"/>
                </a:cubicBezTo>
                <a:cubicBezTo>
                  <a:pt x="601538" y="1495890"/>
                  <a:pt x="601681" y="1496469"/>
                  <a:pt x="601456" y="1496715"/>
                </a:cubicBezTo>
                <a:cubicBezTo>
                  <a:pt x="598295" y="1500263"/>
                  <a:pt x="600144" y="1505565"/>
                  <a:pt x="596994" y="1509140"/>
                </a:cubicBezTo>
                <a:cubicBezTo>
                  <a:pt x="596313" y="1509918"/>
                  <a:pt x="595764" y="1511199"/>
                  <a:pt x="595851" y="1512185"/>
                </a:cubicBezTo>
                <a:cubicBezTo>
                  <a:pt x="596315" y="1517411"/>
                  <a:pt x="593775" y="1521945"/>
                  <a:pt x="592528" y="1526744"/>
                </a:cubicBezTo>
                <a:cubicBezTo>
                  <a:pt x="591335" y="1531325"/>
                  <a:pt x="589225" y="1535679"/>
                  <a:pt x="587505" y="1540127"/>
                </a:cubicBezTo>
                <a:cubicBezTo>
                  <a:pt x="586202" y="1543504"/>
                  <a:pt x="584673" y="1546587"/>
                  <a:pt x="584258" y="1550475"/>
                </a:cubicBezTo>
                <a:cubicBezTo>
                  <a:pt x="583800" y="1554781"/>
                  <a:pt x="580635" y="1558774"/>
                  <a:pt x="578747" y="1562948"/>
                </a:cubicBezTo>
                <a:cubicBezTo>
                  <a:pt x="577954" y="1564702"/>
                  <a:pt x="577405" y="1566561"/>
                  <a:pt x="576757" y="1568383"/>
                </a:cubicBezTo>
                <a:cubicBezTo>
                  <a:pt x="574774" y="1573941"/>
                  <a:pt x="572807" y="1579489"/>
                  <a:pt x="568919" y="1584137"/>
                </a:cubicBezTo>
                <a:cubicBezTo>
                  <a:pt x="567820" y="1585446"/>
                  <a:pt x="566908" y="1587001"/>
                  <a:pt x="566263" y="1588585"/>
                </a:cubicBezTo>
                <a:cubicBezTo>
                  <a:pt x="562887" y="1596875"/>
                  <a:pt x="558922" y="1604804"/>
                  <a:pt x="552933" y="1611595"/>
                </a:cubicBezTo>
                <a:cubicBezTo>
                  <a:pt x="551794" y="1612895"/>
                  <a:pt x="550991" y="1614507"/>
                  <a:pt x="550180" y="1616053"/>
                </a:cubicBezTo>
                <a:cubicBezTo>
                  <a:pt x="542973" y="1629768"/>
                  <a:pt x="533047" y="1641425"/>
                  <a:pt x="522329" y="1652484"/>
                </a:cubicBezTo>
                <a:cubicBezTo>
                  <a:pt x="516998" y="1657986"/>
                  <a:pt x="511689" y="1663515"/>
                  <a:pt x="506335" y="1668988"/>
                </a:cubicBezTo>
                <a:cubicBezTo>
                  <a:pt x="504821" y="1670544"/>
                  <a:pt x="503197" y="1671985"/>
                  <a:pt x="501591" y="1673446"/>
                </a:cubicBezTo>
                <a:cubicBezTo>
                  <a:pt x="500940" y="1674034"/>
                  <a:pt x="500003" y="1674394"/>
                  <a:pt x="499536" y="1675087"/>
                </a:cubicBezTo>
                <a:cubicBezTo>
                  <a:pt x="495431" y="1681195"/>
                  <a:pt x="489124" y="1684960"/>
                  <a:pt x="483790" y="1689731"/>
                </a:cubicBezTo>
                <a:cubicBezTo>
                  <a:pt x="480387" y="1692776"/>
                  <a:pt x="476466" y="1695318"/>
                  <a:pt x="472513" y="1697651"/>
                </a:cubicBezTo>
                <a:cubicBezTo>
                  <a:pt x="468975" y="1699738"/>
                  <a:pt x="465416" y="1701891"/>
                  <a:pt x="461847" y="1703788"/>
                </a:cubicBezTo>
                <a:cubicBezTo>
                  <a:pt x="454137" y="1707895"/>
                  <a:pt x="448036" y="1714335"/>
                  <a:pt x="439531" y="1717398"/>
                </a:cubicBezTo>
                <a:cubicBezTo>
                  <a:pt x="431340" y="1720358"/>
                  <a:pt x="423371" y="1723933"/>
                  <a:pt x="415115" y="1726864"/>
                </a:cubicBezTo>
                <a:cubicBezTo>
                  <a:pt x="408980" y="1729046"/>
                  <a:pt x="402936" y="1731389"/>
                  <a:pt x="396562" y="1732707"/>
                </a:cubicBezTo>
                <a:cubicBezTo>
                  <a:pt x="388691" y="1734329"/>
                  <a:pt x="381057" y="1737241"/>
                  <a:pt x="372843" y="1737079"/>
                </a:cubicBezTo>
                <a:cubicBezTo>
                  <a:pt x="371537" y="1737060"/>
                  <a:pt x="370227" y="1737497"/>
                  <a:pt x="368911" y="1737649"/>
                </a:cubicBezTo>
                <a:cubicBezTo>
                  <a:pt x="359350" y="1738787"/>
                  <a:pt x="349855" y="1740693"/>
                  <a:pt x="340145" y="1740077"/>
                </a:cubicBezTo>
                <a:cubicBezTo>
                  <a:pt x="339707" y="1740048"/>
                  <a:pt x="339245" y="1740039"/>
                  <a:pt x="338826" y="1740143"/>
                </a:cubicBezTo>
                <a:cubicBezTo>
                  <a:pt x="330763" y="1742154"/>
                  <a:pt x="322652" y="1741395"/>
                  <a:pt x="314566" y="1740456"/>
                </a:cubicBezTo>
                <a:cubicBezTo>
                  <a:pt x="308752" y="1739783"/>
                  <a:pt x="302971" y="1738815"/>
                  <a:pt x="297175" y="1737981"/>
                </a:cubicBezTo>
                <a:cubicBezTo>
                  <a:pt x="296521" y="1737886"/>
                  <a:pt x="295856" y="1737677"/>
                  <a:pt x="295211" y="1737724"/>
                </a:cubicBezTo>
                <a:cubicBezTo>
                  <a:pt x="287041" y="1738322"/>
                  <a:pt x="279710" y="1734224"/>
                  <a:pt x="271639" y="1733655"/>
                </a:cubicBezTo>
                <a:cubicBezTo>
                  <a:pt x="266133" y="1733276"/>
                  <a:pt x="260809" y="1730326"/>
                  <a:pt x="255399" y="1728543"/>
                </a:cubicBezTo>
                <a:cubicBezTo>
                  <a:pt x="251888" y="1727386"/>
                  <a:pt x="248314" y="1726399"/>
                  <a:pt x="244869" y="1725072"/>
                </a:cubicBezTo>
                <a:cubicBezTo>
                  <a:pt x="241715" y="1723858"/>
                  <a:pt x="238627" y="1722416"/>
                  <a:pt x="235636" y="1720841"/>
                </a:cubicBezTo>
                <a:cubicBezTo>
                  <a:pt x="230035" y="1717892"/>
                  <a:pt x="224173" y="1715615"/>
                  <a:pt x="218256" y="1713386"/>
                </a:cubicBezTo>
                <a:cubicBezTo>
                  <a:pt x="214597" y="1712011"/>
                  <a:pt x="211292" y="1709706"/>
                  <a:pt x="207829" y="1707809"/>
                </a:cubicBezTo>
                <a:lnTo>
                  <a:pt x="207912" y="1707980"/>
                </a:lnTo>
                <a:cubicBezTo>
                  <a:pt x="206641" y="1705021"/>
                  <a:pt x="203600" y="1704708"/>
                  <a:pt x="201153" y="1703522"/>
                </a:cubicBezTo>
                <a:cubicBezTo>
                  <a:pt x="199794" y="1702858"/>
                  <a:pt x="198350" y="1702374"/>
                  <a:pt x="196992" y="1701720"/>
                </a:cubicBezTo>
                <a:cubicBezTo>
                  <a:pt x="194770" y="1700648"/>
                  <a:pt x="193513" y="1697575"/>
                  <a:pt x="190307" y="1698533"/>
                </a:cubicBezTo>
                <a:cubicBezTo>
                  <a:pt x="188487" y="1696096"/>
                  <a:pt x="185813" y="1694777"/>
                  <a:pt x="183403" y="1693060"/>
                </a:cubicBezTo>
                <a:cubicBezTo>
                  <a:pt x="179079" y="1689987"/>
                  <a:pt x="175256" y="1686430"/>
                  <a:pt x="170422" y="1683813"/>
                </a:cubicBezTo>
                <a:cubicBezTo>
                  <a:pt x="164403" y="1680559"/>
                  <a:pt x="159287" y="1675551"/>
                  <a:pt x="154038" y="1671008"/>
                </a:cubicBezTo>
                <a:cubicBezTo>
                  <a:pt x="150251" y="1667726"/>
                  <a:pt x="147231" y="1663506"/>
                  <a:pt x="143240" y="1660547"/>
                </a:cubicBezTo>
                <a:cubicBezTo>
                  <a:pt x="138626" y="1657122"/>
                  <a:pt x="135793" y="1652295"/>
                  <a:pt x="131879" y="1648368"/>
                </a:cubicBezTo>
                <a:cubicBezTo>
                  <a:pt x="128033" y="1644498"/>
                  <a:pt x="124109" y="1640676"/>
                  <a:pt x="120598" y="1636521"/>
                </a:cubicBezTo>
                <a:cubicBezTo>
                  <a:pt x="117415" y="1632756"/>
                  <a:pt x="114747" y="1628554"/>
                  <a:pt x="111848" y="1624552"/>
                </a:cubicBezTo>
                <a:cubicBezTo>
                  <a:pt x="109516" y="1621327"/>
                  <a:pt x="107238" y="1618064"/>
                  <a:pt x="104822" y="1614905"/>
                </a:cubicBezTo>
                <a:cubicBezTo>
                  <a:pt x="102336" y="1611662"/>
                  <a:pt x="99635" y="1608665"/>
                  <a:pt x="98656" y="1604425"/>
                </a:cubicBezTo>
                <a:cubicBezTo>
                  <a:pt x="98144" y="1602205"/>
                  <a:pt x="96342" y="1600289"/>
                  <a:pt x="95123" y="1598231"/>
                </a:cubicBezTo>
                <a:lnTo>
                  <a:pt x="94965" y="1598402"/>
                </a:lnTo>
                <a:cubicBezTo>
                  <a:pt x="94986" y="1597577"/>
                  <a:pt x="95375" y="1596363"/>
                  <a:pt x="94973" y="1595993"/>
                </a:cubicBezTo>
                <a:cubicBezTo>
                  <a:pt x="90348" y="1591687"/>
                  <a:pt x="90085" y="1584744"/>
                  <a:pt x="85405" y="1580523"/>
                </a:cubicBezTo>
                <a:cubicBezTo>
                  <a:pt x="85277" y="1574975"/>
                  <a:pt x="81595" y="1570801"/>
                  <a:pt x="79690" y="1565945"/>
                </a:cubicBezTo>
                <a:cubicBezTo>
                  <a:pt x="77769" y="1561051"/>
                  <a:pt x="74164" y="1556460"/>
                  <a:pt x="73599" y="1551471"/>
                </a:cubicBezTo>
                <a:cubicBezTo>
                  <a:pt x="72685" y="1543409"/>
                  <a:pt x="68192" y="1536675"/>
                  <a:pt x="66951" y="1528717"/>
                </a:cubicBezTo>
                <a:cubicBezTo>
                  <a:pt x="65890" y="1521916"/>
                  <a:pt x="62147" y="1515543"/>
                  <a:pt x="59748" y="1508932"/>
                </a:cubicBezTo>
                <a:cubicBezTo>
                  <a:pt x="59005" y="1506883"/>
                  <a:pt x="58973" y="1504578"/>
                  <a:pt x="58271" y="1502511"/>
                </a:cubicBezTo>
                <a:cubicBezTo>
                  <a:pt x="57146" y="1499191"/>
                  <a:pt x="57869" y="1495378"/>
                  <a:pt x="55236" y="1492390"/>
                </a:cubicBezTo>
                <a:cubicBezTo>
                  <a:pt x="54730" y="1491812"/>
                  <a:pt x="56277" y="1489602"/>
                  <a:pt x="56293" y="1489412"/>
                </a:cubicBezTo>
                <a:cubicBezTo>
                  <a:pt x="56325" y="1489052"/>
                  <a:pt x="56397" y="1488701"/>
                  <a:pt x="56453" y="1488340"/>
                </a:cubicBezTo>
                <a:cubicBezTo>
                  <a:pt x="55936" y="1487989"/>
                  <a:pt x="54977" y="1487638"/>
                  <a:pt x="54969" y="1487268"/>
                </a:cubicBezTo>
                <a:cubicBezTo>
                  <a:pt x="54831" y="1481464"/>
                  <a:pt x="51404" y="1476446"/>
                  <a:pt x="51023" y="1470680"/>
                </a:cubicBezTo>
                <a:cubicBezTo>
                  <a:pt x="50920" y="1469115"/>
                  <a:pt x="49735" y="1467616"/>
                  <a:pt x="49019" y="1466108"/>
                </a:cubicBezTo>
                <a:cubicBezTo>
                  <a:pt x="48774" y="1465586"/>
                  <a:pt x="48095" y="1464780"/>
                  <a:pt x="48206" y="1464666"/>
                </a:cubicBezTo>
                <a:cubicBezTo>
                  <a:pt x="50635" y="1462124"/>
                  <a:pt x="48175" y="1459914"/>
                  <a:pt x="47918" y="1457524"/>
                </a:cubicBezTo>
                <a:cubicBezTo>
                  <a:pt x="47173" y="1450591"/>
                  <a:pt x="44993" y="1443942"/>
                  <a:pt x="43954" y="1437141"/>
                </a:cubicBezTo>
                <a:cubicBezTo>
                  <a:pt x="42791" y="1429534"/>
                  <a:pt x="40217" y="1422260"/>
                  <a:pt x="39484" y="1414529"/>
                </a:cubicBezTo>
                <a:cubicBezTo>
                  <a:pt x="39093" y="1410413"/>
                  <a:pt x="39013" y="1405955"/>
                  <a:pt x="37607" y="1402133"/>
                </a:cubicBezTo>
                <a:cubicBezTo>
                  <a:pt x="36082" y="1397979"/>
                  <a:pt x="35389" y="1393748"/>
                  <a:pt x="34750" y="1389537"/>
                </a:cubicBezTo>
                <a:cubicBezTo>
                  <a:pt x="33845" y="1383562"/>
                  <a:pt x="33521" y="1377520"/>
                  <a:pt x="31612" y="1371706"/>
                </a:cubicBezTo>
                <a:cubicBezTo>
                  <a:pt x="30631" y="1368708"/>
                  <a:pt x="29597" y="1365872"/>
                  <a:pt x="29876" y="1362353"/>
                </a:cubicBezTo>
                <a:cubicBezTo>
                  <a:pt x="30322" y="1356729"/>
                  <a:pt x="29417" y="1351000"/>
                  <a:pt x="27323" y="1345556"/>
                </a:cubicBezTo>
                <a:cubicBezTo>
                  <a:pt x="26721" y="1343991"/>
                  <a:pt x="26857" y="1342113"/>
                  <a:pt x="26804" y="1340387"/>
                </a:cubicBezTo>
                <a:cubicBezTo>
                  <a:pt x="26786" y="1339789"/>
                  <a:pt x="27517" y="1339106"/>
                  <a:pt x="27397" y="1338585"/>
                </a:cubicBezTo>
                <a:cubicBezTo>
                  <a:pt x="26846" y="1336166"/>
                  <a:pt x="23031" y="1334449"/>
                  <a:pt x="25865" y="1331300"/>
                </a:cubicBezTo>
                <a:cubicBezTo>
                  <a:pt x="25166" y="1328654"/>
                  <a:pt x="24937" y="1326017"/>
                  <a:pt x="24969" y="1323238"/>
                </a:cubicBezTo>
                <a:cubicBezTo>
                  <a:pt x="24993" y="1321038"/>
                  <a:pt x="22907" y="1318761"/>
                  <a:pt x="23086" y="1316627"/>
                </a:cubicBezTo>
                <a:cubicBezTo>
                  <a:pt x="23602" y="1310481"/>
                  <a:pt x="21130" y="1304610"/>
                  <a:pt x="21539" y="1298720"/>
                </a:cubicBezTo>
                <a:cubicBezTo>
                  <a:pt x="21824" y="1294613"/>
                  <a:pt x="20185" y="1291274"/>
                  <a:pt x="19762" y="1287556"/>
                </a:cubicBezTo>
                <a:cubicBezTo>
                  <a:pt x="19322" y="1283677"/>
                  <a:pt x="18781" y="1279817"/>
                  <a:pt x="18414" y="1275937"/>
                </a:cubicBezTo>
                <a:cubicBezTo>
                  <a:pt x="17947" y="1270986"/>
                  <a:pt x="17703" y="1266016"/>
                  <a:pt x="17164" y="1261075"/>
                </a:cubicBezTo>
                <a:cubicBezTo>
                  <a:pt x="16985" y="1259434"/>
                  <a:pt x="16194" y="1257850"/>
                  <a:pt x="15683" y="1256238"/>
                </a:cubicBezTo>
                <a:lnTo>
                  <a:pt x="15598" y="1256380"/>
                </a:lnTo>
                <a:cubicBezTo>
                  <a:pt x="17383" y="1252643"/>
                  <a:pt x="15875" y="1248849"/>
                  <a:pt x="15510" y="1245159"/>
                </a:cubicBezTo>
                <a:cubicBezTo>
                  <a:pt x="15124" y="1241261"/>
                  <a:pt x="14282" y="1237476"/>
                  <a:pt x="15129" y="1233502"/>
                </a:cubicBezTo>
                <a:cubicBezTo>
                  <a:pt x="15465" y="1231918"/>
                  <a:pt x="14805" y="1230135"/>
                  <a:pt x="14567" y="1228438"/>
                </a:cubicBezTo>
                <a:cubicBezTo>
                  <a:pt x="13306" y="1219484"/>
                  <a:pt x="12874" y="1210426"/>
                  <a:pt x="10986" y="1201538"/>
                </a:cubicBezTo>
                <a:cubicBezTo>
                  <a:pt x="10230" y="1197972"/>
                  <a:pt x="10515" y="1194188"/>
                  <a:pt x="10312" y="1190508"/>
                </a:cubicBezTo>
                <a:cubicBezTo>
                  <a:pt x="9825" y="1181668"/>
                  <a:pt x="9844" y="1172809"/>
                  <a:pt x="8595" y="1163979"/>
                </a:cubicBezTo>
                <a:cubicBezTo>
                  <a:pt x="7717" y="1157776"/>
                  <a:pt x="8168" y="1151392"/>
                  <a:pt x="7838" y="1145104"/>
                </a:cubicBezTo>
                <a:cubicBezTo>
                  <a:pt x="7555" y="1139717"/>
                  <a:pt x="7036" y="1134348"/>
                  <a:pt x="6564" y="1128970"/>
                </a:cubicBezTo>
                <a:cubicBezTo>
                  <a:pt x="5173" y="1113093"/>
                  <a:pt x="3752" y="1097225"/>
                  <a:pt x="2344" y="1081347"/>
                </a:cubicBezTo>
                <a:cubicBezTo>
                  <a:pt x="1569" y="1072612"/>
                  <a:pt x="782" y="1063876"/>
                  <a:pt x="41" y="1055141"/>
                </a:cubicBezTo>
                <a:cubicBezTo>
                  <a:pt x="-75" y="1053775"/>
                  <a:pt x="24" y="1052380"/>
                  <a:pt x="772" y="1050958"/>
                </a:cubicBezTo>
                <a:cubicBezTo>
                  <a:pt x="1753" y="1056611"/>
                  <a:pt x="2735" y="1062264"/>
                  <a:pt x="3716" y="1067926"/>
                </a:cubicBezTo>
                <a:cubicBezTo>
                  <a:pt x="3928" y="1067879"/>
                  <a:pt x="4139" y="1067822"/>
                  <a:pt x="4351" y="1067774"/>
                </a:cubicBezTo>
                <a:cubicBezTo>
                  <a:pt x="3491" y="1057028"/>
                  <a:pt x="2518" y="1046291"/>
                  <a:pt x="1834" y="1035535"/>
                </a:cubicBezTo>
                <a:cubicBezTo>
                  <a:pt x="1613" y="1032064"/>
                  <a:pt x="1715" y="1028289"/>
                  <a:pt x="7033" y="1027378"/>
                </a:cubicBezTo>
                <a:cubicBezTo>
                  <a:pt x="9336" y="1032823"/>
                  <a:pt x="10625" y="1038732"/>
                  <a:pt x="12052" y="1044565"/>
                </a:cubicBezTo>
                <a:cubicBezTo>
                  <a:pt x="13533" y="1050616"/>
                  <a:pt x="14591" y="1056772"/>
                  <a:pt x="16034" y="1062842"/>
                </a:cubicBezTo>
                <a:cubicBezTo>
                  <a:pt x="16852" y="1066285"/>
                  <a:pt x="18273" y="1069586"/>
                  <a:pt x="19052" y="1073029"/>
                </a:cubicBezTo>
                <a:cubicBezTo>
                  <a:pt x="19854" y="1076586"/>
                  <a:pt x="19694" y="1080408"/>
                  <a:pt x="20884" y="1083794"/>
                </a:cubicBezTo>
                <a:cubicBezTo>
                  <a:pt x="22425" y="1088176"/>
                  <a:pt x="23389" y="1092558"/>
                  <a:pt x="24160" y="1097120"/>
                </a:cubicBezTo>
                <a:cubicBezTo>
                  <a:pt x="25723" y="1106387"/>
                  <a:pt x="27923" y="1115540"/>
                  <a:pt x="29825" y="1124740"/>
                </a:cubicBezTo>
                <a:cubicBezTo>
                  <a:pt x="32302" y="1136719"/>
                  <a:pt x="34685" y="1148727"/>
                  <a:pt x="37220" y="1160687"/>
                </a:cubicBezTo>
                <a:cubicBezTo>
                  <a:pt x="39395" y="1170959"/>
                  <a:pt x="41941" y="1181165"/>
                  <a:pt x="43928" y="1191466"/>
                </a:cubicBezTo>
                <a:cubicBezTo>
                  <a:pt x="45693" y="1200618"/>
                  <a:pt x="46859" y="1209895"/>
                  <a:pt x="48413" y="1219095"/>
                </a:cubicBezTo>
                <a:cubicBezTo>
                  <a:pt x="48807" y="1221419"/>
                  <a:pt x="49741" y="1223648"/>
                  <a:pt x="50308" y="1225952"/>
                </a:cubicBezTo>
                <a:cubicBezTo>
                  <a:pt x="51193" y="1229557"/>
                  <a:pt x="52017" y="1233170"/>
                  <a:pt x="52793" y="1236784"/>
                </a:cubicBezTo>
                <a:cubicBezTo>
                  <a:pt x="54518" y="1244827"/>
                  <a:pt x="56326" y="1252851"/>
                  <a:pt x="57855" y="1260932"/>
                </a:cubicBezTo>
                <a:cubicBezTo>
                  <a:pt x="59062" y="1267316"/>
                  <a:pt x="59861" y="1273775"/>
                  <a:pt x="60935" y="1280177"/>
                </a:cubicBezTo>
                <a:cubicBezTo>
                  <a:pt x="61218" y="1281865"/>
                  <a:pt x="61830" y="1283506"/>
                  <a:pt x="62333" y="1285147"/>
                </a:cubicBezTo>
                <a:cubicBezTo>
                  <a:pt x="62589" y="1285982"/>
                  <a:pt x="63316" y="1286854"/>
                  <a:pt x="63183" y="1287594"/>
                </a:cubicBezTo>
                <a:cubicBezTo>
                  <a:pt x="61640" y="1296225"/>
                  <a:pt x="66828" y="1304012"/>
                  <a:pt x="66223" y="1312511"/>
                </a:cubicBezTo>
                <a:cubicBezTo>
                  <a:pt x="70069" y="1322764"/>
                  <a:pt x="68773" y="1334117"/>
                  <a:pt x="73000" y="1344294"/>
                </a:cubicBezTo>
                <a:cubicBezTo>
                  <a:pt x="73067" y="1352138"/>
                  <a:pt x="76610" y="1359442"/>
                  <a:pt x="76263" y="1367456"/>
                </a:cubicBezTo>
                <a:cubicBezTo>
                  <a:pt x="76075" y="1371791"/>
                  <a:pt x="77929" y="1376201"/>
                  <a:pt x="78781" y="1380593"/>
                </a:cubicBezTo>
                <a:cubicBezTo>
                  <a:pt x="79403" y="1383808"/>
                  <a:pt x="79790" y="1387061"/>
                  <a:pt x="80459" y="1390258"/>
                </a:cubicBezTo>
                <a:cubicBezTo>
                  <a:pt x="81797" y="1396641"/>
                  <a:pt x="83399" y="1402977"/>
                  <a:pt x="84616" y="1409379"/>
                </a:cubicBezTo>
                <a:cubicBezTo>
                  <a:pt x="85456" y="1413809"/>
                  <a:pt x="85680" y="1418342"/>
                  <a:pt x="86465" y="1422781"/>
                </a:cubicBezTo>
                <a:cubicBezTo>
                  <a:pt x="87116" y="1426461"/>
                  <a:pt x="88178" y="1430075"/>
                  <a:pt x="89081" y="1433708"/>
                </a:cubicBezTo>
                <a:cubicBezTo>
                  <a:pt x="89185" y="1434125"/>
                  <a:pt x="89624" y="1434523"/>
                  <a:pt x="89593" y="1434903"/>
                </a:cubicBezTo>
                <a:cubicBezTo>
                  <a:pt x="88836" y="1444122"/>
                  <a:pt x="94130" y="1452004"/>
                  <a:pt x="95385" y="1460787"/>
                </a:cubicBezTo>
                <a:cubicBezTo>
                  <a:pt x="95627" y="1462475"/>
                  <a:pt x="96444" y="1464088"/>
                  <a:pt x="97052" y="1465719"/>
                </a:cubicBezTo>
                <a:cubicBezTo>
                  <a:pt x="97280" y="1466336"/>
                  <a:pt x="98050" y="1466990"/>
                  <a:pt x="97924" y="1467445"/>
                </a:cubicBezTo>
                <a:cubicBezTo>
                  <a:pt x="96200" y="1473753"/>
                  <a:pt x="100763" y="1478628"/>
                  <a:pt x="101790" y="1484319"/>
                </a:cubicBezTo>
                <a:cubicBezTo>
                  <a:pt x="102834" y="1490104"/>
                  <a:pt x="105291" y="1495644"/>
                  <a:pt x="106222" y="1501439"/>
                </a:cubicBezTo>
                <a:cubicBezTo>
                  <a:pt x="107765" y="1511047"/>
                  <a:pt x="112283" y="1519593"/>
                  <a:pt x="115266" y="1528670"/>
                </a:cubicBezTo>
                <a:cubicBezTo>
                  <a:pt x="117769" y="1536286"/>
                  <a:pt x="120915" y="1543713"/>
                  <a:pt x="124048" y="1551111"/>
                </a:cubicBezTo>
                <a:cubicBezTo>
                  <a:pt x="125565" y="1554696"/>
                  <a:pt x="127731" y="1557997"/>
                  <a:pt x="129548" y="1561459"/>
                </a:cubicBezTo>
                <a:cubicBezTo>
                  <a:pt x="130258" y="1562815"/>
                  <a:pt x="131091" y="1564190"/>
                  <a:pt x="131392" y="1565651"/>
                </a:cubicBezTo>
                <a:cubicBezTo>
                  <a:pt x="132404" y="1570564"/>
                  <a:pt x="135351" y="1574329"/>
                  <a:pt x="138364" y="1578095"/>
                </a:cubicBezTo>
                <a:cubicBezTo>
                  <a:pt x="139314" y="1579290"/>
                  <a:pt x="140328" y="1580504"/>
                  <a:pt x="140925" y="1581879"/>
                </a:cubicBezTo>
                <a:cubicBezTo>
                  <a:pt x="144815" y="1590843"/>
                  <a:pt x="150945" y="1598336"/>
                  <a:pt x="157000" y="1605800"/>
                </a:cubicBezTo>
                <a:cubicBezTo>
                  <a:pt x="160978" y="1610704"/>
                  <a:pt x="163717" y="1616603"/>
                  <a:pt x="168921" y="1620540"/>
                </a:cubicBezTo>
                <a:cubicBezTo>
                  <a:pt x="171505" y="1622493"/>
                  <a:pt x="173958" y="1624628"/>
                  <a:pt x="176400" y="1626762"/>
                </a:cubicBezTo>
                <a:cubicBezTo>
                  <a:pt x="181157" y="1630925"/>
                  <a:pt x="185978" y="1635013"/>
                  <a:pt x="190567" y="1639348"/>
                </a:cubicBezTo>
                <a:cubicBezTo>
                  <a:pt x="198231" y="1646585"/>
                  <a:pt x="206752" y="1652684"/>
                  <a:pt x="215586" y="1658374"/>
                </a:cubicBezTo>
                <a:cubicBezTo>
                  <a:pt x="218591" y="1660309"/>
                  <a:pt x="221266" y="1662633"/>
                  <a:pt x="224941" y="1663695"/>
                </a:cubicBezTo>
                <a:cubicBezTo>
                  <a:pt x="228452" y="1664710"/>
                  <a:pt x="231571" y="1667044"/>
                  <a:pt x="234898" y="1668722"/>
                </a:cubicBezTo>
                <a:cubicBezTo>
                  <a:pt x="238509" y="1670553"/>
                  <a:pt x="242160" y="1672298"/>
                  <a:pt x="245795" y="1674072"/>
                </a:cubicBezTo>
                <a:lnTo>
                  <a:pt x="245325" y="1674167"/>
                </a:lnTo>
                <a:lnTo>
                  <a:pt x="245620" y="1674157"/>
                </a:lnTo>
                <a:cubicBezTo>
                  <a:pt x="246639" y="1674499"/>
                  <a:pt x="247830" y="1674613"/>
                  <a:pt x="248650" y="1675219"/>
                </a:cubicBezTo>
                <a:cubicBezTo>
                  <a:pt x="254942" y="1679877"/>
                  <a:pt x="262578" y="1681214"/>
                  <a:pt x="269777" y="1683405"/>
                </a:cubicBezTo>
                <a:cubicBezTo>
                  <a:pt x="274767" y="1684922"/>
                  <a:pt x="279705" y="1686421"/>
                  <a:pt x="284432" y="1688612"/>
                </a:cubicBezTo>
                <a:cubicBezTo>
                  <a:pt x="285226" y="1688972"/>
                  <a:pt x="285996" y="1689513"/>
                  <a:pt x="286832" y="1689646"/>
                </a:cubicBezTo>
                <a:cubicBezTo>
                  <a:pt x="297959" y="1691476"/>
                  <a:pt x="309081" y="1693326"/>
                  <a:pt x="320239" y="1694948"/>
                </a:cubicBezTo>
                <a:cubicBezTo>
                  <a:pt x="322541" y="1695289"/>
                  <a:pt x="324978" y="1694606"/>
                  <a:pt x="327356" y="1694540"/>
                </a:cubicBezTo>
                <a:cubicBezTo>
                  <a:pt x="347466" y="1693980"/>
                  <a:pt x="367289" y="1691429"/>
                  <a:pt x="386449" y="1685179"/>
                </a:cubicBezTo>
                <a:cubicBezTo>
                  <a:pt x="395367" y="1682267"/>
                  <a:pt x="404206" y="1679032"/>
                  <a:pt x="412374" y="1674186"/>
                </a:cubicBezTo>
                <a:cubicBezTo>
                  <a:pt x="416093" y="1671976"/>
                  <a:pt x="420227" y="1670050"/>
                  <a:pt x="424423" y="1669140"/>
                </a:cubicBezTo>
                <a:cubicBezTo>
                  <a:pt x="430130" y="1667888"/>
                  <a:pt x="433749" y="1663838"/>
                  <a:pt x="438151" y="1660803"/>
                </a:cubicBezTo>
                <a:cubicBezTo>
                  <a:pt x="438642" y="1660461"/>
                  <a:pt x="438865" y="1659389"/>
                  <a:pt x="439283" y="1659351"/>
                </a:cubicBezTo>
                <a:cubicBezTo>
                  <a:pt x="443555" y="1658915"/>
                  <a:pt x="445471" y="1655074"/>
                  <a:pt x="448392" y="1652864"/>
                </a:cubicBezTo>
                <a:cubicBezTo>
                  <a:pt x="451923" y="1650180"/>
                  <a:pt x="455507" y="1647884"/>
                  <a:pt x="459565" y="1646215"/>
                </a:cubicBezTo>
                <a:cubicBezTo>
                  <a:pt x="460170" y="1645968"/>
                  <a:pt x="460776" y="1645655"/>
                  <a:pt x="461293" y="1645266"/>
                </a:cubicBezTo>
                <a:cubicBezTo>
                  <a:pt x="463067" y="1643910"/>
                  <a:pt x="462330" y="1642687"/>
                  <a:pt x="461025" y="1641520"/>
                </a:cubicBezTo>
                <a:lnTo>
                  <a:pt x="460966" y="1641586"/>
                </a:lnTo>
                <a:cubicBezTo>
                  <a:pt x="464109" y="1641264"/>
                  <a:pt x="467031" y="1640704"/>
                  <a:pt x="468463" y="1637271"/>
                </a:cubicBezTo>
                <a:cubicBezTo>
                  <a:pt x="468822" y="1636408"/>
                  <a:pt x="470034" y="1635857"/>
                  <a:pt x="470910" y="1635250"/>
                </a:cubicBezTo>
                <a:cubicBezTo>
                  <a:pt x="473160" y="1633686"/>
                  <a:pt x="475769" y="1632756"/>
                  <a:pt x="476421" y="1629332"/>
                </a:cubicBezTo>
                <a:cubicBezTo>
                  <a:pt x="476676" y="1627995"/>
                  <a:pt x="479327" y="1626932"/>
                  <a:pt x="481061" y="1626107"/>
                </a:cubicBezTo>
                <a:cubicBezTo>
                  <a:pt x="482948" y="1625206"/>
                  <a:pt x="484001" y="1624021"/>
                  <a:pt x="484948" y="1622067"/>
                </a:cubicBezTo>
                <a:cubicBezTo>
                  <a:pt x="486227" y="1619430"/>
                  <a:pt x="488178" y="1616916"/>
                  <a:pt x="490397" y="1614991"/>
                </a:cubicBezTo>
                <a:cubicBezTo>
                  <a:pt x="493218" y="1612534"/>
                  <a:pt x="495401" y="1609755"/>
                  <a:pt x="497116" y="1606521"/>
                </a:cubicBezTo>
                <a:cubicBezTo>
                  <a:pt x="497826" y="1605174"/>
                  <a:pt x="498200" y="1603457"/>
                  <a:pt x="499272" y="1602556"/>
                </a:cubicBezTo>
                <a:cubicBezTo>
                  <a:pt x="502983" y="1599417"/>
                  <a:pt x="505039" y="1595215"/>
                  <a:pt x="507385" y="1591156"/>
                </a:cubicBezTo>
                <a:cubicBezTo>
                  <a:pt x="508145" y="1589847"/>
                  <a:pt x="509029" y="1588471"/>
                  <a:pt x="510190" y="1587542"/>
                </a:cubicBezTo>
                <a:cubicBezTo>
                  <a:pt x="515538" y="1583255"/>
                  <a:pt x="517495" y="1577080"/>
                  <a:pt x="519983" y="1571105"/>
                </a:cubicBezTo>
                <a:cubicBezTo>
                  <a:pt x="521284" y="1567984"/>
                  <a:pt x="523286" y="1565120"/>
                  <a:pt x="525189" y="1562284"/>
                </a:cubicBezTo>
                <a:cubicBezTo>
                  <a:pt x="526525" y="1560302"/>
                  <a:pt x="527554" y="1558499"/>
                  <a:pt x="527942" y="1555920"/>
                </a:cubicBezTo>
                <a:cubicBezTo>
                  <a:pt x="528410" y="1552799"/>
                  <a:pt x="530033" y="1549593"/>
                  <a:pt x="531961" y="1547023"/>
                </a:cubicBezTo>
                <a:cubicBezTo>
                  <a:pt x="534978" y="1543001"/>
                  <a:pt x="536332" y="1538230"/>
                  <a:pt x="538815" y="1533991"/>
                </a:cubicBezTo>
                <a:cubicBezTo>
                  <a:pt x="539745" y="1532407"/>
                  <a:pt x="539933" y="1530386"/>
                  <a:pt x="540460" y="1528565"/>
                </a:cubicBezTo>
                <a:lnTo>
                  <a:pt x="540307" y="1528442"/>
                </a:lnTo>
                <a:cubicBezTo>
                  <a:pt x="541916" y="1524212"/>
                  <a:pt x="543561" y="1519991"/>
                  <a:pt x="545112" y="1515742"/>
                </a:cubicBezTo>
                <a:cubicBezTo>
                  <a:pt x="545631" y="1514319"/>
                  <a:pt x="546367" y="1512745"/>
                  <a:pt x="546180" y="1511350"/>
                </a:cubicBezTo>
                <a:cubicBezTo>
                  <a:pt x="545927" y="1509453"/>
                  <a:pt x="546541" y="1508059"/>
                  <a:pt x="547193" y="1506409"/>
                </a:cubicBezTo>
                <a:cubicBezTo>
                  <a:pt x="549315" y="1501003"/>
                  <a:pt x="551125" y="1495482"/>
                  <a:pt x="553065" y="1490010"/>
                </a:cubicBezTo>
                <a:cubicBezTo>
                  <a:pt x="553282" y="1489393"/>
                  <a:pt x="553954" y="1488549"/>
                  <a:pt x="553752" y="1488236"/>
                </a:cubicBezTo>
                <a:cubicBezTo>
                  <a:pt x="551292" y="1484423"/>
                  <a:pt x="554230" y="1481938"/>
                  <a:pt x="555727" y="1478988"/>
                </a:cubicBezTo>
                <a:cubicBezTo>
                  <a:pt x="556591" y="1477272"/>
                  <a:pt x="556701" y="1475185"/>
                  <a:pt x="557126" y="1473259"/>
                </a:cubicBezTo>
                <a:cubicBezTo>
                  <a:pt x="558110" y="1468811"/>
                  <a:pt x="558969" y="1464325"/>
                  <a:pt x="560091" y="1459905"/>
                </a:cubicBezTo>
                <a:cubicBezTo>
                  <a:pt x="560883" y="1456784"/>
                  <a:pt x="562935" y="1453948"/>
                  <a:pt x="561428" y="1450420"/>
                </a:cubicBezTo>
                <a:cubicBezTo>
                  <a:pt x="561113" y="1449680"/>
                  <a:pt x="561941" y="1448371"/>
                  <a:pt x="562406" y="1447404"/>
                </a:cubicBezTo>
                <a:cubicBezTo>
                  <a:pt x="565322" y="1441353"/>
                  <a:pt x="566055" y="1434817"/>
                  <a:pt x="566994" y="1428301"/>
                </a:cubicBezTo>
                <a:cubicBezTo>
                  <a:pt x="567427" y="1425295"/>
                  <a:pt x="568340" y="1422364"/>
                  <a:pt x="568972" y="1419395"/>
                </a:cubicBezTo>
                <a:cubicBezTo>
                  <a:pt x="569875" y="1415136"/>
                  <a:pt x="571071" y="1410906"/>
                  <a:pt x="571497" y="1406600"/>
                </a:cubicBezTo>
                <a:cubicBezTo>
                  <a:pt x="571967" y="1401848"/>
                  <a:pt x="574908" y="1397552"/>
                  <a:pt x="573894" y="1392591"/>
                </a:cubicBezTo>
                <a:cubicBezTo>
                  <a:pt x="577244" y="1386530"/>
                  <a:pt x="577113" y="1379606"/>
                  <a:pt x="578691" y="1373119"/>
                </a:cubicBezTo>
                <a:cubicBezTo>
                  <a:pt x="581552" y="1361348"/>
                  <a:pt x="584477" y="1349530"/>
                  <a:pt x="586165" y="1337570"/>
                </a:cubicBezTo>
                <a:cubicBezTo>
                  <a:pt x="587323" y="1329375"/>
                  <a:pt x="590181" y="1321654"/>
                  <a:pt x="591369" y="1313507"/>
                </a:cubicBezTo>
                <a:cubicBezTo>
                  <a:pt x="591783" y="1310671"/>
                  <a:pt x="591090" y="1307531"/>
                  <a:pt x="593731" y="1304923"/>
                </a:cubicBezTo>
                <a:cubicBezTo>
                  <a:pt x="595317" y="1303358"/>
                  <a:pt x="593946" y="1300844"/>
                  <a:pt x="591315" y="1298815"/>
                </a:cubicBezTo>
                <a:lnTo>
                  <a:pt x="591163" y="1299023"/>
                </a:lnTo>
                <a:cubicBezTo>
                  <a:pt x="594905" y="1297866"/>
                  <a:pt x="595562" y="1294234"/>
                  <a:pt x="596196" y="1291398"/>
                </a:cubicBezTo>
                <a:cubicBezTo>
                  <a:pt x="596657" y="1289330"/>
                  <a:pt x="597321" y="1287291"/>
                  <a:pt x="597716" y="1285242"/>
                </a:cubicBezTo>
                <a:cubicBezTo>
                  <a:pt x="598890" y="1279143"/>
                  <a:pt x="599663" y="1272950"/>
                  <a:pt x="600260" y="1266756"/>
                </a:cubicBezTo>
                <a:cubicBezTo>
                  <a:pt x="600384" y="1265466"/>
                  <a:pt x="600109" y="1264518"/>
                  <a:pt x="601243" y="1263408"/>
                </a:cubicBezTo>
                <a:cubicBezTo>
                  <a:pt x="602989" y="1261701"/>
                  <a:pt x="603963" y="1259614"/>
                  <a:pt x="602844" y="1256911"/>
                </a:cubicBezTo>
                <a:cubicBezTo>
                  <a:pt x="601551" y="1253790"/>
                  <a:pt x="603166" y="1250860"/>
                  <a:pt x="604314" y="1248071"/>
                </a:cubicBezTo>
                <a:cubicBezTo>
                  <a:pt x="605250" y="1245804"/>
                  <a:pt x="605513" y="1243537"/>
                  <a:pt x="605929" y="1241176"/>
                </a:cubicBezTo>
                <a:cubicBezTo>
                  <a:pt x="607400" y="1232848"/>
                  <a:pt x="608219" y="1224397"/>
                  <a:pt x="610509" y="1216193"/>
                </a:cubicBezTo>
                <a:cubicBezTo>
                  <a:pt x="612611" y="1208671"/>
                  <a:pt x="614189" y="1201083"/>
                  <a:pt x="614605" y="1193135"/>
                </a:cubicBezTo>
                <a:cubicBezTo>
                  <a:pt x="614949" y="1186562"/>
                  <a:pt x="614984" y="1179581"/>
                  <a:pt x="618522" y="1173473"/>
                </a:cubicBezTo>
                <a:cubicBezTo>
                  <a:pt x="618946" y="1172733"/>
                  <a:pt x="619219" y="1171832"/>
                  <a:pt x="619275" y="1170988"/>
                </a:cubicBezTo>
                <a:cubicBezTo>
                  <a:pt x="619707" y="1164510"/>
                  <a:pt x="620057" y="1158022"/>
                  <a:pt x="620463" y="1151535"/>
                </a:cubicBezTo>
                <a:cubicBezTo>
                  <a:pt x="620515" y="1150700"/>
                  <a:pt x="620652" y="1149856"/>
                  <a:pt x="620907" y="1149069"/>
                </a:cubicBezTo>
                <a:cubicBezTo>
                  <a:pt x="621637" y="1146802"/>
                  <a:pt x="622505" y="1144582"/>
                  <a:pt x="623214" y="1142315"/>
                </a:cubicBezTo>
                <a:cubicBezTo>
                  <a:pt x="624253" y="1138996"/>
                  <a:pt x="623109" y="1135382"/>
                  <a:pt x="624559" y="1132100"/>
                </a:cubicBezTo>
                <a:cubicBezTo>
                  <a:pt x="626015" y="1128809"/>
                  <a:pt x="625746" y="1125470"/>
                  <a:pt x="625499" y="1121942"/>
                </a:cubicBezTo>
                <a:cubicBezTo>
                  <a:pt x="625297" y="1119040"/>
                  <a:pt x="626651" y="1116014"/>
                  <a:pt x="627454" y="1113074"/>
                </a:cubicBezTo>
                <a:cubicBezTo>
                  <a:pt x="628031" y="1110968"/>
                  <a:pt x="628089" y="1109166"/>
                  <a:pt x="625792" y="1108075"/>
                </a:cubicBezTo>
                <a:lnTo>
                  <a:pt x="625690" y="1108218"/>
                </a:lnTo>
                <a:cubicBezTo>
                  <a:pt x="628068" y="1106102"/>
                  <a:pt x="629225" y="1103494"/>
                  <a:pt x="629541" y="1100288"/>
                </a:cubicBezTo>
                <a:cubicBezTo>
                  <a:pt x="630340" y="1092236"/>
                  <a:pt x="631367" y="1084192"/>
                  <a:pt x="632303" y="1076149"/>
                </a:cubicBezTo>
                <a:lnTo>
                  <a:pt x="632478" y="1076320"/>
                </a:lnTo>
                <a:cubicBezTo>
                  <a:pt x="632867" y="1075334"/>
                  <a:pt x="633574" y="1074347"/>
                  <a:pt x="633596" y="1073361"/>
                </a:cubicBezTo>
                <a:cubicBezTo>
                  <a:pt x="633756" y="1066200"/>
                  <a:pt x="634840" y="1059219"/>
                  <a:pt x="636966" y="1052380"/>
                </a:cubicBezTo>
                <a:cubicBezTo>
                  <a:pt x="637222" y="1051565"/>
                  <a:pt x="637852" y="1050521"/>
                  <a:pt x="637575" y="1049914"/>
                </a:cubicBezTo>
                <a:cubicBezTo>
                  <a:pt x="635332" y="1045030"/>
                  <a:pt x="637631" y="1040496"/>
                  <a:pt x="638411" y="1035839"/>
                </a:cubicBezTo>
                <a:cubicBezTo>
                  <a:pt x="639060" y="1031960"/>
                  <a:pt x="640114" y="1028004"/>
                  <a:pt x="639833" y="1024163"/>
                </a:cubicBezTo>
                <a:cubicBezTo>
                  <a:pt x="639583" y="1020730"/>
                  <a:pt x="640826" y="1017818"/>
                  <a:pt x="641266" y="1014659"/>
                </a:cubicBezTo>
                <a:cubicBezTo>
                  <a:pt x="641619" y="1012117"/>
                  <a:pt x="641829" y="1009557"/>
                  <a:pt x="642162" y="1007015"/>
                </a:cubicBezTo>
                <a:cubicBezTo>
                  <a:pt x="642387" y="1005298"/>
                  <a:pt x="642751" y="1003591"/>
                  <a:pt x="642989" y="1001883"/>
                </a:cubicBezTo>
                <a:cubicBezTo>
                  <a:pt x="643503" y="998232"/>
                  <a:pt x="643941" y="994580"/>
                  <a:pt x="644475" y="990938"/>
                </a:cubicBezTo>
                <a:cubicBezTo>
                  <a:pt x="644970" y="987571"/>
                  <a:pt x="645580" y="984223"/>
                  <a:pt x="646084" y="980855"/>
                </a:cubicBezTo>
                <a:cubicBezTo>
                  <a:pt x="646875" y="975497"/>
                  <a:pt x="647627" y="970138"/>
                  <a:pt x="648389" y="964769"/>
                </a:cubicBezTo>
                <a:cubicBezTo>
                  <a:pt x="648904" y="961146"/>
                  <a:pt x="648742" y="957257"/>
                  <a:pt x="650047" y="953947"/>
                </a:cubicBezTo>
                <a:cubicBezTo>
                  <a:pt x="652266" y="948370"/>
                  <a:pt x="650771" y="942404"/>
                  <a:pt x="652904" y="936780"/>
                </a:cubicBezTo>
                <a:cubicBezTo>
                  <a:pt x="654476" y="932616"/>
                  <a:pt x="654390" y="927826"/>
                  <a:pt x="655009" y="923311"/>
                </a:cubicBezTo>
                <a:cubicBezTo>
                  <a:pt x="656486" y="912498"/>
                  <a:pt x="657933" y="901676"/>
                  <a:pt x="659410" y="890864"/>
                </a:cubicBezTo>
                <a:cubicBezTo>
                  <a:pt x="659648" y="889156"/>
                  <a:pt x="659705" y="887345"/>
                  <a:pt x="660353" y="885789"/>
                </a:cubicBezTo>
                <a:cubicBezTo>
                  <a:pt x="661820" y="882251"/>
                  <a:pt x="662572" y="878742"/>
                  <a:pt x="661734" y="874920"/>
                </a:cubicBezTo>
                <a:cubicBezTo>
                  <a:pt x="661524" y="873962"/>
                  <a:pt x="661943" y="872805"/>
                  <a:pt x="662267" y="871809"/>
                </a:cubicBezTo>
                <a:cubicBezTo>
                  <a:pt x="662839" y="870092"/>
                  <a:pt x="664772" y="868366"/>
                  <a:pt x="661943" y="866839"/>
                </a:cubicBezTo>
                <a:cubicBezTo>
                  <a:pt x="661810" y="866763"/>
                  <a:pt x="662048" y="865359"/>
                  <a:pt x="662372" y="865226"/>
                </a:cubicBezTo>
                <a:cubicBezTo>
                  <a:pt x="665239" y="864059"/>
                  <a:pt x="665411" y="860986"/>
                  <a:pt x="664725" y="859402"/>
                </a:cubicBezTo>
                <a:cubicBezTo>
                  <a:pt x="663248" y="856026"/>
                  <a:pt x="665134" y="853598"/>
                  <a:pt x="665782" y="850786"/>
                </a:cubicBezTo>
                <a:cubicBezTo>
                  <a:pt x="666687" y="846775"/>
                  <a:pt x="667849" y="842783"/>
                  <a:pt x="668287" y="838717"/>
                </a:cubicBezTo>
                <a:cubicBezTo>
                  <a:pt x="668659" y="835222"/>
                  <a:pt x="669773" y="831833"/>
                  <a:pt x="670116" y="828526"/>
                </a:cubicBezTo>
                <a:cubicBezTo>
                  <a:pt x="670545" y="824313"/>
                  <a:pt x="671954" y="820227"/>
                  <a:pt x="671754" y="815874"/>
                </a:cubicBezTo>
                <a:cubicBezTo>
                  <a:pt x="671611" y="812971"/>
                  <a:pt x="672878" y="810025"/>
                  <a:pt x="673240" y="807064"/>
                </a:cubicBezTo>
                <a:cubicBezTo>
                  <a:pt x="673354" y="806198"/>
                  <a:pt x="672535" y="805219"/>
                  <a:pt x="672145" y="804291"/>
                </a:cubicBezTo>
                <a:lnTo>
                  <a:pt x="672307" y="804464"/>
                </a:lnTo>
                <a:cubicBezTo>
                  <a:pt x="675450" y="801512"/>
                  <a:pt x="675517" y="797309"/>
                  <a:pt x="675821" y="793635"/>
                </a:cubicBezTo>
                <a:cubicBezTo>
                  <a:pt x="676040" y="791012"/>
                  <a:pt x="675745" y="788970"/>
                  <a:pt x="677307" y="786286"/>
                </a:cubicBezTo>
                <a:cubicBezTo>
                  <a:pt x="679136" y="783122"/>
                  <a:pt x="678726" y="778714"/>
                  <a:pt x="679479" y="774882"/>
                </a:cubicBezTo>
                <a:cubicBezTo>
                  <a:pt x="680098" y="771729"/>
                  <a:pt x="680993" y="768627"/>
                  <a:pt x="681784" y="765507"/>
                </a:cubicBezTo>
                <a:cubicBezTo>
                  <a:pt x="681994" y="764699"/>
                  <a:pt x="682689" y="763673"/>
                  <a:pt x="682413" y="763146"/>
                </a:cubicBezTo>
                <a:cubicBezTo>
                  <a:pt x="680955" y="760411"/>
                  <a:pt x="683137" y="757968"/>
                  <a:pt x="682879" y="755517"/>
                </a:cubicBezTo>
                <a:cubicBezTo>
                  <a:pt x="682317" y="750242"/>
                  <a:pt x="685108" y="745543"/>
                  <a:pt x="684975" y="740378"/>
                </a:cubicBezTo>
                <a:cubicBezTo>
                  <a:pt x="684946" y="739190"/>
                  <a:pt x="686080" y="738015"/>
                  <a:pt x="686270" y="736771"/>
                </a:cubicBezTo>
                <a:cubicBezTo>
                  <a:pt x="686832" y="733184"/>
                  <a:pt x="689194" y="729830"/>
                  <a:pt x="687709" y="725927"/>
                </a:cubicBezTo>
                <a:cubicBezTo>
                  <a:pt x="687585" y="725598"/>
                  <a:pt x="688680" y="724809"/>
                  <a:pt x="689214" y="724234"/>
                </a:cubicBezTo>
                <a:lnTo>
                  <a:pt x="689233" y="724332"/>
                </a:lnTo>
                <a:cubicBezTo>
                  <a:pt x="689861" y="722503"/>
                  <a:pt x="691147" y="720611"/>
                  <a:pt x="690976" y="718860"/>
                </a:cubicBezTo>
                <a:cubicBezTo>
                  <a:pt x="690623" y="715220"/>
                  <a:pt x="691900" y="712041"/>
                  <a:pt x="692766" y="708715"/>
                </a:cubicBezTo>
                <a:cubicBezTo>
                  <a:pt x="692928" y="708093"/>
                  <a:pt x="693557" y="707305"/>
                  <a:pt x="693347" y="706916"/>
                </a:cubicBezTo>
                <a:cubicBezTo>
                  <a:pt x="690880" y="702256"/>
                  <a:pt x="694662" y="698917"/>
                  <a:pt x="695767" y="695027"/>
                </a:cubicBezTo>
                <a:lnTo>
                  <a:pt x="695643" y="695166"/>
                </a:lnTo>
                <a:cubicBezTo>
                  <a:pt x="695814" y="695032"/>
                  <a:pt x="696091" y="694923"/>
                  <a:pt x="696129" y="694758"/>
                </a:cubicBezTo>
                <a:cubicBezTo>
                  <a:pt x="697148" y="690387"/>
                  <a:pt x="697948" y="685972"/>
                  <a:pt x="699043" y="681613"/>
                </a:cubicBezTo>
                <a:cubicBezTo>
                  <a:pt x="699605" y="679414"/>
                  <a:pt x="697005" y="680000"/>
                  <a:pt x="696005" y="679122"/>
                </a:cubicBezTo>
                <a:lnTo>
                  <a:pt x="695967" y="679173"/>
                </a:lnTo>
                <a:cubicBezTo>
                  <a:pt x="700977" y="677488"/>
                  <a:pt x="702987" y="673766"/>
                  <a:pt x="703196" y="668748"/>
                </a:cubicBezTo>
                <a:cubicBezTo>
                  <a:pt x="703263" y="667041"/>
                  <a:pt x="703549" y="665343"/>
                  <a:pt x="703739" y="663641"/>
                </a:cubicBezTo>
                <a:lnTo>
                  <a:pt x="703530" y="663675"/>
                </a:lnTo>
                <a:cubicBezTo>
                  <a:pt x="705263" y="663399"/>
                  <a:pt x="705035" y="662229"/>
                  <a:pt x="704425" y="661249"/>
                </a:cubicBezTo>
                <a:cubicBezTo>
                  <a:pt x="703396" y="659579"/>
                  <a:pt x="703634" y="658251"/>
                  <a:pt x="704358" y="656403"/>
                </a:cubicBezTo>
                <a:cubicBezTo>
                  <a:pt x="706054" y="652034"/>
                  <a:pt x="707168" y="647443"/>
                  <a:pt x="708511" y="642941"/>
                </a:cubicBezTo>
                <a:lnTo>
                  <a:pt x="708311" y="643053"/>
                </a:lnTo>
                <a:cubicBezTo>
                  <a:pt x="709930" y="642088"/>
                  <a:pt x="708968" y="641103"/>
                  <a:pt x="708340" y="640120"/>
                </a:cubicBezTo>
                <a:lnTo>
                  <a:pt x="708511" y="640189"/>
                </a:lnTo>
                <a:cubicBezTo>
                  <a:pt x="710359" y="633526"/>
                  <a:pt x="712197" y="626862"/>
                  <a:pt x="714045" y="620199"/>
                </a:cubicBezTo>
                <a:lnTo>
                  <a:pt x="713864" y="620379"/>
                </a:lnTo>
                <a:cubicBezTo>
                  <a:pt x="715064" y="617684"/>
                  <a:pt x="716141" y="614931"/>
                  <a:pt x="717484" y="612312"/>
                </a:cubicBezTo>
                <a:cubicBezTo>
                  <a:pt x="718789" y="609768"/>
                  <a:pt x="718312" y="607523"/>
                  <a:pt x="716912" y="605271"/>
                </a:cubicBezTo>
                <a:cubicBezTo>
                  <a:pt x="716884" y="605235"/>
                  <a:pt x="717169" y="604903"/>
                  <a:pt x="717265" y="604922"/>
                </a:cubicBezTo>
                <a:cubicBezTo>
                  <a:pt x="717646" y="604998"/>
                  <a:pt x="718008" y="605158"/>
                  <a:pt x="718389" y="605287"/>
                </a:cubicBezTo>
                <a:lnTo>
                  <a:pt x="718693" y="605000"/>
                </a:lnTo>
                <a:lnTo>
                  <a:pt x="718246" y="605178"/>
                </a:lnTo>
                <a:cubicBezTo>
                  <a:pt x="718770" y="603765"/>
                  <a:pt x="719341" y="602368"/>
                  <a:pt x="719779" y="600931"/>
                </a:cubicBezTo>
                <a:cubicBezTo>
                  <a:pt x="719970" y="600323"/>
                  <a:pt x="719598" y="599336"/>
                  <a:pt x="719951" y="599020"/>
                </a:cubicBezTo>
                <a:cubicBezTo>
                  <a:pt x="726656" y="592891"/>
                  <a:pt x="724580" y="583633"/>
                  <a:pt x="728123" y="576317"/>
                </a:cubicBezTo>
                <a:cubicBezTo>
                  <a:pt x="730323" y="571777"/>
                  <a:pt x="730066" y="566192"/>
                  <a:pt x="733362" y="561909"/>
                </a:cubicBezTo>
                <a:cubicBezTo>
                  <a:pt x="734819" y="560017"/>
                  <a:pt x="732886" y="556920"/>
                  <a:pt x="735600" y="555429"/>
                </a:cubicBezTo>
                <a:lnTo>
                  <a:pt x="735486" y="555296"/>
                </a:lnTo>
                <a:cubicBezTo>
                  <a:pt x="735943" y="554456"/>
                  <a:pt x="736619" y="553662"/>
                  <a:pt x="736800" y="552769"/>
                </a:cubicBezTo>
                <a:cubicBezTo>
                  <a:pt x="737410" y="549833"/>
                  <a:pt x="737115" y="546466"/>
                  <a:pt x="738486" y="543989"/>
                </a:cubicBezTo>
                <a:cubicBezTo>
                  <a:pt x="740906" y="539612"/>
                  <a:pt x="742601" y="534957"/>
                  <a:pt x="744811" y="530578"/>
                </a:cubicBezTo>
                <a:cubicBezTo>
                  <a:pt x="746240" y="527748"/>
                  <a:pt x="745687" y="524745"/>
                  <a:pt x="747335" y="522050"/>
                </a:cubicBezTo>
                <a:cubicBezTo>
                  <a:pt x="748850" y="519589"/>
                  <a:pt x="748669" y="516141"/>
                  <a:pt x="750040" y="513548"/>
                </a:cubicBezTo>
                <a:cubicBezTo>
                  <a:pt x="752669" y="508569"/>
                  <a:pt x="751736" y="502230"/>
                  <a:pt x="756250" y="497984"/>
                </a:cubicBezTo>
                <a:cubicBezTo>
                  <a:pt x="756841" y="497426"/>
                  <a:pt x="756460" y="495926"/>
                  <a:pt x="756727" y="494913"/>
                </a:cubicBezTo>
                <a:cubicBezTo>
                  <a:pt x="757089" y="493492"/>
                  <a:pt x="757632" y="492116"/>
                  <a:pt x="758108" y="490721"/>
                </a:cubicBezTo>
                <a:lnTo>
                  <a:pt x="757955" y="490575"/>
                </a:lnTo>
                <a:cubicBezTo>
                  <a:pt x="759803" y="487715"/>
                  <a:pt x="762747" y="485032"/>
                  <a:pt x="763242" y="481955"/>
                </a:cubicBezTo>
                <a:cubicBezTo>
                  <a:pt x="764051" y="477002"/>
                  <a:pt x="767576" y="473300"/>
                  <a:pt x="768176" y="468296"/>
                </a:cubicBezTo>
                <a:cubicBezTo>
                  <a:pt x="768585" y="464834"/>
                  <a:pt x="770557" y="461557"/>
                  <a:pt x="771843" y="458198"/>
                </a:cubicBezTo>
                <a:lnTo>
                  <a:pt x="772186" y="458277"/>
                </a:lnTo>
                <a:lnTo>
                  <a:pt x="771681" y="458119"/>
                </a:lnTo>
                <a:cubicBezTo>
                  <a:pt x="775377" y="454749"/>
                  <a:pt x="777434" y="450539"/>
                  <a:pt x="778244" y="445653"/>
                </a:cubicBezTo>
                <a:cubicBezTo>
                  <a:pt x="778606" y="443487"/>
                  <a:pt x="779015" y="441296"/>
                  <a:pt x="781292" y="440134"/>
                </a:cubicBezTo>
                <a:cubicBezTo>
                  <a:pt x="781654" y="439950"/>
                  <a:pt x="782149" y="439620"/>
                  <a:pt x="782206" y="439293"/>
                </a:cubicBezTo>
                <a:cubicBezTo>
                  <a:pt x="783092" y="434150"/>
                  <a:pt x="785826" y="430161"/>
                  <a:pt x="789559" y="426599"/>
                </a:cubicBezTo>
                <a:cubicBezTo>
                  <a:pt x="790436" y="425761"/>
                  <a:pt x="790807" y="423642"/>
                  <a:pt x="790426" y="422414"/>
                </a:cubicBezTo>
                <a:cubicBezTo>
                  <a:pt x="789721" y="420128"/>
                  <a:pt x="790207" y="418829"/>
                  <a:pt x="792007" y="417333"/>
                </a:cubicBezTo>
                <a:cubicBezTo>
                  <a:pt x="793446" y="416144"/>
                  <a:pt x="794865" y="414420"/>
                  <a:pt x="795313" y="412683"/>
                </a:cubicBezTo>
                <a:cubicBezTo>
                  <a:pt x="796598" y="407674"/>
                  <a:pt x="799180" y="403470"/>
                  <a:pt x="802332" y="399499"/>
                </a:cubicBezTo>
                <a:cubicBezTo>
                  <a:pt x="802999" y="398659"/>
                  <a:pt x="803533" y="397671"/>
                  <a:pt x="803933" y="396671"/>
                </a:cubicBezTo>
                <a:cubicBezTo>
                  <a:pt x="806628" y="389884"/>
                  <a:pt x="810848" y="383916"/>
                  <a:pt x="814191" y="377526"/>
                </a:cubicBezTo>
                <a:cubicBezTo>
                  <a:pt x="816915" y="372316"/>
                  <a:pt x="820116" y="367513"/>
                  <a:pt x="823364" y="362728"/>
                </a:cubicBezTo>
                <a:cubicBezTo>
                  <a:pt x="827974" y="355952"/>
                  <a:pt x="831279" y="348248"/>
                  <a:pt x="837556" y="342624"/>
                </a:cubicBezTo>
                <a:cubicBezTo>
                  <a:pt x="838346" y="341921"/>
                  <a:pt x="839051" y="340875"/>
                  <a:pt x="839289" y="339870"/>
                </a:cubicBezTo>
                <a:cubicBezTo>
                  <a:pt x="840813" y="333482"/>
                  <a:pt x="845166" y="328803"/>
                  <a:pt x="849043" y="323897"/>
                </a:cubicBezTo>
                <a:cubicBezTo>
                  <a:pt x="851853" y="320348"/>
                  <a:pt x="853425" y="315691"/>
                  <a:pt x="857930" y="313588"/>
                </a:cubicBezTo>
                <a:cubicBezTo>
                  <a:pt x="858597" y="309175"/>
                  <a:pt x="863645" y="307274"/>
                  <a:pt x="864207" y="302743"/>
                </a:cubicBezTo>
                <a:cubicBezTo>
                  <a:pt x="864293" y="302050"/>
                  <a:pt x="865397" y="301508"/>
                  <a:pt x="865979" y="300851"/>
                </a:cubicBezTo>
                <a:cubicBezTo>
                  <a:pt x="869036" y="297418"/>
                  <a:pt x="872065" y="293972"/>
                  <a:pt x="875103" y="290527"/>
                </a:cubicBezTo>
                <a:cubicBezTo>
                  <a:pt x="875389" y="290203"/>
                  <a:pt x="875913" y="289839"/>
                  <a:pt x="875885" y="289525"/>
                </a:cubicBezTo>
                <a:cubicBezTo>
                  <a:pt x="875542" y="284749"/>
                  <a:pt x="879428" y="283005"/>
                  <a:pt x="882190" y="280308"/>
                </a:cubicBezTo>
                <a:cubicBezTo>
                  <a:pt x="884467" y="278077"/>
                  <a:pt x="887191" y="276115"/>
                  <a:pt x="888191" y="272682"/>
                </a:cubicBezTo>
                <a:cubicBezTo>
                  <a:pt x="888553" y="271439"/>
                  <a:pt x="890077" y="270233"/>
                  <a:pt x="891363" y="269623"/>
                </a:cubicBezTo>
                <a:cubicBezTo>
                  <a:pt x="893287" y="268710"/>
                  <a:pt x="894963" y="267940"/>
                  <a:pt x="894753" y="265430"/>
                </a:cubicBezTo>
                <a:cubicBezTo>
                  <a:pt x="894725" y="265019"/>
                  <a:pt x="894744" y="264413"/>
                  <a:pt x="894992" y="264197"/>
                </a:cubicBezTo>
                <a:cubicBezTo>
                  <a:pt x="896487" y="262930"/>
                  <a:pt x="898325" y="261968"/>
                  <a:pt x="899506" y="260479"/>
                </a:cubicBezTo>
                <a:cubicBezTo>
                  <a:pt x="900592" y="259125"/>
                  <a:pt x="900849" y="257160"/>
                  <a:pt x="901716" y="255597"/>
                </a:cubicBezTo>
                <a:cubicBezTo>
                  <a:pt x="902564" y="254067"/>
                  <a:pt x="905326" y="254593"/>
                  <a:pt x="905431" y="251699"/>
                </a:cubicBezTo>
                <a:cubicBezTo>
                  <a:pt x="905479" y="250357"/>
                  <a:pt x="907955" y="249073"/>
                  <a:pt x="909384" y="247823"/>
                </a:cubicBezTo>
                <a:cubicBezTo>
                  <a:pt x="910879" y="246522"/>
                  <a:pt x="912575" y="245433"/>
                  <a:pt x="913918" y="244001"/>
                </a:cubicBezTo>
                <a:cubicBezTo>
                  <a:pt x="915394" y="242424"/>
                  <a:pt x="916518" y="240529"/>
                  <a:pt x="917871" y="238831"/>
                </a:cubicBezTo>
                <a:cubicBezTo>
                  <a:pt x="920319" y="235755"/>
                  <a:pt x="922614" y="232524"/>
                  <a:pt x="925348" y="229721"/>
                </a:cubicBezTo>
                <a:cubicBezTo>
                  <a:pt x="929148" y="225832"/>
                  <a:pt x="931977" y="221195"/>
                  <a:pt x="936092" y="217471"/>
                </a:cubicBezTo>
                <a:cubicBezTo>
                  <a:pt x="939083" y="214768"/>
                  <a:pt x="941912" y="212330"/>
                  <a:pt x="945607" y="211233"/>
                </a:cubicBezTo>
                <a:cubicBezTo>
                  <a:pt x="946074" y="209566"/>
                  <a:pt x="942074" y="210079"/>
                  <a:pt x="944293" y="207977"/>
                </a:cubicBezTo>
                <a:cubicBezTo>
                  <a:pt x="945884" y="206478"/>
                  <a:pt x="947779" y="205298"/>
                  <a:pt x="949360" y="203793"/>
                </a:cubicBezTo>
                <a:cubicBezTo>
                  <a:pt x="952323" y="200971"/>
                  <a:pt x="955037" y="197873"/>
                  <a:pt x="958095" y="195153"/>
                </a:cubicBezTo>
                <a:cubicBezTo>
                  <a:pt x="961933" y="191737"/>
                  <a:pt x="966020" y="188603"/>
                  <a:pt x="969972" y="185311"/>
                </a:cubicBezTo>
                <a:cubicBezTo>
                  <a:pt x="970973" y="184471"/>
                  <a:pt x="972506" y="183608"/>
                  <a:pt x="972697" y="182557"/>
                </a:cubicBezTo>
                <a:cubicBezTo>
                  <a:pt x="973478" y="178315"/>
                  <a:pt x="976602" y="176702"/>
                  <a:pt x="980088" y="176076"/>
                </a:cubicBezTo>
                <a:cubicBezTo>
                  <a:pt x="983079" y="175541"/>
                  <a:pt x="981221" y="173194"/>
                  <a:pt x="982165" y="172298"/>
                </a:cubicBezTo>
                <a:cubicBezTo>
                  <a:pt x="984488" y="170077"/>
                  <a:pt x="987184" y="168245"/>
                  <a:pt x="989680" y="166189"/>
                </a:cubicBezTo>
                <a:cubicBezTo>
                  <a:pt x="991356" y="164807"/>
                  <a:pt x="993232" y="163526"/>
                  <a:pt x="994480" y="161813"/>
                </a:cubicBezTo>
                <a:cubicBezTo>
                  <a:pt x="996652" y="158842"/>
                  <a:pt x="999367" y="156845"/>
                  <a:pt x="1002776" y="155608"/>
                </a:cubicBezTo>
                <a:cubicBezTo>
                  <a:pt x="1005520" y="154614"/>
                  <a:pt x="1007844" y="153123"/>
                  <a:pt x="1009511" y="150562"/>
                </a:cubicBezTo>
                <a:cubicBezTo>
                  <a:pt x="1010435" y="149133"/>
                  <a:pt x="1011835" y="147879"/>
                  <a:pt x="1013283" y="146930"/>
                </a:cubicBezTo>
                <a:cubicBezTo>
                  <a:pt x="1022112" y="141118"/>
                  <a:pt x="1029646" y="133763"/>
                  <a:pt x="1037676" y="126987"/>
                </a:cubicBezTo>
                <a:cubicBezTo>
                  <a:pt x="1038657" y="126158"/>
                  <a:pt x="1039886" y="125529"/>
                  <a:pt x="1041115" y="125095"/>
                </a:cubicBezTo>
                <a:cubicBezTo>
                  <a:pt x="1043972" y="124083"/>
                  <a:pt x="1046258" y="122939"/>
                  <a:pt x="1048001" y="119950"/>
                </a:cubicBezTo>
                <a:cubicBezTo>
                  <a:pt x="1049392" y="117574"/>
                  <a:pt x="1052735" y="116256"/>
                  <a:pt x="1055326" y="114664"/>
                </a:cubicBezTo>
                <a:cubicBezTo>
                  <a:pt x="1058469" y="112730"/>
                  <a:pt x="1061746" y="111001"/>
                  <a:pt x="1064965" y="109180"/>
                </a:cubicBezTo>
                <a:cubicBezTo>
                  <a:pt x="1065527" y="108863"/>
                  <a:pt x="1066194" y="108636"/>
                  <a:pt x="1066613" y="108185"/>
                </a:cubicBezTo>
                <a:cubicBezTo>
                  <a:pt x="1071623" y="102821"/>
                  <a:pt x="1078138" y="99709"/>
                  <a:pt x="1084263" y="95923"/>
                </a:cubicBezTo>
                <a:cubicBezTo>
                  <a:pt x="1090016" y="92367"/>
                  <a:pt x="1096569" y="89971"/>
                  <a:pt x="1101417" y="84994"/>
                </a:cubicBezTo>
                <a:cubicBezTo>
                  <a:pt x="1101865" y="84531"/>
                  <a:pt x="1102446" y="84011"/>
                  <a:pt x="1103037" y="83895"/>
                </a:cubicBezTo>
                <a:cubicBezTo>
                  <a:pt x="1107895" y="82950"/>
                  <a:pt x="1111885" y="80253"/>
                  <a:pt x="1115943" y="77704"/>
                </a:cubicBezTo>
                <a:cubicBezTo>
                  <a:pt x="1122773" y="73413"/>
                  <a:pt x="1130659" y="70954"/>
                  <a:pt x="1137279" y="66527"/>
                </a:cubicBezTo>
                <a:cubicBezTo>
                  <a:pt x="1145385" y="61104"/>
                  <a:pt x="1153767" y="56822"/>
                  <a:pt x="1163082" y="54042"/>
                </a:cubicBezTo>
                <a:cubicBezTo>
                  <a:pt x="1165406" y="53348"/>
                  <a:pt x="1167178" y="51010"/>
                  <a:pt x="1169436" y="49901"/>
                </a:cubicBezTo>
                <a:cubicBezTo>
                  <a:pt x="1174169" y="47582"/>
                  <a:pt x="1178999" y="45435"/>
                  <a:pt x="1183894" y="43476"/>
                </a:cubicBezTo>
                <a:cubicBezTo>
                  <a:pt x="1192667" y="39963"/>
                  <a:pt x="1201516" y="36636"/>
                  <a:pt x="1210336" y="33238"/>
                </a:cubicBezTo>
                <a:cubicBezTo>
                  <a:pt x="1216260" y="30956"/>
                  <a:pt x="1222061" y="28217"/>
                  <a:pt x="1228157" y="26522"/>
                </a:cubicBezTo>
                <a:cubicBezTo>
                  <a:pt x="1238063" y="23764"/>
                  <a:pt x="1247502" y="19519"/>
                  <a:pt x="1257828" y="18019"/>
                </a:cubicBezTo>
                <a:cubicBezTo>
                  <a:pt x="1263409" y="17208"/>
                  <a:pt x="1268781" y="14957"/>
                  <a:pt x="1274239" y="13323"/>
                </a:cubicBezTo>
                <a:cubicBezTo>
                  <a:pt x="1275068" y="13074"/>
                  <a:pt x="1275839" y="12372"/>
                  <a:pt x="1276649" y="12341"/>
                </a:cubicBezTo>
                <a:cubicBezTo>
                  <a:pt x="1287307" y="11933"/>
                  <a:pt x="1297223" y="7694"/>
                  <a:pt x="1307729" y="6517"/>
                </a:cubicBezTo>
                <a:cubicBezTo>
                  <a:pt x="1318207" y="5343"/>
                  <a:pt x="1328655" y="3841"/>
                  <a:pt x="1339142" y="2773"/>
                </a:cubicBezTo>
                <a:cubicBezTo>
                  <a:pt x="1349134" y="1756"/>
                  <a:pt x="1359145" y="960"/>
                  <a:pt x="1369165" y="352"/>
                </a:cubicBezTo>
                <a:cubicBezTo>
                  <a:pt x="1378766" y="-231"/>
                  <a:pt x="1388377" y="-126"/>
                  <a:pt x="1397959" y="939"/>
                </a:cubicBezTo>
                <a:cubicBezTo>
                  <a:pt x="1406837" y="1925"/>
                  <a:pt x="1415790" y="1012"/>
                  <a:pt x="1424687" y="1688"/>
                </a:cubicBezTo>
                <a:cubicBezTo>
                  <a:pt x="1425982" y="1786"/>
                  <a:pt x="1427334" y="1517"/>
                  <a:pt x="1428563" y="1819"/>
                </a:cubicBezTo>
                <a:cubicBezTo>
                  <a:pt x="1434935" y="3388"/>
                  <a:pt x="1441489" y="2262"/>
                  <a:pt x="1447975" y="3429"/>
                </a:cubicBezTo>
                <a:cubicBezTo>
                  <a:pt x="1454547" y="4610"/>
                  <a:pt x="1461434" y="4038"/>
                  <a:pt x="1468178" y="4318"/>
                </a:cubicBezTo>
                <a:cubicBezTo>
                  <a:pt x="1469225" y="4362"/>
                  <a:pt x="1470416" y="4620"/>
                  <a:pt x="1471245" y="5200"/>
                </a:cubicBezTo>
                <a:cubicBezTo>
                  <a:pt x="1473388" y="6713"/>
                  <a:pt x="1475407" y="7443"/>
                  <a:pt x="1477865" y="5806"/>
                </a:cubicBezTo>
                <a:cubicBezTo>
                  <a:pt x="1478465" y="5407"/>
                  <a:pt x="1479855" y="5405"/>
                  <a:pt x="1480398" y="5833"/>
                </a:cubicBezTo>
                <a:cubicBezTo>
                  <a:pt x="1484456" y="9054"/>
                  <a:pt x="1489723" y="7861"/>
                  <a:pt x="1494048" y="9634"/>
                </a:cubicBezTo>
                <a:cubicBezTo>
                  <a:pt x="1498581" y="11495"/>
                  <a:pt x="1503258" y="11960"/>
                  <a:pt x="1507945" y="12686"/>
                </a:cubicBezTo>
                <a:cubicBezTo>
                  <a:pt x="1512707" y="13422"/>
                  <a:pt x="1517517" y="13893"/>
                  <a:pt x="1522222" y="14880"/>
                </a:cubicBezTo>
                <a:cubicBezTo>
                  <a:pt x="1527547" y="15997"/>
                  <a:pt x="1532786" y="17557"/>
                  <a:pt x="1538053" y="18925"/>
                </a:cubicBezTo>
                <a:lnTo>
                  <a:pt x="1537881" y="18780"/>
                </a:lnTo>
                <a:cubicBezTo>
                  <a:pt x="1538005" y="18957"/>
                  <a:pt x="1538215" y="19299"/>
                  <a:pt x="1538224" y="19288"/>
                </a:cubicBezTo>
                <a:cubicBezTo>
                  <a:pt x="1541530" y="17517"/>
                  <a:pt x="1543701" y="19381"/>
                  <a:pt x="1545778" y="21579"/>
                </a:cubicBezTo>
                <a:lnTo>
                  <a:pt x="1545930" y="21430"/>
                </a:lnTo>
                <a:cubicBezTo>
                  <a:pt x="1547464" y="21658"/>
                  <a:pt x="1548988" y="21885"/>
                  <a:pt x="1550512" y="22113"/>
                </a:cubicBezTo>
                <a:lnTo>
                  <a:pt x="1550369" y="21941"/>
                </a:lnTo>
                <a:cubicBezTo>
                  <a:pt x="1555827" y="24068"/>
                  <a:pt x="1561275" y="26238"/>
                  <a:pt x="1566761" y="28305"/>
                </a:cubicBezTo>
                <a:cubicBezTo>
                  <a:pt x="1569800" y="29451"/>
                  <a:pt x="1572905" y="30441"/>
                  <a:pt x="1575981" y="31475"/>
                </a:cubicBezTo>
                <a:cubicBezTo>
                  <a:pt x="1583782" y="34091"/>
                  <a:pt x="1591460" y="37092"/>
                  <a:pt x="1599232" y="39670"/>
                </a:cubicBezTo>
                <a:cubicBezTo>
                  <a:pt x="1605747" y="41830"/>
                  <a:pt x="1611691" y="45163"/>
                  <a:pt x="1618168" y="47234"/>
                </a:cubicBezTo>
                <a:cubicBezTo>
                  <a:pt x="1618215" y="47177"/>
                  <a:pt x="1618263" y="47119"/>
                  <a:pt x="1618320" y="47063"/>
                </a:cubicBezTo>
                <a:cubicBezTo>
                  <a:pt x="1620035" y="48386"/>
                  <a:pt x="1621644" y="49922"/>
                  <a:pt x="1623521" y="50973"/>
                </a:cubicBezTo>
                <a:cubicBezTo>
                  <a:pt x="1625359" y="52003"/>
                  <a:pt x="1626845" y="55115"/>
                  <a:pt x="1629664" y="52541"/>
                </a:cubicBezTo>
                <a:cubicBezTo>
                  <a:pt x="1631312" y="55056"/>
                  <a:pt x="1634437" y="54493"/>
                  <a:pt x="1636703" y="55878"/>
                </a:cubicBezTo>
                <a:cubicBezTo>
                  <a:pt x="1642628" y="59497"/>
                  <a:pt x="1648686" y="62970"/>
                  <a:pt x="1654934" y="65993"/>
                </a:cubicBezTo>
                <a:cubicBezTo>
                  <a:pt x="1658668" y="67796"/>
                  <a:pt x="1662183" y="69598"/>
                  <a:pt x="1665278" y="72436"/>
                </a:cubicBezTo>
                <a:cubicBezTo>
                  <a:pt x="1667050" y="74053"/>
                  <a:pt x="1669669" y="74826"/>
                  <a:pt x="1671994" y="75744"/>
                </a:cubicBezTo>
                <a:cubicBezTo>
                  <a:pt x="1678261" y="78219"/>
                  <a:pt x="1683338" y="82588"/>
                  <a:pt x="1688996" y="86018"/>
                </a:cubicBezTo>
                <a:cubicBezTo>
                  <a:pt x="1696740" y="90709"/>
                  <a:pt x="1703712" y="96439"/>
                  <a:pt x="1711265" y="101285"/>
                </a:cubicBezTo>
                <a:cubicBezTo>
                  <a:pt x="1719533" y="106587"/>
                  <a:pt x="1727448" y="112161"/>
                  <a:pt x="1734573" y="118891"/>
                </a:cubicBezTo>
                <a:cubicBezTo>
                  <a:pt x="1736249" y="120476"/>
                  <a:pt x="1738545" y="121401"/>
                  <a:pt x="1740383" y="122841"/>
                </a:cubicBezTo>
                <a:cubicBezTo>
                  <a:pt x="1744803" y="126310"/>
                  <a:pt x="1750089" y="128793"/>
                  <a:pt x="1753232" y="133762"/>
                </a:cubicBezTo>
                <a:cubicBezTo>
                  <a:pt x="1757595" y="134787"/>
                  <a:pt x="1759909" y="138501"/>
                  <a:pt x="1762967" y="141198"/>
                </a:cubicBezTo>
                <a:cubicBezTo>
                  <a:pt x="1768815" y="146366"/>
                  <a:pt x="1774321" y="151949"/>
                  <a:pt x="1780350" y="156893"/>
                </a:cubicBezTo>
                <a:cubicBezTo>
                  <a:pt x="1784684" y="160446"/>
                  <a:pt x="1789170" y="163827"/>
                  <a:pt x="1792742" y="168129"/>
                </a:cubicBezTo>
                <a:cubicBezTo>
                  <a:pt x="1799952" y="176799"/>
                  <a:pt x="1809344" y="183481"/>
                  <a:pt x="1815316" y="193333"/>
                </a:cubicBezTo>
                <a:cubicBezTo>
                  <a:pt x="1817516" y="196947"/>
                  <a:pt x="1821279" y="199599"/>
                  <a:pt x="1824222" y="202789"/>
                </a:cubicBezTo>
                <a:cubicBezTo>
                  <a:pt x="1830575" y="209688"/>
                  <a:pt x="1837186" y="216319"/>
                  <a:pt x="1841786" y="224711"/>
                </a:cubicBezTo>
                <a:cubicBezTo>
                  <a:pt x="1844129" y="228979"/>
                  <a:pt x="1848035" y="232367"/>
                  <a:pt x="1850959" y="236352"/>
                </a:cubicBezTo>
                <a:cubicBezTo>
                  <a:pt x="1857636" y="245435"/>
                  <a:pt x="1863656" y="254977"/>
                  <a:pt x="1870942" y="263636"/>
                </a:cubicBezTo>
                <a:cubicBezTo>
                  <a:pt x="1873866" y="267122"/>
                  <a:pt x="1876095" y="271197"/>
                  <a:pt x="1878619" y="275016"/>
                </a:cubicBezTo>
                <a:cubicBezTo>
                  <a:pt x="1880658" y="278086"/>
                  <a:pt x="1882782" y="281105"/>
                  <a:pt x="1884639" y="284278"/>
                </a:cubicBezTo>
                <a:cubicBezTo>
                  <a:pt x="1885954" y="286516"/>
                  <a:pt x="1886963" y="288943"/>
                  <a:pt x="1887983" y="291339"/>
                </a:cubicBezTo>
                <a:cubicBezTo>
                  <a:pt x="1889868" y="295784"/>
                  <a:pt x="1891945" y="300097"/>
                  <a:pt x="1895212" y="303753"/>
                </a:cubicBezTo>
                <a:cubicBezTo>
                  <a:pt x="1896355" y="305037"/>
                  <a:pt x="1897631" y="306391"/>
                  <a:pt x="1898231" y="307949"/>
                </a:cubicBezTo>
                <a:cubicBezTo>
                  <a:pt x="1899870" y="312223"/>
                  <a:pt x="1901117" y="316515"/>
                  <a:pt x="1905089" y="319582"/>
                </a:cubicBezTo>
                <a:cubicBezTo>
                  <a:pt x="1906585" y="320743"/>
                  <a:pt x="1907318" y="323389"/>
                  <a:pt x="1907632" y="325472"/>
                </a:cubicBezTo>
                <a:cubicBezTo>
                  <a:pt x="1908166" y="329110"/>
                  <a:pt x="1910119" y="331896"/>
                  <a:pt x="1911947" y="334888"/>
                </a:cubicBezTo>
                <a:cubicBezTo>
                  <a:pt x="1913852" y="338015"/>
                  <a:pt x="1915319" y="341412"/>
                  <a:pt x="1916986" y="344684"/>
                </a:cubicBezTo>
                <a:cubicBezTo>
                  <a:pt x="1917567" y="345805"/>
                  <a:pt x="1918262" y="346868"/>
                  <a:pt x="1918758" y="348018"/>
                </a:cubicBezTo>
                <a:cubicBezTo>
                  <a:pt x="1920472" y="351969"/>
                  <a:pt x="1923301" y="355442"/>
                  <a:pt x="1923358" y="360115"/>
                </a:cubicBezTo>
                <a:cubicBezTo>
                  <a:pt x="1923368" y="361651"/>
                  <a:pt x="1924358" y="363780"/>
                  <a:pt x="1925606" y="364584"/>
                </a:cubicBezTo>
                <a:cubicBezTo>
                  <a:pt x="1929283" y="366974"/>
                  <a:pt x="1930207" y="370868"/>
                  <a:pt x="1931693" y="374402"/>
                </a:cubicBezTo>
                <a:cubicBezTo>
                  <a:pt x="1934283" y="380593"/>
                  <a:pt x="1936474" y="386950"/>
                  <a:pt x="1938913" y="393206"/>
                </a:cubicBezTo>
                <a:cubicBezTo>
                  <a:pt x="1942856" y="403336"/>
                  <a:pt x="1947314" y="413299"/>
                  <a:pt x="1950686" y="423612"/>
                </a:cubicBezTo>
                <a:cubicBezTo>
                  <a:pt x="1952476" y="429097"/>
                  <a:pt x="1954124" y="434727"/>
                  <a:pt x="1955305" y="440462"/>
                </a:cubicBezTo>
                <a:cubicBezTo>
                  <a:pt x="1956315" y="445354"/>
                  <a:pt x="1958363" y="450030"/>
                  <a:pt x="1959896" y="454818"/>
                </a:cubicBezTo>
                <a:cubicBezTo>
                  <a:pt x="1962820" y="463912"/>
                  <a:pt x="1965792" y="472992"/>
                  <a:pt x="1968574" y="482129"/>
                </a:cubicBezTo>
                <a:cubicBezTo>
                  <a:pt x="1969964" y="486694"/>
                  <a:pt x="1971021" y="491360"/>
                  <a:pt x="1972155" y="495999"/>
                </a:cubicBezTo>
                <a:cubicBezTo>
                  <a:pt x="1973088" y="499807"/>
                  <a:pt x="1973622" y="503731"/>
                  <a:pt x="1974822" y="507449"/>
                </a:cubicBezTo>
                <a:cubicBezTo>
                  <a:pt x="1976803" y="513631"/>
                  <a:pt x="1978013" y="520009"/>
                  <a:pt x="1979775" y="526247"/>
                </a:cubicBezTo>
                <a:cubicBezTo>
                  <a:pt x="1982004" y="534113"/>
                  <a:pt x="1982642" y="542427"/>
                  <a:pt x="1983966" y="550548"/>
                </a:cubicBezTo>
                <a:cubicBezTo>
                  <a:pt x="1984033" y="550962"/>
                  <a:pt x="1983928" y="551429"/>
                  <a:pt x="1984071" y="551802"/>
                </a:cubicBezTo>
                <a:cubicBezTo>
                  <a:pt x="1988757" y="563547"/>
                  <a:pt x="1988605" y="576277"/>
                  <a:pt x="1991624" y="588336"/>
                </a:cubicBezTo>
                <a:cubicBezTo>
                  <a:pt x="1993843" y="597237"/>
                  <a:pt x="1994815" y="606202"/>
                  <a:pt x="1995243" y="615287"/>
                </a:cubicBezTo>
                <a:cubicBezTo>
                  <a:pt x="1995263" y="615725"/>
                  <a:pt x="1995129" y="616258"/>
                  <a:pt x="1995329" y="616587"/>
                </a:cubicBezTo>
                <a:cubicBezTo>
                  <a:pt x="1999006" y="622590"/>
                  <a:pt x="1997091" y="629277"/>
                  <a:pt x="1997758" y="635648"/>
                </a:cubicBezTo>
                <a:cubicBezTo>
                  <a:pt x="1998158" y="639538"/>
                  <a:pt x="1998825" y="643401"/>
                  <a:pt x="1999406" y="647272"/>
                </a:cubicBezTo>
                <a:cubicBezTo>
                  <a:pt x="2000530" y="654827"/>
                  <a:pt x="2001720" y="662375"/>
                  <a:pt x="2002787" y="669940"/>
                </a:cubicBezTo>
                <a:cubicBezTo>
                  <a:pt x="2003025" y="671663"/>
                  <a:pt x="2003235" y="673533"/>
                  <a:pt x="2002816" y="675175"/>
                </a:cubicBezTo>
                <a:cubicBezTo>
                  <a:pt x="2002120" y="677906"/>
                  <a:pt x="2002863" y="680126"/>
                  <a:pt x="2003664" y="682727"/>
                </a:cubicBezTo>
                <a:cubicBezTo>
                  <a:pt x="2004911" y="686813"/>
                  <a:pt x="2006197" y="691510"/>
                  <a:pt x="2005311" y="695473"/>
                </a:cubicBezTo>
                <a:cubicBezTo>
                  <a:pt x="2003997" y="701358"/>
                  <a:pt x="2005530" y="706787"/>
                  <a:pt x="2006083" y="712323"/>
                </a:cubicBezTo>
                <a:cubicBezTo>
                  <a:pt x="2006397" y="715387"/>
                  <a:pt x="2006559" y="718261"/>
                  <a:pt x="2006254" y="721324"/>
                </a:cubicBezTo>
                <a:cubicBezTo>
                  <a:pt x="2005978" y="724059"/>
                  <a:pt x="2006502" y="726914"/>
                  <a:pt x="2006959" y="729670"/>
                </a:cubicBezTo>
                <a:cubicBezTo>
                  <a:pt x="2007740" y="734406"/>
                  <a:pt x="2009055" y="739091"/>
                  <a:pt x="2007578" y="743914"/>
                </a:cubicBezTo>
                <a:cubicBezTo>
                  <a:pt x="2010379" y="749311"/>
                  <a:pt x="2007712" y="755107"/>
                  <a:pt x="2008788" y="760648"/>
                </a:cubicBezTo>
                <a:cubicBezTo>
                  <a:pt x="2009160" y="762508"/>
                  <a:pt x="2009026" y="764474"/>
                  <a:pt x="2009017" y="766390"/>
                </a:cubicBezTo>
                <a:cubicBezTo>
                  <a:pt x="2009007" y="768357"/>
                  <a:pt x="2008255" y="770543"/>
                  <a:pt x="2008883" y="772251"/>
                </a:cubicBezTo>
                <a:cubicBezTo>
                  <a:pt x="2011874" y="780386"/>
                  <a:pt x="2009645" y="789144"/>
                  <a:pt x="2012188" y="797285"/>
                </a:cubicBezTo>
                <a:cubicBezTo>
                  <a:pt x="2010103" y="801801"/>
                  <a:pt x="2012350" y="806280"/>
                  <a:pt x="2012398" y="810777"/>
                </a:cubicBezTo>
                <a:cubicBezTo>
                  <a:pt x="2012455" y="815741"/>
                  <a:pt x="2013246" y="820696"/>
                  <a:pt x="2013646" y="825661"/>
                </a:cubicBezTo>
                <a:cubicBezTo>
                  <a:pt x="2013789" y="827399"/>
                  <a:pt x="2013655" y="829157"/>
                  <a:pt x="2013732" y="830903"/>
                </a:cubicBezTo>
                <a:cubicBezTo>
                  <a:pt x="2013865" y="834190"/>
                  <a:pt x="2014074" y="837476"/>
                  <a:pt x="2014246" y="840762"/>
                </a:cubicBezTo>
                <a:cubicBezTo>
                  <a:pt x="2014713" y="849478"/>
                  <a:pt x="2016989" y="858046"/>
                  <a:pt x="2016351" y="866857"/>
                </a:cubicBezTo>
                <a:cubicBezTo>
                  <a:pt x="2016284" y="867721"/>
                  <a:pt x="2016132" y="868754"/>
                  <a:pt x="2016503" y="869456"/>
                </a:cubicBezTo>
                <a:cubicBezTo>
                  <a:pt x="2018456" y="873193"/>
                  <a:pt x="2017627" y="877168"/>
                  <a:pt x="2017799" y="881075"/>
                </a:cubicBezTo>
                <a:cubicBezTo>
                  <a:pt x="2018218" y="890807"/>
                  <a:pt x="2018694" y="900538"/>
                  <a:pt x="2019313" y="910260"/>
                </a:cubicBezTo>
                <a:cubicBezTo>
                  <a:pt x="2019551" y="913931"/>
                  <a:pt x="2020475" y="917573"/>
                  <a:pt x="2020675" y="921253"/>
                </a:cubicBezTo>
                <a:cubicBezTo>
                  <a:pt x="2021304" y="932692"/>
                  <a:pt x="2022942" y="944054"/>
                  <a:pt x="2022885" y="955550"/>
                </a:cubicBezTo>
                <a:cubicBezTo>
                  <a:pt x="2022866" y="960767"/>
                  <a:pt x="2023857" y="965983"/>
                  <a:pt x="2024152" y="971219"/>
                </a:cubicBezTo>
                <a:cubicBezTo>
                  <a:pt x="2024771" y="982316"/>
                  <a:pt x="2025076" y="993442"/>
                  <a:pt x="2025809" y="1004539"/>
                </a:cubicBezTo>
                <a:cubicBezTo>
                  <a:pt x="2026295" y="1011918"/>
                  <a:pt x="2027286" y="1019259"/>
                  <a:pt x="2028048" y="1026620"/>
                </a:cubicBezTo>
                <a:cubicBezTo>
                  <a:pt x="2028124" y="1027274"/>
                  <a:pt x="2028295" y="1027957"/>
                  <a:pt x="2028181" y="1028592"/>
                </a:cubicBezTo>
                <a:cubicBezTo>
                  <a:pt x="2026752" y="1036655"/>
                  <a:pt x="2028362" y="1044717"/>
                  <a:pt x="2028667" y="1052722"/>
                </a:cubicBezTo>
                <a:cubicBezTo>
                  <a:pt x="2029029" y="1062245"/>
                  <a:pt x="2028924" y="1071805"/>
                  <a:pt x="2029562" y="1081328"/>
                </a:cubicBezTo>
                <a:cubicBezTo>
                  <a:pt x="2030153" y="1090234"/>
                  <a:pt x="2030972" y="1099131"/>
                  <a:pt x="2031705" y="1108028"/>
                </a:cubicBezTo>
                <a:cubicBezTo>
                  <a:pt x="2031734" y="1108464"/>
                  <a:pt x="2032029" y="1108910"/>
                  <a:pt x="2031962" y="1109308"/>
                </a:cubicBezTo>
                <a:cubicBezTo>
                  <a:pt x="2030295" y="1118252"/>
                  <a:pt x="2032400" y="1127111"/>
                  <a:pt x="2032448" y="1136008"/>
                </a:cubicBezTo>
                <a:cubicBezTo>
                  <a:pt x="2032477" y="1140978"/>
                  <a:pt x="2032543" y="1145882"/>
                  <a:pt x="2032934" y="1150852"/>
                </a:cubicBezTo>
                <a:cubicBezTo>
                  <a:pt x="2033372" y="1156581"/>
                  <a:pt x="2032115" y="1162452"/>
                  <a:pt x="2032601" y="1168180"/>
                </a:cubicBezTo>
                <a:cubicBezTo>
                  <a:pt x="2033372" y="1177238"/>
                  <a:pt x="2031924" y="1186277"/>
                  <a:pt x="2033105" y="1195364"/>
                </a:cubicBezTo>
                <a:cubicBezTo>
                  <a:pt x="2033820" y="1200837"/>
                  <a:pt x="2032791" y="1206528"/>
                  <a:pt x="2032629" y="1212124"/>
                </a:cubicBezTo>
                <a:cubicBezTo>
                  <a:pt x="2032505" y="1216193"/>
                  <a:pt x="2032505" y="1220281"/>
                  <a:pt x="2032458" y="1224350"/>
                </a:cubicBezTo>
                <a:cubicBezTo>
                  <a:pt x="2032410" y="1228931"/>
                  <a:pt x="2032334" y="1233502"/>
                  <a:pt x="2032334" y="1238084"/>
                </a:cubicBezTo>
                <a:cubicBezTo>
                  <a:pt x="2032343" y="1243082"/>
                  <a:pt x="2032572" y="1248081"/>
                  <a:pt x="2032467" y="1253079"/>
                </a:cubicBezTo>
                <a:cubicBezTo>
                  <a:pt x="2032248" y="1264025"/>
                  <a:pt x="2031791" y="1274961"/>
                  <a:pt x="2031600" y="1285897"/>
                </a:cubicBezTo>
                <a:cubicBezTo>
                  <a:pt x="2031486" y="1291806"/>
                  <a:pt x="2031839" y="1297715"/>
                  <a:pt x="2031753" y="1303624"/>
                </a:cubicBezTo>
                <a:cubicBezTo>
                  <a:pt x="2031619" y="1313014"/>
                  <a:pt x="2031229" y="1322394"/>
                  <a:pt x="2031048" y="1331774"/>
                </a:cubicBezTo>
                <a:cubicBezTo>
                  <a:pt x="2030905" y="1339675"/>
                  <a:pt x="2031000" y="1347576"/>
                  <a:pt x="2030819" y="1355477"/>
                </a:cubicBezTo>
                <a:cubicBezTo>
                  <a:pt x="2030581" y="1365493"/>
                  <a:pt x="2030143" y="1375499"/>
                  <a:pt x="2029867" y="1385515"/>
                </a:cubicBezTo>
                <a:cubicBezTo>
                  <a:pt x="2029648" y="1393198"/>
                  <a:pt x="2029572" y="1400881"/>
                  <a:pt x="2029391" y="1408554"/>
                </a:cubicBezTo>
                <a:cubicBezTo>
                  <a:pt x="2029133" y="1419035"/>
                  <a:pt x="2028914" y="1429525"/>
                  <a:pt x="2028533" y="1439996"/>
                </a:cubicBezTo>
                <a:cubicBezTo>
                  <a:pt x="2028190" y="1449415"/>
                  <a:pt x="2027619" y="1458814"/>
                  <a:pt x="2027219" y="1468232"/>
                </a:cubicBezTo>
                <a:cubicBezTo>
                  <a:pt x="2026686" y="1480677"/>
                  <a:pt x="2026524" y="1493158"/>
                  <a:pt x="2025581" y="1505574"/>
                </a:cubicBezTo>
                <a:cubicBezTo>
                  <a:pt x="2025152" y="1511161"/>
                  <a:pt x="2025361" y="1516823"/>
                  <a:pt x="2023952" y="1522419"/>
                </a:cubicBezTo>
                <a:cubicBezTo>
                  <a:pt x="2022856" y="1526811"/>
                  <a:pt x="2020732" y="1530424"/>
                  <a:pt x="2018608" y="1534142"/>
                </a:cubicBezTo>
                <a:cubicBezTo>
                  <a:pt x="2015894" y="1533441"/>
                  <a:pt x="2015503" y="1531458"/>
                  <a:pt x="2015427" y="1529466"/>
                </a:cubicBezTo>
                <a:cubicBezTo>
                  <a:pt x="2015084" y="1520589"/>
                  <a:pt x="2014865" y="1511701"/>
                  <a:pt x="2014513" y="1502824"/>
                </a:cubicBezTo>
                <a:cubicBezTo>
                  <a:pt x="2014446" y="1501240"/>
                  <a:pt x="2013951" y="1499675"/>
                  <a:pt x="2013369" y="1496564"/>
                </a:cubicBezTo>
                <a:cubicBezTo>
                  <a:pt x="2011007" y="1501818"/>
                  <a:pt x="2011874" y="1506029"/>
                  <a:pt x="2010141" y="1509918"/>
                </a:cubicBezTo>
                <a:cubicBezTo>
                  <a:pt x="2009979" y="1505356"/>
                  <a:pt x="2009769" y="1500794"/>
                  <a:pt x="2009655" y="1496232"/>
                </a:cubicBezTo>
                <a:cubicBezTo>
                  <a:pt x="2009160" y="1477803"/>
                  <a:pt x="2008626" y="1459374"/>
                  <a:pt x="2008236" y="1440935"/>
                </a:cubicBezTo>
                <a:cubicBezTo>
                  <a:pt x="2008016" y="1430682"/>
                  <a:pt x="2008112" y="1420410"/>
                  <a:pt x="2007931" y="1410147"/>
                </a:cubicBezTo>
                <a:cubicBezTo>
                  <a:pt x="2007731" y="1399648"/>
                  <a:pt x="2007312" y="1389158"/>
                  <a:pt x="2007083" y="1378658"/>
                </a:cubicBezTo>
                <a:cubicBezTo>
                  <a:pt x="2006778" y="1364507"/>
                  <a:pt x="2006626" y="1350355"/>
                  <a:pt x="2006292" y="1336204"/>
                </a:cubicBezTo>
                <a:cubicBezTo>
                  <a:pt x="2006054" y="1325723"/>
                  <a:pt x="2005616" y="1315252"/>
                  <a:pt x="2005302" y="1304771"/>
                </a:cubicBezTo>
                <a:cubicBezTo>
                  <a:pt x="2005121" y="1298682"/>
                  <a:pt x="2005073" y="1292583"/>
                  <a:pt x="2004845" y="1286503"/>
                </a:cubicBezTo>
                <a:cubicBezTo>
                  <a:pt x="2004559" y="1279105"/>
                  <a:pt x="2004045" y="1271717"/>
                  <a:pt x="2003835" y="1264318"/>
                </a:cubicBezTo>
                <a:cubicBezTo>
                  <a:pt x="2003454" y="1250812"/>
                  <a:pt x="2003302" y="1237296"/>
                  <a:pt x="2002902" y="1223790"/>
                </a:cubicBezTo>
                <a:cubicBezTo>
                  <a:pt x="2002692" y="1216572"/>
                  <a:pt x="2002073" y="1209364"/>
                  <a:pt x="2001778" y="1202146"/>
                </a:cubicBezTo>
                <a:cubicBezTo>
                  <a:pt x="2001349" y="1191447"/>
                  <a:pt x="2001730" y="1180672"/>
                  <a:pt x="2000482" y="1170078"/>
                </a:cubicBezTo>
                <a:cubicBezTo>
                  <a:pt x="1999282" y="1159881"/>
                  <a:pt x="2000539" y="1149666"/>
                  <a:pt x="1998701" y="1139470"/>
                </a:cubicBezTo>
                <a:cubicBezTo>
                  <a:pt x="1997320" y="1131835"/>
                  <a:pt x="1997996" y="1123839"/>
                  <a:pt x="1997558" y="1116024"/>
                </a:cubicBezTo>
                <a:cubicBezTo>
                  <a:pt x="1997215" y="1110133"/>
                  <a:pt x="1996539" y="1104262"/>
                  <a:pt x="1996043" y="1098382"/>
                </a:cubicBezTo>
                <a:cubicBezTo>
                  <a:pt x="1995882" y="1096447"/>
                  <a:pt x="1995863" y="1094502"/>
                  <a:pt x="1995663" y="1092568"/>
                </a:cubicBezTo>
                <a:cubicBezTo>
                  <a:pt x="1995348" y="1089561"/>
                  <a:pt x="1994939" y="1086554"/>
                  <a:pt x="1994577" y="1083548"/>
                </a:cubicBezTo>
                <a:cubicBezTo>
                  <a:pt x="1994310" y="1081366"/>
                  <a:pt x="1993910" y="1079194"/>
                  <a:pt x="1993843" y="1077013"/>
                </a:cubicBezTo>
                <a:cubicBezTo>
                  <a:pt x="1993605" y="1068922"/>
                  <a:pt x="1993405" y="1060869"/>
                  <a:pt x="1991681" y="1052883"/>
                </a:cubicBezTo>
                <a:cubicBezTo>
                  <a:pt x="1990957" y="1049526"/>
                  <a:pt x="1991605" y="1045902"/>
                  <a:pt x="1991376" y="1042431"/>
                </a:cubicBezTo>
                <a:cubicBezTo>
                  <a:pt x="1991081" y="1038068"/>
                  <a:pt x="1990462" y="1033724"/>
                  <a:pt x="1990090" y="1029370"/>
                </a:cubicBezTo>
                <a:cubicBezTo>
                  <a:pt x="1989090" y="1017628"/>
                  <a:pt x="1988262" y="1005876"/>
                  <a:pt x="1987128" y="994153"/>
                </a:cubicBezTo>
                <a:cubicBezTo>
                  <a:pt x="1986480" y="987419"/>
                  <a:pt x="1985376" y="980723"/>
                  <a:pt x="1984471" y="974017"/>
                </a:cubicBezTo>
                <a:cubicBezTo>
                  <a:pt x="1984356" y="973163"/>
                  <a:pt x="1983956" y="972300"/>
                  <a:pt x="1984052" y="971484"/>
                </a:cubicBezTo>
                <a:cubicBezTo>
                  <a:pt x="1985280" y="960937"/>
                  <a:pt x="1981213" y="950760"/>
                  <a:pt x="1981851" y="940260"/>
                </a:cubicBezTo>
                <a:cubicBezTo>
                  <a:pt x="1979441" y="934721"/>
                  <a:pt x="1980594" y="928661"/>
                  <a:pt x="1979327" y="922884"/>
                </a:cubicBezTo>
                <a:cubicBezTo>
                  <a:pt x="1978260" y="918057"/>
                  <a:pt x="1979175" y="912821"/>
                  <a:pt x="1978841" y="907794"/>
                </a:cubicBezTo>
                <a:cubicBezTo>
                  <a:pt x="1978489" y="902359"/>
                  <a:pt x="1978518" y="896820"/>
                  <a:pt x="1975822" y="891774"/>
                </a:cubicBezTo>
                <a:cubicBezTo>
                  <a:pt x="1975336" y="890873"/>
                  <a:pt x="1975327" y="889669"/>
                  <a:pt x="1975250" y="888597"/>
                </a:cubicBezTo>
                <a:cubicBezTo>
                  <a:pt x="1974203" y="873155"/>
                  <a:pt x="1972174" y="857828"/>
                  <a:pt x="1970231" y="842482"/>
                </a:cubicBezTo>
                <a:cubicBezTo>
                  <a:pt x="1969307" y="835133"/>
                  <a:pt x="1969259" y="827673"/>
                  <a:pt x="1968745" y="820268"/>
                </a:cubicBezTo>
                <a:cubicBezTo>
                  <a:pt x="1968621" y="818530"/>
                  <a:pt x="1968221" y="816805"/>
                  <a:pt x="1967850" y="815096"/>
                </a:cubicBezTo>
                <a:cubicBezTo>
                  <a:pt x="1967716" y="814471"/>
                  <a:pt x="1966945" y="813839"/>
                  <a:pt x="1967049" y="813326"/>
                </a:cubicBezTo>
                <a:cubicBezTo>
                  <a:pt x="1968221" y="807530"/>
                  <a:pt x="1965221" y="802207"/>
                  <a:pt x="1965135" y="796661"/>
                </a:cubicBezTo>
                <a:cubicBezTo>
                  <a:pt x="1965011" y="789280"/>
                  <a:pt x="1963278" y="781986"/>
                  <a:pt x="1964287" y="774529"/>
                </a:cubicBezTo>
                <a:cubicBezTo>
                  <a:pt x="1964621" y="772057"/>
                  <a:pt x="1963525" y="769403"/>
                  <a:pt x="1963125" y="766825"/>
                </a:cubicBezTo>
                <a:cubicBezTo>
                  <a:pt x="1962039" y="759754"/>
                  <a:pt x="1960982" y="752679"/>
                  <a:pt x="1959915" y="745607"/>
                </a:cubicBezTo>
                <a:cubicBezTo>
                  <a:pt x="1959782" y="744742"/>
                  <a:pt x="1959249" y="743754"/>
                  <a:pt x="1959506" y="743042"/>
                </a:cubicBezTo>
                <a:cubicBezTo>
                  <a:pt x="1961039" y="738839"/>
                  <a:pt x="1959410" y="734755"/>
                  <a:pt x="1959144" y="730643"/>
                </a:cubicBezTo>
                <a:cubicBezTo>
                  <a:pt x="1958896" y="726745"/>
                  <a:pt x="1957677" y="722894"/>
                  <a:pt x="1959029" y="718967"/>
                </a:cubicBezTo>
                <a:cubicBezTo>
                  <a:pt x="1959220" y="718402"/>
                  <a:pt x="1959220" y="717458"/>
                  <a:pt x="1958877" y="717071"/>
                </a:cubicBezTo>
                <a:cubicBezTo>
                  <a:pt x="1956058" y="713908"/>
                  <a:pt x="1957210" y="710015"/>
                  <a:pt x="1956801" y="706432"/>
                </a:cubicBezTo>
                <a:cubicBezTo>
                  <a:pt x="1955905" y="698669"/>
                  <a:pt x="1955248" y="690877"/>
                  <a:pt x="1954257" y="683126"/>
                </a:cubicBezTo>
                <a:cubicBezTo>
                  <a:pt x="1953829" y="679761"/>
                  <a:pt x="1951943" y="676367"/>
                  <a:pt x="1952305" y="673162"/>
                </a:cubicBezTo>
                <a:cubicBezTo>
                  <a:pt x="1952972" y="667239"/>
                  <a:pt x="1950771" y="661740"/>
                  <a:pt x="1950752" y="655899"/>
                </a:cubicBezTo>
                <a:cubicBezTo>
                  <a:pt x="1950733" y="651582"/>
                  <a:pt x="1949285" y="646969"/>
                  <a:pt x="1948428" y="642509"/>
                </a:cubicBezTo>
                <a:cubicBezTo>
                  <a:pt x="1947342" y="636896"/>
                  <a:pt x="1946885" y="631281"/>
                  <a:pt x="1946228" y="625646"/>
                </a:cubicBezTo>
                <a:cubicBezTo>
                  <a:pt x="1945666" y="620813"/>
                  <a:pt x="1944637" y="616008"/>
                  <a:pt x="1943180" y="611303"/>
                </a:cubicBezTo>
                <a:cubicBezTo>
                  <a:pt x="1942570" y="609334"/>
                  <a:pt x="1943475" y="606688"/>
                  <a:pt x="1942475" y="605106"/>
                </a:cubicBezTo>
                <a:cubicBezTo>
                  <a:pt x="1941122" y="602957"/>
                  <a:pt x="1940922" y="601211"/>
                  <a:pt x="1941789" y="599064"/>
                </a:cubicBezTo>
                <a:cubicBezTo>
                  <a:pt x="1941875" y="598872"/>
                  <a:pt x="1941913" y="598595"/>
                  <a:pt x="1941837" y="598419"/>
                </a:cubicBezTo>
                <a:cubicBezTo>
                  <a:pt x="1938636" y="591350"/>
                  <a:pt x="1940427" y="583061"/>
                  <a:pt x="1936874" y="576287"/>
                </a:cubicBezTo>
                <a:cubicBezTo>
                  <a:pt x="1934617" y="571982"/>
                  <a:pt x="1934826" y="567688"/>
                  <a:pt x="1934150" y="563323"/>
                </a:cubicBezTo>
                <a:cubicBezTo>
                  <a:pt x="1933626" y="559939"/>
                  <a:pt x="1932912" y="556552"/>
                  <a:pt x="1931902" y="553280"/>
                </a:cubicBezTo>
                <a:cubicBezTo>
                  <a:pt x="1928711" y="542871"/>
                  <a:pt x="1926321" y="532282"/>
                  <a:pt x="1924206" y="521612"/>
                </a:cubicBezTo>
                <a:cubicBezTo>
                  <a:pt x="1923577" y="518432"/>
                  <a:pt x="1922139" y="515411"/>
                  <a:pt x="1921072" y="512316"/>
                </a:cubicBezTo>
                <a:lnTo>
                  <a:pt x="1920910" y="512373"/>
                </a:lnTo>
                <a:cubicBezTo>
                  <a:pt x="1920920" y="511838"/>
                  <a:pt x="1920929" y="511303"/>
                  <a:pt x="1920939" y="510769"/>
                </a:cubicBezTo>
                <a:lnTo>
                  <a:pt x="1921091" y="510841"/>
                </a:lnTo>
                <a:lnTo>
                  <a:pt x="1921091" y="510841"/>
                </a:lnTo>
                <a:lnTo>
                  <a:pt x="1921091" y="510841"/>
                </a:lnTo>
                <a:close/>
                <a:moveTo>
                  <a:pt x="774834" y="501714"/>
                </a:moveTo>
                <a:cubicBezTo>
                  <a:pt x="774539" y="501920"/>
                  <a:pt x="774224" y="502110"/>
                  <a:pt x="773948" y="502346"/>
                </a:cubicBezTo>
                <a:cubicBezTo>
                  <a:pt x="773900" y="502387"/>
                  <a:pt x="774024" y="502619"/>
                  <a:pt x="774062" y="502763"/>
                </a:cubicBezTo>
                <a:cubicBezTo>
                  <a:pt x="774386" y="502388"/>
                  <a:pt x="774700" y="502015"/>
                  <a:pt x="775015" y="501640"/>
                </a:cubicBezTo>
                <a:cubicBezTo>
                  <a:pt x="775062" y="501589"/>
                  <a:pt x="775110" y="501537"/>
                  <a:pt x="775167" y="501486"/>
                </a:cubicBezTo>
                <a:cubicBezTo>
                  <a:pt x="775053" y="501562"/>
                  <a:pt x="774948" y="501638"/>
                  <a:pt x="774834" y="501715"/>
                </a:cubicBezTo>
                <a:lnTo>
                  <a:pt x="774834" y="501715"/>
                </a:lnTo>
                <a:close/>
                <a:moveTo>
                  <a:pt x="2013579" y="1478533"/>
                </a:moveTo>
                <a:cubicBezTo>
                  <a:pt x="2013217" y="1481426"/>
                  <a:pt x="2010493" y="1484869"/>
                  <a:pt x="2013579" y="1489241"/>
                </a:cubicBezTo>
                <a:lnTo>
                  <a:pt x="2013579" y="1478533"/>
                </a:lnTo>
                <a:close/>
                <a:moveTo>
                  <a:pt x="2014055" y="1440973"/>
                </a:moveTo>
                <a:cubicBezTo>
                  <a:pt x="2013551" y="1440262"/>
                  <a:pt x="2013036" y="1439550"/>
                  <a:pt x="2012531" y="1438848"/>
                </a:cubicBezTo>
                <a:cubicBezTo>
                  <a:pt x="2012246" y="1439323"/>
                  <a:pt x="2011626" y="1439901"/>
                  <a:pt x="2011741" y="1440262"/>
                </a:cubicBezTo>
                <a:cubicBezTo>
                  <a:pt x="2011998" y="1441115"/>
                  <a:pt x="2012608" y="1441865"/>
                  <a:pt x="2013065" y="1442652"/>
                </a:cubicBezTo>
                <a:cubicBezTo>
                  <a:pt x="2013341" y="1442197"/>
                  <a:pt x="2013617" y="1441732"/>
                  <a:pt x="2014055" y="1440973"/>
                </a:cubicBezTo>
                <a:lnTo>
                  <a:pt x="2014055" y="1440973"/>
                </a:lnTo>
                <a:close/>
                <a:moveTo>
                  <a:pt x="2013217" y="1468157"/>
                </a:moveTo>
                <a:cubicBezTo>
                  <a:pt x="2012684" y="1468403"/>
                  <a:pt x="2012027" y="1468583"/>
                  <a:pt x="2012036" y="1468707"/>
                </a:cubicBezTo>
                <a:cubicBezTo>
                  <a:pt x="2012084" y="1469285"/>
                  <a:pt x="2012322" y="1469854"/>
                  <a:pt x="2012493" y="1470424"/>
                </a:cubicBezTo>
                <a:cubicBezTo>
                  <a:pt x="2012884" y="1470205"/>
                  <a:pt x="2013560" y="1470025"/>
                  <a:pt x="2013598" y="1469750"/>
                </a:cubicBezTo>
                <a:cubicBezTo>
                  <a:pt x="2013674" y="1469266"/>
                  <a:pt x="2013369" y="1468716"/>
                  <a:pt x="2013217" y="1468157"/>
                </a:cubicBezTo>
                <a:close/>
                <a:moveTo>
                  <a:pt x="2013008" y="1462674"/>
                </a:moveTo>
                <a:cubicBezTo>
                  <a:pt x="2013179" y="1462314"/>
                  <a:pt x="2013446" y="1461991"/>
                  <a:pt x="2013455" y="1461669"/>
                </a:cubicBezTo>
                <a:cubicBezTo>
                  <a:pt x="2013465" y="1461280"/>
                  <a:pt x="2013246" y="1460891"/>
                  <a:pt x="2013131" y="1460502"/>
                </a:cubicBezTo>
                <a:cubicBezTo>
                  <a:pt x="2012950" y="1460806"/>
                  <a:pt x="2012627" y="1461109"/>
                  <a:pt x="2012617" y="1461422"/>
                </a:cubicBezTo>
                <a:cubicBezTo>
                  <a:pt x="2012598" y="1461811"/>
                  <a:pt x="2012846" y="1462219"/>
                  <a:pt x="2013008" y="1462674"/>
                </a:cubicBezTo>
                <a:lnTo>
                  <a:pt x="2013008" y="1462674"/>
                </a:lnTo>
                <a:close/>
                <a:moveTo>
                  <a:pt x="2012236" y="1401734"/>
                </a:moveTo>
                <a:cubicBezTo>
                  <a:pt x="2012617" y="1401621"/>
                  <a:pt x="2012998" y="1401516"/>
                  <a:pt x="2013369" y="1401402"/>
                </a:cubicBezTo>
                <a:cubicBezTo>
                  <a:pt x="2013208" y="1401052"/>
                  <a:pt x="2013122" y="1400520"/>
                  <a:pt x="2012855" y="1400416"/>
                </a:cubicBezTo>
                <a:cubicBezTo>
                  <a:pt x="2012589" y="1400312"/>
                  <a:pt x="2012150" y="1400634"/>
                  <a:pt x="2011798" y="1400767"/>
                </a:cubicBezTo>
                <a:cubicBezTo>
                  <a:pt x="2011941" y="1401089"/>
                  <a:pt x="2012084" y="1401412"/>
                  <a:pt x="2012236" y="1401734"/>
                </a:cubicBezTo>
                <a:lnTo>
                  <a:pt x="2012236" y="1401734"/>
                </a:lnTo>
                <a:close/>
                <a:moveTo>
                  <a:pt x="6087" y="1087057"/>
                </a:moveTo>
                <a:cubicBezTo>
                  <a:pt x="6064" y="1086858"/>
                  <a:pt x="6040" y="1086649"/>
                  <a:pt x="6018" y="1086450"/>
                </a:cubicBezTo>
                <a:cubicBezTo>
                  <a:pt x="5959" y="1086810"/>
                  <a:pt x="5900" y="1087171"/>
                  <a:pt x="5841" y="1087541"/>
                </a:cubicBezTo>
                <a:cubicBezTo>
                  <a:pt x="5923" y="1087379"/>
                  <a:pt x="6005" y="1087218"/>
                  <a:pt x="6087" y="1087057"/>
                </a:cubicBezTo>
                <a:lnTo>
                  <a:pt x="6087" y="1087057"/>
                </a:lnTo>
                <a:close/>
                <a:moveTo>
                  <a:pt x="5903" y="1077468"/>
                </a:moveTo>
                <a:cubicBezTo>
                  <a:pt x="5592" y="1077288"/>
                  <a:pt x="5294" y="1077069"/>
                  <a:pt x="4960" y="1076946"/>
                </a:cubicBezTo>
                <a:cubicBezTo>
                  <a:pt x="4884" y="1076918"/>
                  <a:pt x="4544" y="1077269"/>
                  <a:pt x="4574" y="1077335"/>
                </a:cubicBezTo>
                <a:cubicBezTo>
                  <a:pt x="4718" y="1077629"/>
                  <a:pt x="4945" y="1077895"/>
                  <a:pt x="5143" y="1078170"/>
                </a:cubicBezTo>
                <a:cubicBezTo>
                  <a:pt x="5397" y="1077933"/>
                  <a:pt x="5651" y="1077705"/>
                  <a:pt x="5903" y="1077468"/>
                </a:cubicBezTo>
                <a:close/>
                <a:moveTo>
                  <a:pt x="2014008" y="1494230"/>
                </a:moveTo>
                <a:cubicBezTo>
                  <a:pt x="2013760" y="1493766"/>
                  <a:pt x="2013484" y="1493225"/>
                  <a:pt x="2013198" y="1492694"/>
                </a:cubicBezTo>
                <a:cubicBezTo>
                  <a:pt x="2012931" y="1493225"/>
                  <a:pt x="2012474" y="1493747"/>
                  <a:pt x="2012446" y="1494278"/>
                </a:cubicBezTo>
                <a:cubicBezTo>
                  <a:pt x="2012427" y="1494638"/>
                  <a:pt x="2013036" y="1495017"/>
                  <a:pt x="2013360" y="1495387"/>
                </a:cubicBezTo>
                <a:cubicBezTo>
                  <a:pt x="2013551" y="1495046"/>
                  <a:pt x="2013741" y="1494705"/>
                  <a:pt x="2014008" y="1494230"/>
                </a:cubicBezTo>
                <a:close/>
                <a:moveTo>
                  <a:pt x="2011865" y="1331272"/>
                </a:moveTo>
                <a:lnTo>
                  <a:pt x="2012103" y="1330835"/>
                </a:lnTo>
                <a:lnTo>
                  <a:pt x="2011731" y="1330779"/>
                </a:lnTo>
                <a:lnTo>
                  <a:pt x="2011865" y="1331272"/>
                </a:lnTo>
                <a:close/>
                <a:moveTo>
                  <a:pt x="2012503" y="1369809"/>
                </a:moveTo>
                <a:cubicBezTo>
                  <a:pt x="2012455" y="1369685"/>
                  <a:pt x="2012427" y="1369477"/>
                  <a:pt x="2012360" y="1369467"/>
                </a:cubicBezTo>
                <a:cubicBezTo>
                  <a:pt x="2012217" y="1369448"/>
                  <a:pt x="2012055" y="1369524"/>
                  <a:pt x="2011903" y="1369562"/>
                </a:cubicBezTo>
                <a:cubicBezTo>
                  <a:pt x="2011950" y="1369695"/>
                  <a:pt x="2011988" y="1369932"/>
                  <a:pt x="2012036" y="1369932"/>
                </a:cubicBezTo>
                <a:cubicBezTo>
                  <a:pt x="2012188" y="1369941"/>
                  <a:pt x="2012350" y="1369856"/>
                  <a:pt x="2012503" y="1369809"/>
                </a:cubicBezTo>
                <a:lnTo>
                  <a:pt x="2012503" y="1369809"/>
                </a:lnTo>
                <a:close/>
                <a:moveTo>
                  <a:pt x="8419" y="1103930"/>
                </a:moveTo>
                <a:cubicBezTo>
                  <a:pt x="8545" y="1103883"/>
                  <a:pt x="8773" y="1103836"/>
                  <a:pt x="8776" y="1103779"/>
                </a:cubicBezTo>
                <a:cubicBezTo>
                  <a:pt x="8785" y="1103608"/>
                  <a:pt x="8706" y="1103428"/>
                  <a:pt x="8660" y="1103247"/>
                </a:cubicBezTo>
                <a:cubicBezTo>
                  <a:pt x="8530" y="1103304"/>
                  <a:pt x="8294" y="1103352"/>
                  <a:pt x="8292" y="1103399"/>
                </a:cubicBezTo>
                <a:cubicBezTo>
                  <a:pt x="8287" y="1103579"/>
                  <a:pt x="8369" y="1103760"/>
                  <a:pt x="8418" y="1103930"/>
                </a:cubicBezTo>
                <a:lnTo>
                  <a:pt x="8419" y="1103930"/>
                </a:lnTo>
                <a:close/>
                <a:moveTo>
                  <a:pt x="4815" y="1072868"/>
                </a:moveTo>
                <a:cubicBezTo>
                  <a:pt x="4672" y="1072906"/>
                  <a:pt x="4453" y="1072906"/>
                  <a:pt x="4402" y="1073000"/>
                </a:cubicBezTo>
                <a:cubicBezTo>
                  <a:pt x="4315" y="1073162"/>
                  <a:pt x="4330" y="1073370"/>
                  <a:pt x="4302" y="1073570"/>
                </a:cubicBezTo>
                <a:lnTo>
                  <a:pt x="4997" y="1073408"/>
                </a:lnTo>
                <a:cubicBezTo>
                  <a:pt x="4936" y="1073228"/>
                  <a:pt x="4875" y="1073048"/>
                  <a:pt x="4814" y="1072868"/>
                </a:cubicBezTo>
                <a:lnTo>
                  <a:pt x="4815" y="1072868"/>
                </a:lnTo>
                <a:close/>
                <a:moveTo>
                  <a:pt x="543260" y="1563972"/>
                </a:moveTo>
                <a:cubicBezTo>
                  <a:pt x="543220" y="1564266"/>
                  <a:pt x="543181" y="1564551"/>
                  <a:pt x="543141" y="1564845"/>
                </a:cubicBezTo>
                <a:cubicBezTo>
                  <a:pt x="543239" y="1564712"/>
                  <a:pt x="543401" y="1564589"/>
                  <a:pt x="543418" y="1564456"/>
                </a:cubicBezTo>
                <a:cubicBezTo>
                  <a:pt x="543437" y="1564295"/>
                  <a:pt x="543320" y="1564133"/>
                  <a:pt x="543260" y="1563972"/>
                </a:cubicBezTo>
                <a:lnTo>
                  <a:pt x="543260" y="1563972"/>
                </a:lnTo>
                <a:close/>
                <a:moveTo>
                  <a:pt x="790217" y="467765"/>
                </a:moveTo>
                <a:cubicBezTo>
                  <a:pt x="790245" y="467594"/>
                  <a:pt x="790274" y="467423"/>
                  <a:pt x="790302" y="467252"/>
                </a:cubicBezTo>
                <a:cubicBezTo>
                  <a:pt x="790093" y="467296"/>
                  <a:pt x="789883" y="467338"/>
                  <a:pt x="789683" y="467382"/>
                </a:cubicBezTo>
                <a:cubicBezTo>
                  <a:pt x="789731" y="467542"/>
                  <a:pt x="789750" y="467720"/>
                  <a:pt x="789836" y="467853"/>
                </a:cubicBezTo>
                <a:cubicBezTo>
                  <a:pt x="789864" y="467890"/>
                  <a:pt x="790083" y="467798"/>
                  <a:pt x="790217" y="467766"/>
                </a:cubicBezTo>
                <a:lnTo>
                  <a:pt x="790217" y="467766"/>
                </a:lnTo>
                <a:close/>
                <a:moveTo>
                  <a:pt x="2013350" y="1456206"/>
                </a:moveTo>
                <a:cubicBezTo>
                  <a:pt x="2013389" y="1456026"/>
                  <a:pt x="2013427" y="1455845"/>
                  <a:pt x="2013465" y="1455665"/>
                </a:cubicBezTo>
                <a:cubicBezTo>
                  <a:pt x="2013227" y="1455722"/>
                  <a:pt x="2012989" y="1455779"/>
                  <a:pt x="2012750" y="1455836"/>
                </a:cubicBezTo>
                <a:cubicBezTo>
                  <a:pt x="2012817" y="1455997"/>
                  <a:pt x="2012846" y="1456187"/>
                  <a:pt x="2012950" y="1456310"/>
                </a:cubicBezTo>
                <a:cubicBezTo>
                  <a:pt x="2012989" y="1456358"/>
                  <a:pt x="2013217" y="1456244"/>
                  <a:pt x="2013350" y="1456206"/>
                </a:cubicBezTo>
                <a:lnTo>
                  <a:pt x="2013350" y="1456206"/>
                </a:lnTo>
                <a:close/>
                <a:moveTo>
                  <a:pt x="2013084" y="1397561"/>
                </a:moveTo>
                <a:lnTo>
                  <a:pt x="2013312" y="1397258"/>
                </a:lnTo>
                <a:lnTo>
                  <a:pt x="2012998" y="1397191"/>
                </a:lnTo>
                <a:lnTo>
                  <a:pt x="2013084" y="1397561"/>
                </a:lnTo>
                <a:lnTo>
                  <a:pt x="2013084" y="1397561"/>
                </a:lnTo>
                <a:close/>
                <a:moveTo>
                  <a:pt x="2013217" y="1416796"/>
                </a:moveTo>
                <a:lnTo>
                  <a:pt x="2012960" y="1417233"/>
                </a:lnTo>
                <a:lnTo>
                  <a:pt x="2013398" y="1417271"/>
                </a:lnTo>
                <a:lnTo>
                  <a:pt x="2013217" y="1416796"/>
                </a:lnTo>
                <a:lnTo>
                  <a:pt x="2013217" y="1416796"/>
                </a:lnTo>
                <a:close/>
                <a:moveTo>
                  <a:pt x="1223090" y="821187"/>
                </a:moveTo>
                <a:cubicBezTo>
                  <a:pt x="1223242" y="821027"/>
                  <a:pt x="1223366" y="820836"/>
                  <a:pt x="1223547" y="820713"/>
                </a:cubicBezTo>
                <a:cubicBezTo>
                  <a:pt x="1224623" y="819962"/>
                  <a:pt x="1225624" y="818885"/>
                  <a:pt x="1226814" y="818558"/>
                </a:cubicBezTo>
                <a:cubicBezTo>
                  <a:pt x="1229157" y="817921"/>
                  <a:pt x="1225547" y="816580"/>
                  <a:pt x="1227300" y="815934"/>
                </a:cubicBezTo>
                <a:cubicBezTo>
                  <a:pt x="1228595" y="815455"/>
                  <a:pt x="1229967" y="813919"/>
                  <a:pt x="1230967" y="814171"/>
                </a:cubicBezTo>
                <a:cubicBezTo>
                  <a:pt x="1233205" y="814738"/>
                  <a:pt x="1233081" y="814357"/>
                  <a:pt x="1232491" y="812512"/>
                </a:cubicBezTo>
                <a:cubicBezTo>
                  <a:pt x="1232281" y="811839"/>
                  <a:pt x="1232996" y="810538"/>
                  <a:pt x="1233672" y="809963"/>
                </a:cubicBezTo>
                <a:cubicBezTo>
                  <a:pt x="1239835" y="804703"/>
                  <a:pt x="1246769" y="800467"/>
                  <a:pt x="1253903" y="796769"/>
                </a:cubicBezTo>
                <a:cubicBezTo>
                  <a:pt x="1257008" y="795156"/>
                  <a:pt x="1259513" y="792813"/>
                  <a:pt x="1262599" y="791312"/>
                </a:cubicBezTo>
                <a:cubicBezTo>
                  <a:pt x="1266933" y="789200"/>
                  <a:pt x="1271315" y="787163"/>
                  <a:pt x="1275611" y="784970"/>
                </a:cubicBezTo>
                <a:cubicBezTo>
                  <a:pt x="1285555" y="779895"/>
                  <a:pt x="1296404" y="777106"/>
                  <a:pt x="1306681" y="772826"/>
                </a:cubicBezTo>
                <a:cubicBezTo>
                  <a:pt x="1311844" y="770673"/>
                  <a:pt x="1317606" y="769678"/>
                  <a:pt x="1323198" y="768855"/>
                </a:cubicBezTo>
                <a:cubicBezTo>
                  <a:pt x="1332932" y="767423"/>
                  <a:pt x="1342733" y="765835"/>
                  <a:pt x="1352535" y="765622"/>
                </a:cubicBezTo>
                <a:cubicBezTo>
                  <a:pt x="1360945" y="765439"/>
                  <a:pt x="1369518" y="765104"/>
                  <a:pt x="1377881" y="767110"/>
                </a:cubicBezTo>
                <a:cubicBezTo>
                  <a:pt x="1379338" y="767460"/>
                  <a:pt x="1380948" y="767228"/>
                  <a:pt x="1382491" y="767240"/>
                </a:cubicBezTo>
                <a:cubicBezTo>
                  <a:pt x="1384901" y="767260"/>
                  <a:pt x="1387196" y="767197"/>
                  <a:pt x="1389377" y="768859"/>
                </a:cubicBezTo>
                <a:cubicBezTo>
                  <a:pt x="1390644" y="769828"/>
                  <a:pt x="1392663" y="769836"/>
                  <a:pt x="1394359" y="770244"/>
                </a:cubicBezTo>
                <a:cubicBezTo>
                  <a:pt x="1400607" y="771756"/>
                  <a:pt x="1407284" y="771845"/>
                  <a:pt x="1412771" y="775955"/>
                </a:cubicBezTo>
                <a:cubicBezTo>
                  <a:pt x="1413495" y="776502"/>
                  <a:pt x="1414961" y="776471"/>
                  <a:pt x="1415952" y="776209"/>
                </a:cubicBezTo>
                <a:cubicBezTo>
                  <a:pt x="1419038" y="775394"/>
                  <a:pt x="1419676" y="778942"/>
                  <a:pt x="1422029" y="779373"/>
                </a:cubicBezTo>
                <a:cubicBezTo>
                  <a:pt x="1424363" y="779800"/>
                  <a:pt x="1426725" y="780215"/>
                  <a:pt x="1428954" y="780964"/>
                </a:cubicBezTo>
                <a:cubicBezTo>
                  <a:pt x="1430097" y="781347"/>
                  <a:pt x="1430887" y="782690"/>
                  <a:pt x="1432021" y="783190"/>
                </a:cubicBezTo>
                <a:cubicBezTo>
                  <a:pt x="1437136" y="785447"/>
                  <a:pt x="1442670" y="786411"/>
                  <a:pt x="1447394" y="789977"/>
                </a:cubicBezTo>
                <a:cubicBezTo>
                  <a:pt x="1451661" y="793194"/>
                  <a:pt x="1456976" y="795023"/>
                  <a:pt x="1461834" y="797465"/>
                </a:cubicBezTo>
                <a:lnTo>
                  <a:pt x="1461786" y="797344"/>
                </a:lnTo>
                <a:lnTo>
                  <a:pt x="1463415" y="797344"/>
                </a:lnTo>
                <a:lnTo>
                  <a:pt x="1463386" y="797452"/>
                </a:lnTo>
                <a:cubicBezTo>
                  <a:pt x="1465120" y="798741"/>
                  <a:pt x="1467139" y="799785"/>
                  <a:pt x="1468530" y="801372"/>
                </a:cubicBezTo>
                <a:cubicBezTo>
                  <a:pt x="1471292" y="804510"/>
                  <a:pt x="1475740" y="805187"/>
                  <a:pt x="1478360" y="808447"/>
                </a:cubicBezTo>
                <a:cubicBezTo>
                  <a:pt x="1479560" y="809951"/>
                  <a:pt x="1481084" y="811224"/>
                  <a:pt x="1482151" y="812814"/>
                </a:cubicBezTo>
                <a:cubicBezTo>
                  <a:pt x="1483675" y="815100"/>
                  <a:pt x="1484132" y="818232"/>
                  <a:pt x="1487694" y="818718"/>
                </a:cubicBezTo>
                <a:cubicBezTo>
                  <a:pt x="1488247" y="818793"/>
                  <a:pt x="1488723" y="820023"/>
                  <a:pt x="1489066" y="820794"/>
                </a:cubicBezTo>
                <a:cubicBezTo>
                  <a:pt x="1490114" y="823167"/>
                  <a:pt x="1490066" y="826405"/>
                  <a:pt x="1493933" y="826453"/>
                </a:cubicBezTo>
                <a:cubicBezTo>
                  <a:pt x="1494343" y="826458"/>
                  <a:pt x="1495010" y="827322"/>
                  <a:pt x="1495114" y="827870"/>
                </a:cubicBezTo>
                <a:cubicBezTo>
                  <a:pt x="1495886" y="832039"/>
                  <a:pt x="1499201" y="834531"/>
                  <a:pt x="1501496" y="837694"/>
                </a:cubicBezTo>
                <a:cubicBezTo>
                  <a:pt x="1508173" y="846892"/>
                  <a:pt x="1514050" y="856661"/>
                  <a:pt x="1521518" y="865302"/>
                </a:cubicBezTo>
                <a:cubicBezTo>
                  <a:pt x="1523061" y="867085"/>
                  <a:pt x="1524061" y="869409"/>
                  <a:pt x="1524956" y="871619"/>
                </a:cubicBezTo>
                <a:cubicBezTo>
                  <a:pt x="1525270" y="872406"/>
                  <a:pt x="1524689" y="873706"/>
                  <a:pt x="1524175" y="874569"/>
                </a:cubicBezTo>
                <a:cubicBezTo>
                  <a:pt x="1524032" y="874815"/>
                  <a:pt x="1522632" y="874464"/>
                  <a:pt x="1521880" y="874180"/>
                </a:cubicBezTo>
                <a:cubicBezTo>
                  <a:pt x="1518593" y="872947"/>
                  <a:pt x="1515336" y="871647"/>
                  <a:pt x="1511383" y="870101"/>
                </a:cubicBezTo>
                <a:cubicBezTo>
                  <a:pt x="1512202" y="871970"/>
                  <a:pt x="1512745" y="873222"/>
                  <a:pt x="1513317" y="874512"/>
                </a:cubicBezTo>
                <a:cubicBezTo>
                  <a:pt x="1511773" y="874739"/>
                  <a:pt x="1510326" y="873753"/>
                  <a:pt x="1509392" y="876428"/>
                </a:cubicBezTo>
                <a:cubicBezTo>
                  <a:pt x="1505868" y="886520"/>
                  <a:pt x="1501467" y="896317"/>
                  <a:pt x="1493924" y="904161"/>
                </a:cubicBezTo>
                <a:cubicBezTo>
                  <a:pt x="1490609" y="907614"/>
                  <a:pt x="1486885" y="911019"/>
                  <a:pt x="1482684" y="913172"/>
                </a:cubicBezTo>
                <a:cubicBezTo>
                  <a:pt x="1477807" y="915657"/>
                  <a:pt x="1473283" y="918711"/>
                  <a:pt x="1468444" y="921130"/>
                </a:cubicBezTo>
                <a:cubicBezTo>
                  <a:pt x="1461872" y="924411"/>
                  <a:pt x="1455176" y="927428"/>
                  <a:pt x="1448899" y="931278"/>
                </a:cubicBezTo>
                <a:cubicBezTo>
                  <a:pt x="1447804" y="931952"/>
                  <a:pt x="1446423" y="932274"/>
                  <a:pt x="1445137" y="932492"/>
                </a:cubicBezTo>
                <a:cubicBezTo>
                  <a:pt x="1441841" y="933071"/>
                  <a:pt x="1438917" y="934380"/>
                  <a:pt x="1436107" y="936192"/>
                </a:cubicBezTo>
                <a:cubicBezTo>
                  <a:pt x="1434297" y="937358"/>
                  <a:pt x="1432087" y="938449"/>
                  <a:pt x="1430020" y="938534"/>
                </a:cubicBezTo>
                <a:cubicBezTo>
                  <a:pt x="1426506" y="938667"/>
                  <a:pt x="1423782" y="939938"/>
                  <a:pt x="1420915" y="941806"/>
                </a:cubicBezTo>
                <a:cubicBezTo>
                  <a:pt x="1418400" y="943447"/>
                  <a:pt x="1415390" y="944557"/>
                  <a:pt x="1412456" y="945316"/>
                </a:cubicBezTo>
                <a:cubicBezTo>
                  <a:pt x="1403503" y="947659"/>
                  <a:pt x="1394521" y="949878"/>
                  <a:pt x="1385481" y="951832"/>
                </a:cubicBezTo>
                <a:cubicBezTo>
                  <a:pt x="1380605" y="952885"/>
                  <a:pt x="1375518" y="952970"/>
                  <a:pt x="1370661" y="954061"/>
                </a:cubicBezTo>
                <a:cubicBezTo>
                  <a:pt x="1360745" y="956290"/>
                  <a:pt x="1350620" y="956622"/>
                  <a:pt x="1340619" y="956517"/>
                </a:cubicBezTo>
                <a:cubicBezTo>
                  <a:pt x="1329741" y="956413"/>
                  <a:pt x="1318949" y="954336"/>
                  <a:pt x="1308253" y="952050"/>
                </a:cubicBezTo>
                <a:cubicBezTo>
                  <a:pt x="1300566" y="950400"/>
                  <a:pt x="1292765" y="949262"/>
                  <a:pt x="1285412" y="946264"/>
                </a:cubicBezTo>
                <a:cubicBezTo>
                  <a:pt x="1278402" y="943400"/>
                  <a:pt x="1271305" y="940735"/>
                  <a:pt x="1264285" y="937908"/>
                </a:cubicBezTo>
                <a:cubicBezTo>
                  <a:pt x="1257437" y="935148"/>
                  <a:pt x="1251551" y="930311"/>
                  <a:pt x="1244207" y="928604"/>
                </a:cubicBezTo>
                <a:cubicBezTo>
                  <a:pt x="1235872" y="922192"/>
                  <a:pt x="1225652" y="919005"/>
                  <a:pt x="1217156" y="912773"/>
                </a:cubicBezTo>
                <a:cubicBezTo>
                  <a:pt x="1209583" y="907234"/>
                  <a:pt x="1201459" y="902435"/>
                  <a:pt x="1193543" y="897351"/>
                </a:cubicBezTo>
                <a:cubicBezTo>
                  <a:pt x="1188800" y="894297"/>
                  <a:pt x="1188771" y="894326"/>
                  <a:pt x="1186085" y="898926"/>
                </a:cubicBezTo>
                <a:cubicBezTo>
                  <a:pt x="1185533" y="899874"/>
                  <a:pt x="1185190" y="900984"/>
                  <a:pt x="1184494" y="901800"/>
                </a:cubicBezTo>
                <a:cubicBezTo>
                  <a:pt x="1184018" y="902350"/>
                  <a:pt x="1182742" y="902976"/>
                  <a:pt x="1182418" y="902748"/>
                </a:cubicBezTo>
                <a:cubicBezTo>
                  <a:pt x="1180446" y="901344"/>
                  <a:pt x="1178589" y="901373"/>
                  <a:pt x="1176236" y="901809"/>
                </a:cubicBezTo>
                <a:cubicBezTo>
                  <a:pt x="1174408" y="902160"/>
                  <a:pt x="1174179" y="899903"/>
                  <a:pt x="1174655" y="898546"/>
                </a:cubicBezTo>
                <a:cubicBezTo>
                  <a:pt x="1175570" y="895995"/>
                  <a:pt x="1176979" y="893624"/>
                  <a:pt x="1177922" y="891082"/>
                </a:cubicBezTo>
                <a:cubicBezTo>
                  <a:pt x="1178341" y="889944"/>
                  <a:pt x="1178389" y="888511"/>
                  <a:pt x="1178103" y="887335"/>
                </a:cubicBezTo>
                <a:cubicBezTo>
                  <a:pt x="1178008" y="886975"/>
                  <a:pt x="1176246" y="886946"/>
                  <a:pt x="1175246" y="886908"/>
                </a:cubicBezTo>
                <a:cubicBezTo>
                  <a:pt x="1173541" y="886833"/>
                  <a:pt x="1172607" y="885837"/>
                  <a:pt x="1173112" y="884385"/>
                </a:cubicBezTo>
                <a:cubicBezTo>
                  <a:pt x="1174188" y="881341"/>
                  <a:pt x="1175398" y="878306"/>
                  <a:pt x="1176941" y="875479"/>
                </a:cubicBezTo>
                <a:cubicBezTo>
                  <a:pt x="1179256" y="871277"/>
                  <a:pt x="1181761" y="867171"/>
                  <a:pt x="1184437" y="863196"/>
                </a:cubicBezTo>
                <a:cubicBezTo>
                  <a:pt x="1192819" y="850764"/>
                  <a:pt x="1202706" y="839669"/>
                  <a:pt x="1214298" y="830076"/>
                </a:cubicBezTo>
                <a:cubicBezTo>
                  <a:pt x="1216575" y="828189"/>
                  <a:pt x="1218508" y="825892"/>
                  <a:pt x="1220613" y="823783"/>
                </a:cubicBezTo>
                <a:lnTo>
                  <a:pt x="1220432" y="823908"/>
                </a:lnTo>
                <a:cubicBezTo>
                  <a:pt x="1220432" y="823381"/>
                  <a:pt x="1220423" y="822855"/>
                  <a:pt x="1220413" y="822327"/>
                </a:cubicBezTo>
                <a:lnTo>
                  <a:pt x="1220604" y="822441"/>
                </a:lnTo>
                <a:cubicBezTo>
                  <a:pt x="1221480" y="821983"/>
                  <a:pt x="1222356" y="821525"/>
                  <a:pt x="1223223" y="821068"/>
                </a:cubicBezTo>
                <a:cubicBezTo>
                  <a:pt x="1223452" y="821272"/>
                  <a:pt x="1223690" y="821475"/>
                  <a:pt x="1223919" y="821678"/>
                </a:cubicBezTo>
                <a:cubicBezTo>
                  <a:pt x="1223642" y="821513"/>
                  <a:pt x="1223366" y="821350"/>
                  <a:pt x="1223090" y="821186"/>
                </a:cubicBezTo>
                <a:lnTo>
                  <a:pt x="1223090" y="821186"/>
                </a:lnTo>
                <a:close/>
                <a:moveTo>
                  <a:pt x="1247712" y="903640"/>
                </a:moveTo>
                <a:lnTo>
                  <a:pt x="1248007" y="903393"/>
                </a:lnTo>
                <a:lnTo>
                  <a:pt x="1247588" y="903564"/>
                </a:lnTo>
                <a:cubicBezTo>
                  <a:pt x="1247445" y="902843"/>
                  <a:pt x="1247302" y="902122"/>
                  <a:pt x="1247160" y="901401"/>
                </a:cubicBezTo>
                <a:cubicBezTo>
                  <a:pt x="1247255" y="900993"/>
                  <a:pt x="1247179" y="900605"/>
                  <a:pt x="1246940" y="900263"/>
                </a:cubicBezTo>
                <a:cubicBezTo>
                  <a:pt x="1249188" y="901098"/>
                  <a:pt x="1252179" y="900102"/>
                  <a:pt x="1253589" y="902966"/>
                </a:cubicBezTo>
                <a:cubicBezTo>
                  <a:pt x="1253484" y="903004"/>
                  <a:pt x="1253379" y="903042"/>
                  <a:pt x="1253275" y="903080"/>
                </a:cubicBezTo>
                <a:cubicBezTo>
                  <a:pt x="1253408" y="903042"/>
                  <a:pt x="1253541" y="903004"/>
                  <a:pt x="1253684" y="902966"/>
                </a:cubicBezTo>
                <a:cubicBezTo>
                  <a:pt x="1257694" y="903924"/>
                  <a:pt x="1261828" y="904560"/>
                  <a:pt x="1265695" y="905916"/>
                </a:cubicBezTo>
                <a:cubicBezTo>
                  <a:pt x="1269800" y="907358"/>
                  <a:pt x="1273763" y="909017"/>
                  <a:pt x="1278211" y="908951"/>
                </a:cubicBezTo>
                <a:cubicBezTo>
                  <a:pt x="1279049" y="908932"/>
                  <a:pt x="1279973" y="909160"/>
                  <a:pt x="1280726" y="909549"/>
                </a:cubicBezTo>
                <a:cubicBezTo>
                  <a:pt x="1288527" y="913580"/>
                  <a:pt x="1297309" y="913020"/>
                  <a:pt x="1305586" y="914870"/>
                </a:cubicBezTo>
                <a:cubicBezTo>
                  <a:pt x="1307415" y="915277"/>
                  <a:pt x="1308405" y="913665"/>
                  <a:pt x="1307272" y="912015"/>
                </a:cubicBezTo>
                <a:cubicBezTo>
                  <a:pt x="1305357" y="909207"/>
                  <a:pt x="1304986" y="906020"/>
                  <a:pt x="1304071" y="902890"/>
                </a:cubicBezTo>
                <a:cubicBezTo>
                  <a:pt x="1302900" y="898850"/>
                  <a:pt x="1302909" y="894781"/>
                  <a:pt x="1302462" y="890759"/>
                </a:cubicBezTo>
                <a:cubicBezTo>
                  <a:pt x="1301852" y="885220"/>
                  <a:pt x="1301757" y="879577"/>
                  <a:pt x="1301938" y="873990"/>
                </a:cubicBezTo>
                <a:cubicBezTo>
                  <a:pt x="1302109" y="868773"/>
                  <a:pt x="1302909" y="863576"/>
                  <a:pt x="1303509" y="858378"/>
                </a:cubicBezTo>
                <a:cubicBezTo>
                  <a:pt x="1303624" y="857316"/>
                  <a:pt x="1304062" y="856282"/>
                  <a:pt x="1304348" y="855239"/>
                </a:cubicBezTo>
                <a:cubicBezTo>
                  <a:pt x="1305071" y="852524"/>
                  <a:pt x="1305481" y="849679"/>
                  <a:pt x="1306595" y="847137"/>
                </a:cubicBezTo>
                <a:cubicBezTo>
                  <a:pt x="1307700" y="844611"/>
                  <a:pt x="1306053" y="841320"/>
                  <a:pt x="1308920" y="839389"/>
                </a:cubicBezTo>
                <a:cubicBezTo>
                  <a:pt x="1310263" y="830760"/>
                  <a:pt x="1313273" y="822626"/>
                  <a:pt x="1316282" y="814486"/>
                </a:cubicBezTo>
                <a:cubicBezTo>
                  <a:pt x="1317073" y="812354"/>
                  <a:pt x="1316235" y="811162"/>
                  <a:pt x="1313901" y="810965"/>
                </a:cubicBezTo>
                <a:cubicBezTo>
                  <a:pt x="1312834" y="810875"/>
                  <a:pt x="1311710" y="810982"/>
                  <a:pt x="1310663" y="811209"/>
                </a:cubicBezTo>
                <a:cubicBezTo>
                  <a:pt x="1307462" y="811897"/>
                  <a:pt x="1304252" y="812544"/>
                  <a:pt x="1301119" y="813471"/>
                </a:cubicBezTo>
                <a:cubicBezTo>
                  <a:pt x="1297347" y="814588"/>
                  <a:pt x="1293441" y="815558"/>
                  <a:pt x="1290003" y="817354"/>
                </a:cubicBezTo>
                <a:cubicBezTo>
                  <a:pt x="1285707" y="819591"/>
                  <a:pt x="1281307" y="821223"/>
                  <a:pt x="1276639" y="822314"/>
                </a:cubicBezTo>
                <a:cubicBezTo>
                  <a:pt x="1275163" y="822658"/>
                  <a:pt x="1273677" y="823152"/>
                  <a:pt x="1272353" y="823857"/>
                </a:cubicBezTo>
                <a:cubicBezTo>
                  <a:pt x="1263866" y="828352"/>
                  <a:pt x="1255370" y="832835"/>
                  <a:pt x="1246988" y="837514"/>
                </a:cubicBezTo>
                <a:cubicBezTo>
                  <a:pt x="1243178" y="839642"/>
                  <a:pt x="1239425" y="841967"/>
                  <a:pt x="1235977" y="844630"/>
                </a:cubicBezTo>
                <a:cubicBezTo>
                  <a:pt x="1229424" y="849700"/>
                  <a:pt x="1222794" y="854755"/>
                  <a:pt x="1216765" y="860417"/>
                </a:cubicBezTo>
                <a:cubicBezTo>
                  <a:pt x="1210726" y="866099"/>
                  <a:pt x="1205326" y="872463"/>
                  <a:pt x="1199763" y="878638"/>
                </a:cubicBezTo>
                <a:cubicBezTo>
                  <a:pt x="1197725" y="880905"/>
                  <a:pt x="1198115" y="882422"/>
                  <a:pt x="1200897" y="883750"/>
                </a:cubicBezTo>
                <a:cubicBezTo>
                  <a:pt x="1204668" y="885552"/>
                  <a:pt x="1208593" y="887070"/>
                  <a:pt x="1212346" y="888919"/>
                </a:cubicBezTo>
                <a:cubicBezTo>
                  <a:pt x="1221804" y="893557"/>
                  <a:pt x="1231434" y="897731"/>
                  <a:pt x="1241702" y="900291"/>
                </a:cubicBezTo>
                <a:cubicBezTo>
                  <a:pt x="1243235" y="902369"/>
                  <a:pt x="1245054" y="902833"/>
                  <a:pt x="1247236" y="901259"/>
                </a:cubicBezTo>
                <a:lnTo>
                  <a:pt x="1247712" y="903640"/>
                </a:lnTo>
                <a:lnTo>
                  <a:pt x="1247712" y="903640"/>
                </a:lnTo>
                <a:lnTo>
                  <a:pt x="1247712" y="903640"/>
                </a:lnTo>
                <a:close/>
                <a:moveTo>
                  <a:pt x="1245369" y="803484"/>
                </a:moveTo>
                <a:lnTo>
                  <a:pt x="1245788" y="803408"/>
                </a:lnTo>
                <a:lnTo>
                  <a:pt x="1245455" y="803661"/>
                </a:lnTo>
                <a:lnTo>
                  <a:pt x="1245455" y="803999"/>
                </a:lnTo>
                <a:lnTo>
                  <a:pt x="1245369" y="803484"/>
                </a:lnTo>
                <a:close/>
                <a:moveTo>
                  <a:pt x="1292660" y="787469"/>
                </a:moveTo>
                <a:cubicBezTo>
                  <a:pt x="1292841" y="787079"/>
                  <a:pt x="1293146" y="786693"/>
                  <a:pt x="1293156" y="786297"/>
                </a:cubicBezTo>
                <a:cubicBezTo>
                  <a:pt x="1293165" y="786067"/>
                  <a:pt x="1292708" y="785822"/>
                  <a:pt x="1292470" y="785584"/>
                </a:cubicBezTo>
                <a:cubicBezTo>
                  <a:pt x="1292384" y="785781"/>
                  <a:pt x="1292184" y="786017"/>
                  <a:pt x="1292241" y="786168"/>
                </a:cubicBezTo>
                <a:cubicBezTo>
                  <a:pt x="1292375" y="786571"/>
                  <a:pt x="1292622" y="786939"/>
                  <a:pt x="1292832" y="787320"/>
                </a:cubicBezTo>
                <a:lnTo>
                  <a:pt x="1292432" y="787162"/>
                </a:lnTo>
                <a:lnTo>
                  <a:pt x="1292660" y="787469"/>
                </a:lnTo>
                <a:close/>
                <a:moveTo>
                  <a:pt x="1296118" y="785425"/>
                </a:moveTo>
                <a:cubicBezTo>
                  <a:pt x="1297175" y="785115"/>
                  <a:pt x="1298233" y="784805"/>
                  <a:pt x="1299280" y="784495"/>
                </a:cubicBezTo>
                <a:cubicBezTo>
                  <a:pt x="1300128" y="784374"/>
                  <a:pt x="1301004" y="784338"/>
                  <a:pt x="1301824" y="784112"/>
                </a:cubicBezTo>
                <a:cubicBezTo>
                  <a:pt x="1303395" y="783679"/>
                  <a:pt x="1305329" y="783737"/>
                  <a:pt x="1305805" y="781592"/>
                </a:cubicBezTo>
                <a:cubicBezTo>
                  <a:pt x="1305833" y="781436"/>
                  <a:pt x="1305662" y="781123"/>
                  <a:pt x="1305500" y="781054"/>
                </a:cubicBezTo>
                <a:cubicBezTo>
                  <a:pt x="1303490" y="780167"/>
                  <a:pt x="1302443" y="781929"/>
                  <a:pt x="1301081" y="782746"/>
                </a:cubicBezTo>
                <a:cubicBezTo>
                  <a:pt x="1300423" y="783143"/>
                  <a:pt x="1299995" y="783913"/>
                  <a:pt x="1299461" y="784514"/>
                </a:cubicBezTo>
                <a:cubicBezTo>
                  <a:pt x="1298309" y="784833"/>
                  <a:pt x="1297156" y="785151"/>
                  <a:pt x="1296004" y="785469"/>
                </a:cubicBezTo>
                <a:cubicBezTo>
                  <a:pt x="1295918" y="785497"/>
                  <a:pt x="1295832" y="785524"/>
                  <a:pt x="1295756" y="785552"/>
                </a:cubicBezTo>
                <a:cubicBezTo>
                  <a:pt x="1295870" y="785509"/>
                  <a:pt x="1295994" y="785467"/>
                  <a:pt x="1296118" y="785425"/>
                </a:cubicBezTo>
                <a:close/>
                <a:moveTo>
                  <a:pt x="1273249" y="794440"/>
                </a:moveTo>
                <a:cubicBezTo>
                  <a:pt x="1272886" y="794641"/>
                  <a:pt x="1272525" y="794829"/>
                  <a:pt x="1272182" y="795053"/>
                </a:cubicBezTo>
                <a:cubicBezTo>
                  <a:pt x="1272105" y="795099"/>
                  <a:pt x="1272124" y="795277"/>
                  <a:pt x="1272096" y="795393"/>
                </a:cubicBezTo>
                <a:cubicBezTo>
                  <a:pt x="1272429" y="795019"/>
                  <a:pt x="1272763" y="794643"/>
                  <a:pt x="1273087" y="794268"/>
                </a:cubicBezTo>
                <a:cubicBezTo>
                  <a:pt x="1274420" y="794249"/>
                  <a:pt x="1275754" y="794231"/>
                  <a:pt x="1277087" y="794212"/>
                </a:cubicBezTo>
                <a:cubicBezTo>
                  <a:pt x="1277277" y="793863"/>
                  <a:pt x="1277601" y="793521"/>
                  <a:pt x="1277620" y="793164"/>
                </a:cubicBezTo>
                <a:cubicBezTo>
                  <a:pt x="1277649" y="792673"/>
                  <a:pt x="1277459" y="792163"/>
                  <a:pt x="1277306" y="791679"/>
                </a:cubicBezTo>
                <a:cubicBezTo>
                  <a:pt x="1277277" y="791593"/>
                  <a:pt x="1276801" y="791557"/>
                  <a:pt x="1276801" y="791568"/>
                </a:cubicBezTo>
                <a:cubicBezTo>
                  <a:pt x="1276658" y="792105"/>
                  <a:pt x="1276430" y="792656"/>
                  <a:pt x="1276458" y="793190"/>
                </a:cubicBezTo>
                <a:cubicBezTo>
                  <a:pt x="1276477" y="793548"/>
                  <a:pt x="1276878" y="793883"/>
                  <a:pt x="1277106" y="794228"/>
                </a:cubicBezTo>
                <a:cubicBezTo>
                  <a:pt x="1275820" y="794298"/>
                  <a:pt x="1274534" y="794368"/>
                  <a:pt x="1273249" y="794438"/>
                </a:cubicBezTo>
                <a:lnTo>
                  <a:pt x="1273249" y="794440"/>
                </a:lnTo>
                <a:lnTo>
                  <a:pt x="1273249" y="794440"/>
                </a:lnTo>
                <a:close/>
                <a:moveTo>
                  <a:pt x="1314616" y="778876"/>
                </a:moveTo>
                <a:cubicBezTo>
                  <a:pt x="1314225" y="779102"/>
                  <a:pt x="1313815" y="779329"/>
                  <a:pt x="1313425" y="779555"/>
                </a:cubicBezTo>
                <a:cubicBezTo>
                  <a:pt x="1313587" y="779590"/>
                  <a:pt x="1313863" y="779704"/>
                  <a:pt x="1313911" y="779647"/>
                </a:cubicBezTo>
                <a:cubicBezTo>
                  <a:pt x="1314120" y="779353"/>
                  <a:pt x="1314282" y="779015"/>
                  <a:pt x="1314454" y="778693"/>
                </a:cubicBezTo>
                <a:cubicBezTo>
                  <a:pt x="1315044" y="778635"/>
                  <a:pt x="1315625" y="778578"/>
                  <a:pt x="1316216" y="778519"/>
                </a:cubicBezTo>
                <a:cubicBezTo>
                  <a:pt x="1316111" y="778341"/>
                  <a:pt x="1316016" y="778164"/>
                  <a:pt x="1315911" y="777987"/>
                </a:cubicBezTo>
                <a:cubicBezTo>
                  <a:pt x="1315482" y="778283"/>
                  <a:pt x="1315054" y="778580"/>
                  <a:pt x="1314616" y="778875"/>
                </a:cubicBezTo>
                <a:lnTo>
                  <a:pt x="1314616" y="778875"/>
                </a:lnTo>
                <a:close/>
                <a:moveTo>
                  <a:pt x="1192715" y="864780"/>
                </a:moveTo>
                <a:cubicBezTo>
                  <a:pt x="1191886" y="864686"/>
                  <a:pt x="1191057" y="864591"/>
                  <a:pt x="1190229" y="864505"/>
                </a:cubicBezTo>
                <a:cubicBezTo>
                  <a:pt x="1190162" y="864458"/>
                  <a:pt x="1190095" y="864410"/>
                  <a:pt x="1190029" y="864373"/>
                </a:cubicBezTo>
                <a:lnTo>
                  <a:pt x="1190400" y="864638"/>
                </a:lnTo>
                <a:cubicBezTo>
                  <a:pt x="1190448" y="866232"/>
                  <a:pt x="1190495" y="867834"/>
                  <a:pt x="1190533" y="869437"/>
                </a:cubicBezTo>
                <a:cubicBezTo>
                  <a:pt x="1187752" y="869665"/>
                  <a:pt x="1185638" y="871505"/>
                  <a:pt x="1183142" y="872435"/>
                </a:cubicBezTo>
                <a:cubicBezTo>
                  <a:pt x="1183037" y="872586"/>
                  <a:pt x="1182913" y="872738"/>
                  <a:pt x="1182847" y="872909"/>
                </a:cubicBezTo>
                <a:cubicBezTo>
                  <a:pt x="1182828" y="872966"/>
                  <a:pt x="1182970" y="873080"/>
                  <a:pt x="1183037" y="873174"/>
                </a:cubicBezTo>
                <a:cubicBezTo>
                  <a:pt x="1183009" y="872880"/>
                  <a:pt x="1182990" y="872596"/>
                  <a:pt x="1182961" y="872302"/>
                </a:cubicBezTo>
                <a:cubicBezTo>
                  <a:pt x="1185980" y="875536"/>
                  <a:pt x="1186009" y="875555"/>
                  <a:pt x="1188333" y="872473"/>
                </a:cubicBezTo>
                <a:cubicBezTo>
                  <a:pt x="1189105" y="871448"/>
                  <a:pt x="1189714" y="870310"/>
                  <a:pt x="1190410" y="869219"/>
                </a:cubicBezTo>
                <a:cubicBezTo>
                  <a:pt x="1191133" y="867692"/>
                  <a:pt x="1191857" y="866165"/>
                  <a:pt x="1192572" y="864638"/>
                </a:cubicBezTo>
                <a:cubicBezTo>
                  <a:pt x="1193105" y="864221"/>
                  <a:pt x="1193629" y="863794"/>
                  <a:pt x="1194162" y="863367"/>
                </a:cubicBezTo>
                <a:cubicBezTo>
                  <a:pt x="1193896" y="863149"/>
                  <a:pt x="1193629" y="862931"/>
                  <a:pt x="1193353" y="862713"/>
                </a:cubicBezTo>
                <a:cubicBezTo>
                  <a:pt x="1193143" y="863405"/>
                  <a:pt x="1192934" y="864088"/>
                  <a:pt x="1192724" y="864780"/>
                </a:cubicBezTo>
                <a:lnTo>
                  <a:pt x="1192724" y="864780"/>
                </a:lnTo>
                <a:close/>
                <a:moveTo>
                  <a:pt x="1485418" y="863756"/>
                </a:moveTo>
                <a:cubicBezTo>
                  <a:pt x="1485494" y="863747"/>
                  <a:pt x="1485580" y="863737"/>
                  <a:pt x="1485656" y="863728"/>
                </a:cubicBezTo>
                <a:cubicBezTo>
                  <a:pt x="1485513" y="863699"/>
                  <a:pt x="1485370" y="863680"/>
                  <a:pt x="1485227" y="863652"/>
                </a:cubicBezTo>
                <a:cubicBezTo>
                  <a:pt x="1483046" y="862333"/>
                  <a:pt x="1481017" y="860427"/>
                  <a:pt x="1478646" y="859791"/>
                </a:cubicBezTo>
                <a:cubicBezTo>
                  <a:pt x="1472188" y="858037"/>
                  <a:pt x="1465215" y="857733"/>
                  <a:pt x="1460472" y="852010"/>
                </a:cubicBezTo>
                <a:cubicBezTo>
                  <a:pt x="1460148" y="851624"/>
                  <a:pt x="1459205" y="851780"/>
                  <a:pt x="1458576" y="851616"/>
                </a:cubicBezTo>
                <a:cubicBezTo>
                  <a:pt x="1454338" y="850523"/>
                  <a:pt x="1449842" y="849966"/>
                  <a:pt x="1445946" y="848153"/>
                </a:cubicBezTo>
                <a:cubicBezTo>
                  <a:pt x="1441850" y="846253"/>
                  <a:pt x="1438174" y="843501"/>
                  <a:pt x="1433526" y="842882"/>
                </a:cubicBezTo>
                <a:cubicBezTo>
                  <a:pt x="1433135" y="842830"/>
                  <a:pt x="1432602" y="842507"/>
                  <a:pt x="1432449" y="842169"/>
                </a:cubicBezTo>
                <a:cubicBezTo>
                  <a:pt x="1430963" y="838873"/>
                  <a:pt x="1427077" y="839428"/>
                  <a:pt x="1424706" y="837334"/>
                </a:cubicBezTo>
                <a:cubicBezTo>
                  <a:pt x="1422819" y="835669"/>
                  <a:pt x="1420943" y="836584"/>
                  <a:pt x="1420315" y="839164"/>
                </a:cubicBezTo>
                <a:cubicBezTo>
                  <a:pt x="1418638" y="846154"/>
                  <a:pt x="1417095" y="853186"/>
                  <a:pt x="1415790" y="860256"/>
                </a:cubicBezTo>
                <a:cubicBezTo>
                  <a:pt x="1414523" y="867123"/>
                  <a:pt x="1413923" y="874113"/>
                  <a:pt x="1412466" y="880933"/>
                </a:cubicBezTo>
                <a:cubicBezTo>
                  <a:pt x="1411104" y="887278"/>
                  <a:pt x="1409008" y="893462"/>
                  <a:pt x="1407075" y="900301"/>
                </a:cubicBezTo>
                <a:cubicBezTo>
                  <a:pt x="1408856" y="900206"/>
                  <a:pt x="1410304" y="900121"/>
                  <a:pt x="1411752" y="900045"/>
                </a:cubicBezTo>
                <a:cubicBezTo>
                  <a:pt x="1411837" y="900254"/>
                  <a:pt x="1411923" y="900453"/>
                  <a:pt x="1412009" y="900661"/>
                </a:cubicBezTo>
                <a:cubicBezTo>
                  <a:pt x="1411866" y="900510"/>
                  <a:pt x="1411723" y="900358"/>
                  <a:pt x="1411580" y="900206"/>
                </a:cubicBezTo>
                <a:cubicBezTo>
                  <a:pt x="1411485" y="897645"/>
                  <a:pt x="1413390" y="896109"/>
                  <a:pt x="1415257" y="896687"/>
                </a:cubicBezTo>
                <a:cubicBezTo>
                  <a:pt x="1421419" y="898603"/>
                  <a:pt x="1425344" y="894629"/>
                  <a:pt x="1429573" y="891746"/>
                </a:cubicBezTo>
                <a:cubicBezTo>
                  <a:pt x="1430811" y="890892"/>
                  <a:pt x="1431497" y="889640"/>
                  <a:pt x="1433316" y="889906"/>
                </a:cubicBezTo>
                <a:cubicBezTo>
                  <a:pt x="1436859" y="890418"/>
                  <a:pt x="1439441" y="889024"/>
                  <a:pt x="1441879" y="886301"/>
                </a:cubicBezTo>
                <a:cubicBezTo>
                  <a:pt x="1443289" y="884727"/>
                  <a:pt x="1444737" y="881976"/>
                  <a:pt x="1447985" y="882934"/>
                </a:cubicBezTo>
                <a:cubicBezTo>
                  <a:pt x="1448527" y="883096"/>
                  <a:pt x="1449804" y="882365"/>
                  <a:pt x="1450032" y="881768"/>
                </a:cubicBezTo>
                <a:cubicBezTo>
                  <a:pt x="1450899" y="879510"/>
                  <a:pt x="1452652" y="879434"/>
                  <a:pt x="1454681" y="878960"/>
                </a:cubicBezTo>
                <a:cubicBezTo>
                  <a:pt x="1457510" y="878287"/>
                  <a:pt x="1460958" y="877879"/>
                  <a:pt x="1462453" y="874977"/>
                </a:cubicBezTo>
                <a:cubicBezTo>
                  <a:pt x="1463606" y="872729"/>
                  <a:pt x="1464168" y="871979"/>
                  <a:pt x="1467197" y="872406"/>
                </a:cubicBezTo>
                <a:cubicBezTo>
                  <a:pt x="1470483" y="872871"/>
                  <a:pt x="1473569" y="869324"/>
                  <a:pt x="1477407" y="869703"/>
                </a:cubicBezTo>
                <a:cubicBezTo>
                  <a:pt x="1477598" y="869722"/>
                  <a:pt x="1478112" y="868688"/>
                  <a:pt x="1478103" y="868147"/>
                </a:cubicBezTo>
                <a:cubicBezTo>
                  <a:pt x="1478065" y="864951"/>
                  <a:pt x="1480179" y="864885"/>
                  <a:pt x="1482551" y="864828"/>
                </a:cubicBezTo>
                <a:cubicBezTo>
                  <a:pt x="1483513" y="864809"/>
                  <a:pt x="1484465" y="864135"/>
                  <a:pt x="1485418" y="863756"/>
                </a:cubicBezTo>
                <a:lnTo>
                  <a:pt x="1485418" y="863756"/>
                </a:lnTo>
                <a:close/>
                <a:moveTo>
                  <a:pt x="1351049" y="810174"/>
                </a:moveTo>
                <a:cubicBezTo>
                  <a:pt x="1348648" y="809509"/>
                  <a:pt x="1346210" y="811761"/>
                  <a:pt x="1345496" y="815187"/>
                </a:cubicBezTo>
                <a:cubicBezTo>
                  <a:pt x="1344686" y="819026"/>
                  <a:pt x="1344153" y="822921"/>
                  <a:pt x="1343381" y="826767"/>
                </a:cubicBezTo>
                <a:cubicBezTo>
                  <a:pt x="1340924" y="838913"/>
                  <a:pt x="1338247" y="851003"/>
                  <a:pt x="1339295" y="863566"/>
                </a:cubicBezTo>
                <a:cubicBezTo>
                  <a:pt x="1339895" y="870784"/>
                  <a:pt x="1338590" y="878144"/>
                  <a:pt x="1340838" y="885268"/>
                </a:cubicBezTo>
                <a:cubicBezTo>
                  <a:pt x="1342076" y="889175"/>
                  <a:pt x="1342971" y="893206"/>
                  <a:pt x="1344410" y="897029"/>
                </a:cubicBezTo>
                <a:cubicBezTo>
                  <a:pt x="1345324" y="899485"/>
                  <a:pt x="1349020" y="900026"/>
                  <a:pt x="1349563" y="897968"/>
                </a:cubicBezTo>
                <a:cubicBezTo>
                  <a:pt x="1350411" y="894733"/>
                  <a:pt x="1354630" y="892846"/>
                  <a:pt x="1353097" y="888711"/>
                </a:cubicBezTo>
                <a:cubicBezTo>
                  <a:pt x="1352782" y="887847"/>
                  <a:pt x="1353487" y="886614"/>
                  <a:pt x="1353744" y="885562"/>
                </a:cubicBezTo>
                <a:cubicBezTo>
                  <a:pt x="1354782" y="881350"/>
                  <a:pt x="1356287" y="877196"/>
                  <a:pt x="1356735" y="872937"/>
                </a:cubicBezTo>
                <a:cubicBezTo>
                  <a:pt x="1357183" y="868726"/>
                  <a:pt x="1357726" y="864742"/>
                  <a:pt x="1360031" y="861081"/>
                </a:cubicBezTo>
                <a:cubicBezTo>
                  <a:pt x="1360497" y="860341"/>
                  <a:pt x="1360631" y="858634"/>
                  <a:pt x="1360164" y="858217"/>
                </a:cubicBezTo>
                <a:cubicBezTo>
                  <a:pt x="1357459" y="855808"/>
                  <a:pt x="1359269" y="853630"/>
                  <a:pt x="1360593" y="851858"/>
                </a:cubicBezTo>
                <a:cubicBezTo>
                  <a:pt x="1363355" y="848158"/>
                  <a:pt x="1362783" y="844053"/>
                  <a:pt x="1362383" y="840072"/>
                </a:cubicBezTo>
                <a:cubicBezTo>
                  <a:pt x="1361764" y="833762"/>
                  <a:pt x="1361602" y="827608"/>
                  <a:pt x="1364517" y="821744"/>
                </a:cubicBezTo>
                <a:cubicBezTo>
                  <a:pt x="1365127" y="820509"/>
                  <a:pt x="1364041" y="813413"/>
                  <a:pt x="1363145" y="812626"/>
                </a:cubicBezTo>
                <a:cubicBezTo>
                  <a:pt x="1362831" y="812347"/>
                  <a:pt x="1362422" y="812087"/>
                  <a:pt x="1362012" y="812015"/>
                </a:cubicBezTo>
                <a:cubicBezTo>
                  <a:pt x="1358364" y="811376"/>
                  <a:pt x="1354706" y="810780"/>
                  <a:pt x="1351049" y="810173"/>
                </a:cubicBezTo>
                <a:lnTo>
                  <a:pt x="1351049" y="810174"/>
                </a:lnTo>
                <a:lnTo>
                  <a:pt x="1351049" y="810174"/>
                </a:lnTo>
                <a:close/>
                <a:moveTo>
                  <a:pt x="1413428" y="921016"/>
                </a:moveTo>
                <a:cubicBezTo>
                  <a:pt x="1422496" y="918768"/>
                  <a:pt x="1431021" y="915439"/>
                  <a:pt x="1438955" y="910658"/>
                </a:cubicBezTo>
                <a:cubicBezTo>
                  <a:pt x="1429982" y="913011"/>
                  <a:pt x="1421362" y="916283"/>
                  <a:pt x="1413428" y="921016"/>
                </a:cubicBezTo>
                <a:close/>
                <a:moveTo>
                  <a:pt x="1463891" y="900007"/>
                </a:moveTo>
                <a:cubicBezTo>
                  <a:pt x="1457033" y="901316"/>
                  <a:pt x="1456386" y="901638"/>
                  <a:pt x="1451718" y="905954"/>
                </a:cubicBezTo>
                <a:cubicBezTo>
                  <a:pt x="1456386" y="904721"/>
                  <a:pt x="1459929" y="903033"/>
                  <a:pt x="1463891" y="900007"/>
                </a:cubicBezTo>
                <a:close/>
                <a:moveTo>
                  <a:pt x="1449318" y="906314"/>
                </a:moveTo>
                <a:cubicBezTo>
                  <a:pt x="1446165" y="907092"/>
                  <a:pt x="1444460" y="907377"/>
                  <a:pt x="1442879" y="907984"/>
                </a:cubicBezTo>
                <a:cubicBezTo>
                  <a:pt x="1442384" y="908183"/>
                  <a:pt x="1442212" y="909236"/>
                  <a:pt x="1441898" y="909890"/>
                </a:cubicBezTo>
                <a:cubicBezTo>
                  <a:pt x="1442679" y="910023"/>
                  <a:pt x="1443679" y="910526"/>
                  <a:pt x="1444213" y="910222"/>
                </a:cubicBezTo>
                <a:cubicBezTo>
                  <a:pt x="1445613" y="909435"/>
                  <a:pt x="1446813" y="908287"/>
                  <a:pt x="1449318" y="906314"/>
                </a:cubicBezTo>
                <a:close/>
                <a:moveTo>
                  <a:pt x="1287479" y="788353"/>
                </a:moveTo>
                <a:cubicBezTo>
                  <a:pt x="1285488" y="788803"/>
                  <a:pt x="1283878" y="789629"/>
                  <a:pt x="1282631" y="790831"/>
                </a:cubicBezTo>
                <a:cubicBezTo>
                  <a:pt x="1284421" y="790593"/>
                  <a:pt x="1286336" y="790631"/>
                  <a:pt x="1287479" y="788353"/>
                </a:cubicBezTo>
                <a:close/>
                <a:moveTo>
                  <a:pt x="1237882" y="810993"/>
                </a:moveTo>
                <a:cubicBezTo>
                  <a:pt x="1237663" y="810467"/>
                  <a:pt x="1237530" y="810122"/>
                  <a:pt x="1237387" y="809777"/>
                </a:cubicBezTo>
                <a:cubicBezTo>
                  <a:pt x="1236873" y="810062"/>
                  <a:pt x="1236282" y="810277"/>
                  <a:pt x="1235891" y="810682"/>
                </a:cubicBezTo>
                <a:cubicBezTo>
                  <a:pt x="1235787" y="810791"/>
                  <a:pt x="1236301" y="811480"/>
                  <a:pt x="1236520" y="811903"/>
                </a:cubicBezTo>
                <a:cubicBezTo>
                  <a:pt x="1236987" y="811592"/>
                  <a:pt x="1237444" y="811282"/>
                  <a:pt x="1237882" y="810993"/>
                </a:cubicBezTo>
                <a:close/>
                <a:moveTo>
                  <a:pt x="1184114" y="878486"/>
                </a:moveTo>
                <a:cubicBezTo>
                  <a:pt x="1183828" y="877983"/>
                  <a:pt x="1183666" y="877699"/>
                  <a:pt x="1183504" y="877405"/>
                </a:cubicBezTo>
                <a:cubicBezTo>
                  <a:pt x="1183094" y="877822"/>
                  <a:pt x="1182580" y="878182"/>
                  <a:pt x="1182313" y="878676"/>
                </a:cubicBezTo>
                <a:cubicBezTo>
                  <a:pt x="1182170" y="878922"/>
                  <a:pt x="1182447" y="879406"/>
                  <a:pt x="1182542" y="879785"/>
                </a:cubicBezTo>
                <a:cubicBezTo>
                  <a:pt x="1183075" y="879340"/>
                  <a:pt x="1183609" y="878903"/>
                  <a:pt x="1184114" y="878486"/>
                </a:cubicBezTo>
                <a:close/>
                <a:moveTo>
                  <a:pt x="1325607" y="776852"/>
                </a:moveTo>
                <a:cubicBezTo>
                  <a:pt x="1325474" y="776685"/>
                  <a:pt x="1325303" y="776359"/>
                  <a:pt x="1325236" y="776380"/>
                </a:cubicBezTo>
                <a:cubicBezTo>
                  <a:pt x="1324902" y="776478"/>
                  <a:pt x="1324588" y="776659"/>
                  <a:pt x="1324293" y="776853"/>
                </a:cubicBezTo>
                <a:cubicBezTo>
                  <a:pt x="1324274" y="776869"/>
                  <a:pt x="1324464" y="777207"/>
                  <a:pt x="1324560" y="777395"/>
                </a:cubicBezTo>
                <a:cubicBezTo>
                  <a:pt x="1324902" y="777215"/>
                  <a:pt x="1325255" y="777034"/>
                  <a:pt x="1325607" y="776852"/>
                </a:cubicBezTo>
                <a:lnTo>
                  <a:pt x="1325607" y="776852"/>
                </a:lnTo>
                <a:close/>
                <a:moveTo>
                  <a:pt x="1259818" y="906324"/>
                </a:moveTo>
                <a:cubicBezTo>
                  <a:pt x="1259790" y="906589"/>
                  <a:pt x="1259752" y="906855"/>
                  <a:pt x="1259713" y="907121"/>
                </a:cubicBezTo>
                <a:cubicBezTo>
                  <a:pt x="1259818" y="906997"/>
                  <a:pt x="1259999" y="906893"/>
                  <a:pt x="1260018" y="906760"/>
                </a:cubicBezTo>
                <a:cubicBezTo>
                  <a:pt x="1260037" y="906627"/>
                  <a:pt x="1259894" y="906476"/>
                  <a:pt x="1259818" y="906324"/>
                </a:cubicBezTo>
                <a:lnTo>
                  <a:pt x="1259818" y="906324"/>
                </a:lnTo>
                <a:close/>
                <a:moveTo>
                  <a:pt x="1320588" y="777275"/>
                </a:moveTo>
                <a:lnTo>
                  <a:pt x="1320826" y="776903"/>
                </a:lnTo>
                <a:lnTo>
                  <a:pt x="1320445" y="776857"/>
                </a:lnTo>
                <a:lnTo>
                  <a:pt x="1320588" y="777275"/>
                </a:lnTo>
                <a:close/>
                <a:moveTo>
                  <a:pt x="1257351" y="802014"/>
                </a:moveTo>
                <a:cubicBezTo>
                  <a:pt x="1257227" y="801880"/>
                  <a:pt x="1257123" y="801650"/>
                  <a:pt x="1256989" y="801640"/>
                </a:cubicBezTo>
                <a:cubicBezTo>
                  <a:pt x="1256866" y="801630"/>
                  <a:pt x="1256723" y="801841"/>
                  <a:pt x="1256589" y="801955"/>
                </a:cubicBezTo>
                <a:cubicBezTo>
                  <a:pt x="1256704" y="802089"/>
                  <a:pt x="1256808" y="802317"/>
                  <a:pt x="1256942" y="802328"/>
                </a:cubicBezTo>
                <a:cubicBezTo>
                  <a:pt x="1257065" y="802338"/>
                  <a:pt x="1257208" y="802127"/>
                  <a:pt x="1257351" y="802014"/>
                </a:cubicBezTo>
                <a:close/>
                <a:moveTo>
                  <a:pt x="1417609" y="1451776"/>
                </a:moveTo>
                <a:cubicBezTo>
                  <a:pt x="1418514" y="1452374"/>
                  <a:pt x="1419400" y="1453484"/>
                  <a:pt x="1420305" y="1453493"/>
                </a:cubicBezTo>
                <a:cubicBezTo>
                  <a:pt x="1427430" y="1453588"/>
                  <a:pt x="1434040" y="1456234"/>
                  <a:pt x="1440946" y="1457429"/>
                </a:cubicBezTo>
                <a:cubicBezTo>
                  <a:pt x="1445298" y="1458179"/>
                  <a:pt x="1448928" y="1460227"/>
                  <a:pt x="1448242" y="1465814"/>
                </a:cubicBezTo>
                <a:cubicBezTo>
                  <a:pt x="1444003" y="1467502"/>
                  <a:pt x="1439593" y="1467976"/>
                  <a:pt x="1434964" y="1468232"/>
                </a:cubicBezTo>
                <a:cubicBezTo>
                  <a:pt x="1426877" y="1468688"/>
                  <a:pt x="1418695" y="1469314"/>
                  <a:pt x="1410809" y="1471021"/>
                </a:cubicBezTo>
                <a:cubicBezTo>
                  <a:pt x="1401093" y="1473136"/>
                  <a:pt x="1391292" y="1473449"/>
                  <a:pt x="1381500" y="1474435"/>
                </a:cubicBezTo>
                <a:cubicBezTo>
                  <a:pt x="1370299" y="1475574"/>
                  <a:pt x="1359126" y="1474331"/>
                  <a:pt x="1347963" y="1474891"/>
                </a:cubicBezTo>
                <a:cubicBezTo>
                  <a:pt x="1345334" y="1475024"/>
                  <a:pt x="1342714" y="1475175"/>
                  <a:pt x="1340085" y="1475204"/>
                </a:cubicBezTo>
                <a:cubicBezTo>
                  <a:pt x="1332465" y="1475280"/>
                  <a:pt x="1324845" y="1475280"/>
                  <a:pt x="1317225" y="1475337"/>
                </a:cubicBezTo>
                <a:cubicBezTo>
                  <a:pt x="1306415" y="1475412"/>
                  <a:pt x="1295594" y="1475488"/>
                  <a:pt x="1284783" y="1475593"/>
                </a:cubicBezTo>
                <a:cubicBezTo>
                  <a:pt x="1267648" y="1475744"/>
                  <a:pt x="1250512" y="1475925"/>
                  <a:pt x="1233377" y="1476086"/>
                </a:cubicBezTo>
                <a:cubicBezTo>
                  <a:pt x="1230548" y="1476105"/>
                  <a:pt x="1227843" y="1475678"/>
                  <a:pt x="1224690" y="1473601"/>
                </a:cubicBezTo>
                <a:cubicBezTo>
                  <a:pt x="1226319" y="1472890"/>
                  <a:pt x="1227205" y="1472207"/>
                  <a:pt x="1228129" y="1472159"/>
                </a:cubicBezTo>
                <a:cubicBezTo>
                  <a:pt x="1229986" y="1472074"/>
                  <a:pt x="1230053" y="1470917"/>
                  <a:pt x="1230291" y="1469560"/>
                </a:cubicBezTo>
                <a:cubicBezTo>
                  <a:pt x="1230719" y="1467199"/>
                  <a:pt x="1228843" y="1467957"/>
                  <a:pt x="1227805" y="1467682"/>
                </a:cubicBezTo>
                <a:cubicBezTo>
                  <a:pt x="1226852" y="1467426"/>
                  <a:pt x="1225833" y="1467398"/>
                  <a:pt x="1223366" y="1467066"/>
                </a:cubicBezTo>
                <a:cubicBezTo>
                  <a:pt x="1225585" y="1465738"/>
                  <a:pt x="1226509" y="1464865"/>
                  <a:pt x="1227576" y="1464609"/>
                </a:cubicBezTo>
                <a:cubicBezTo>
                  <a:pt x="1230557" y="1463888"/>
                  <a:pt x="1233577" y="1463310"/>
                  <a:pt x="1236606" y="1462874"/>
                </a:cubicBezTo>
                <a:cubicBezTo>
                  <a:pt x="1246150" y="1461470"/>
                  <a:pt x="1255656" y="1459687"/>
                  <a:pt x="1265247" y="1458956"/>
                </a:cubicBezTo>
                <a:cubicBezTo>
                  <a:pt x="1275306" y="1458188"/>
                  <a:pt x="1285155" y="1456168"/>
                  <a:pt x="1295156" y="1455267"/>
                </a:cubicBezTo>
                <a:cubicBezTo>
                  <a:pt x="1300985" y="1454736"/>
                  <a:pt x="1306881" y="1454859"/>
                  <a:pt x="1312701" y="1454309"/>
                </a:cubicBezTo>
                <a:cubicBezTo>
                  <a:pt x="1319092" y="1453702"/>
                  <a:pt x="1325436" y="1452658"/>
                  <a:pt x="1331760" y="1450828"/>
                </a:cubicBezTo>
                <a:cubicBezTo>
                  <a:pt x="1330132" y="1450619"/>
                  <a:pt x="1328293" y="1449822"/>
                  <a:pt x="1326903" y="1450306"/>
                </a:cubicBezTo>
                <a:cubicBezTo>
                  <a:pt x="1320721" y="1452440"/>
                  <a:pt x="1314301" y="1449851"/>
                  <a:pt x="1308100" y="1451577"/>
                </a:cubicBezTo>
                <a:cubicBezTo>
                  <a:pt x="1306653" y="1451975"/>
                  <a:pt x="1306958" y="1450202"/>
                  <a:pt x="1307215" y="1449159"/>
                </a:cubicBezTo>
                <a:lnTo>
                  <a:pt x="1307081" y="1449263"/>
                </a:lnTo>
                <a:cubicBezTo>
                  <a:pt x="1308815" y="1449396"/>
                  <a:pt x="1310558" y="1449557"/>
                  <a:pt x="1312301" y="1449652"/>
                </a:cubicBezTo>
                <a:cubicBezTo>
                  <a:pt x="1313168" y="1449709"/>
                  <a:pt x="1314358" y="1450012"/>
                  <a:pt x="1314854" y="1449585"/>
                </a:cubicBezTo>
                <a:cubicBezTo>
                  <a:pt x="1316759" y="1447916"/>
                  <a:pt x="1319092" y="1448286"/>
                  <a:pt x="1321197" y="1447688"/>
                </a:cubicBezTo>
                <a:cubicBezTo>
                  <a:pt x="1332989" y="1444321"/>
                  <a:pt x="1345086" y="1444008"/>
                  <a:pt x="1357154" y="1443155"/>
                </a:cubicBezTo>
                <a:cubicBezTo>
                  <a:pt x="1365631" y="1442557"/>
                  <a:pt x="1374128" y="1442092"/>
                  <a:pt x="1382595" y="1441372"/>
                </a:cubicBezTo>
                <a:cubicBezTo>
                  <a:pt x="1392416" y="1440527"/>
                  <a:pt x="1402065" y="1440992"/>
                  <a:pt x="1411447" y="1444264"/>
                </a:cubicBezTo>
                <a:cubicBezTo>
                  <a:pt x="1412066" y="1444483"/>
                  <a:pt x="1412799" y="1444568"/>
                  <a:pt x="1413266" y="1444957"/>
                </a:cubicBezTo>
                <a:cubicBezTo>
                  <a:pt x="1413685" y="1445317"/>
                  <a:pt x="1414047" y="1446038"/>
                  <a:pt x="1413999" y="1446560"/>
                </a:cubicBezTo>
                <a:cubicBezTo>
                  <a:pt x="1413971" y="1446911"/>
                  <a:pt x="1413171" y="1447508"/>
                  <a:pt x="1412761" y="1447480"/>
                </a:cubicBezTo>
                <a:cubicBezTo>
                  <a:pt x="1408865" y="1447138"/>
                  <a:pt x="1404998" y="1446503"/>
                  <a:pt x="1401102" y="1446332"/>
                </a:cubicBezTo>
                <a:cubicBezTo>
                  <a:pt x="1399331" y="1446247"/>
                  <a:pt x="1397054" y="1446161"/>
                  <a:pt x="1396473" y="1448760"/>
                </a:cubicBezTo>
                <a:cubicBezTo>
                  <a:pt x="1395445" y="1448760"/>
                  <a:pt x="1394416" y="1448770"/>
                  <a:pt x="1393387" y="1448770"/>
                </a:cubicBezTo>
                <a:cubicBezTo>
                  <a:pt x="1393102" y="1448229"/>
                  <a:pt x="1392825" y="1447698"/>
                  <a:pt x="1392549" y="1447157"/>
                </a:cubicBezTo>
                <a:cubicBezTo>
                  <a:pt x="1392320" y="1447603"/>
                  <a:pt x="1392101" y="1448049"/>
                  <a:pt x="1391882" y="1448495"/>
                </a:cubicBezTo>
                <a:cubicBezTo>
                  <a:pt x="1391568" y="1448561"/>
                  <a:pt x="1391254" y="1448637"/>
                  <a:pt x="1390939" y="1448703"/>
                </a:cubicBezTo>
                <a:cubicBezTo>
                  <a:pt x="1391082" y="1448741"/>
                  <a:pt x="1391273" y="1448855"/>
                  <a:pt x="1391349" y="1448808"/>
                </a:cubicBezTo>
                <a:cubicBezTo>
                  <a:pt x="1391511" y="1448694"/>
                  <a:pt x="1391606" y="1448495"/>
                  <a:pt x="1391730" y="1448324"/>
                </a:cubicBezTo>
                <a:cubicBezTo>
                  <a:pt x="1392311" y="1448485"/>
                  <a:pt x="1392892" y="1448646"/>
                  <a:pt x="1393473" y="1448808"/>
                </a:cubicBezTo>
                <a:cubicBezTo>
                  <a:pt x="1394454" y="1448808"/>
                  <a:pt x="1395435" y="1448817"/>
                  <a:pt x="1396407" y="1448817"/>
                </a:cubicBezTo>
                <a:cubicBezTo>
                  <a:pt x="1400912" y="1449159"/>
                  <a:pt x="1405417" y="1449595"/>
                  <a:pt x="1409932" y="1449803"/>
                </a:cubicBezTo>
                <a:cubicBezTo>
                  <a:pt x="1412742" y="1449936"/>
                  <a:pt x="1415295" y="1450714"/>
                  <a:pt x="1417771" y="1451909"/>
                </a:cubicBezTo>
                <a:lnTo>
                  <a:pt x="1417609" y="1451776"/>
                </a:lnTo>
                <a:lnTo>
                  <a:pt x="1417609" y="1451776"/>
                </a:lnTo>
                <a:lnTo>
                  <a:pt x="1417609" y="1451776"/>
                </a:lnTo>
                <a:close/>
                <a:moveTo>
                  <a:pt x="1375414" y="1448419"/>
                </a:moveTo>
                <a:cubicBezTo>
                  <a:pt x="1375318" y="1448134"/>
                  <a:pt x="1375233" y="1447850"/>
                  <a:pt x="1375147" y="1447574"/>
                </a:cubicBezTo>
                <a:cubicBezTo>
                  <a:pt x="1371708" y="1447897"/>
                  <a:pt x="1368279" y="1448352"/>
                  <a:pt x="1364831" y="1448523"/>
                </a:cubicBezTo>
                <a:cubicBezTo>
                  <a:pt x="1357707" y="1448883"/>
                  <a:pt x="1350572" y="1449102"/>
                  <a:pt x="1343438" y="1449377"/>
                </a:cubicBezTo>
                <a:cubicBezTo>
                  <a:pt x="1341000" y="1447157"/>
                  <a:pt x="1338209" y="1450335"/>
                  <a:pt x="1335656" y="1448931"/>
                </a:cubicBezTo>
                <a:cubicBezTo>
                  <a:pt x="1335533" y="1448864"/>
                  <a:pt x="1334723" y="1450022"/>
                  <a:pt x="1334227" y="1450610"/>
                </a:cubicBezTo>
                <a:cubicBezTo>
                  <a:pt x="1334818" y="1451065"/>
                  <a:pt x="1335428" y="1451947"/>
                  <a:pt x="1335990" y="1451919"/>
                </a:cubicBezTo>
                <a:cubicBezTo>
                  <a:pt x="1340990" y="1451643"/>
                  <a:pt x="1345991" y="1451141"/>
                  <a:pt x="1350991" y="1450847"/>
                </a:cubicBezTo>
                <a:cubicBezTo>
                  <a:pt x="1358631" y="1450411"/>
                  <a:pt x="1366165" y="1448400"/>
                  <a:pt x="1373899" y="1449358"/>
                </a:cubicBezTo>
                <a:cubicBezTo>
                  <a:pt x="1374356" y="1449415"/>
                  <a:pt x="1374909" y="1448741"/>
                  <a:pt x="1375414" y="1448419"/>
                </a:cubicBezTo>
                <a:lnTo>
                  <a:pt x="1375414" y="1448419"/>
                </a:lnTo>
                <a:close/>
                <a:moveTo>
                  <a:pt x="1387110" y="1448295"/>
                </a:moveTo>
                <a:cubicBezTo>
                  <a:pt x="1385367" y="1446977"/>
                  <a:pt x="1383462" y="1446977"/>
                  <a:pt x="1381367" y="1448295"/>
                </a:cubicBezTo>
                <a:lnTo>
                  <a:pt x="1387110" y="1448295"/>
                </a:lnTo>
                <a:close/>
                <a:moveTo>
                  <a:pt x="1366946" y="1531913"/>
                </a:moveTo>
                <a:cubicBezTo>
                  <a:pt x="1365993" y="1532321"/>
                  <a:pt x="1365050" y="1533014"/>
                  <a:pt x="1364079" y="1533052"/>
                </a:cubicBezTo>
                <a:cubicBezTo>
                  <a:pt x="1361669" y="1533156"/>
                  <a:pt x="1359202" y="1532634"/>
                  <a:pt x="1356830" y="1532928"/>
                </a:cubicBezTo>
                <a:cubicBezTo>
                  <a:pt x="1337257" y="1535356"/>
                  <a:pt x="1317587" y="1536703"/>
                  <a:pt x="1297918" y="1537955"/>
                </a:cubicBezTo>
                <a:cubicBezTo>
                  <a:pt x="1283431" y="1538885"/>
                  <a:pt x="1268962" y="1539966"/>
                  <a:pt x="1254494" y="1541076"/>
                </a:cubicBezTo>
                <a:cubicBezTo>
                  <a:pt x="1252198" y="1541256"/>
                  <a:pt x="1249941" y="1541967"/>
                  <a:pt x="1246836" y="1542603"/>
                </a:cubicBezTo>
                <a:cubicBezTo>
                  <a:pt x="1248731" y="1544405"/>
                  <a:pt x="1249988" y="1545609"/>
                  <a:pt x="1251303" y="1546871"/>
                </a:cubicBezTo>
                <a:cubicBezTo>
                  <a:pt x="1249626" y="1548132"/>
                  <a:pt x="1248017" y="1549337"/>
                  <a:pt x="1245836" y="1550978"/>
                </a:cubicBezTo>
                <a:cubicBezTo>
                  <a:pt x="1247874" y="1551680"/>
                  <a:pt x="1249055" y="1552315"/>
                  <a:pt x="1250303" y="1552476"/>
                </a:cubicBezTo>
                <a:cubicBezTo>
                  <a:pt x="1256846" y="1553359"/>
                  <a:pt x="1263371" y="1554393"/>
                  <a:pt x="1269943" y="1554886"/>
                </a:cubicBezTo>
                <a:cubicBezTo>
                  <a:pt x="1285450" y="1556043"/>
                  <a:pt x="1301033" y="1555322"/>
                  <a:pt x="1316559" y="1556451"/>
                </a:cubicBezTo>
                <a:cubicBezTo>
                  <a:pt x="1322216" y="1556859"/>
                  <a:pt x="1327951" y="1556233"/>
                  <a:pt x="1333637" y="1556451"/>
                </a:cubicBezTo>
                <a:cubicBezTo>
                  <a:pt x="1347286" y="1556972"/>
                  <a:pt x="1360888" y="1556176"/>
                  <a:pt x="1374442" y="1554819"/>
                </a:cubicBezTo>
                <a:cubicBezTo>
                  <a:pt x="1388234" y="1553435"/>
                  <a:pt x="1401693" y="1549963"/>
                  <a:pt x="1415314" y="1547459"/>
                </a:cubicBezTo>
                <a:cubicBezTo>
                  <a:pt x="1419791" y="1546634"/>
                  <a:pt x="1423658" y="1545306"/>
                  <a:pt x="1425677" y="1540611"/>
                </a:cubicBezTo>
                <a:cubicBezTo>
                  <a:pt x="1422343" y="1539378"/>
                  <a:pt x="1420848" y="1535603"/>
                  <a:pt x="1416666" y="1535224"/>
                </a:cubicBezTo>
                <a:cubicBezTo>
                  <a:pt x="1407056" y="1534361"/>
                  <a:pt x="1397550" y="1532634"/>
                  <a:pt x="1387806" y="1532833"/>
                </a:cubicBezTo>
                <a:cubicBezTo>
                  <a:pt x="1380814" y="1532966"/>
                  <a:pt x="1373813" y="1532283"/>
                  <a:pt x="1366813" y="1531961"/>
                </a:cubicBezTo>
                <a:lnTo>
                  <a:pt x="1366946" y="1531913"/>
                </a:lnTo>
                <a:lnTo>
                  <a:pt x="1366946" y="1531913"/>
                </a:lnTo>
                <a:close/>
                <a:moveTo>
                  <a:pt x="1390196" y="1636967"/>
                </a:moveTo>
                <a:lnTo>
                  <a:pt x="1390339" y="1637091"/>
                </a:lnTo>
                <a:cubicBezTo>
                  <a:pt x="1392482" y="1636721"/>
                  <a:pt x="1394616" y="1636199"/>
                  <a:pt x="1396769" y="1636000"/>
                </a:cubicBezTo>
                <a:cubicBezTo>
                  <a:pt x="1401379" y="1635582"/>
                  <a:pt x="1406008" y="1635336"/>
                  <a:pt x="1410627" y="1634994"/>
                </a:cubicBezTo>
                <a:cubicBezTo>
                  <a:pt x="1412542" y="1634852"/>
                  <a:pt x="1415209" y="1635108"/>
                  <a:pt x="1415009" y="1632358"/>
                </a:cubicBezTo>
                <a:cubicBezTo>
                  <a:pt x="1414819" y="1629598"/>
                  <a:pt x="1411990" y="1630508"/>
                  <a:pt x="1410228" y="1630299"/>
                </a:cubicBezTo>
                <a:cubicBezTo>
                  <a:pt x="1407179" y="1629929"/>
                  <a:pt x="1404084" y="1629939"/>
                  <a:pt x="1401026" y="1629645"/>
                </a:cubicBezTo>
                <a:cubicBezTo>
                  <a:pt x="1398245" y="1629389"/>
                  <a:pt x="1395492" y="1628953"/>
                  <a:pt x="1392721" y="1628592"/>
                </a:cubicBezTo>
                <a:cubicBezTo>
                  <a:pt x="1394759" y="1628032"/>
                  <a:pt x="1396740" y="1628032"/>
                  <a:pt x="1398721" y="1628032"/>
                </a:cubicBezTo>
                <a:cubicBezTo>
                  <a:pt x="1400493" y="1628032"/>
                  <a:pt x="1402255" y="1628080"/>
                  <a:pt x="1404027" y="1628004"/>
                </a:cubicBezTo>
                <a:cubicBezTo>
                  <a:pt x="1405732" y="1627938"/>
                  <a:pt x="1407437" y="1627748"/>
                  <a:pt x="1409142" y="1627606"/>
                </a:cubicBezTo>
                <a:cubicBezTo>
                  <a:pt x="1406417" y="1626088"/>
                  <a:pt x="1403674" y="1625367"/>
                  <a:pt x="1400893" y="1625092"/>
                </a:cubicBezTo>
                <a:cubicBezTo>
                  <a:pt x="1391301" y="1624125"/>
                  <a:pt x="1381700" y="1623319"/>
                  <a:pt x="1372099" y="1622436"/>
                </a:cubicBezTo>
                <a:cubicBezTo>
                  <a:pt x="1363374" y="1621649"/>
                  <a:pt x="1354668" y="1620312"/>
                  <a:pt x="1345924" y="1620151"/>
                </a:cubicBezTo>
                <a:cubicBezTo>
                  <a:pt x="1327636" y="1619800"/>
                  <a:pt x="1309339" y="1619942"/>
                  <a:pt x="1291051" y="1620113"/>
                </a:cubicBezTo>
                <a:cubicBezTo>
                  <a:pt x="1280935" y="1620208"/>
                  <a:pt x="1270829" y="1621118"/>
                  <a:pt x="1260723" y="1621014"/>
                </a:cubicBezTo>
                <a:cubicBezTo>
                  <a:pt x="1252989" y="1620928"/>
                  <a:pt x="1245550" y="1621611"/>
                  <a:pt x="1238368" y="1624381"/>
                </a:cubicBezTo>
                <a:cubicBezTo>
                  <a:pt x="1239225" y="1625775"/>
                  <a:pt x="1239997" y="1627065"/>
                  <a:pt x="1240797" y="1628336"/>
                </a:cubicBezTo>
                <a:cubicBezTo>
                  <a:pt x="1241130" y="1628867"/>
                  <a:pt x="1241425" y="1629645"/>
                  <a:pt x="1241921" y="1629825"/>
                </a:cubicBezTo>
                <a:cubicBezTo>
                  <a:pt x="1246140" y="1631400"/>
                  <a:pt x="1250303" y="1633306"/>
                  <a:pt x="1254675" y="1634255"/>
                </a:cubicBezTo>
                <a:cubicBezTo>
                  <a:pt x="1260647" y="1635545"/>
                  <a:pt x="1266790" y="1636019"/>
                  <a:pt x="1272848" y="1636967"/>
                </a:cubicBezTo>
                <a:cubicBezTo>
                  <a:pt x="1286545" y="1639111"/>
                  <a:pt x="1300319" y="1640553"/>
                  <a:pt x="1314158" y="1641340"/>
                </a:cubicBezTo>
                <a:cubicBezTo>
                  <a:pt x="1317854" y="1641548"/>
                  <a:pt x="1321550" y="1642288"/>
                  <a:pt x="1325226" y="1642231"/>
                </a:cubicBezTo>
                <a:cubicBezTo>
                  <a:pt x="1335494" y="1642042"/>
                  <a:pt x="1345762" y="1641577"/>
                  <a:pt x="1356030" y="1641207"/>
                </a:cubicBezTo>
                <a:cubicBezTo>
                  <a:pt x="1367641" y="1640799"/>
                  <a:pt x="1379071" y="1638864"/>
                  <a:pt x="1390482" y="1636901"/>
                </a:cubicBezTo>
                <a:lnTo>
                  <a:pt x="1390196" y="1636967"/>
                </a:lnTo>
                <a:lnTo>
                  <a:pt x="1390196" y="1636967"/>
                </a:lnTo>
                <a:lnTo>
                  <a:pt x="1390196" y="1636967"/>
                </a:lnTo>
                <a:close/>
              </a:path>
            </a:pathLst>
          </a:custGeom>
          <a:solidFill>
            <a:srgbClr val="C67054"/>
          </a:solidFill>
          <a:ln w="0"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FD95EED9-0938-80C5-249D-2FE04DBA2F24}"/>
              </a:ext>
            </a:extLst>
          </p:cNvPr>
          <p:cNvSpPr/>
          <p:nvPr userDrawn="1"/>
        </p:nvSpPr>
        <p:spPr>
          <a:xfrm>
            <a:off x="3484208" y="4536487"/>
            <a:ext cx="2075882" cy="1811082"/>
          </a:xfrm>
          <a:custGeom>
            <a:avLst/>
            <a:gdLst>
              <a:gd name="connsiteX0" fmla="*/ 1065946 w 2075882"/>
              <a:gd name="connsiteY0" fmla="*/ 613932 h 1811082"/>
              <a:gd name="connsiteX1" fmla="*/ 1068127 w 2075882"/>
              <a:gd name="connsiteY1" fmla="*/ 609284 h 1811082"/>
              <a:gd name="connsiteX2" fmla="*/ 1067032 w 2075882"/>
              <a:gd name="connsiteY2" fmla="*/ 604066 h 1811082"/>
              <a:gd name="connsiteX3" fmla="*/ 1067222 w 2075882"/>
              <a:gd name="connsiteY3" fmla="*/ 604171 h 1811082"/>
              <a:gd name="connsiteX4" fmla="*/ 1067946 w 2075882"/>
              <a:gd name="connsiteY4" fmla="*/ 601809 h 1811082"/>
              <a:gd name="connsiteX5" fmla="*/ 1069060 w 2075882"/>
              <a:gd name="connsiteY5" fmla="*/ 599466 h 1811082"/>
              <a:gd name="connsiteX6" fmla="*/ 1070622 w 2075882"/>
              <a:gd name="connsiteY6" fmla="*/ 595664 h 1811082"/>
              <a:gd name="connsiteX7" fmla="*/ 1071213 w 2075882"/>
              <a:gd name="connsiteY7" fmla="*/ 592651 h 1811082"/>
              <a:gd name="connsiteX8" fmla="*/ 1069603 w 2075882"/>
              <a:gd name="connsiteY8" fmla="*/ 589859 h 1811082"/>
              <a:gd name="connsiteX9" fmla="*/ 1072994 w 2075882"/>
              <a:gd name="connsiteY9" fmla="*/ 584284 h 1811082"/>
              <a:gd name="connsiteX10" fmla="*/ 1072347 w 2075882"/>
              <a:gd name="connsiteY10" fmla="*/ 580403 h 1811082"/>
              <a:gd name="connsiteX11" fmla="*/ 1072651 w 2075882"/>
              <a:gd name="connsiteY11" fmla="*/ 576178 h 1811082"/>
              <a:gd name="connsiteX12" fmla="*/ 1075709 w 2075882"/>
              <a:gd name="connsiteY12" fmla="*/ 573242 h 1811082"/>
              <a:gd name="connsiteX13" fmla="*/ 1076271 w 2075882"/>
              <a:gd name="connsiteY13" fmla="*/ 565455 h 1811082"/>
              <a:gd name="connsiteX14" fmla="*/ 1076804 w 2075882"/>
              <a:gd name="connsiteY14" fmla="*/ 559713 h 1811082"/>
              <a:gd name="connsiteX15" fmla="*/ 1078223 w 2075882"/>
              <a:gd name="connsiteY15" fmla="*/ 560939 h 1811082"/>
              <a:gd name="connsiteX16" fmla="*/ 1079347 w 2075882"/>
              <a:gd name="connsiteY16" fmla="*/ 557941 h 1811082"/>
              <a:gd name="connsiteX17" fmla="*/ 1078671 w 2075882"/>
              <a:gd name="connsiteY17" fmla="*/ 557601 h 1811082"/>
              <a:gd name="connsiteX18" fmla="*/ 1076709 w 2075882"/>
              <a:gd name="connsiteY18" fmla="*/ 559896 h 1811082"/>
              <a:gd name="connsiteX19" fmla="*/ 1079119 w 2075882"/>
              <a:gd name="connsiteY19" fmla="*/ 550992 h 1811082"/>
              <a:gd name="connsiteX20" fmla="*/ 1080910 w 2075882"/>
              <a:gd name="connsiteY20" fmla="*/ 546263 h 1811082"/>
              <a:gd name="connsiteX21" fmla="*/ 1081167 w 2075882"/>
              <a:gd name="connsiteY21" fmla="*/ 548463 h 1811082"/>
              <a:gd name="connsiteX22" fmla="*/ 1082386 w 2075882"/>
              <a:gd name="connsiteY22" fmla="*/ 547452 h 1811082"/>
              <a:gd name="connsiteX23" fmla="*/ 1080767 w 2075882"/>
              <a:gd name="connsiteY23" fmla="*/ 546394 h 1811082"/>
              <a:gd name="connsiteX24" fmla="*/ 1082176 w 2075882"/>
              <a:gd name="connsiteY24" fmla="*/ 543620 h 1811082"/>
              <a:gd name="connsiteX25" fmla="*/ 1084215 w 2075882"/>
              <a:gd name="connsiteY25" fmla="*/ 544506 h 1811082"/>
              <a:gd name="connsiteX26" fmla="*/ 1083757 w 2075882"/>
              <a:gd name="connsiteY26" fmla="*/ 544261 h 1811082"/>
              <a:gd name="connsiteX27" fmla="*/ 1084472 w 2075882"/>
              <a:gd name="connsiteY27" fmla="*/ 544059 h 1811082"/>
              <a:gd name="connsiteX28" fmla="*/ 1084224 w 2075882"/>
              <a:gd name="connsiteY28" fmla="*/ 544507 h 1811082"/>
              <a:gd name="connsiteX29" fmla="*/ 1082052 w 2075882"/>
              <a:gd name="connsiteY29" fmla="*/ 543735 h 1811082"/>
              <a:gd name="connsiteX30" fmla="*/ 1082567 w 2075882"/>
              <a:gd name="connsiteY30" fmla="*/ 536005 h 1811082"/>
              <a:gd name="connsiteX31" fmla="*/ 1083729 w 2075882"/>
              <a:gd name="connsiteY31" fmla="*/ 531481 h 1811082"/>
              <a:gd name="connsiteX32" fmla="*/ 1086072 w 2075882"/>
              <a:gd name="connsiteY32" fmla="*/ 529650 h 1811082"/>
              <a:gd name="connsiteX33" fmla="*/ 1085910 w 2075882"/>
              <a:gd name="connsiteY33" fmla="*/ 521332 h 1811082"/>
              <a:gd name="connsiteX34" fmla="*/ 1086529 w 2075882"/>
              <a:gd name="connsiteY34" fmla="*/ 516847 h 1811082"/>
              <a:gd name="connsiteX35" fmla="*/ 1087815 w 2075882"/>
              <a:gd name="connsiteY35" fmla="*/ 511978 h 1811082"/>
              <a:gd name="connsiteX36" fmla="*/ 1090130 w 2075882"/>
              <a:gd name="connsiteY36" fmla="*/ 511642 h 1811082"/>
              <a:gd name="connsiteX37" fmla="*/ 1091139 w 2075882"/>
              <a:gd name="connsiteY37" fmla="*/ 508597 h 1811082"/>
              <a:gd name="connsiteX38" fmla="*/ 1091377 w 2075882"/>
              <a:gd name="connsiteY38" fmla="*/ 504904 h 1811082"/>
              <a:gd name="connsiteX39" fmla="*/ 1093321 w 2075882"/>
              <a:gd name="connsiteY39" fmla="*/ 496652 h 1811082"/>
              <a:gd name="connsiteX40" fmla="*/ 1093121 w 2075882"/>
              <a:gd name="connsiteY40" fmla="*/ 497794 h 1811082"/>
              <a:gd name="connsiteX41" fmla="*/ 1093625 w 2075882"/>
              <a:gd name="connsiteY41" fmla="*/ 498372 h 1811082"/>
              <a:gd name="connsiteX42" fmla="*/ 1093473 w 2075882"/>
              <a:gd name="connsiteY42" fmla="*/ 497792 h 1811082"/>
              <a:gd name="connsiteX43" fmla="*/ 1093349 w 2075882"/>
              <a:gd name="connsiteY43" fmla="*/ 496726 h 1811082"/>
              <a:gd name="connsiteX44" fmla="*/ 1098788 w 2075882"/>
              <a:gd name="connsiteY44" fmla="*/ 485907 h 1811082"/>
              <a:gd name="connsiteX45" fmla="*/ 1098778 w 2075882"/>
              <a:gd name="connsiteY45" fmla="*/ 484073 h 1811082"/>
              <a:gd name="connsiteX46" fmla="*/ 1098969 w 2075882"/>
              <a:gd name="connsiteY46" fmla="*/ 478405 h 1811082"/>
              <a:gd name="connsiteX47" fmla="*/ 1102617 w 2075882"/>
              <a:gd name="connsiteY47" fmla="*/ 468841 h 1811082"/>
              <a:gd name="connsiteX48" fmla="*/ 1100321 w 2075882"/>
              <a:gd name="connsiteY48" fmla="*/ 471843 h 1811082"/>
              <a:gd name="connsiteX49" fmla="*/ 1100160 w 2075882"/>
              <a:gd name="connsiteY49" fmla="*/ 472035 h 1811082"/>
              <a:gd name="connsiteX50" fmla="*/ 1100798 w 2075882"/>
              <a:gd name="connsiteY50" fmla="*/ 469039 h 1811082"/>
              <a:gd name="connsiteX51" fmla="*/ 1104417 w 2075882"/>
              <a:gd name="connsiteY51" fmla="*/ 462240 h 1811082"/>
              <a:gd name="connsiteX52" fmla="*/ 1104617 w 2075882"/>
              <a:gd name="connsiteY52" fmla="*/ 462219 h 1811082"/>
              <a:gd name="connsiteX53" fmla="*/ 1104246 w 2075882"/>
              <a:gd name="connsiteY53" fmla="*/ 462079 h 1811082"/>
              <a:gd name="connsiteX54" fmla="*/ 1108942 w 2075882"/>
              <a:gd name="connsiteY54" fmla="*/ 447550 h 1811082"/>
              <a:gd name="connsiteX55" fmla="*/ 1111151 w 2075882"/>
              <a:gd name="connsiteY55" fmla="*/ 440718 h 1811082"/>
              <a:gd name="connsiteX56" fmla="*/ 1111894 w 2075882"/>
              <a:gd name="connsiteY56" fmla="*/ 443472 h 1811082"/>
              <a:gd name="connsiteX57" fmla="*/ 1115485 w 2075882"/>
              <a:gd name="connsiteY57" fmla="*/ 434044 h 1811082"/>
              <a:gd name="connsiteX58" fmla="*/ 1118962 w 2075882"/>
              <a:gd name="connsiteY58" fmla="*/ 423684 h 1811082"/>
              <a:gd name="connsiteX59" fmla="*/ 1123972 w 2075882"/>
              <a:gd name="connsiteY59" fmla="*/ 413798 h 1811082"/>
              <a:gd name="connsiteX60" fmla="*/ 1123877 w 2075882"/>
              <a:gd name="connsiteY60" fmla="*/ 413690 h 1811082"/>
              <a:gd name="connsiteX61" fmla="*/ 1125925 w 2075882"/>
              <a:gd name="connsiteY61" fmla="*/ 407762 h 1811082"/>
              <a:gd name="connsiteX62" fmla="*/ 1125210 w 2075882"/>
              <a:gd name="connsiteY62" fmla="*/ 405423 h 1811082"/>
              <a:gd name="connsiteX63" fmla="*/ 1131211 w 2075882"/>
              <a:gd name="connsiteY63" fmla="*/ 392939 h 1811082"/>
              <a:gd name="connsiteX64" fmla="*/ 1132668 w 2075882"/>
              <a:gd name="connsiteY64" fmla="*/ 390858 h 1811082"/>
              <a:gd name="connsiteX65" fmla="*/ 1136555 w 2075882"/>
              <a:gd name="connsiteY65" fmla="*/ 381270 h 1811082"/>
              <a:gd name="connsiteX66" fmla="*/ 1140812 w 2075882"/>
              <a:gd name="connsiteY66" fmla="*/ 371899 h 1811082"/>
              <a:gd name="connsiteX67" fmla="*/ 1144841 w 2075882"/>
              <a:gd name="connsiteY67" fmla="*/ 362284 h 1811082"/>
              <a:gd name="connsiteX68" fmla="*/ 1145689 w 2075882"/>
              <a:gd name="connsiteY68" fmla="*/ 360646 h 1811082"/>
              <a:gd name="connsiteX69" fmla="*/ 1151252 w 2075882"/>
              <a:gd name="connsiteY69" fmla="*/ 352310 h 1811082"/>
              <a:gd name="connsiteX70" fmla="*/ 1154919 w 2075882"/>
              <a:gd name="connsiteY70" fmla="*/ 347179 h 1811082"/>
              <a:gd name="connsiteX71" fmla="*/ 1155519 w 2075882"/>
              <a:gd name="connsiteY71" fmla="*/ 346089 h 1811082"/>
              <a:gd name="connsiteX72" fmla="*/ 1165530 w 2075882"/>
              <a:gd name="connsiteY72" fmla="*/ 321390 h 1811082"/>
              <a:gd name="connsiteX73" fmla="*/ 1168701 w 2075882"/>
              <a:gd name="connsiteY73" fmla="*/ 317218 h 1811082"/>
              <a:gd name="connsiteX74" fmla="*/ 1171759 w 2075882"/>
              <a:gd name="connsiteY74" fmla="*/ 310594 h 1811082"/>
              <a:gd name="connsiteX75" fmla="*/ 1174073 w 2075882"/>
              <a:gd name="connsiteY75" fmla="*/ 306871 h 1811082"/>
              <a:gd name="connsiteX76" fmla="*/ 1179598 w 2075882"/>
              <a:gd name="connsiteY76" fmla="*/ 298942 h 1811082"/>
              <a:gd name="connsiteX77" fmla="*/ 1190218 w 2075882"/>
              <a:gd name="connsiteY77" fmla="*/ 282541 h 1811082"/>
              <a:gd name="connsiteX78" fmla="*/ 1191914 w 2075882"/>
              <a:gd name="connsiteY78" fmla="*/ 280662 h 1811082"/>
              <a:gd name="connsiteX79" fmla="*/ 1197829 w 2075882"/>
              <a:gd name="connsiteY79" fmla="*/ 269021 h 1811082"/>
              <a:gd name="connsiteX80" fmla="*/ 1205354 w 2075882"/>
              <a:gd name="connsiteY80" fmla="*/ 258278 h 1811082"/>
              <a:gd name="connsiteX81" fmla="*/ 1207297 w 2075882"/>
              <a:gd name="connsiteY81" fmla="*/ 254938 h 1811082"/>
              <a:gd name="connsiteX82" fmla="*/ 1215069 w 2075882"/>
              <a:gd name="connsiteY82" fmla="*/ 243721 h 1811082"/>
              <a:gd name="connsiteX83" fmla="*/ 1218393 w 2075882"/>
              <a:gd name="connsiteY83" fmla="*/ 238154 h 1811082"/>
              <a:gd name="connsiteX84" fmla="*/ 1227804 w 2075882"/>
              <a:gd name="connsiteY84" fmla="*/ 225624 h 1811082"/>
              <a:gd name="connsiteX85" fmla="*/ 1236891 w 2075882"/>
              <a:gd name="connsiteY85" fmla="*/ 212964 h 1811082"/>
              <a:gd name="connsiteX86" fmla="*/ 1238643 w 2075882"/>
              <a:gd name="connsiteY86" fmla="*/ 209476 h 1811082"/>
              <a:gd name="connsiteX87" fmla="*/ 1253960 w 2075882"/>
              <a:gd name="connsiteY87" fmla="*/ 191539 h 1811082"/>
              <a:gd name="connsiteX88" fmla="*/ 1270095 w 2075882"/>
              <a:gd name="connsiteY88" fmla="*/ 173382 h 1811082"/>
              <a:gd name="connsiteX89" fmla="*/ 1289840 w 2075882"/>
              <a:gd name="connsiteY89" fmla="*/ 154296 h 1811082"/>
              <a:gd name="connsiteX90" fmla="*/ 1294041 w 2075882"/>
              <a:gd name="connsiteY90" fmla="*/ 150219 h 1811082"/>
              <a:gd name="connsiteX91" fmla="*/ 1303147 w 2075882"/>
              <a:gd name="connsiteY91" fmla="*/ 140012 h 1811082"/>
              <a:gd name="connsiteX92" fmla="*/ 1309567 w 2075882"/>
              <a:gd name="connsiteY92" fmla="*/ 134310 h 1811082"/>
              <a:gd name="connsiteX93" fmla="*/ 1342037 w 2075882"/>
              <a:gd name="connsiteY93" fmla="*/ 108425 h 1811082"/>
              <a:gd name="connsiteX94" fmla="*/ 1358201 w 2075882"/>
              <a:gd name="connsiteY94" fmla="*/ 95929 h 1811082"/>
              <a:gd name="connsiteX95" fmla="*/ 1399568 w 2075882"/>
              <a:gd name="connsiteY95" fmla="*/ 69061 h 1811082"/>
              <a:gd name="connsiteX96" fmla="*/ 1439116 w 2075882"/>
              <a:gd name="connsiteY96" fmla="*/ 46706 h 1811082"/>
              <a:gd name="connsiteX97" fmla="*/ 1450032 w 2075882"/>
              <a:gd name="connsiteY97" fmla="*/ 42181 h 1811082"/>
              <a:gd name="connsiteX98" fmla="*/ 1459395 w 2075882"/>
              <a:gd name="connsiteY98" fmla="*/ 37508 h 1811082"/>
              <a:gd name="connsiteX99" fmla="*/ 1468834 w 2075882"/>
              <a:gd name="connsiteY99" fmla="*/ 32869 h 1811082"/>
              <a:gd name="connsiteX100" fmla="*/ 1492856 w 2075882"/>
              <a:gd name="connsiteY100" fmla="*/ 23578 h 1811082"/>
              <a:gd name="connsiteX101" fmla="*/ 1524127 w 2075882"/>
              <a:gd name="connsiteY101" fmla="*/ 14731 h 1811082"/>
              <a:gd name="connsiteX102" fmla="*/ 1535414 w 2075882"/>
              <a:gd name="connsiteY102" fmla="*/ 11044 h 1811082"/>
              <a:gd name="connsiteX103" fmla="*/ 1542386 w 2075882"/>
              <a:gd name="connsiteY103" fmla="*/ 9788 h 1811082"/>
              <a:gd name="connsiteX104" fmla="*/ 1549235 w 2075882"/>
              <a:gd name="connsiteY104" fmla="*/ 7880 h 1811082"/>
              <a:gd name="connsiteX105" fmla="*/ 1559388 w 2075882"/>
              <a:gd name="connsiteY105" fmla="*/ 6279 h 1811082"/>
              <a:gd name="connsiteX106" fmla="*/ 1562589 w 2075882"/>
              <a:gd name="connsiteY106" fmla="*/ 5986 h 1811082"/>
              <a:gd name="connsiteX107" fmla="*/ 1579981 w 2075882"/>
              <a:gd name="connsiteY107" fmla="*/ 2594 h 1811082"/>
              <a:gd name="connsiteX108" fmla="*/ 1591554 w 2075882"/>
              <a:gd name="connsiteY108" fmla="*/ 2191 h 1811082"/>
              <a:gd name="connsiteX109" fmla="*/ 1594631 w 2075882"/>
              <a:gd name="connsiteY109" fmla="*/ 1475 h 1811082"/>
              <a:gd name="connsiteX110" fmla="*/ 1601175 w 2075882"/>
              <a:gd name="connsiteY110" fmla="*/ 1761 h 1811082"/>
              <a:gd name="connsiteX111" fmla="*/ 1607366 w 2075882"/>
              <a:gd name="connsiteY111" fmla="*/ 28 h 1811082"/>
              <a:gd name="connsiteX112" fmla="*/ 1625340 w 2075882"/>
              <a:gd name="connsiteY112" fmla="*/ 339 h 1811082"/>
              <a:gd name="connsiteX113" fmla="*/ 1643294 w 2075882"/>
              <a:gd name="connsiteY113" fmla="*/ 1837 h 1811082"/>
              <a:gd name="connsiteX114" fmla="*/ 1653324 w 2075882"/>
              <a:gd name="connsiteY114" fmla="*/ 2610 h 1811082"/>
              <a:gd name="connsiteX115" fmla="*/ 1665506 w 2075882"/>
              <a:gd name="connsiteY115" fmla="*/ 4445 h 1811082"/>
              <a:gd name="connsiteX116" fmla="*/ 1679499 w 2075882"/>
              <a:gd name="connsiteY116" fmla="*/ 6364 h 1811082"/>
              <a:gd name="connsiteX117" fmla="*/ 1686385 w 2075882"/>
              <a:gd name="connsiteY117" fmla="*/ 8576 h 1811082"/>
              <a:gd name="connsiteX118" fmla="*/ 1690852 w 2075882"/>
              <a:gd name="connsiteY118" fmla="*/ 7535 h 1811082"/>
              <a:gd name="connsiteX119" fmla="*/ 1693643 w 2075882"/>
              <a:gd name="connsiteY119" fmla="*/ 7905 h 1811082"/>
              <a:gd name="connsiteX120" fmla="*/ 1699253 w 2075882"/>
              <a:gd name="connsiteY120" fmla="*/ 10202 h 1811082"/>
              <a:gd name="connsiteX121" fmla="*/ 1703721 w 2075882"/>
              <a:gd name="connsiteY121" fmla="*/ 11269 h 1811082"/>
              <a:gd name="connsiteX122" fmla="*/ 1708997 w 2075882"/>
              <a:gd name="connsiteY122" fmla="*/ 14018 h 1811082"/>
              <a:gd name="connsiteX123" fmla="*/ 1720370 w 2075882"/>
              <a:gd name="connsiteY123" fmla="*/ 14316 h 1811082"/>
              <a:gd name="connsiteX124" fmla="*/ 1724647 w 2075882"/>
              <a:gd name="connsiteY124" fmla="*/ 18015 h 1811082"/>
              <a:gd name="connsiteX125" fmla="*/ 1726762 w 2075882"/>
              <a:gd name="connsiteY125" fmla="*/ 18360 h 1811082"/>
              <a:gd name="connsiteX126" fmla="*/ 1730657 w 2075882"/>
              <a:gd name="connsiteY126" fmla="*/ 17591 h 1811082"/>
              <a:gd name="connsiteX127" fmla="*/ 1736391 w 2075882"/>
              <a:gd name="connsiteY127" fmla="*/ 22118 h 1811082"/>
              <a:gd name="connsiteX128" fmla="*/ 1737192 w 2075882"/>
              <a:gd name="connsiteY128" fmla="*/ 22232 h 1811082"/>
              <a:gd name="connsiteX129" fmla="*/ 1741754 w 2075882"/>
              <a:gd name="connsiteY129" fmla="*/ 23785 h 1811082"/>
              <a:gd name="connsiteX130" fmla="*/ 1746802 w 2075882"/>
              <a:gd name="connsiteY130" fmla="*/ 24323 h 1811082"/>
              <a:gd name="connsiteX131" fmla="*/ 1749031 w 2075882"/>
              <a:gd name="connsiteY131" fmla="*/ 23698 h 1811082"/>
              <a:gd name="connsiteX132" fmla="*/ 1761156 w 2075882"/>
              <a:gd name="connsiteY132" fmla="*/ 29930 h 1811082"/>
              <a:gd name="connsiteX133" fmla="*/ 1764109 w 2075882"/>
              <a:gd name="connsiteY133" fmla="*/ 31138 h 1811082"/>
              <a:gd name="connsiteX134" fmla="*/ 1766595 w 2075882"/>
              <a:gd name="connsiteY134" fmla="*/ 32616 h 1811082"/>
              <a:gd name="connsiteX135" fmla="*/ 1770396 w 2075882"/>
              <a:gd name="connsiteY135" fmla="*/ 33077 h 1811082"/>
              <a:gd name="connsiteX136" fmla="*/ 1773358 w 2075882"/>
              <a:gd name="connsiteY136" fmla="*/ 33511 h 1811082"/>
              <a:gd name="connsiteX137" fmla="*/ 1785397 w 2075882"/>
              <a:gd name="connsiteY137" fmla="*/ 39160 h 1811082"/>
              <a:gd name="connsiteX138" fmla="*/ 1797675 w 2075882"/>
              <a:gd name="connsiteY138" fmla="*/ 44966 h 1811082"/>
              <a:gd name="connsiteX139" fmla="*/ 1798961 w 2075882"/>
              <a:gd name="connsiteY139" fmla="*/ 47564 h 1811082"/>
              <a:gd name="connsiteX140" fmla="*/ 1800647 w 2075882"/>
              <a:gd name="connsiteY140" fmla="*/ 48786 h 1811082"/>
              <a:gd name="connsiteX141" fmla="*/ 1808448 w 2075882"/>
              <a:gd name="connsiteY141" fmla="*/ 49957 h 1811082"/>
              <a:gd name="connsiteX142" fmla="*/ 1810543 w 2075882"/>
              <a:gd name="connsiteY142" fmla="*/ 52470 h 1811082"/>
              <a:gd name="connsiteX143" fmla="*/ 1812649 w 2075882"/>
              <a:gd name="connsiteY143" fmla="*/ 53824 h 1811082"/>
              <a:gd name="connsiteX144" fmla="*/ 1825622 w 2075882"/>
              <a:gd name="connsiteY144" fmla="*/ 58306 h 1811082"/>
              <a:gd name="connsiteX145" fmla="*/ 1827593 w 2075882"/>
              <a:gd name="connsiteY145" fmla="*/ 60650 h 1811082"/>
              <a:gd name="connsiteX146" fmla="*/ 1831622 w 2075882"/>
              <a:gd name="connsiteY146" fmla="*/ 63283 h 1811082"/>
              <a:gd name="connsiteX147" fmla="*/ 1846291 w 2075882"/>
              <a:gd name="connsiteY147" fmla="*/ 74021 h 1811082"/>
              <a:gd name="connsiteX148" fmla="*/ 1847043 w 2075882"/>
              <a:gd name="connsiteY148" fmla="*/ 74978 h 1811082"/>
              <a:gd name="connsiteX149" fmla="*/ 1854968 w 2075882"/>
              <a:gd name="connsiteY149" fmla="*/ 76834 h 1811082"/>
              <a:gd name="connsiteX150" fmla="*/ 1863845 w 2075882"/>
              <a:gd name="connsiteY150" fmla="*/ 83431 h 1811082"/>
              <a:gd name="connsiteX151" fmla="*/ 1874856 w 2075882"/>
              <a:gd name="connsiteY151" fmla="*/ 93027 h 1811082"/>
              <a:gd name="connsiteX152" fmla="*/ 1877638 w 2075882"/>
              <a:gd name="connsiteY152" fmla="*/ 96316 h 1811082"/>
              <a:gd name="connsiteX153" fmla="*/ 1878828 w 2075882"/>
              <a:gd name="connsiteY153" fmla="*/ 97684 h 1811082"/>
              <a:gd name="connsiteX154" fmla="*/ 1886144 w 2075882"/>
              <a:gd name="connsiteY154" fmla="*/ 103970 h 1811082"/>
              <a:gd name="connsiteX155" fmla="*/ 1893316 w 2075882"/>
              <a:gd name="connsiteY155" fmla="*/ 110568 h 1811082"/>
              <a:gd name="connsiteX156" fmla="*/ 1904708 w 2075882"/>
              <a:gd name="connsiteY156" fmla="*/ 122700 h 1811082"/>
              <a:gd name="connsiteX157" fmla="*/ 1906622 w 2075882"/>
              <a:gd name="connsiteY157" fmla="*/ 125239 h 1811082"/>
              <a:gd name="connsiteX158" fmla="*/ 1921986 w 2075882"/>
              <a:gd name="connsiteY158" fmla="*/ 140899 h 1811082"/>
              <a:gd name="connsiteX159" fmla="*/ 1924739 w 2075882"/>
              <a:gd name="connsiteY159" fmla="*/ 146258 h 1811082"/>
              <a:gd name="connsiteX160" fmla="*/ 1940731 w 2075882"/>
              <a:gd name="connsiteY160" fmla="*/ 167224 h 1811082"/>
              <a:gd name="connsiteX161" fmla="*/ 1949180 w 2075882"/>
              <a:gd name="connsiteY161" fmla="*/ 179989 h 1811082"/>
              <a:gd name="connsiteX162" fmla="*/ 1955209 w 2075882"/>
              <a:gd name="connsiteY162" fmla="*/ 186662 h 1811082"/>
              <a:gd name="connsiteX163" fmla="*/ 1972030 w 2075882"/>
              <a:gd name="connsiteY163" fmla="*/ 213933 h 1811082"/>
              <a:gd name="connsiteX164" fmla="*/ 1980041 w 2075882"/>
              <a:gd name="connsiteY164" fmla="*/ 230457 h 1811082"/>
              <a:gd name="connsiteX165" fmla="*/ 1990623 w 2075882"/>
              <a:gd name="connsiteY165" fmla="*/ 251245 h 1811082"/>
              <a:gd name="connsiteX166" fmla="*/ 2002853 w 2075882"/>
              <a:gd name="connsiteY166" fmla="*/ 278581 h 1811082"/>
              <a:gd name="connsiteX167" fmla="*/ 2009187 w 2075882"/>
              <a:gd name="connsiteY167" fmla="*/ 291988 h 1811082"/>
              <a:gd name="connsiteX168" fmla="*/ 2010654 w 2075882"/>
              <a:gd name="connsiteY168" fmla="*/ 296973 h 1811082"/>
              <a:gd name="connsiteX169" fmla="*/ 2015741 w 2075882"/>
              <a:gd name="connsiteY169" fmla="*/ 312490 h 1811082"/>
              <a:gd name="connsiteX170" fmla="*/ 2017589 w 2075882"/>
              <a:gd name="connsiteY170" fmla="*/ 318077 h 1811082"/>
              <a:gd name="connsiteX171" fmla="*/ 2020074 w 2075882"/>
              <a:gd name="connsiteY171" fmla="*/ 324041 h 1811082"/>
              <a:gd name="connsiteX172" fmla="*/ 2020760 w 2075882"/>
              <a:gd name="connsiteY172" fmla="*/ 328429 h 1811082"/>
              <a:gd name="connsiteX173" fmla="*/ 2021475 w 2075882"/>
              <a:gd name="connsiteY173" fmla="*/ 331489 h 1811082"/>
              <a:gd name="connsiteX174" fmla="*/ 2028228 w 2075882"/>
              <a:gd name="connsiteY174" fmla="*/ 348343 h 1811082"/>
              <a:gd name="connsiteX175" fmla="*/ 2033895 w 2075882"/>
              <a:gd name="connsiteY175" fmla="*/ 367213 h 1811082"/>
              <a:gd name="connsiteX176" fmla="*/ 2036172 w 2075882"/>
              <a:gd name="connsiteY176" fmla="*/ 373332 h 1811082"/>
              <a:gd name="connsiteX177" fmla="*/ 2036934 w 2075882"/>
              <a:gd name="connsiteY177" fmla="*/ 375139 h 1811082"/>
              <a:gd name="connsiteX178" fmla="*/ 2041887 w 2075882"/>
              <a:gd name="connsiteY178" fmla="*/ 394698 h 1811082"/>
              <a:gd name="connsiteX179" fmla="*/ 2042915 w 2075882"/>
              <a:gd name="connsiteY179" fmla="*/ 405583 h 1811082"/>
              <a:gd name="connsiteX180" fmla="*/ 2045659 w 2075882"/>
              <a:gd name="connsiteY180" fmla="*/ 414699 h 1811082"/>
              <a:gd name="connsiteX181" fmla="*/ 2046630 w 2075882"/>
              <a:gd name="connsiteY181" fmla="*/ 417020 h 1811082"/>
              <a:gd name="connsiteX182" fmla="*/ 2050516 w 2075882"/>
              <a:gd name="connsiteY182" fmla="*/ 442543 h 1811082"/>
              <a:gd name="connsiteX183" fmla="*/ 2051517 w 2075882"/>
              <a:gd name="connsiteY183" fmla="*/ 445587 h 1811082"/>
              <a:gd name="connsiteX184" fmla="*/ 2052859 w 2075882"/>
              <a:gd name="connsiteY184" fmla="*/ 451787 h 1811082"/>
              <a:gd name="connsiteX185" fmla="*/ 2053298 w 2075882"/>
              <a:gd name="connsiteY185" fmla="*/ 461726 h 1811082"/>
              <a:gd name="connsiteX186" fmla="*/ 2055898 w 2075882"/>
              <a:gd name="connsiteY186" fmla="*/ 470714 h 1811082"/>
              <a:gd name="connsiteX187" fmla="*/ 2057222 w 2075882"/>
              <a:gd name="connsiteY187" fmla="*/ 484105 h 1811082"/>
              <a:gd name="connsiteX188" fmla="*/ 2058936 w 2075882"/>
              <a:gd name="connsiteY188" fmla="*/ 496831 h 1811082"/>
              <a:gd name="connsiteX189" fmla="*/ 2058984 w 2075882"/>
              <a:gd name="connsiteY189" fmla="*/ 507238 h 1811082"/>
              <a:gd name="connsiteX190" fmla="*/ 2060975 w 2075882"/>
              <a:gd name="connsiteY190" fmla="*/ 516547 h 1811082"/>
              <a:gd name="connsiteX191" fmla="*/ 2061451 w 2075882"/>
              <a:gd name="connsiteY191" fmla="*/ 525509 h 1811082"/>
              <a:gd name="connsiteX192" fmla="*/ 2062413 w 2075882"/>
              <a:gd name="connsiteY192" fmla="*/ 533182 h 1811082"/>
              <a:gd name="connsiteX193" fmla="*/ 2063585 w 2075882"/>
              <a:gd name="connsiteY193" fmla="*/ 549383 h 1811082"/>
              <a:gd name="connsiteX194" fmla="*/ 2063166 w 2075882"/>
              <a:gd name="connsiteY194" fmla="*/ 560323 h 1811082"/>
              <a:gd name="connsiteX195" fmla="*/ 2065004 w 2075882"/>
              <a:gd name="connsiteY195" fmla="*/ 574454 h 1811082"/>
              <a:gd name="connsiteX196" fmla="*/ 2065080 w 2075882"/>
              <a:gd name="connsiteY196" fmla="*/ 590326 h 1811082"/>
              <a:gd name="connsiteX197" fmla="*/ 2064928 w 2075882"/>
              <a:gd name="connsiteY197" fmla="*/ 592258 h 1811082"/>
              <a:gd name="connsiteX198" fmla="*/ 2066052 w 2075882"/>
              <a:gd name="connsiteY198" fmla="*/ 620685 h 1811082"/>
              <a:gd name="connsiteX199" fmla="*/ 2066490 w 2075882"/>
              <a:gd name="connsiteY199" fmla="*/ 623237 h 1811082"/>
              <a:gd name="connsiteX200" fmla="*/ 2068414 w 2075882"/>
              <a:gd name="connsiteY200" fmla="*/ 648817 h 1811082"/>
              <a:gd name="connsiteX201" fmla="*/ 2069509 w 2075882"/>
              <a:gd name="connsiteY201" fmla="*/ 659573 h 1811082"/>
              <a:gd name="connsiteX202" fmla="*/ 2070586 w 2075882"/>
              <a:gd name="connsiteY202" fmla="*/ 666658 h 1811082"/>
              <a:gd name="connsiteX203" fmla="*/ 2071357 w 2075882"/>
              <a:gd name="connsiteY203" fmla="*/ 676333 h 1811082"/>
              <a:gd name="connsiteX204" fmla="*/ 2070252 w 2075882"/>
              <a:gd name="connsiteY204" fmla="*/ 678609 h 1811082"/>
              <a:gd name="connsiteX205" fmla="*/ 2070452 w 2075882"/>
              <a:gd name="connsiteY205" fmla="*/ 678305 h 1811082"/>
              <a:gd name="connsiteX206" fmla="*/ 2070443 w 2075882"/>
              <a:gd name="connsiteY206" fmla="*/ 678495 h 1811082"/>
              <a:gd name="connsiteX207" fmla="*/ 2071748 w 2075882"/>
              <a:gd name="connsiteY207" fmla="*/ 706864 h 1811082"/>
              <a:gd name="connsiteX208" fmla="*/ 2071862 w 2075882"/>
              <a:gd name="connsiteY208" fmla="*/ 712527 h 1811082"/>
              <a:gd name="connsiteX209" fmla="*/ 2072386 w 2075882"/>
              <a:gd name="connsiteY209" fmla="*/ 719280 h 1811082"/>
              <a:gd name="connsiteX210" fmla="*/ 2072891 w 2075882"/>
              <a:gd name="connsiteY210" fmla="*/ 725644 h 1811082"/>
              <a:gd name="connsiteX211" fmla="*/ 2074739 w 2075882"/>
              <a:gd name="connsiteY211" fmla="*/ 749489 h 1811082"/>
              <a:gd name="connsiteX212" fmla="*/ 2074586 w 2075882"/>
              <a:gd name="connsiteY212" fmla="*/ 758642 h 1811082"/>
              <a:gd name="connsiteX213" fmla="*/ 2075672 w 2075882"/>
              <a:gd name="connsiteY213" fmla="*/ 771010 h 1811082"/>
              <a:gd name="connsiteX214" fmla="*/ 2074834 w 2075882"/>
              <a:gd name="connsiteY214" fmla="*/ 785854 h 1811082"/>
              <a:gd name="connsiteX215" fmla="*/ 2075481 w 2075882"/>
              <a:gd name="connsiteY215" fmla="*/ 796837 h 1811082"/>
              <a:gd name="connsiteX216" fmla="*/ 2075539 w 2075882"/>
              <a:gd name="connsiteY216" fmla="*/ 801323 h 1811082"/>
              <a:gd name="connsiteX217" fmla="*/ 2073386 w 2075882"/>
              <a:gd name="connsiteY217" fmla="*/ 818557 h 1811082"/>
              <a:gd name="connsiteX218" fmla="*/ 2071643 w 2075882"/>
              <a:gd name="connsiteY218" fmla="*/ 837973 h 1811082"/>
              <a:gd name="connsiteX219" fmla="*/ 2071681 w 2075882"/>
              <a:gd name="connsiteY219" fmla="*/ 847391 h 1811082"/>
              <a:gd name="connsiteX220" fmla="*/ 2071262 w 2075882"/>
              <a:gd name="connsiteY220" fmla="*/ 854362 h 1811082"/>
              <a:gd name="connsiteX221" fmla="*/ 2070938 w 2075882"/>
              <a:gd name="connsiteY221" fmla="*/ 855624 h 1811082"/>
              <a:gd name="connsiteX222" fmla="*/ 2069423 w 2075882"/>
              <a:gd name="connsiteY222" fmla="*/ 882931 h 1811082"/>
              <a:gd name="connsiteX223" fmla="*/ 2068862 w 2075882"/>
              <a:gd name="connsiteY223" fmla="*/ 907734 h 1811082"/>
              <a:gd name="connsiteX224" fmla="*/ 2068109 w 2075882"/>
              <a:gd name="connsiteY224" fmla="*/ 911556 h 1811082"/>
              <a:gd name="connsiteX225" fmla="*/ 2067919 w 2075882"/>
              <a:gd name="connsiteY225" fmla="*/ 918072 h 1811082"/>
              <a:gd name="connsiteX226" fmla="*/ 2067318 w 2075882"/>
              <a:gd name="connsiteY226" fmla="*/ 926893 h 1811082"/>
              <a:gd name="connsiteX227" fmla="*/ 2065480 w 2075882"/>
              <a:gd name="connsiteY227" fmla="*/ 944952 h 1811082"/>
              <a:gd name="connsiteX228" fmla="*/ 2065652 w 2075882"/>
              <a:gd name="connsiteY228" fmla="*/ 948717 h 1811082"/>
              <a:gd name="connsiteX229" fmla="*/ 2063509 w 2075882"/>
              <a:gd name="connsiteY229" fmla="*/ 960194 h 1811082"/>
              <a:gd name="connsiteX230" fmla="*/ 2060260 w 2075882"/>
              <a:gd name="connsiteY230" fmla="*/ 983327 h 1811082"/>
              <a:gd name="connsiteX231" fmla="*/ 2057003 w 2075882"/>
              <a:gd name="connsiteY231" fmla="*/ 1007874 h 1811082"/>
              <a:gd name="connsiteX232" fmla="*/ 2055974 w 2075882"/>
              <a:gd name="connsiteY232" fmla="*/ 1012285 h 1811082"/>
              <a:gd name="connsiteX233" fmla="*/ 2054869 w 2075882"/>
              <a:gd name="connsiteY233" fmla="*/ 1015358 h 1811082"/>
              <a:gd name="connsiteX234" fmla="*/ 2051802 w 2075882"/>
              <a:gd name="connsiteY234" fmla="*/ 1029831 h 1811082"/>
              <a:gd name="connsiteX235" fmla="*/ 2051383 w 2075882"/>
              <a:gd name="connsiteY235" fmla="*/ 1034356 h 1811082"/>
              <a:gd name="connsiteX236" fmla="*/ 2048173 w 2075882"/>
              <a:gd name="connsiteY236" fmla="*/ 1047900 h 1811082"/>
              <a:gd name="connsiteX237" fmla="*/ 2046697 w 2075882"/>
              <a:gd name="connsiteY237" fmla="*/ 1056114 h 1811082"/>
              <a:gd name="connsiteX238" fmla="*/ 2044268 w 2075882"/>
              <a:gd name="connsiteY238" fmla="*/ 1068302 h 1811082"/>
              <a:gd name="connsiteX239" fmla="*/ 2036915 w 2075882"/>
              <a:gd name="connsiteY239" fmla="*/ 1096054 h 1811082"/>
              <a:gd name="connsiteX240" fmla="*/ 2033238 w 2075882"/>
              <a:gd name="connsiteY240" fmla="*/ 1114635 h 1811082"/>
              <a:gd name="connsiteX241" fmla="*/ 2029180 w 2075882"/>
              <a:gd name="connsiteY241" fmla="*/ 1129669 h 1811082"/>
              <a:gd name="connsiteX242" fmla="*/ 2025123 w 2075882"/>
              <a:gd name="connsiteY242" fmla="*/ 1148866 h 1811082"/>
              <a:gd name="connsiteX243" fmla="*/ 2022494 w 2075882"/>
              <a:gd name="connsiteY243" fmla="*/ 1161054 h 1811082"/>
              <a:gd name="connsiteX244" fmla="*/ 2017417 w 2075882"/>
              <a:gd name="connsiteY244" fmla="*/ 1184168 h 1811082"/>
              <a:gd name="connsiteX245" fmla="*/ 2016169 w 2075882"/>
              <a:gd name="connsiteY245" fmla="*/ 1187782 h 1811082"/>
              <a:gd name="connsiteX246" fmla="*/ 2010778 w 2075882"/>
              <a:gd name="connsiteY246" fmla="*/ 1199297 h 1811082"/>
              <a:gd name="connsiteX247" fmla="*/ 2004958 w 2075882"/>
              <a:gd name="connsiteY247" fmla="*/ 1203603 h 1811082"/>
              <a:gd name="connsiteX248" fmla="*/ 2004492 w 2075882"/>
              <a:gd name="connsiteY248" fmla="*/ 1196574 h 1811082"/>
              <a:gd name="connsiteX249" fmla="*/ 2005273 w 2075882"/>
              <a:gd name="connsiteY249" fmla="*/ 1181655 h 1811082"/>
              <a:gd name="connsiteX250" fmla="*/ 2005149 w 2075882"/>
              <a:gd name="connsiteY250" fmla="*/ 1180365 h 1811082"/>
              <a:gd name="connsiteX251" fmla="*/ 2003501 w 2075882"/>
              <a:gd name="connsiteY251" fmla="*/ 1160039 h 1811082"/>
              <a:gd name="connsiteX252" fmla="*/ 2006016 w 2075882"/>
              <a:gd name="connsiteY252" fmla="*/ 1116769 h 1811082"/>
              <a:gd name="connsiteX253" fmla="*/ 2006101 w 2075882"/>
              <a:gd name="connsiteY253" fmla="*/ 1096823 h 1811082"/>
              <a:gd name="connsiteX254" fmla="*/ 2006816 w 2075882"/>
              <a:gd name="connsiteY254" fmla="*/ 1091606 h 1811082"/>
              <a:gd name="connsiteX255" fmla="*/ 2006968 w 2075882"/>
              <a:gd name="connsiteY255" fmla="*/ 1077445 h 1811082"/>
              <a:gd name="connsiteX256" fmla="*/ 2006882 w 2075882"/>
              <a:gd name="connsiteY256" fmla="*/ 1073518 h 1811082"/>
              <a:gd name="connsiteX257" fmla="*/ 2006330 w 2075882"/>
              <a:gd name="connsiteY257" fmla="*/ 1061255 h 1811082"/>
              <a:gd name="connsiteX258" fmla="*/ 2005711 w 2075882"/>
              <a:gd name="connsiteY258" fmla="*/ 1044504 h 1811082"/>
              <a:gd name="connsiteX259" fmla="*/ 2007216 w 2075882"/>
              <a:gd name="connsiteY259" fmla="*/ 1034858 h 1811082"/>
              <a:gd name="connsiteX260" fmla="*/ 2007235 w 2075882"/>
              <a:gd name="connsiteY260" fmla="*/ 1032535 h 1811082"/>
              <a:gd name="connsiteX261" fmla="*/ 2005797 w 2075882"/>
              <a:gd name="connsiteY261" fmla="*/ 1025620 h 1811082"/>
              <a:gd name="connsiteX262" fmla="*/ 2005282 w 2075882"/>
              <a:gd name="connsiteY262" fmla="*/ 1012683 h 1811082"/>
              <a:gd name="connsiteX263" fmla="*/ 2005482 w 2075882"/>
              <a:gd name="connsiteY263" fmla="*/ 1010814 h 1811082"/>
              <a:gd name="connsiteX264" fmla="*/ 2006397 w 2075882"/>
              <a:gd name="connsiteY264" fmla="*/ 1000609 h 1811082"/>
              <a:gd name="connsiteX265" fmla="*/ 2007359 w 2075882"/>
              <a:gd name="connsiteY265" fmla="*/ 989711 h 1811082"/>
              <a:gd name="connsiteX266" fmla="*/ 2007559 w 2075882"/>
              <a:gd name="connsiteY266" fmla="*/ 983432 h 1811082"/>
              <a:gd name="connsiteX267" fmla="*/ 2007540 w 2075882"/>
              <a:gd name="connsiteY267" fmla="*/ 966501 h 1811082"/>
              <a:gd name="connsiteX268" fmla="*/ 2009416 w 2075882"/>
              <a:gd name="connsiteY268" fmla="*/ 956533 h 1811082"/>
              <a:gd name="connsiteX269" fmla="*/ 2008216 w 2075882"/>
              <a:gd name="connsiteY269" fmla="*/ 953716 h 1811082"/>
              <a:gd name="connsiteX270" fmla="*/ 2007635 w 2075882"/>
              <a:gd name="connsiteY270" fmla="*/ 949438 h 1811082"/>
              <a:gd name="connsiteX271" fmla="*/ 2007892 w 2075882"/>
              <a:gd name="connsiteY271" fmla="*/ 949372 h 1811082"/>
              <a:gd name="connsiteX272" fmla="*/ 2007463 w 2075882"/>
              <a:gd name="connsiteY272" fmla="*/ 949362 h 1811082"/>
              <a:gd name="connsiteX273" fmla="*/ 2008606 w 2075882"/>
              <a:gd name="connsiteY273" fmla="*/ 940598 h 1811082"/>
              <a:gd name="connsiteX274" fmla="*/ 2008464 w 2075882"/>
              <a:gd name="connsiteY274" fmla="*/ 939308 h 1811082"/>
              <a:gd name="connsiteX275" fmla="*/ 2009083 w 2075882"/>
              <a:gd name="connsiteY275" fmla="*/ 926238 h 1811082"/>
              <a:gd name="connsiteX276" fmla="*/ 2010121 w 2075882"/>
              <a:gd name="connsiteY276" fmla="*/ 903114 h 1811082"/>
              <a:gd name="connsiteX277" fmla="*/ 2010264 w 2075882"/>
              <a:gd name="connsiteY277" fmla="*/ 899861 h 1811082"/>
              <a:gd name="connsiteX278" fmla="*/ 2010969 w 2075882"/>
              <a:gd name="connsiteY278" fmla="*/ 888982 h 1811082"/>
              <a:gd name="connsiteX279" fmla="*/ 2012588 w 2075882"/>
              <a:gd name="connsiteY279" fmla="*/ 876718 h 1811082"/>
              <a:gd name="connsiteX280" fmla="*/ 2012597 w 2075882"/>
              <a:gd name="connsiteY280" fmla="*/ 871710 h 1811082"/>
              <a:gd name="connsiteX281" fmla="*/ 2012331 w 2075882"/>
              <a:gd name="connsiteY281" fmla="*/ 870439 h 1811082"/>
              <a:gd name="connsiteX282" fmla="*/ 2013550 w 2075882"/>
              <a:gd name="connsiteY282" fmla="*/ 864321 h 1811082"/>
              <a:gd name="connsiteX283" fmla="*/ 2012988 w 2075882"/>
              <a:gd name="connsiteY283" fmla="*/ 858099 h 1811082"/>
              <a:gd name="connsiteX284" fmla="*/ 2013683 w 2075882"/>
              <a:gd name="connsiteY284" fmla="*/ 838229 h 1811082"/>
              <a:gd name="connsiteX285" fmla="*/ 2015007 w 2075882"/>
              <a:gd name="connsiteY285" fmla="*/ 827909 h 1811082"/>
              <a:gd name="connsiteX286" fmla="*/ 2015093 w 2075882"/>
              <a:gd name="connsiteY286" fmla="*/ 818405 h 1811082"/>
              <a:gd name="connsiteX287" fmla="*/ 2015664 w 2075882"/>
              <a:gd name="connsiteY287" fmla="*/ 813464 h 1811082"/>
              <a:gd name="connsiteX288" fmla="*/ 2015179 w 2075882"/>
              <a:gd name="connsiteY288" fmla="*/ 809367 h 1811082"/>
              <a:gd name="connsiteX289" fmla="*/ 2015131 w 2075882"/>
              <a:gd name="connsiteY289" fmla="*/ 808133 h 1811082"/>
              <a:gd name="connsiteX290" fmla="*/ 2016350 w 2075882"/>
              <a:gd name="connsiteY290" fmla="*/ 799322 h 1811082"/>
              <a:gd name="connsiteX291" fmla="*/ 2016607 w 2075882"/>
              <a:gd name="connsiteY291" fmla="*/ 790520 h 1811082"/>
              <a:gd name="connsiteX292" fmla="*/ 2017065 w 2075882"/>
              <a:gd name="connsiteY292" fmla="*/ 779916 h 1811082"/>
              <a:gd name="connsiteX293" fmla="*/ 2015569 w 2075882"/>
              <a:gd name="connsiteY293" fmla="*/ 769198 h 1811082"/>
              <a:gd name="connsiteX294" fmla="*/ 2017693 w 2075882"/>
              <a:gd name="connsiteY294" fmla="*/ 766514 h 1811082"/>
              <a:gd name="connsiteX295" fmla="*/ 2017522 w 2075882"/>
              <a:gd name="connsiteY295" fmla="*/ 766761 h 1811082"/>
              <a:gd name="connsiteX296" fmla="*/ 2017846 w 2075882"/>
              <a:gd name="connsiteY296" fmla="*/ 766704 h 1811082"/>
              <a:gd name="connsiteX297" fmla="*/ 2015064 w 2075882"/>
              <a:gd name="connsiteY297" fmla="*/ 757579 h 1811082"/>
              <a:gd name="connsiteX298" fmla="*/ 2015617 w 2075882"/>
              <a:gd name="connsiteY298" fmla="*/ 746492 h 1811082"/>
              <a:gd name="connsiteX299" fmla="*/ 2014779 w 2075882"/>
              <a:gd name="connsiteY299" fmla="*/ 743419 h 1811082"/>
              <a:gd name="connsiteX300" fmla="*/ 2014607 w 2075882"/>
              <a:gd name="connsiteY300" fmla="*/ 738306 h 1811082"/>
              <a:gd name="connsiteX301" fmla="*/ 2014912 w 2075882"/>
              <a:gd name="connsiteY301" fmla="*/ 735110 h 1811082"/>
              <a:gd name="connsiteX302" fmla="*/ 2014140 w 2075882"/>
              <a:gd name="connsiteY302" fmla="*/ 723652 h 1811082"/>
              <a:gd name="connsiteX303" fmla="*/ 2013093 w 2075882"/>
              <a:gd name="connsiteY303" fmla="*/ 720352 h 1811082"/>
              <a:gd name="connsiteX304" fmla="*/ 2012483 w 2075882"/>
              <a:gd name="connsiteY304" fmla="*/ 718635 h 1811082"/>
              <a:gd name="connsiteX305" fmla="*/ 2011959 w 2075882"/>
              <a:gd name="connsiteY305" fmla="*/ 696032 h 1811082"/>
              <a:gd name="connsiteX306" fmla="*/ 2010254 w 2075882"/>
              <a:gd name="connsiteY306" fmla="*/ 681009 h 1811082"/>
              <a:gd name="connsiteX307" fmla="*/ 2010521 w 2075882"/>
              <a:gd name="connsiteY307" fmla="*/ 677869 h 1811082"/>
              <a:gd name="connsiteX308" fmla="*/ 2009778 w 2075882"/>
              <a:gd name="connsiteY308" fmla="*/ 661764 h 1811082"/>
              <a:gd name="connsiteX309" fmla="*/ 2009683 w 2075882"/>
              <a:gd name="connsiteY309" fmla="*/ 659838 h 1811082"/>
              <a:gd name="connsiteX310" fmla="*/ 2009264 w 2075882"/>
              <a:gd name="connsiteY310" fmla="*/ 646010 h 1811082"/>
              <a:gd name="connsiteX311" fmla="*/ 2006825 w 2075882"/>
              <a:gd name="connsiteY311" fmla="*/ 622753 h 1811082"/>
              <a:gd name="connsiteX312" fmla="*/ 2006663 w 2075882"/>
              <a:gd name="connsiteY312" fmla="*/ 621482 h 1811082"/>
              <a:gd name="connsiteX313" fmla="*/ 2006939 w 2075882"/>
              <a:gd name="connsiteY313" fmla="*/ 610717 h 1811082"/>
              <a:gd name="connsiteX314" fmla="*/ 2006235 w 2075882"/>
              <a:gd name="connsiteY314" fmla="*/ 605712 h 1811082"/>
              <a:gd name="connsiteX315" fmla="*/ 2005435 w 2075882"/>
              <a:gd name="connsiteY315" fmla="*/ 602564 h 1811082"/>
              <a:gd name="connsiteX316" fmla="*/ 2003853 w 2075882"/>
              <a:gd name="connsiteY316" fmla="*/ 579963 h 1811082"/>
              <a:gd name="connsiteX317" fmla="*/ 2003758 w 2075882"/>
              <a:gd name="connsiteY317" fmla="*/ 579319 h 1811082"/>
              <a:gd name="connsiteX318" fmla="*/ 2003510 w 2075882"/>
              <a:gd name="connsiteY318" fmla="*/ 558477 h 1811082"/>
              <a:gd name="connsiteX319" fmla="*/ 2002568 w 2075882"/>
              <a:gd name="connsiteY319" fmla="*/ 550112 h 1811082"/>
              <a:gd name="connsiteX320" fmla="*/ 2001834 w 2075882"/>
              <a:gd name="connsiteY320" fmla="*/ 543625 h 1811082"/>
              <a:gd name="connsiteX321" fmla="*/ 2000453 w 2075882"/>
              <a:gd name="connsiteY321" fmla="*/ 530473 h 1811082"/>
              <a:gd name="connsiteX322" fmla="*/ 2000434 w 2075882"/>
              <a:gd name="connsiteY322" fmla="*/ 527297 h 1811082"/>
              <a:gd name="connsiteX323" fmla="*/ 2000758 w 2075882"/>
              <a:gd name="connsiteY323" fmla="*/ 517102 h 1811082"/>
              <a:gd name="connsiteX324" fmla="*/ 1998376 w 2075882"/>
              <a:gd name="connsiteY324" fmla="*/ 510969 h 1811082"/>
              <a:gd name="connsiteX325" fmla="*/ 1998291 w 2075882"/>
              <a:gd name="connsiteY325" fmla="*/ 502032 h 1811082"/>
              <a:gd name="connsiteX326" fmla="*/ 1996062 w 2075882"/>
              <a:gd name="connsiteY326" fmla="*/ 493921 h 1811082"/>
              <a:gd name="connsiteX327" fmla="*/ 1995814 w 2075882"/>
              <a:gd name="connsiteY327" fmla="*/ 482932 h 1811082"/>
              <a:gd name="connsiteX328" fmla="*/ 1994452 w 2075882"/>
              <a:gd name="connsiteY328" fmla="*/ 476119 h 1811082"/>
              <a:gd name="connsiteX329" fmla="*/ 1995167 w 2075882"/>
              <a:gd name="connsiteY329" fmla="*/ 470007 h 1811082"/>
              <a:gd name="connsiteX330" fmla="*/ 1994995 w 2075882"/>
              <a:gd name="connsiteY330" fmla="*/ 469651 h 1811082"/>
              <a:gd name="connsiteX331" fmla="*/ 1995348 w 2075882"/>
              <a:gd name="connsiteY331" fmla="*/ 470122 h 1811082"/>
              <a:gd name="connsiteX332" fmla="*/ 1990728 w 2075882"/>
              <a:gd name="connsiteY332" fmla="*/ 454694 h 1811082"/>
              <a:gd name="connsiteX333" fmla="*/ 1988613 w 2075882"/>
              <a:gd name="connsiteY333" fmla="*/ 440819 h 1811082"/>
              <a:gd name="connsiteX334" fmla="*/ 1988813 w 2075882"/>
              <a:gd name="connsiteY334" fmla="*/ 436970 h 1811082"/>
              <a:gd name="connsiteX335" fmla="*/ 1988090 w 2075882"/>
              <a:gd name="connsiteY335" fmla="*/ 432726 h 1811082"/>
              <a:gd name="connsiteX336" fmla="*/ 1984175 w 2075882"/>
              <a:gd name="connsiteY336" fmla="*/ 421241 h 1811082"/>
              <a:gd name="connsiteX337" fmla="*/ 1982117 w 2075882"/>
              <a:gd name="connsiteY337" fmla="*/ 415093 h 1811082"/>
              <a:gd name="connsiteX338" fmla="*/ 1981774 w 2075882"/>
              <a:gd name="connsiteY338" fmla="*/ 412627 h 1811082"/>
              <a:gd name="connsiteX339" fmla="*/ 1980755 w 2075882"/>
              <a:gd name="connsiteY339" fmla="*/ 407632 h 1811082"/>
              <a:gd name="connsiteX340" fmla="*/ 1979031 w 2075882"/>
              <a:gd name="connsiteY340" fmla="*/ 400763 h 1811082"/>
              <a:gd name="connsiteX341" fmla="*/ 1977498 w 2075882"/>
              <a:gd name="connsiteY341" fmla="*/ 396636 h 1811082"/>
              <a:gd name="connsiteX342" fmla="*/ 1978279 w 2075882"/>
              <a:gd name="connsiteY342" fmla="*/ 394030 h 1811082"/>
              <a:gd name="connsiteX343" fmla="*/ 1977593 w 2075882"/>
              <a:gd name="connsiteY343" fmla="*/ 392314 h 1811082"/>
              <a:gd name="connsiteX344" fmla="*/ 1976364 w 2075882"/>
              <a:gd name="connsiteY344" fmla="*/ 389496 h 1811082"/>
              <a:gd name="connsiteX345" fmla="*/ 1975183 w 2075882"/>
              <a:gd name="connsiteY345" fmla="*/ 382166 h 1811082"/>
              <a:gd name="connsiteX346" fmla="*/ 1973335 w 2075882"/>
              <a:gd name="connsiteY346" fmla="*/ 376238 h 1811082"/>
              <a:gd name="connsiteX347" fmla="*/ 1971764 w 2075882"/>
              <a:gd name="connsiteY347" fmla="*/ 370835 h 1811082"/>
              <a:gd name="connsiteX348" fmla="*/ 1969811 w 2075882"/>
              <a:gd name="connsiteY348" fmla="*/ 368747 h 1811082"/>
              <a:gd name="connsiteX349" fmla="*/ 1970916 w 2075882"/>
              <a:gd name="connsiteY349" fmla="*/ 365151 h 1811082"/>
              <a:gd name="connsiteX350" fmla="*/ 1967449 w 2075882"/>
              <a:gd name="connsiteY350" fmla="*/ 356881 h 1811082"/>
              <a:gd name="connsiteX351" fmla="*/ 1966372 w 2075882"/>
              <a:gd name="connsiteY351" fmla="*/ 354731 h 1811082"/>
              <a:gd name="connsiteX352" fmla="*/ 1962924 w 2075882"/>
              <a:gd name="connsiteY352" fmla="*/ 341603 h 1811082"/>
              <a:gd name="connsiteX353" fmla="*/ 1961010 w 2075882"/>
              <a:gd name="connsiteY353" fmla="*/ 338444 h 1811082"/>
              <a:gd name="connsiteX354" fmla="*/ 1959572 w 2075882"/>
              <a:gd name="connsiteY354" fmla="*/ 335725 h 1811082"/>
              <a:gd name="connsiteX355" fmla="*/ 1955762 w 2075882"/>
              <a:gd name="connsiteY355" fmla="*/ 327555 h 1811082"/>
              <a:gd name="connsiteX356" fmla="*/ 1954743 w 2075882"/>
              <a:gd name="connsiteY356" fmla="*/ 324595 h 1811082"/>
              <a:gd name="connsiteX357" fmla="*/ 1954914 w 2075882"/>
              <a:gd name="connsiteY357" fmla="*/ 324741 h 1811082"/>
              <a:gd name="connsiteX358" fmla="*/ 1953523 w 2075882"/>
              <a:gd name="connsiteY358" fmla="*/ 317254 h 1811082"/>
              <a:gd name="connsiteX359" fmla="*/ 1950132 w 2075882"/>
              <a:gd name="connsiteY359" fmla="*/ 311405 h 1811082"/>
              <a:gd name="connsiteX360" fmla="*/ 1947018 w 2075882"/>
              <a:gd name="connsiteY360" fmla="*/ 302023 h 1811082"/>
              <a:gd name="connsiteX361" fmla="*/ 1946008 w 2075882"/>
              <a:gd name="connsiteY361" fmla="*/ 298555 h 1811082"/>
              <a:gd name="connsiteX362" fmla="*/ 1945218 w 2075882"/>
              <a:gd name="connsiteY362" fmla="*/ 296265 h 1811082"/>
              <a:gd name="connsiteX363" fmla="*/ 1942522 w 2075882"/>
              <a:gd name="connsiteY363" fmla="*/ 291339 h 1811082"/>
              <a:gd name="connsiteX364" fmla="*/ 1939988 w 2075882"/>
              <a:gd name="connsiteY364" fmla="*/ 287404 h 1811082"/>
              <a:gd name="connsiteX365" fmla="*/ 1939122 w 2075882"/>
              <a:gd name="connsiteY365" fmla="*/ 286602 h 1811082"/>
              <a:gd name="connsiteX366" fmla="*/ 1935969 w 2075882"/>
              <a:gd name="connsiteY366" fmla="*/ 279926 h 1811082"/>
              <a:gd name="connsiteX367" fmla="*/ 1934835 w 2075882"/>
              <a:gd name="connsiteY367" fmla="*/ 272441 h 1811082"/>
              <a:gd name="connsiteX368" fmla="*/ 1934197 w 2075882"/>
              <a:gd name="connsiteY368" fmla="*/ 270825 h 1811082"/>
              <a:gd name="connsiteX369" fmla="*/ 1931016 w 2075882"/>
              <a:gd name="connsiteY369" fmla="*/ 265997 h 1811082"/>
              <a:gd name="connsiteX370" fmla="*/ 1925529 w 2075882"/>
              <a:gd name="connsiteY370" fmla="*/ 256244 h 1811082"/>
              <a:gd name="connsiteX371" fmla="*/ 1924024 w 2075882"/>
              <a:gd name="connsiteY371" fmla="*/ 254205 h 1811082"/>
              <a:gd name="connsiteX372" fmla="*/ 1923310 w 2075882"/>
              <a:gd name="connsiteY372" fmla="*/ 250328 h 1811082"/>
              <a:gd name="connsiteX373" fmla="*/ 1920653 w 2075882"/>
              <a:gd name="connsiteY373" fmla="*/ 246898 h 1811082"/>
              <a:gd name="connsiteX374" fmla="*/ 1917709 w 2075882"/>
              <a:gd name="connsiteY374" fmla="*/ 243371 h 1811082"/>
              <a:gd name="connsiteX375" fmla="*/ 1915519 w 2075882"/>
              <a:gd name="connsiteY375" fmla="*/ 240124 h 1811082"/>
              <a:gd name="connsiteX376" fmla="*/ 1912785 w 2075882"/>
              <a:gd name="connsiteY376" fmla="*/ 233452 h 1811082"/>
              <a:gd name="connsiteX377" fmla="*/ 1908603 w 2075882"/>
              <a:gd name="connsiteY377" fmla="*/ 227129 h 1811082"/>
              <a:gd name="connsiteX378" fmla="*/ 1904546 w 2075882"/>
              <a:gd name="connsiteY378" fmla="*/ 220416 h 1811082"/>
              <a:gd name="connsiteX379" fmla="*/ 1901460 w 2075882"/>
              <a:gd name="connsiteY379" fmla="*/ 216168 h 1811082"/>
              <a:gd name="connsiteX380" fmla="*/ 1895030 w 2075882"/>
              <a:gd name="connsiteY380" fmla="*/ 206430 h 1811082"/>
              <a:gd name="connsiteX381" fmla="*/ 1888220 w 2075882"/>
              <a:gd name="connsiteY381" fmla="*/ 197733 h 1811082"/>
              <a:gd name="connsiteX382" fmla="*/ 1886572 w 2075882"/>
              <a:gd name="connsiteY382" fmla="*/ 196665 h 1811082"/>
              <a:gd name="connsiteX383" fmla="*/ 1884105 w 2075882"/>
              <a:gd name="connsiteY383" fmla="*/ 190072 h 1811082"/>
              <a:gd name="connsiteX384" fmla="*/ 1878571 w 2075882"/>
              <a:gd name="connsiteY384" fmla="*/ 186066 h 1811082"/>
              <a:gd name="connsiteX385" fmla="*/ 1875228 w 2075882"/>
              <a:gd name="connsiteY385" fmla="*/ 182740 h 1811082"/>
              <a:gd name="connsiteX386" fmla="*/ 1867522 w 2075882"/>
              <a:gd name="connsiteY386" fmla="*/ 172740 h 1811082"/>
              <a:gd name="connsiteX387" fmla="*/ 1863912 w 2075882"/>
              <a:gd name="connsiteY387" fmla="*/ 167887 h 1811082"/>
              <a:gd name="connsiteX388" fmla="*/ 1856349 w 2075882"/>
              <a:gd name="connsiteY388" fmla="*/ 162926 h 1811082"/>
              <a:gd name="connsiteX389" fmla="*/ 1854063 w 2075882"/>
              <a:gd name="connsiteY389" fmla="*/ 160633 h 1811082"/>
              <a:gd name="connsiteX390" fmla="*/ 1841681 w 2075882"/>
              <a:gd name="connsiteY390" fmla="*/ 148558 h 1811082"/>
              <a:gd name="connsiteX391" fmla="*/ 1836471 w 2075882"/>
              <a:gd name="connsiteY391" fmla="*/ 143686 h 1811082"/>
              <a:gd name="connsiteX392" fmla="*/ 1826145 w 2075882"/>
              <a:gd name="connsiteY392" fmla="*/ 135251 h 1811082"/>
              <a:gd name="connsiteX393" fmla="*/ 1819125 w 2075882"/>
              <a:gd name="connsiteY393" fmla="*/ 129763 h 1811082"/>
              <a:gd name="connsiteX394" fmla="*/ 1818192 w 2075882"/>
              <a:gd name="connsiteY394" fmla="*/ 128894 h 1811082"/>
              <a:gd name="connsiteX395" fmla="*/ 1805524 w 2075882"/>
              <a:gd name="connsiteY395" fmla="*/ 120101 h 1811082"/>
              <a:gd name="connsiteX396" fmla="*/ 1793246 w 2075882"/>
              <a:gd name="connsiteY396" fmla="*/ 112109 h 1811082"/>
              <a:gd name="connsiteX397" fmla="*/ 1790808 w 2075882"/>
              <a:gd name="connsiteY397" fmla="*/ 111210 h 1811082"/>
              <a:gd name="connsiteX398" fmla="*/ 1781435 w 2075882"/>
              <a:gd name="connsiteY398" fmla="*/ 105828 h 1811082"/>
              <a:gd name="connsiteX399" fmla="*/ 1777939 w 2075882"/>
              <a:gd name="connsiteY399" fmla="*/ 104256 h 1811082"/>
              <a:gd name="connsiteX400" fmla="*/ 1772806 w 2075882"/>
              <a:gd name="connsiteY400" fmla="*/ 101913 h 1811082"/>
              <a:gd name="connsiteX401" fmla="*/ 1766300 w 2075882"/>
              <a:gd name="connsiteY401" fmla="*/ 97955 h 1811082"/>
              <a:gd name="connsiteX402" fmla="*/ 1759328 w 2075882"/>
              <a:gd name="connsiteY402" fmla="*/ 95537 h 1811082"/>
              <a:gd name="connsiteX403" fmla="*/ 1753984 w 2075882"/>
              <a:gd name="connsiteY403" fmla="*/ 93444 h 1811082"/>
              <a:gd name="connsiteX404" fmla="*/ 1742821 w 2075882"/>
              <a:gd name="connsiteY404" fmla="*/ 88310 h 1811082"/>
              <a:gd name="connsiteX405" fmla="*/ 1731134 w 2075882"/>
              <a:gd name="connsiteY405" fmla="*/ 83093 h 1811082"/>
              <a:gd name="connsiteX406" fmla="*/ 1719827 w 2075882"/>
              <a:gd name="connsiteY406" fmla="*/ 78704 h 1811082"/>
              <a:gd name="connsiteX407" fmla="*/ 1702854 w 2075882"/>
              <a:gd name="connsiteY407" fmla="*/ 74279 h 1811082"/>
              <a:gd name="connsiteX408" fmla="*/ 1690652 w 2075882"/>
              <a:gd name="connsiteY408" fmla="*/ 70628 h 1811082"/>
              <a:gd name="connsiteX409" fmla="*/ 1676117 w 2075882"/>
              <a:gd name="connsiteY409" fmla="*/ 67894 h 1811082"/>
              <a:gd name="connsiteX410" fmla="*/ 1673555 w 2075882"/>
              <a:gd name="connsiteY410" fmla="*/ 67866 h 1811082"/>
              <a:gd name="connsiteX411" fmla="*/ 1655105 w 2075882"/>
              <a:gd name="connsiteY411" fmla="*/ 64529 h 1811082"/>
              <a:gd name="connsiteX412" fmla="*/ 1647571 w 2075882"/>
              <a:gd name="connsiteY412" fmla="*/ 62859 h 1811082"/>
              <a:gd name="connsiteX413" fmla="*/ 1642599 w 2075882"/>
              <a:gd name="connsiteY413" fmla="*/ 62413 h 1811082"/>
              <a:gd name="connsiteX414" fmla="*/ 1623130 w 2075882"/>
              <a:gd name="connsiteY414" fmla="*/ 61958 h 1811082"/>
              <a:gd name="connsiteX415" fmla="*/ 1611957 w 2075882"/>
              <a:gd name="connsiteY415" fmla="*/ 61875 h 1811082"/>
              <a:gd name="connsiteX416" fmla="*/ 1604889 w 2075882"/>
              <a:gd name="connsiteY416" fmla="*/ 61402 h 1811082"/>
              <a:gd name="connsiteX417" fmla="*/ 1602346 w 2075882"/>
              <a:gd name="connsiteY417" fmla="*/ 61340 h 1811082"/>
              <a:gd name="connsiteX418" fmla="*/ 1589478 w 2075882"/>
              <a:gd name="connsiteY418" fmla="*/ 62631 h 1811082"/>
              <a:gd name="connsiteX419" fmla="*/ 1579267 w 2075882"/>
              <a:gd name="connsiteY419" fmla="*/ 64704 h 1811082"/>
              <a:gd name="connsiteX420" fmla="*/ 1570361 w 2075882"/>
              <a:gd name="connsiteY420" fmla="*/ 65424 h 1811082"/>
              <a:gd name="connsiteX421" fmla="*/ 1567199 w 2075882"/>
              <a:gd name="connsiteY421" fmla="*/ 65694 h 1811082"/>
              <a:gd name="connsiteX422" fmla="*/ 1554340 w 2075882"/>
              <a:gd name="connsiteY422" fmla="*/ 68187 h 1811082"/>
              <a:gd name="connsiteX423" fmla="*/ 1538167 w 2075882"/>
              <a:gd name="connsiteY423" fmla="*/ 71176 h 1811082"/>
              <a:gd name="connsiteX424" fmla="*/ 1534195 w 2075882"/>
              <a:gd name="connsiteY424" fmla="*/ 73477 h 1811082"/>
              <a:gd name="connsiteX425" fmla="*/ 1522555 w 2075882"/>
              <a:gd name="connsiteY425" fmla="*/ 76803 h 1811082"/>
              <a:gd name="connsiteX426" fmla="*/ 1520669 w 2075882"/>
              <a:gd name="connsiteY426" fmla="*/ 77233 h 1811082"/>
              <a:gd name="connsiteX427" fmla="*/ 1496247 w 2075882"/>
              <a:gd name="connsiteY427" fmla="*/ 86777 h 1811082"/>
              <a:gd name="connsiteX428" fmla="*/ 1483722 w 2075882"/>
              <a:gd name="connsiteY428" fmla="*/ 90869 h 1811082"/>
              <a:gd name="connsiteX429" fmla="*/ 1478197 w 2075882"/>
              <a:gd name="connsiteY429" fmla="*/ 92948 h 1811082"/>
              <a:gd name="connsiteX430" fmla="*/ 1450794 w 2075882"/>
              <a:gd name="connsiteY430" fmla="*/ 106987 h 1811082"/>
              <a:gd name="connsiteX431" fmla="*/ 1430601 w 2075882"/>
              <a:gd name="connsiteY431" fmla="*/ 119387 h 1811082"/>
              <a:gd name="connsiteX432" fmla="*/ 1421743 w 2075882"/>
              <a:gd name="connsiteY432" fmla="*/ 124651 h 1811082"/>
              <a:gd name="connsiteX433" fmla="*/ 1410303 w 2075882"/>
              <a:gd name="connsiteY433" fmla="*/ 132134 h 1811082"/>
              <a:gd name="connsiteX434" fmla="*/ 1397644 w 2075882"/>
              <a:gd name="connsiteY434" fmla="*/ 139728 h 1811082"/>
              <a:gd name="connsiteX435" fmla="*/ 1395987 w 2075882"/>
              <a:gd name="connsiteY435" fmla="*/ 140726 h 1811082"/>
              <a:gd name="connsiteX436" fmla="*/ 1381566 w 2075882"/>
              <a:gd name="connsiteY436" fmla="*/ 151524 h 1811082"/>
              <a:gd name="connsiteX437" fmla="*/ 1378261 w 2075882"/>
              <a:gd name="connsiteY437" fmla="*/ 154697 h 1811082"/>
              <a:gd name="connsiteX438" fmla="*/ 1371774 w 2075882"/>
              <a:gd name="connsiteY438" fmla="*/ 160129 h 1811082"/>
              <a:gd name="connsiteX439" fmla="*/ 1363678 w 2075882"/>
              <a:gd name="connsiteY439" fmla="*/ 166656 h 1811082"/>
              <a:gd name="connsiteX440" fmla="*/ 1351162 w 2075882"/>
              <a:gd name="connsiteY440" fmla="*/ 177126 h 1811082"/>
              <a:gd name="connsiteX441" fmla="*/ 1346819 w 2075882"/>
              <a:gd name="connsiteY441" fmla="*/ 181139 h 1811082"/>
              <a:gd name="connsiteX442" fmla="*/ 1338065 w 2075882"/>
              <a:gd name="connsiteY442" fmla="*/ 189929 h 1811082"/>
              <a:gd name="connsiteX443" fmla="*/ 1323397 w 2075882"/>
              <a:gd name="connsiteY443" fmla="*/ 203991 h 1811082"/>
              <a:gd name="connsiteX444" fmla="*/ 1304633 w 2075882"/>
              <a:gd name="connsiteY444" fmla="*/ 225025 h 1811082"/>
              <a:gd name="connsiteX445" fmla="*/ 1284087 w 2075882"/>
              <a:gd name="connsiteY445" fmla="*/ 247792 h 1811082"/>
              <a:gd name="connsiteX446" fmla="*/ 1281020 w 2075882"/>
              <a:gd name="connsiteY446" fmla="*/ 252034 h 1811082"/>
              <a:gd name="connsiteX447" fmla="*/ 1269666 w 2075882"/>
              <a:gd name="connsiteY447" fmla="*/ 267331 h 1811082"/>
              <a:gd name="connsiteX448" fmla="*/ 1265333 w 2075882"/>
              <a:gd name="connsiteY448" fmla="*/ 274522 h 1811082"/>
              <a:gd name="connsiteX449" fmla="*/ 1263313 w 2075882"/>
              <a:gd name="connsiteY449" fmla="*/ 277818 h 1811082"/>
              <a:gd name="connsiteX450" fmla="*/ 1254893 w 2075882"/>
              <a:gd name="connsiteY450" fmla="*/ 289979 h 1811082"/>
              <a:gd name="connsiteX451" fmla="*/ 1253960 w 2075882"/>
              <a:gd name="connsiteY451" fmla="*/ 291708 h 1811082"/>
              <a:gd name="connsiteX452" fmla="*/ 1237596 w 2075882"/>
              <a:gd name="connsiteY452" fmla="*/ 317041 h 1811082"/>
              <a:gd name="connsiteX453" fmla="*/ 1212364 w 2075882"/>
              <a:gd name="connsiteY453" fmla="*/ 360967 h 1811082"/>
              <a:gd name="connsiteX454" fmla="*/ 1210945 w 2075882"/>
              <a:gd name="connsiteY454" fmla="*/ 363920 h 1811082"/>
              <a:gd name="connsiteX455" fmla="*/ 1196781 w 2075882"/>
              <a:gd name="connsiteY455" fmla="*/ 392618 h 1811082"/>
              <a:gd name="connsiteX456" fmla="*/ 1187132 w 2075882"/>
              <a:gd name="connsiteY456" fmla="*/ 413505 h 1811082"/>
              <a:gd name="connsiteX457" fmla="*/ 1178198 w 2075882"/>
              <a:gd name="connsiteY457" fmla="*/ 435226 h 1811082"/>
              <a:gd name="connsiteX458" fmla="*/ 1177455 w 2075882"/>
              <a:gd name="connsiteY458" fmla="*/ 437048 h 1811082"/>
              <a:gd name="connsiteX459" fmla="*/ 1168578 w 2075882"/>
              <a:gd name="connsiteY459" fmla="*/ 459481 h 1811082"/>
              <a:gd name="connsiteX460" fmla="*/ 1163539 w 2075882"/>
              <a:gd name="connsiteY460" fmla="*/ 470893 h 1811082"/>
              <a:gd name="connsiteX461" fmla="*/ 1160291 w 2075882"/>
              <a:gd name="connsiteY461" fmla="*/ 481391 h 1811082"/>
              <a:gd name="connsiteX462" fmla="*/ 1158881 w 2075882"/>
              <a:gd name="connsiteY462" fmla="*/ 485714 h 1811082"/>
              <a:gd name="connsiteX463" fmla="*/ 1152137 w 2075882"/>
              <a:gd name="connsiteY463" fmla="*/ 508849 h 1811082"/>
              <a:gd name="connsiteX464" fmla="*/ 1149366 w 2075882"/>
              <a:gd name="connsiteY464" fmla="*/ 517557 h 1811082"/>
              <a:gd name="connsiteX465" fmla="*/ 1140879 w 2075882"/>
              <a:gd name="connsiteY465" fmla="*/ 547489 h 1811082"/>
              <a:gd name="connsiteX466" fmla="*/ 1134354 w 2075882"/>
              <a:gd name="connsiteY466" fmla="*/ 570099 h 1811082"/>
              <a:gd name="connsiteX467" fmla="*/ 1134011 w 2075882"/>
              <a:gd name="connsiteY467" fmla="*/ 572588 h 1811082"/>
              <a:gd name="connsiteX468" fmla="*/ 1133430 w 2075882"/>
              <a:gd name="connsiteY468" fmla="*/ 580142 h 1811082"/>
              <a:gd name="connsiteX469" fmla="*/ 1130535 w 2075882"/>
              <a:gd name="connsiteY469" fmla="*/ 597316 h 1811082"/>
              <a:gd name="connsiteX470" fmla="*/ 1125877 w 2075882"/>
              <a:gd name="connsiteY470" fmla="*/ 619500 h 1811082"/>
              <a:gd name="connsiteX471" fmla="*/ 1122581 w 2075882"/>
              <a:gd name="connsiteY471" fmla="*/ 639190 h 1811082"/>
              <a:gd name="connsiteX472" fmla="*/ 1119219 w 2075882"/>
              <a:gd name="connsiteY472" fmla="*/ 661176 h 1811082"/>
              <a:gd name="connsiteX473" fmla="*/ 1115742 w 2075882"/>
              <a:gd name="connsiteY473" fmla="*/ 679007 h 1811082"/>
              <a:gd name="connsiteX474" fmla="*/ 1113428 w 2075882"/>
              <a:gd name="connsiteY474" fmla="*/ 695397 h 1811082"/>
              <a:gd name="connsiteX475" fmla="*/ 1111590 w 2075882"/>
              <a:gd name="connsiteY475" fmla="*/ 713304 h 1811082"/>
              <a:gd name="connsiteX476" fmla="*/ 1110142 w 2075882"/>
              <a:gd name="connsiteY476" fmla="*/ 718995 h 1811082"/>
              <a:gd name="connsiteX477" fmla="*/ 1110447 w 2075882"/>
              <a:gd name="connsiteY477" fmla="*/ 724506 h 1811082"/>
              <a:gd name="connsiteX478" fmla="*/ 1110551 w 2075882"/>
              <a:gd name="connsiteY478" fmla="*/ 731344 h 1811082"/>
              <a:gd name="connsiteX479" fmla="*/ 1109799 w 2075882"/>
              <a:gd name="connsiteY479" fmla="*/ 740203 h 1811082"/>
              <a:gd name="connsiteX480" fmla="*/ 1109237 w 2075882"/>
              <a:gd name="connsiteY480" fmla="*/ 742717 h 1811082"/>
              <a:gd name="connsiteX481" fmla="*/ 1107646 w 2075882"/>
              <a:gd name="connsiteY481" fmla="*/ 756565 h 1811082"/>
              <a:gd name="connsiteX482" fmla="*/ 1107132 w 2075882"/>
              <a:gd name="connsiteY482" fmla="*/ 759069 h 1811082"/>
              <a:gd name="connsiteX483" fmla="*/ 1104484 w 2075882"/>
              <a:gd name="connsiteY483" fmla="*/ 777441 h 1811082"/>
              <a:gd name="connsiteX484" fmla="*/ 1103941 w 2075882"/>
              <a:gd name="connsiteY484" fmla="*/ 781927 h 1811082"/>
              <a:gd name="connsiteX485" fmla="*/ 1103207 w 2075882"/>
              <a:gd name="connsiteY485" fmla="*/ 803922 h 1811082"/>
              <a:gd name="connsiteX486" fmla="*/ 1100902 w 2075882"/>
              <a:gd name="connsiteY486" fmla="*/ 820739 h 1811082"/>
              <a:gd name="connsiteX487" fmla="*/ 1100521 w 2075882"/>
              <a:gd name="connsiteY487" fmla="*/ 824011 h 1811082"/>
              <a:gd name="connsiteX488" fmla="*/ 1098321 w 2075882"/>
              <a:gd name="connsiteY488" fmla="*/ 841112 h 1811082"/>
              <a:gd name="connsiteX489" fmla="*/ 1098493 w 2075882"/>
              <a:gd name="connsiteY489" fmla="*/ 852570 h 1811082"/>
              <a:gd name="connsiteX490" fmla="*/ 1098978 w 2075882"/>
              <a:gd name="connsiteY490" fmla="*/ 854419 h 1811082"/>
              <a:gd name="connsiteX491" fmla="*/ 1096416 w 2075882"/>
              <a:gd name="connsiteY491" fmla="*/ 868732 h 1811082"/>
              <a:gd name="connsiteX492" fmla="*/ 1096864 w 2075882"/>
              <a:gd name="connsiteY492" fmla="*/ 872251 h 1811082"/>
              <a:gd name="connsiteX493" fmla="*/ 1097445 w 2075882"/>
              <a:gd name="connsiteY493" fmla="*/ 873313 h 1811082"/>
              <a:gd name="connsiteX494" fmla="*/ 1095645 w 2075882"/>
              <a:gd name="connsiteY494" fmla="*/ 886763 h 1811082"/>
              <a:gd name="connsiteX495" fmla="*/ 1095092 w 2075882"/>
              <a:gd name="connsiteY495" fmla="*/ 890661 h 1811082"/>
              <a:gd name="connsiteX496" fmla="*/ 1094006 w 2075882"/>
              <a:gd name="connsiteY496" fmla="*/ 904831 h 1811082"/>
              <a:gd name="connsiteX497" fmla="*/ 1091416 w 2075882"/>
              <a:gd name="connsiteY497" fmla="*/ 935220 h 1811082"/>
              <a:gd name="connsiteX498" fmla="*/ 1090873 w 2075882"/>
              <a:gd name="connsiteY498" fmla="*/ 938436 h 1811082"/>
              <a:gd name="connsiteX499" fmla="*/ 1087672 w 2075882"/>
              <a:gd name="connsiteY499" fmla="*/ 954807 h 1811082"/>
              <a:gd name="connsiteX500" fmla="*/ 1087825 w 2075882"/>
              <a:gd name="connsiteY500" fmla="*/ 957927 h 1811082"/>
              <a:gd name="connsiteX501" fmla="*/ 1087958 w 2075882"/>
              <a:gd name="connsiteY501" fmla="*/ 967535 h 1811082"/>
              <a:gd name="connsiteX502" fmla="*/ 1087101 w 2075882"/>
              <a:gd name="connsiteY502" fmla="*/ 979628 h 1811082"/>
              <a:gd name="connsiteX503" fmla="*/ 1086624 w 2075882"/>
              <a:gd name="connsiteY503" fmla="*/ 982161 h 1811082"/>
              <a:gd name="connsiteX504" fmla="*/ 1085272 w 2075882"/>
              <a:gd name="connsiteY504" fmla="*/ 994131 h 1811082"/>
              <a:gd name="connsiteX505" fmla="*/ 1082272 w 2075882"/>
              <a:gd name="connsiteY505" fmla="*/ 1005436 h 1811082"/>
              <a:gd name="connsiteX506" fmla="*/ 1081719 w 2075882"/>
              <a:gd name="connsiteY506" fmla="*/ 1019484 h 1811082"/>
              <a:gd name="connsiteX507" fmla="*/ 1082100 w 2075882"/>
              <a:gd name="connsiteY507" fmla="*/ 1024662 h 1811082"/>
              <a:gd name="connsiteX508" fmla="*/ 1079833 w 2075882"/>
              <a:gd name="connsiteY508" fmla="*/ 1034213 h 1811082"/>
              <a:gd name="connsiteX509" fmla="*/ 1078852 w 2075882"/>
              <a:gd name="connsiteY509" fmla="*/ 1042958 h 1811082"/>
              <a:gd name="connsiteX510" fmla="*/ 1076795 w 2075882"/>
              <a:gd name="connsiteY510" fmla="*/ 1060818 h 1811082"/>
              <a:gd name="connsiteX511" fmla="*/ 1076766 w 2075882"/>
              <a:gd name="connsiteY511" fmla="*/ 1062118 h 1811082"/>
              <a:gd name="connsiteX512" fmla="*/ 1074242 w 2075882"/>
              <a:gd name="connsiteY512" fmla="*/ 1081467 h 1811082"/>
              <a:gd name="connsiteX513" fmla="*/ 1071966 w 2075882"/>
              <a:gd name="connsiteY513" fmla="*/ 1092716 h 1811082"/>
              <a:gd name="connsiteX514" fmla="*/ 1072118 w 2075882"/>
              <a:gd name="connsiteY514" fmla="*/ 1093911 h 1811082"/>
              <a:gd name="connsiteX515" fmla="*/ 1071261 w 2075882"/>
              <a:gd name="connsiteY515" fmla="*/ 1104012 h 1811082"/>
              <a:gd name="connsiteX516" fmla="*/ 1069927 w 2075882"/>
              <a:gd name="connsiteY516" fmla="*/ 1114531 h 1811082"/>
              <a:gd name="connsiteX517" fmla="*/ 1068527 w 2075882"/>
              <a:gd name="connsiteY517" fmla="*/ 1125306 h 1811082"/>
              <a:gd name="connsiteX518" fmla="*/ 1064936 w 2075882"/>
              <a:gd name="connsiteY518" fmla="*/ 1145024 h 1811082"/>
              <a:gd name="connsiteX519" fmla="*/ 1063117 w 2075882"/>
              <a:gd name="connsiteY519" fmla="*/ 1157962 h 1811082"/>
              <a:gd name="connsiteX520" fmla="*/ 1058792 w 2075882"/>
              <a:gd name="connsiteY520" fmla="*/ 1187023 h 1811082"/>
              <a:gd name="connsiteX521" fmla="*/ 1057211 w 2075882"/>
              <a:gd name="connsiteY521" fmla="*/ 1193378 h 1811082"/>
              <a:gd name="connsiteX522" fmla="*/ 1055944 w 2075882"/>
              <a:gd name="connsiteY522" fmla="*/ 1201061 h 1811082"/>
              <a:gd name="connsiteX523" fmla="*/ 1055325 w 2075882"/>
              <a:gd name="connsiteY523" fmla="*/ 1204950 h 1811082"/>
              <a:gd name="connsiteX524" fmla="*/ 1050953 w 2075882"/>
              <a:gd name="connsiteY524" fmla="*/ 1220732 h 1811082"/>
              <a:gd name="connsiteX525" fmla="*/ 1050610 w 2075882"/>
              <a:gd name="connsiteY525" fmla="*/ 1221994 h 1811082"/>
              <a:gd name="connsiteX526" fmla="*/ 1046000 w 2075882"/>
              <a:gd name="connsiteY526" fmla="*/ 1250202 h 1811082"/>
              <a:gd name="connsiteX527" fmla="*/ 1042619 w 2075882"/>
              <a:gd name="connsiteY527" fmla="*/ 1265614 h 1811082"/>
              <a:gd name="connsiteX528" fmla="*/ 1040666 w 2075882"/>
              <a:gd name="connsiteY528" fmla="*/ 1271817 h 1811082"/>
              <a:gd name="connsiteX529" fmla="*/ 1035513 w 2075882"/>
              <a:gd name="connsiteY529" fmla="*/ 1288397 h 1811082"/>
              <a:gd name="connsiteX530" fmla="*/ 1032627 w 2075882"/>
              <a:gd name="connsiteY530" fmla="*/ 1306987 h 1811082"/>
              <a:gd name="connsiteX531" fmla="*/ 1031132 w 2075882"/>
              <a:gd name="connsiteY531" fmla="*/ 1310591 h 1811082"/>
              <a:gd name="connsiteX532" fmla="*/ 1028655 w 2075882"/>
              <a:gd name="connsiteY532" fmla="*/ 1317952 h 1811082"/>
              <a:gd name="connsiteX533" fmla="*/ 1024283 w 2075882"/>
              <a:gd name="connsiteY533" fmla="*/ 1334303 h 1811082"/>
              <a:gd name="connsiteX534" fmla="*/ 1021121 w 2075882"/>
              <a:gd name="connsiteY534" fmla="*/ 1345543 h 1811082"/>
              <a:gd name="connsiteX535" fmla="*/ 1020854 w 2075882"/>
              <a:gd name="connsiteY535" fmla="*/ 1346823 h 1811082"/>
              <a:gd name="connsiteX536" fmla="*/ 1013577 w 2075882"/>
              <a:gd name="connsiteY536" fmla="*/ 1369103 h 1811082"/>
              <a:gd name="connsiteX537" fmla="*/ 1011244 w 2075882"/>
              <a:gd name="connsiteY537" fmla="*/ 1378531 h 1811082"/>
              <a:gd name="connsiteX538" fmla="*/ 1005557 w 2075882"/>
              <a:gd name="connsiteY538" fmla="*/ 1394665 h 1811082"/>
              <a:gd name="connsiteX539" fmla="*/ 997613 w 2075882"/>
              <a:gd name="connsiteY539" fmla="*/ 1414801 h 1811082"/>
              <a:gd name="connsiteX540" fmla="*/ 996004 w 2075882"/>
              <a:gd name="connsiteY540" fmla="*/ 1419799 h 1811082"/>
              <a:gd name="connsiteX541" fmla="*/ 991117 w 2075882"/>
              <a:gd name="connsiteY541" fmla="*/ 1431874 h 1811082"/>
              <a:gd name="connsiteX542" fmla="*/ 990651 w 2075882"/>
              <a:gd name="connsiteY542" fmla="*/ 1433088 h 1811082"/>
              <a:gd name="connsiteX543" fmla="*/ 981145 w 2075882"/>
              <a:gd name="connsiteY543" fmla="*/ 1455984 h 1811082"/>
              <a:gd name="connsiteX544" fmla="*/ 978144 w 2075882"/>
              <a:gd name="connsiteY544" fmla="*/ 1464644 h 1811082"/>
              <a:gd name="connsiteX545" fmla="*/ 971000 w 2075882"/>
              <a:gd name="connsiteY545" fmla="*/ 1480180 h 1811082"/>
              <a:gd name="connsiteX546" fmla="*/ 962714 w 2075882"/>
              <a:gd name="connsiteY546" fmla="*/ 1498059 h 1811082"/>
              <a:gd name="connsiteX547" fmla="*/ 951646 w 2075882"/>
              <a:gd name="connsiteY547" fmla="*/ 1518792 h 1811082"/>
              <a:gd name="connsiteX548" fmla="*/ 938958 w 2075882"/>
              <a:gd name="connsiteY548" fmla="*/ 1542599 h 1811082"/>
              <a:gd name="connsiteX549" fmla="*/ 922118 w 2075882"/>
              <a:gd name="connsiteY549" fmla="*/ 1570874 h 1811082"/>
              <a:gd name="connsiteX550" fmla="*/ 910974 w 2075882"/>
              <a:gd name="connsiteY550" fmla="*/ 1589397 h 1811082"/>
              <a:gd name="connsiteX551" fmla="*/ 901573 w 2075882"/>
              <a:gd name="connsiteY551" fmla="*/ 1602761 h 1811082"/>
              <a:gd name="connsiteX552" fmla="*/ 889238 w 2075882"/>
              <a:gd name="connsiteY552" fmla="*/ 1619739 h 1811082"/>
              <a:gd name="connsiteX553" fmla="*/ 872407 w 2075882"/>
              <a:gd name="connsiteY553" fmla="*/ 1642474 h 1811082"/>
              <a:gd name="connsiteX554" fmla="*/ 850555 w 2075882"/>
              <a:gd name="connsiteY554" fmla="*/ 1668795 h 1811082"/>
              <a:gd name="connsiteX555" fmla="*/ 844421 w 2075882"/>
              <a:gd name="connsiteY555" fmla="*/ 1673499 h 1811082"/>
              <a:gd name="connsiteX556" fmla="*/ 840459 w 2075882"/>
              <a:gd name="connsiteY556" fmla="*/ 1680063 h 1811082"/>
              <a:gd name="connsiteX557" fmla="*/ 835749 w 2075882"/>
              <a:gd name="connsiteY557" fmla="*/ 1683534 h 1811082"/>
              <a:gd name="connsiteX558" fmla="*/ 825418 w 2075882"/>
              <a:gd name="connsiteY558" fmla="*/ 1694565 h 1811082"/>
              <a:gd name="connsiteX559" fmla="*/ 816761 w 2075882"/>
              <a:gd name="connsiteY559" fmla="*/ 1702561 h 1811082"/>
              <a:gd name="connsiteX560" fmla="*/ 802850 w 2075882"/>
              <a:gd name="connsiteY560" fmla="*/ 1714521 h 1811082"/>
              <a:gd name="connsiteX561" fmla="*/ 797539 w 2075882"/>
              <a:gd name="connsiteY561" fmla="*/ 1718135 h 1811082"/>
              <a:gd name="connsiteX562" fmla="*/ 793140 w 2075882"/>
              <a:gd name="connsiteY562" fmla="*/ 1720952 h 1811082"/>
              <a:gd name="connsiteX563" fmla="*/ 773939 w 2075882"/>
              <a:gd name="connsiteY563" fmla="*/ 1734524 h 1811082"/>
              <a:gd name="connsiteX564" fmla="*/ 756838 w 2075882"/>
              <a:gd name="connsiteY564" fmla="*/ 1745271 h 1811082"/>
              <a:gd name="connsiteX565" fmla="*/ 739931 w 2075882"/>
              <a:gd name="connsiteY565" fmla="*/ 1755571 h 1811082"/>
              <a:gd name="connsiteX566" fmla="*/ 701042 w 2075882"/>
              <a:gd name="connsiteY566" fmla="*/ 1775470 h 1811082"/>
              <a:gd name="connsiteX567" fmla="*/ 674074 w 2075882"/>
              <a:gd name="connsiteY567" fmla="*/ 1786255 h 1811082"/>
              <a:gd name="connsiteX568" fmla="*/ 634746 w 2075882"/>
              <a:gd name="connsiteY568" fmla="*/ 1799258 h 1811082"/>
              <a:gd name="connsiteX569" fmla="*/ 631779 w 2075882"/>
              <a:gd name="connsiteY569" fmla="*/ 1800653 h 1811082"/>
              <a:gd name="connsiteX570" fmla="*/ 619653 w 2075882"/>
              <a:gd name="connsiteY570" fmla="*/ 1803071 h 1811082"/>
              <a:gd name="connsiteX571" fmla="*/ 612496 w 2075882"/>
              <a:gd name="connsiteY571" fmla="*/ 1803858 h 1811082"/>
              <a:gd name="connsiteX572" fmla="*/ 592602 w 2075882"/>
              <a:gd name="connsiteY572" fmla="*/ 1807671 h 1811082"/>
              <a:gd name="connsiteX573" fmla="*/ 577144 w 2075882"/>
              <a:gd name="connsiteY573" fmla="*/ 1808762 h 1811082"/>
              <a:gd name="connsiteX574" fmla="*/ 560090 w 2075882"/>
              <a:gd name="connsiteY574" fmla="*/ 1809473 h 1811082"/>
              <a:gd name="connsiteX575" fmla="*/ 541024 w 2075882"/>
              <a:gd name="connsiteY575" fmla="*/ 1810962 h 1811082"/>
              <a:gd name="connsiteX576" fmla="*/ 538409 w 2075882"/>
              <a:gd name="connsiteY576" fmla="*/ 1810934 h 1811082"/>
              <a:gd name="connsiteX577" fmla="*/ 520869 w 2075882"/>
              <a:gd name="connsiteY577" fmla="*/ 1808980 h 1811082"/>
              <a:gd name="connsiteX578" fmla="*/ 510329 w 2075882"/>
              <a:gd name="connsiteY578" fmla="*/ 1808629 h 1811082"/>
              <a:gd name="connsiteX579" fmla="*/ 498559 w 2075882"/>
              <a:gd name="connsiteY579" fmla="*/ 1808032 h 1811082"/>
              <a:gd name="connsiteX580" fmla="*/ 478014 w 2075882"/>
              <a:gd name="connsiteY580" fmla="*/ 1805328 h 1811082"/>
              <a:gd name="connsiteX581" fmla="*/ 476718 w 2075882"/>
              <a:gd name="connsiteY581" fmla="*/ 1805253 h 1811082"/>
              <a:gd name="connsiteX582" fmla="*/ 459791 w 2075882"/>
              <a:gd name="connsiteY582" fmla="*/ 1802530 h 1811082"/>
              <a:gd name="connsiteX583" fmla="*/ 452293 w 2075882"/>
              <a:gd name="connsiteY583" fmla="*/ 1800311 h 1811082"/>
              <a:gd name="connsiteX584" fmla="*/ 422906 w 2075882"/>
              <a:gd name="connsiteY584" fmla="*/ 1792951 h 1811082"/>
              <a:gd name="connsiteX585" fmla="*/ 404499 w 2075882"/>
              <a:gd name="connsiteY585" fmla="*/ 1787601 h 1811082"/>
              <a:gd name="connsiteX586" fmla="*/ 403210 w 2075882"/>
              <a:gd name="connsiteY586" fmla="*/ 1787364 h 1811082"/>
              <a:gd name="connsiteX587" fmla="*/ 381228 w 2075882"/>
              <a:gd name="connsiteY587" fmla="*/ 1779682 h 1811082"/>
              <a:gd name="connsiteX588" fmla="*/ 375522 w 2075882"/>
              <a:gd name="connsiteY588" fmla="*/ 1778135 h 1811082"/>
              <a:gd name="connsiteX589" fmla="*/ 356114 w 2075882"/>
              <a:gd name="connsiteY589" fmla="*/ 1769125 h 1811082"/>
              <a:gd name="connsiteX590" fmla="*/ 352371 w 2075882"/>
              <a:gd name="connsiteY590" fmla="*/ 1767949 h 1811082"/>
              <a:gd name="connsiteX591" fmla="*/ 348077 w 2075882"/>
              <a:gd name="connsiteY591" fmla="*/ 1765511 h 1811082"/>
              <a:gd name="connsiteX592" fmla="*/ 347063 w 2075882"/>
              <a:gd name="connsiteY592" fmla="*/ 1764734 h 1811082"/>
              <a:gd name="connsiteX593" fmla="*/ 329632 w 2075882"/>
              <a:gd name="connsiteY593" fmla="*/ 1756548 h 1811082"/>
              <a:gd name="connsiteX594" fmla="*/ 326026 w 2075882"/>
              <a:gd name="connsiteY594" fmla="*/ 1752783 h 1811082"/>
              <a:gd name="connsiteX595" fmla="*/ 323539 w 2075882"/>
              <a:gd name="connsiteY595" fmla="*/ 1751303 h 1811082"/>
              <a:gd name="connsiteX596" fmla="*/ 315549 w 2075882"/>
              <a:gd name="connsiteY596" fmla="*/ 1748325 h 1811082"/>
              <a:gd name="connsiteX597" fmla="*/ 313738 w 2075882"/>
              <a:gd name="connsiteY597" fmla="*/ 1747547 h 1811082"/>
              <a:gd name="connsiteX598" fmla="*/ 296284 w 2075882"/>
              <a:gd name="connsiteY598" fmla="*/ 1735776 h 1811082"/>
              <a:gd name="connsiteX599" fmla="*/ 293471 w 2075882"/>
              <a:gd name="connsiteY599" fmla="*/ 1732409 h 1811082"/>
              <a:gd name="connsiteX600" fmla="*/ 282411 w 2075882"/>
              <a:gd name="connsiteY600" fmla="*/ 1724840 h 1811082"/>
              <a:gd name="connsiteX601" fmla="*/ 278068 w 2075882"/>
              <a:gd name="connsiteY601" fmla="*/ 1721208 h 1811082"/>
              <a:gd name="connsiteX602" fmla="*/ 268934 w 2075882"/>
              <a:gd name="connsiteY602" fmla="*/ 1713146 h 1811082"/>
              <a:gd name="connsiteX603" fmla="*/ 262864 w 2075882"/>
              <a:gd name="connsiteY603" fmla="*/ 1707256 h 1811082"/>
              <a:gd name="connsiteX604" fmla="*/ 258077 w 2075882"/>
              <a:gd name="connsiteY604" fmla="*/ 1704211 h 1811082"/>
              <a:gd name="connsiteX605" fmla="*/ 254016 w 2075882"/>
              <a:gd name="connsiteY605" fmla="*/ 1699658 h 1811082"/>
              <a:gd name="connsiteX606" fmla="*/ 253175 w 2075882"/>
              <a:gd name="connsiteY606" fmla="*/ 1698748 h 1811082"/>
              <a:gd name="connsiteX607" fmla="*/ 241162 w 2075882"/>
              <a:gd name="connsiteY607" fmla="*/ 1688504 h 1811082"/>
              <a:gd name="connsiteX608" fmla="*/ 230027 w 2075882"/>
              <a:gd name="connsiteY608" fmla="*/ 1677900 h 1811082"/>
              <a:gd name="connsiteX609" fmla="*/ 223695 w 2075882"/>
              <a:gd name="connsiteY609" fmla="*/ 1668112 h 1811082"/>
              <a:gd name="connsiteX610" fmla="*/ 220570 w 2075882"/>
              <a:gd name="connsiteY610" fmla="*/ 1664840 h 1811082"/>
              <a:gd name="connsiteX611" fmla="*/ 216276 w 2075882"/>
              <a:gd name="connsiteY611" fmla="*/ 1660363 h 1811082"/>
              <a:gd name="connsiteX612" fmla="*/ 212528 w 2075882"/>
              <a:gd name="connsiteY612" fmla="*/ 1656521 h 1811082"/>
              <a:gd name="connsiteX613" fmla="*/ 209329 w 2075882"/>
              <a:gd name="connsiteY613" fmla="*/ 1653856 h 1811082"/>
              <a:gd name="connsiteX614" fmla="*/ 208687 w 2075882"/>
              <a:gd name="connsiteY614" fmla="*/ 1653913 h 1811082"/>
              <a:gd name="connsiteX615" fmla="*/ 205335 w 2075882"/>
              <a:gd name="connsiteY615" fmla="*/ 1647264 h 1811082"/>
              <a:gd name="connsiteX616" fmla="*/ 201297 w 2075882"/>
              <a:gd name="connsiteY616" fmla="*/ 1641829 h 1811082"/>
              <a:gd name="connsiteX617" fmla="*/ 196778 w 2075882"/>
              <a:gd name="connsiteY617" fmla="*/ 1634858 h 1811082"/>
              <a:gd name="connsiteX618" fmla="*/ 190070 w 2075882"/>
              <a:gd name="connsiteY618" fmla="*/ 1628370 h 1811082"/>
              <a:gd name="connsiteX619" fmla="*/ 185546 w 2075882"/>
              <a:gd name="connsiteY619" fmla="*/ 1620726 h 1811082"/>
              <a:gd name="connsiteX620" fmla="*/ 183079 w 2075882"/>
              <a:gd name="connsiteY620" fmla="*/ 1618952 h 1811082"/>
              <a:gd name="connsiteX621" fmla="*/ 183271 w 2075882"/>
              <a:gd name="connsiteY621" fmla="*/ 1618800 h 1811082"/>
              <a:gd name="connsiteX622" fmla="*/ 180402 w 2075882"/>
              <a:gd name="connsiteY622" fmla="*/ 1613650 h 1811082"/>
              <a:gd name="connsiteX623" fmla="*/ 176043 w 2075882"/>
              <a:gd name="connsiteY623" fmla="*/ 1608841 h 1811082"/>
              <a:gd name="connsiteX624" fmla="*/ 176087 w 2075882"/>
              <a:gd name="connsiteY624" fmla="*/ 1608974 h 1811082"/>
              <a:gd name="connsiteX625" fmla="*/ 175913 w 2075882"/>
              <a:gd name="connsiteY625" fmla="*/ 1607058 h 1811082"/>
              <a:gd name="connsiteX626" fmla="*/ 162932 w 2075882"/>
              <a:gd name="connsiteY626" fmla="*/ 1588231 h 1811082"/>
              <a:gd name="connsiteX627" fmla="*/ 162976 w 2075882"/>
              <a:gd name="connsiteY627" fmla="*/ 1588411 h 1811082"/>
              <a:gd name="connsiteX628" fmla="*/ 160639 w 2075882"/>
              <a:gd name="connsiteY628" fmla="*/ 1583849 h 1811082"/>
              <a:gd name="connsiteX629" fmla="*/ 159503 w 2075882"/>
              <a:gd name="connsiteY629" fmla="*/ 1580889 h 1811082"/>
              <a:gd name="connsiteX630" fmla="*/ 148455 w 2075882"/>
              <a:gd name="connsiteY630" fmla="*/ 1565258 h 1811082"/>
              <a:gd name="connsiteX631" fmla="*/ 148627 w 2075882"/>
              <a:gd name="connsiteY631" fmla="*/ 1560905 h 1811082"/>
              <a:gd name="connsiteX632" fmla="*/ 148380 w 2075882"/>
              <a:gd name="connsiteY632" fmla="*/ 1561189 h 1811082"/>
              <a:gd name="connsiteX633" fmla="*/ 148774 w 2075882"/>
              <a:gd name="connsiteY633" fmla="*/ 1561047 h 1811082"/>
              <a:gd name="connsiteX634" fmla="*/ 144113 w 2075882"/>
              <a:gd name="connsiteY634" fmla="*/ 1558866 h 1811082"/>
              <a:gd name="connsiteX635" fmla="*/ 144609 w 2075882"/>
              <a:gd name="connsiteY635" fmla="*/ 1557946 h 1811082"/>
              <a:gd name="connsiteX636" fmla="*/ 144246 w 2075882"/>
              <a:gd name="connsiteY636" fmla="*/ 1558989 h 1811082"/>
              <a:gd name="connsiteX637" fmla="*/ 138645 w 2075882"/>
              <a:gd name="connsiteY637" fmla="*/ 1548243 h 1811082"/>
              <a:gd name="connsiteX638" fmla="*/ 138465 w 2075882"/>
              <a:gd name="connsiteY638" fmla="*/ 1548385 h 1811082"/>
              <a:gd name="connsiteX639" fmla="*/ 136176 w 2075882"/>
              <a:gd name="connsiteY639" fmla="*/ 1542903 h 1811082"/>
              <a:gd name="connsiteX640" fmla="*/ 136354 w 2075882"/>
              <a:gd name="connsiteY640" fmla="*/ 1543083 h 1811082"/>
              <a:gd name="connsiteX641" fmla="*/ 128676 w 2075882"/>
              <a:gd name="connsiteY641" fmla="*/ 1528894 h 1811082"/>
              <a:gd name="connsiteX642" fmla="*/ 128834 w 2075882"/>
              <a:gd name="connsiteY642" fmla="*/ 1528846 h 1811082"/>
              <a:gd name="connsiteX643" fmla="*/ 125683 w 2075882"/>
              <a:gd name="connsiteY643" fmla="*/ 1522586 h 1811082"/>
              <a:gd name="connsiteX644" fmla="*/ 122384 w 2075882"/>
              <a:gd name="connsiteY644" fmla="*/ 1516753 h 1811082"/>
              <a:gd name="connsiteX645" fmla="*/ 120584 w 2075882"/>
              <a:gd name="connsiteY645" fmla="*/ 1511745 h 1811082"/>
              <a:gd name="connsiteX646" fmla="*/ 116095 w 2075882"/>
              <a:gd name="connsiteY646" fmla="*/ 1501758 h 1811082"/>
              <a:gd name="connsiteX647" fmla="*/ 110185 w 2075882"/>
              <a:gd name="connsiteY647" fmla="*/ 1491305 h 1811082"/>
              <a:gd name="connsiteX648" fmla="*/ 106171 w 2075882"/>
              <a:gd name="connsiteY648" fmla="*/ 1484827 h 1811082"/>
              <a:gd name="connsiteX649" fmla="*/ 106078 w 2075882"/>
              <a:gd name="connsiteY649" fmla="*/ 1481138 h 1811082"/>
              <a:gd name="connsiteX650" fmla="*/ 102449 w 2075882"/>
              <a:gd name="connsiteY650" fmla="*/ 1474460 h 1811082"/>
              <a:gd name="connsiteX651" fmla="*/ 98442 w 2075882"/>
              <a:gd name="connsiteY651" fmla="*/ 1466465 h 1811082"/>
              <a:gd name="connsiteX652" fmla="*/ 95136 w 2075882"/>
              <a:gd name="connsiteY652" fmla="*/ 1457122 h 1811082"/>
              <a:gd name="connsiteX653" fmla="*/ 93693 w 2075882"/>
              <a:gd name="connsiteY653" fmla="*/ 1454855 h 1811082"/>
              <a:gd name="connsiteX654" fmla="*/ 88550 w 2075882"/>
              <a:gd name="connsiteY654" fmla="*/ 1443160 h 1811082"/>
              <a:gd name="connsiteX655" fmla="*/ 87994 w 2075882"/>
              <a:gd name="connsiteY655" fmla="*/ 1441994 h 1811082"/>
              <a:gd name="connsiteX656" fmla="*/ 80660 w 2075882"/>
              <a:gd name="connsiteY656" fmla="*/ 1421393 h 1811082"/>
              <a:gd name="connsiteX657" fmla="*/ 80099 w 2075882"/>
              <a:gd name="connsiteY657" fmla="*/ 1417675 h 1811082"/>
              <a:gd name="connsiteX658" fmla="*/ 77766 w 2075882"/>
              <a:gd name="connsiteY658" fmla="*/ 1413302 h 1811082"/>
              <a:gd name="connsiteX659" fmla="*/ 77761 w 2075882"/>
              <a:gd name="connsiteY659" fmla="*/ 1413492 h 1811082"/>
              <a:gd name="connsiteX660" fmla="*/ 75671 w 2075882"/>
              <a:gd name="connsiteY660" fmla="*/ 1406227 h 1811082"/>
              <a:gd name="connsiteX661" fmla="*/ 67013 w 2075882"/>
              <a:gd name="connsiteY661" fmla="*/ 1381244 h 1811082"/>
              <a:gd name="connsiteX662" fmla="*/ 65160 w 2075882"/>
              <a:gd name="connsiteY662" fmla="*/ 1375164 h 1811082"/>
              <a:gd name="connsiteX663" fmla="*/ 59816 w 2075882"/>
              <a:gd name="connsiteY663" fmla="*/ 1357759 h 1811082"/>
              <a:gd name="connsiteX664" fmla="*/ 54202 w 2075882"/>
              <a:gd name="connsiteY664" fmla="*/ 1333194 h 1811082"/>
              <a:gd name="connsiteX665" fmla="*/ 48630 w 2075882"/>
              <a:gd name="connsiteY665" fmla="*/ 1312118 h 1811082"/>
              <a:gd name="connsiteX666" fmla="*/ 48065 w 2075882"/>
              <a:gd name="connsiteY666" fmla="*/ 1309662 h 1811082"/>
              <a:gd name="connsiteX667" fmla="*/ 45930 w 2075882"/>
              <a:gd name="connsiteY667" fmla="*/ 1298991 h 1811082"/>
              <a:gd name="connsiteX668" fmla="*/ 45958 w 2075882"/>
              <a:gd name="connsiteY668" fmla="*/ 1297360 h 1811082"/>
              <a:gd name="connsiteX669" fmla="*/ 43551 w 2075882"/>
              <a:gd name="connsiteY669" fmla="*/ 1282099 h 1811082"/>
              <a:gd name="connsiteX670" fmla="*/ 39817 w 2075882"/>
              <a:gd name="connsiteY670" fmla="*/ 1261337 h 1811082"/>
              <a:gd name="connsiteX671" fmla="*/ 36308 w 2075882"/>
              <a:gd name="connsiteY671" fmla="*/ 1239996 h 1811082"/>
              <a:gd name="connsiteX672" fmla="*/ 32134 w 2075882"/>
              <a:gd name="connsiteY672" fmla="*/ 1205784 h 1811082"/>
              <a:gd name="connsiteX673" fmla="*/ 29897 w 2075882"/>
              <a:gd name="connsiteY673" fmla="*/ 1189129 h 1811082"/>
              <a:gd name="connsiteX674" fmla="*/ 27145 w 2075882"/>
              <a:gd name="connsiteY674" fmla="*/ 1158104 h 1811082"/>
              <a:gd name="connsiteX675" fmla="*/ 25424 w 2075882"/>
              <a:gd name="connsiteY675" fmla="*/ 1140633 h 1811082"/>
              <a:gd name="connsiteX676" fmla="*/ 23062 w 2075882"/>
              <a:gd name="connsiteY676" fmla="*/ 1107256 h 1811082"/>
              <a:gd name="connsiteX677" fmla="*/ 20806 w 2075882"/>
              <a:gd name="connsiteY677" fmla="*/ 1076573 h 1811082"/>
              <a:gd name="connsiteX678" fmla="*/ 19462 w 2075882"/>
              <a:gd name="connsiteY678" fmla="*/ 1050290 h 1811082"/>
              <a:gd name="connsiteX679" fmla="*/ 18032 w 2075882"/>
              <a:gd name="connsiteY679" fmla="*/ 1033265 h 1811082"/>
              <a:gd name="connsiteX680" fmla="*/ 14249 w 2075882"/>
              <a:gd name="connsiteY680" fmla="*/ 985433 h 1811082"/>
              <a:gd name="connsiteX681" fmla="*/ 8129 w 2075882"/>
              <a:gd name="connsiteY681" fmla="*/ 939138 h 1811082"/>
              <a:gd name="connsiteX682" fmla="*/ 3390 w 2075882"/>
              <a:gd name="connsiteY682" fmla="*/ 911945 h 1811082"/>
              <a:gd name="connsiteX683" fmla="*/ 27 w 2075882"/>
              <a:gd name="connsiteY683" fmla="*/ 890879 h 1811082"/>
              <a:gd name="connsiteX684" fmla="*/ 734 w 2075882"/>
              <a:gd name="connsiteY684" fmla="*/ 887730 h 1811082"/>
              <a:gd name="connsiteX685" fmla="*/ 4147 w 2075882"/>
              <a:gd name="connsiteY685" fmla="*/ 886801 h 1811082"/>
              <a:gd name="connsiteX686" fmla="*/ 8226 w 2075882"/>
              <a:gd name="connsiteY686" fmla="*/ 891448 h 1811082"/>
              <a:gd name="connsiteX687" fmla="*/ 11446 w 2075882"/>
              <a:gd name="connsiteY687" fmla="*/ 895659 h 1811082"/>
              <a:gd name="connsiteX688" fmla="*/ 20420 w 2075882"/>
              <a:gd name="connsiteY688" fmla="*/ 927955 h 1811082"/>
              <a:gd name="connsiteX689" fmla="*/ 29026 w 2075882"/>
              <a:gd name="connsiteY689" fmla="*/ 971016 h 1811082"/>
              <a:gd name="connsiteX690" fmla="*/ 36203 w 2075882"/>
              <a:gd name="connsiteY690" fmla="*/ 1022462 h 1811082"/>
              <a:gd name="connsiteX691" fmla="*/ 40229 w 2075882"/>
              <a:gd name="connsiteY691" fmla="*/ 1057717 h 1811082"/>
              <a:gd name="connsiteX692" fmla="*/ 43564 w 2075882"/>
              <a:gd name="connsiteY692" fmla="*/ 1096927 h 1811082"/>
              <a:gd name="connsiteX693" fmla="*/ 48358 w 2075882"/>
              <a:gd name="connsiteY693" fmla="*/ 1135378 h 1811082"/>
              <a:gd name="connsiteX694" fmla="*/ 49667 w 2075882"/>
              <a:gd name="connsiteY694" fmla="*/ 1149084 h 1811082"/>
              <a:gd name="connsiteX695" fmla="*/ 52991 w 2075882"/>
              <a:gd name="connsiteY695" fmla="*/ 1170188 h 1811082"/>
              <a:gd name="connsiteX696" fmla="*/ 54675 w 2075882"/>
              <a:gd name="connsiteY696" fmla="*/ 1185676 h 1811082"/>
              <a:gd name="connsiteX697" fmla="*/ 56980 w 2075882"/>
              <a:gd name="connsiteY697" fmla="*/ 1204153 h 1811082"/>
              <a:gd name="connsiteX698" fmla="*/ 60518 w 2075882"/>
              <a:gd name="connsiteY698" fmla="*/ 1222089 h 1811082"/>
              <a:gd name="connsiteX699" fmla="*/ 64896 w 2075882"/>
              <a:gd name="connsiteY699" fmla="*/ 1245108 h 1811082"/>
              <a:gd name="connsiteX700" fmla="*/ 71327 w 2075882"/>
              <a:gd name="connsiteY700" fmla="*/ 1278808 h 1811082"/>
              <a:gd name="connsiteX701" fmla="*/ 75684 w 2075882"/>
              <a:gd name="connsiteY701" fmla="*/ 1296620 h 1811082"/>
              <a:gd name="connsiteX702" fmla="*/ 84813 w 2075882"/>
              <a:gd name="connsiteY702" fmla="*/ 1332719 h 1811082"/>
              <a:gd name="connsiteX703" fmla="*/ 93213 w 2075882"/>
              <a:gd name="connsiteY703" fmla="*/ 1358860 h 1811082"/>
              <a:gd name="connsiteX704" fmla="*/ 98911 w 2075882"/>
              <a:gd name="connsiteY704" fmla="*/ 1377602 h 1811082"/>
              <a:gd name="connsiteX705" fmla="*/ 107542 w 2075882"/>
              <a:gd name="connsiteY705" fmla="*/ 1401086 h 1811082"/>
              <a:gd name="connsiteX706" fmla="*/ 114150 w 2075882"/>
              <a:gd name="connsiteY706" fmla="*/ 1419610 h 1811082"/>
              <a:gd name="connsiteX707" fmla="*/ 118015 w 2075882"/>
              <a:gd name="connsiteY707" fmla="*/ 1429360 h 1811082"/>
              <a:gd name="connsiteX708" fmla="*/ 128067 w 2075882"/>
              <a:gd name="connsiteY708" fmla="*/ 1450056 h 1811082"/>
              <a:gd name="connsiteX709" fmla="*/ 133823 w 2075882"/>
              <a:gd name="connsiteY709" fmla="*/ 1462585 h 1811082"/>
              <a:gd name="connsiteX710" fmla="*/ 143033 w 2075882"/>
              <a:gd name="connsiteY710" fmla="*/ 1482219 h 1811082"/>
              <a:gd name="connsiteX711" fmla="*/ 152474 w 2075882"/>
              <a:gd name="connsiteY711" fmla="*/ 1498827 h 1811082"/>
              <a:gd name="connsiteX712" fmla="*/ 171450 w 2075882"/>
              <a:gd name="connsiteY712" fmla="*/ 1532536 h 1811082"/>
              <a:gd name="connsiteX713" fmla="*/ 187528 w 2075882"/>
              <a:gd name="connsiteY713" fmla="*/ 1557310 h 1811082"/>
              <a:gd name="connsiteX714" fmla="*/ 202973 w 2075882"/>
              <a:gd name="connsiteY714" fmla="*/ 1580946 h 1811082"/>
              <a:gd name="connsiteX715" fmla="*/ 214990 w 2075882"/>
              <a:gd name="connsiteY715" fmla="*/ 1596331 h 1811082"/>
              <a:gd name="connsiteX716" fmla="*/ 229497 w 2075882"/>
              <a:gd name="connsiteY716" fmla="*/ 1614807 h 1811082"/>
              <a:gd name="connsiteX717" fmla="*/ 242330 w 2075882"/>
              <a:gd name="connsiteY717" fmla="*/ 1629565 h 1811082"/>
              <a:gd name="connsiteX718" fmla="*/ 246751 w 2075882"/>
              <a:gd name="connsiteY718" fmla="*/ 1633369 h 1811082"/>
              <a:gd name="connsiteX719" fmla="*/ 249812 w 2075882"/>
              <a:gd name="connsiteY719" fmla="*/ 1635835 h 1811082"/>
              <a:gd name="connsiteX720" fmla="*/ 265309 w 2075882"/>
              <a:gd name="connsiteY720" fmla="*/ 1650460 h 1811082"/>
              <a:gd name="connsiteX721" fmla="*/ 274858 w 2075882"/>
              <a:gd name="connsiteY721" fmla="*/ 1660628 h 1811082"/>
              <a:gd name="connsiteX722" fmla="*/ 286898 w 2075882"/>
              <a:gd name="connsiteY722" fmla="*/ 1670360 h 1811082"/>
              <a:gd name="connsiteX723" fmla="*/ 293475 w 2075882"/>
              <a:gd name="connsiteY723" fmla="*/ 1675614 h 1811082"/>
              <a:gd name="connsiteX724" fmla="*/ 295944 w 2075882"/>
              <a:gd name="connsiteY724" fmla="*/ 1677625 h 1811082"/>
              <a:gd name="connsiteX725" fmla="*/ 303169 w 2075882"/>
              <a:gd name="connsiteY725" fmla="*/ 1683088 h 1811082"/>
              <a:gd name="connsiteX726" fmla="*/ 313825 w 2075882"/>
              <a:gd name="connsiteY726" fmla="*/ 1689680 h 1811082"/>
              <a:gd name="connsiteX727" fmla="*/ 315038 w 2075882"/>
              <a:gd name="connsiteY727" fmla="*/ 1690069 h 1811082"/>
              <a:gd name="connsiteX728" fmla="*/ 325631 w 2075882"/>
              <a:gd name="connsiteY728" fmla="*/ 1697998 h 1811082"/>
              <a:gd name="connsiteX729" fmla="*/ 338235 w 2075882"/>
              <a:gd name="connsiteY729" fmla="*/ 1705416 h 1811082"/>
              <a:gd name="connsiteX730" fmla="*/ 356419 w 2075882"/>
              <a:gd name="connsiteY730" fmla="*/ 1715005 h 1811082"/>
              <a:gd name="connsiteX731" fmla="*/ 371044 w 2075882"/>
              <a:gd name="connsiteY731" fmla="*/ 1721473 h 1811082"/>
              <a:gd name="connsiteX732" fmla="*/ 384947 w 2075882"/>
              <a:gd name="connsiteY732" fmla="*/ 1728274 h 1811082"/>
              <a:gd name="connsiteX733" fmla="*/ 391202 w 2075882"/>
              <a:gd name="connsiteY733" fmla="*/ 1729810 h 1811082"/>
              <a:gd name="connsiteX734" fmla="*/ 397195 w 2075882"/>
              <a:gd name="connsiteY734" fmla="*/ 1732419 h 1811082"/>
              <a:gd name="connsiteX735" fmla="*/ 414515 w 2075882"/>
              <a:gd name="connsiteY735" fmla="*/ 1737617 h 1811082"/>
              <a:gd name="connsiteX736" fmla="*/ 434995 w 2075882"/>
              <a:gd name="connsiteY736" fmla="*/ 1743971 h 1811082"/>
              <a:gd name="connsiteX737" fmla="*/ 459949 w 2075882"/>
              <a:gd name="connsiteY737" fmla="*/ 1748922 h 1811082"/>
              <a:gd name="connsiteX738" fmla="*/ 479468 w 2075882"/>
              <a:gd name="connsiteY738" fmla="*/ 1751825 h 1811082"/>
              <a:gd name="connsiteX739" fmla="*/ 498276 w 2075882"/>
              <a:gd name="connsiteY739" fmla="*/ 1754120 h 1811082"/>
              <a:gd name="connsiteX740" fmla="*/ 506700 w 2075882"/>
              <a:gd name="connsiteY740" fmla="*/ 1755135 h 1811082"/>
              <a:gd name="connsiteX741" fmla="*/ 510535 w 2075882"/>
              <a:gd name="connsiteY741" fmla="*/ 1755125 h 1811082"/>
              <a:gd name="connsiteX742" fmla="*/ 513741 w 2075882"/>
              <a:gd name="connsiteY742" fmla="*/ 1754860 h 1811082"/>
              <a:gd name="connsiteX743" fmla="*/ 525936 w 2075882"/>
              <a:gd name="connsiteY743" fmla="*/ 1755856 h 1811082"/>
              <a:gd name="connsiteX744" fmla="*/ 540682 w 2075882"/>
              <a:gd name="connsiteY744" fmla="*/ 1756918 h 1811082"/>
              <a:gd name="connsiteX745" fmla="*/ 542642 w 2075882"/>
              <a:gd name="connsiteY745" fmla="*/ 1756890 h 1811082"/>
              <a:gd name="connsiteX746" fmla="*/ 555344 w 2075882"/>
              <a:gd name="connsiteY746" fmla="*/ 1755543 h 1811082"/>
              <a:gd name="connsiteX747" fmla="*/ 571449 w 2075882"/>
              <a:gd name="connsiteY747" fmla="*/ 1754405 h 1811082"/>
              <a:gd name="connsiteX748" fmla="*/ 611678 w 2075882"/>
              <a:gd name="connsiteY748" fmla="*/ 1748534 h 1811082"/>
              <a:gd name="connsiteX749" fmla="*/ 657795 w 2075882"/>
              <a:gd name="connsiteY749" fmla="*/ 1735141 h 1811082"/>
              <a:gd name="connsiteX750" fmla="*/ 663798 w 2075882"/>
              <a:gd name="connsiteY750" fmla="*/ 1732485 h 1811082"/>
              <a:gd name="connsiteX751" fmla="*/ 699584 w 2075882"/>
              <a:gd name="connsiteY751" fmla="*/ 1715688 h 1811082"/>
              <a:gd name="connsiteX752" fmla="*/ 746216 w 2075882"/>
              <a:gd name="connsiteY752" fmla="*/ 1687328 h 1811082"/>
              <a:gd name="connsiteX753" fmla="*/ 766405 w 2075882"/>
              <a:gd name="connsiteY753" fmla="*/ 1672579 h 1811082"/>
              <a:gd name="connsiteX754" fmla="*/ 769679 w 2075882"/>
              <a:gd name="connsiteY754" fmla="*/ 1669373 h 1811082"/>
              <a:gd name="connsiteX755" fmla="*/ 773884 w 2075882"/>
              <a:gd name="connsiteY755" fmla="*/ 1665228 h 1811082"/>
              <a:gd name="connsiteX756" fmla="*/ 792634 w 2075882"/>
              <a:gd name="connsiteY756" fmla="*/ 1647027 h 1811082"/>
              <a:gd name="connsiteX757" fmla="*/ 805670 w 2075882"/>
              <a:gd name="connsiteY757" fmla="*/ 1635048 h 1811082"/>
              <a:gd name="connsiteX758" fmla="*/ 810038 w 2075882"/>
              <a:gd name="connsiteY758" fmla="*/ 1630163 h 1811082"/>
              <a:gd name="connsiteX759" fmla="*/ 832993 w 2075882"/>
              <a:gd name="connsiteY759" fmla="*/ 1600665 h 1811082"/>
              <a:gd name="connsiteX760" fmla="*/ 841099 w 2075882"/>
              <a:gd name="connsiteY760" fmla="*/ 1589672 h 1811082"/>
              <a:gd name="connsiteX761" fmla="*/ 848767 w 2075882"/>
              <a:gd name="connsiteY761" fmla="*/ 1580728 h 1811082"/>
              <a:gd name="connsiteX762" fmla="*/ 853164 w 2075882"/>
              <a:gd name="connsiteY762" fmla="*/ 1574554 h 1811082"/>
              <a:gd name="connsiteX763" fmla="*/ 864749 w 2075882"/>
              <a:gd name="connsiteY763" fmla="*/ 1557158 h 1811082"/>
              <a:gd name="connsiteX764" fmla="*/ 867997 w 2075882"/>
              <a:gd name="connsiteY764" fmla="*/ 1553090 h 1811082"/>
              <a:gd name="connsiteX765" fmla="*/ 874331 w 2075882"/>
              <a:gd name="connsiteY765" fmla="*/ 1539574 h 1811082"/>
              <a:gd name="connsiteX766" fmla="*/ 878884 w 2075882"/>
              <a:gd name="connsiteY766" fmla="*/ 1531730 h 1811082"/>
              <a:gd name="connsiteX767" fmla="*/ 888838 w 2075882"/>
              <a:gd name="connsiteY767" fmla="*/ 1516914 h 1811082"/>
              <a:gd name="connsiteX768" fmla="*/ 891810 w 2075882"/>
              <a:gd name="connsiteY768" fmla="*/ 1511119 h 1811082"/>
              <a:gd name="connsiteX769" fmla="*/ 896115 w 2075882"/>
              <a:gd name="connsiteY769" fmla="*/ 1501748 h 1811082"/>
              <a:gd name="connsiteX770" fmla="*/ 897182 w 2075882"/>
              <a:gd name="connsiteY770" fmla="*/ 1499386 h 1811082"/>
              <a:gd name="connsiteX771" fmla="*/ 901735 w 2075882"/>
              <a:gd name="connsiteY771" fmla="*/ 1490841 h 1811082"/>
              <a:gd name="connsiteX772" fmla="*/ 906850 w 2075882"/>
              <a:gd name="connsiteY772" fmla="*/ 1481764 h 1811082"/>
              <a:gd name="connsiteX773" fmla="*/ 907650 w 2075882"/>
              <a:gd name="connsiteY773" fmla="*/ 1479724 h 1811082"/>
              <a:gd name="connsiteX774" fmla="*/ 913841 w 2075882"/>
              <a:gd name="connsiteY774" fmla="*/ 1468523 h 1811082"/>
              <a:gd name="connsiteX775" fmla="*/ 917403 w 2075882"/>
              <a:gd name="connsiteY775" fmla="*/ 1459806 h 1811082"/>
              <a:gd name="connsiteX776" fmla="*/ 926023 w 2075882"/>
              <a:gd name="connsiteY776" fmla="*/ 1445968 h 1811082"/>
              <a:gd name="connsiteX777" fmla="*/ 925376 w 2075882"/>
              <a:gd name="connsiteY777" fmla="*/ 1442553 h 1811082"/>
              <a:gd name="connsiteX778" fmla="*/ 925538 w 2075882"/>
              <a:gd name="connsiteY778" fmla="*/ 1442686 h 1811082"/>
              <a:gd name="connsiteX779" fmla="*/ 928843 w 2075882"/>
              <a:gd name="connsiteY779" fmla="*/ 1435231 h 1811082"/>
              <a:gd name="connsiteX780" fmla="*/ 931729 w 2075882"/>
              <a:gd name="connsiteY780" fmla="*/ 1426960 h 1811082"/>
              <a:gd name="connsiteX781" fmla="*/ 934310 w 2075882"/>
              <a:gd name="connsiteY781" fmla="*/ 1420065 h 1811082"/>
              <a:gd name="connsiteX782" fmla="*/ 937930 w 2075882"/>
              <a:gd name="connsiteY782" fmla="*/ 1412657 h 1811082"/>
              <a:gd name="connsiteX783" fmla="*/ 938073 w 2075882"/>
              <a:gd name="connsiteY783" fmla="*/ 1409698 h 1811082"/>
              <a:gd name="connsiteX784" fmla="*/ 938835 w 2075882"/>
              <a:gd name="connsiteY784" fmla="*/ 1407061 h 1811082"/>
              <a:gd name="connsiteX785" fmla="*/ 941244 w 2075882"/>
              <a:gd name="connsiteY785" fmla="*/ 1400725 h 1811082"/>
              <a:gd name="connsiteX786" fmla="*/ 941416 w 2075882"/>
              <a:gd name="connsiteY786" fmla="*/ 1397861 h 1811082"/>
              <a:gd name="connsiteX787" fmla="*/ 944054 w 2075882"/>
              <a:gd name="connsiteY787" fmla="*/ 1394503 h 1811082"/>
              <a:gd name="connsiteX788" fmla="*/ 947598 w 2075882"/>
              <a:gd name="connsiteY788" fmla="*/ 1390169 h 1811082"/>
              <a:gd name="connsiteX789" fmla="*/ 947845 w 2075882"/>
              <a:gd name="connsiteY789" fmla="*/ 1388395 h 1811082"/>
              <a:gd name="connsiteX790" fmla="*/ 946683 w 2075882"/>
              <a:gd name="connsiteY790" fmla="*/ 1383397 h 1811082"/>
              <a:gd name="connsiteX791" fmla="*/ 950769 w 2075882"/>
              <a:gd name="connsiteY791" fmla="*/ 1379906 h 1811082"/>
              <a:gd name="connsiteX792" fmla="*/ 951950 w 2075882"/>
              <a:gd name="connsiteY792" fmla="*/ 1377829 h 1811082"/>
              <a:gd name="connsiteX793" fmla="*/ 953694 w 2075882"/>
              <a:gd name="connsiteY793" fmla="*/ 1369492 h 1811082"/>
              <a:gd name="connsiteX794" fmla="*/ 957351 w 2075882"/>
              <a:gd name="connsiteY794" fmla="*/ 1360368 h 1811082"/>
              <a:gd name="connsiteX795" fmla="*/ 959942 w 2075882"/>
              <a:gd name="connsiteY795" fmla="*/ 1350124 h 1811082"/>
              <a:gd name="connsiteX796" fmla="*/ 960666 w 2075882"/>
              <a:gd name="connsiteY796" fmla="*/ 1348312 h 1811082"/>
              <a:gd name="connsiteX797" fmla="*/ 963018 w 2075882"/>
              <a:gd name="connsiteY797" fmla="*/ 1339122 h 1811082"/>
              <a:gd name="connsiteX798" fmla="*/ 963971 w 2075882"/>
              <a:gd name="connsiteY798" fmla="*/ 1336324 h 1811082"/>
              <a:gd name="connsiteX799" fmla="*/ 966657 w 2075882"/>
              <a:gd name="connsiteY799" fmla="*/ 1329846 h 1811082"/>
              <a:gd name="connsiteX800" fmla="*/ 966714 w 2075882"/>
              <a:gd name="connsiteY800" fmla="*/ 1322760 h 1811082"/>
              <a:gd name="connsiteX801" fmla="*/ 966771 w 2075882"/>
              <a:gd name="connsiteY801" fmla="*/ 1321442 h 1811082"/>
              <a:gd name="connsiteX802" fmla="*/ 966943 w 2075882"/>
              <a:gd name="connsiteY802" fmla="*/ 1321603 h 1811082"/>
              <a:gd name="connsiteX803" fmla="*/ 969838 w 2075882"/>
              <a:gd name="connsiteY803" fmla="*/ 1313807 h 1811082"/>
              <a:gd name="connsiteX804" fmla="*/ 972925 w 2075882"/>
              <a:gd name="connsiteY804" fmla="*/ 1307338 h 1811082"/>
              <a:gd name="connsiteX805" fmla="*/ 972915 w 2075882"/>
              <a:gd name="connsiteY805" fmla="*/ 1307490 h 1811082"/>
              <a:gd name="connsiteX806" fmla="*/ 974458 w 2075882"/>
              <a:gd name="connsiteY806" fmla="*/ 1303667 h 1811082"/>
              <a:gd name="connsiteX807" fmla="*/ 974963 w 2075882"/>
              <a:gd name="connsiteY807" fmla="*/ 1296250 h 1811082"/>
              <a:gd name="connsiteX808" fmla="*/ 977839 w 2075882"/>
              <a:gd name="connsiteY808" fmla="*/ 1281909 h 1811082"/>
              <a:gd name="connsiteX809" fmla="*/ 978801 w 2075882"/>
              <a:gd name="connsiteY809" fmla="*/ 1277594 h 1811082"/>
              <a:gd name="connsiteX810" fmla="*/ 978592 w 2075882"/>
              <a:gd name="connsiteY810" fmla="*/ 1279367 h 1811082"/>
              <a:gd name="connsiteX811" fmla="*/ 979144 w 2075882"/>
              <a:gd name="connsiteY811" fmla="*/ 1280411 h 1811082"/>
              <a:gd name="connsiteX812" fmla="*/ 979792 w 2075882"/>
              <a:gd name="connsiteY812" fmla="*/ 1278903 h 1811082"/>
              <a:gd name="connsiteX813" fmla="*/ 978659 w 2075882"/>
              <a:gd name="connsiteY813" fmla="*/ 1277698 h 1811082"/>
              <a:gd name="connsiteX814" fmla="*/ 980735 w 2075882"/>
              <a:gd name="connsiteY814" fmla="*/ 1272387 h 1811082"/>
              <a:gd name="connsiteX815" fmla="*/ 982669 w 2075882"/>
              <a:gd name="connsiteY815" fmla="*/ 1266373 h 1811082"/>
              <a:gd name="connsiteX816" fmla="*/ 983135 w 2075882"/>
              <a:gd name="connsiteY816" fmla="*/ 1265918 h 1811082"/>
              <a:gd name="connsiteX817" fmla="*/ 982497 w 2075882"/>
              <a:gd name="connsiteY817" fmla="*/ 1263689 h 1811082"/>
              <a:gd name="connsiteX818" fmla="*/ 982669 w 2075882"/>
              <a:gd name="connsiteY818" fmla="*/ 1260312 h 1811082"/>
              <a:gd name="connsiteX819" fmla="*/ 983783 w 2075882"/>
              <a:gd name="connsiteY819" fmla="*/ 1254697 h 1811082"/>
              <a:gd name="connsiteX820" fmla="*/ 984545 w 2075882"/>
              <a:gd name="connsiteY820" fmla="*/ 1251918 h 1811082"/>
              <a:gd name="connsiteX821" fmla="*/ 985393 w 2075882"/>
              <a:gd name="connsiteY821" fmla="*/ 1247982 h 1811082"/>
              <a:gd name="connsiteX822" fmla="*/ 986079 w 2075882"/>
              <a:gd name="connsiteY822" fmla="*/ 1244435 h 1811082"/>
              <a:gd name="connsiteX823" fmla="*/ 988069 w 2075882"/>
              <a:gd name="connsiteY823" fmla="*/ 1231886 h 1811082"/>
              <a:gd name="connsiteX824" fmla="*/ 989489 w 2075882"/>
              <a:gd name="connsiteY824" fmla="*/ 1229117 h 1811082"/>
              <a:gd name="connsiteX825" fmla="*/ 993594 w 2075882"/>
              <a:gd name="connsiteY825" fmla="*/ 1225086 h 1811082"/>
              <a:gd name="connsiteX826" fmla="*/ 992917 w 2075882"/>
              <a:gd name="connsiteY826" fmla="*/ 1221681 h 1811082"/>
              <a:gd name="connsiteX827" fmla="*/ 994842 w 2075882"/>
              <a:gd name="connsiteY827" fmla="*/ 1217289 h 1811082"/>
              <a:gd name="connsiteX828" fmla="*/ 994480 w 2075882"/>
              <a:gd name="connsiteY828" fmla="*/ 1215743 h 1811082"/>
              <a:gd name="connsiteX829" fmla="*/ 992832 w 2075882"/>
              <a:gd name="connsiteY829" fmla="*/ 1210394 h 1811082"/>
              <a:gd name="connsiteX830" fmla="*/ 992603 w 2075882"/>
              <a:gd name="connsiteY830" fmla="*/ 1209910 h 1811082"/>
              <a:gd name="connsiteX831" fmla="*/ 993013 w 2075882"/>
              <a:gd name="connsiteY831" fmla="*/ 1209569 h 1811082"/>
              <a:gd name="connsiteX832" fmla="*/ 994194 w 2075882"/>
              <a:gd name="connsiteY832" fmla="*/ 1204750 h 1811082"/>
              <a:gd name="connsiteX833" fmla="*/ 993041 w 2075882"/>
              <a:gd name="connsiteY833" fmla="*/ 1203072 h 1811082"/>
              <a:gd name="connsiteX834" fmla="*/ 995861 w 2075882"/>
              <a:gd name="connsiteY834" fmla="*/ 1199979 h 1811082"/>
              <a:gd name="connsiteX835" fmla="*/ 995756 w 2075882"/>
              <a:gd name="connsiteY835" fmla="*/ 1199828 h 1811082"/>
              <a:gd name="connsiteX836" fmla="*/ 997337 w 2075882"/>
              <a:gd name="connsiteY836" fmla="*/ 1199837 h 1811082"/>
              <a:gd name="connsiteX837" fmla="*/ 997347 w 2075882"/>
              <a:gd name="connsiteY837" fmla="*/ 1198500 h 1811082"/>
              <a:gd name="connsiteX838" fmla="*/ 999156 w 2075882"/>
              <a:gd name="connsiteY838" fmla="*/ 1193169 h 1811082"/>
              <a:gd name="connsiteX839" fmla="*/ 998804 w 2075882"/>
              <a:gd name="connsiteY839" fmla="*/ 1192003 h 1811082"/>
              <a:gd name="connsiteX840" fmla="*/ 998109 w 2075882"/>
              <a:gd name="connsiteY840" fmla="*/ 1183040 h 1811082"/>
              <a:gd name="connsiteX841" fmla="*/ 999937 w 2075882"/>
              <a:gd name="connsiteY841" fmla="*/ 1175717 h 1811082"/>
              <a:gd name="connsiteX842" fmla="*/ 1001166 w 2075882"/>
              <a:gd name="connsiteY842" fmla="*/ 1174703 h 1811082"/>
              <a:gd name="connsiteX843" fmla="*/ 1004100 w 2075882"/>
              <a:gd name="connsiteY843" fmla="*/ 1170700 h 1811082"/>
              <a:gd name="connsiteX844" fmla="*/ 1004719 w 2075882"/>
              <a:gd name="connsiteY844" fmla="*/ 1168983 h 1811082"/>
              <a:gd name="connsiteX845" fmla="*/ 1003490 w 2075882"/>
              <a:gd name="connsiteY845" fmla="*/ 1164952 h 1811082"/>
              <a:gd name="connsiteX846" fmla="*/ 1000776 w 2075882"/>
              <a:gd name="connsiteY846" fmla="*/ 1161025 h 1811082"/>
              <a:gd name="connsiteX847" fmla="*/ 1003738 w 2075882"/>
              <a:gd name="connsiteY847" fmla="*/ 1158132 h 1811082"/>
              <a:gd name="connsiteX848" fmla="*/ 1005700 w 2075882"/>
              <a:gd name="connsiteY848" fmla="*/ 1153400 h 1811082"/>
              <a:gd name="connsiteX849" fmla="*/ 1007338 w 2075882"/>
              <a:gd name="connsiteY849" fmla="*/ 1140377 h 1811082"/>
              <a:gd name="connsiteX850" fmla="*/ 1006224 w 2075882"/>
              <a:gd name="connsiteY850" fmla="*/ 1139817 h 1811082"/>
              <a:gd name="connsiteX851" fmla="*/ 1006091 w 2075882"/>
              <a:gd name="connsiteY851" fmla="*/ 1139960 h 1811082"/>
              <a:gd name="connsiteX852" fmla="*/ 1007977 w 2075882"/>
              <a:gd name="connsiteY852" fmla="*/ 1134857 h 1811082"/>
              <a:gd name="connsiteX853" fmla="*/ 1007919 w 2075882"/>
              <a:gd name="connsiteY853" fmla="*/ 1127240 h 1811082"/>
              <a:gd name="connsiteX854" fmla="*/ 1007738 w 2075882"/>
              <a:gd name="connsiteY854" fmla="*/ 1127316 h 1811082"/>
              <a:gd name="connsiteX855" fmla="*/ 1009262 w 2075882"/>
              <a:gd name="connsiteY855" fmla="*/ 1125808 h 1811082"/>
              <a:gd name="connsiteX856" fmla="*/ 1009072 w 2075882"/>
              <a:gd name="connsiteY856" fmla="*/ 1126036 h 1811082"/>
              <a:gd name="connsiteX857" fmla="*/ 1010882 w 2075882"/>
              <a:gd name="connsiteY857" fmla="*/ 1120335 h 1811082"/>
              <a:gd name="connsiteX858" fmla="*/ 1011977 w 2075882"/>
              <a:gd name="connsiteY858" fmla="*/ 1111780 h 1811082"/>
              <a:gd name="connsiteX859" fmla="*/ 1009853 w 2075882"/>
              <a:gd name="connsiteY859" fmla="*/ 1106345 h 1811082"/>
              <a:gd name="connsiteX860" fmla="*/ 1010720 w 2075882"/>
              <a:gd name="connsiteY860" fmla="*/ 1102106 h 1811082"/>
              <a:gd name="connsiteX861" fmla="*/ 1011501 w 2075882"/>
              <a:gd name="connsiteY861" fmla="*/ 1098900 h 1811082"/>
              <a:gd name="connsiteX862" fmla="*/ 1013006 w 2075882"/>
              <a:gd name="connsiteY862" fmla="*/ 1095002 h 1811082"/>
              <a:gd name="connsiteX863" fmla="*/ 1013377 w 2075882"/>
              <a:gd name="connsiteY863" fmla="*/ 1090553 h 1811082"/>
              <a:gd name="connsiteX864" fmla="*/ 1014501 w 2075882"/>
              <a:gd name="connsiteY864" fmla="*/ 1087746 h 1811082"/>
              <a:gd name="connsiteX865" fmla="*/ 1014339 w 2075882"/>
              <a:gd name="connsiteY865" fmla="*/ 1087556 h 1811082"/>
              <a:gd name="connsiteX866" fmla="*/ 1015930 w 2075882"/>
              <a:gd name="connsiteY866" fmla="*/ 1087546 h 1811082"/>
              <a:gd name="connsiteX867" fmla="*/ 1015739 w 2075882"/>
              <a:gd name="connsiteY867" fmla="*/ 1087746 h 1811082"/>
              <a:gd name="connsiteX868" fmla="*/ 1016340 w 2075882"/>
              <a:gd name="connsiteY868" fmla="*/ 1071005 h 1811082"/>
              <a:gd name="connsiteX869" fmla="*/ 1016139 w 2075882"/>
              <a:gd name="connsiteY869" fmla="*/ 1066832 h 1811082"/>
              <a:gd name="connsiteX870" fmla="*/ 1016292 w 2075882"/>
              <a:gd name="connsiteY870" fmla="*/ 1066689 h 1811082"/>
              <a:gd name="connsiteX871" fmla="*/ 1016120 w 2075882"/>
              <a:gd name="connsiteY871" fmla="*/ 1064290 h 1811082"/>
              <a:gd name="connsiteX872" fmla="*/ 1019921 w 2075882"/>
              <a:gd name="connsiteY872" fmla="*/ 1060761 h 1811082"/>
              <a:gd name="connsiteX873" fmla="*/ 1020064 w 2075882"/>
              <a:gd name="connsiteY873" fmla="*/ 1059339 h 1811082"/>
              <a:gd name="connsiteX874" fmla="*/ 1018292 w 2075882"/>
              <a:gd name="connsiteY874" fmla="*/ 1050897 h 1811082"/>
              <a:gd name="connsiteX875" fmla="*/ 1020016 w 2075882"/>
              <a:gd name="connsiteY875" fmla="*/ 1046278 h 1811082"/>
              <a:gd name="connsiteX876" fmla="*/ 1019730 w 2075882"/>
              <a:gd name="connsiteY876" fmla="*/ 1045406 h 1811082"/>
              <a:gd name="connsiteX877" fmla="*/ 1019445 w 2075882"/>
              <a:gd name="connsiteY877" fmla="*/ 1042247 h 1811082"/>
              <a:gd name="connsiteX878" fmla="*/ 1020302 w 2075882"/>
              <a:gd name="connsiteY878" fmla="*/ 1037761 h 1811082"/>
              <a:gd name="connsiteX879" fmla="*/ 1024207 w 2075882"/>
              <a:gd name="connsiteY879" fmla="*/ 1030827 h 1811082"/>
              <a:gd name="connsiteX880" fmla="*/ 1022397 w 2075882"/>
              <a:gd name="connsiteY880" fmla="*/ 1028978 h 1811082"/>
              <a:gd name="connsiteX881" fmla="*/ 1020731 w 2075882"/>
              <a:gd name="connsiteY881" fmla="*/ 1023809 h 1811082"/>
              <a:gd name="connsiteX882" fmla="*/ 1022388 w 2075882"/>
              <a:gd name="connsiteY882" fmla="*/ 1015130 h 1811082"/>
              <a:gd name="connsiteX883" fmla="*/ 1025131 w 2075882"/>
              <a:gd name="connsiteY883" fmla="*/ 1010150 h 1811082"/>
              <a:gd name="connsiteX884" fmla="*/ 1023826 w 2075882"/>
              <a:gd name="connsiteY884" fmla="*/ 1008462 h 1811082"/>
              <a:gd name="connsiteX885" fmla="*/ 1023874 w 2075882"/>
              <a:gd name="connsiteY885" fmla="*/ 1008453 h 1811082"/>
              <a:gd name="connsiteX886" fmla="*/ 1023664 w 2075882"/>
              <a:gd name="connsiteY886" fmla="*/ 1004469 h 1811082"/>
              <a:gd name="connsiteX887" fmla="*/ 1029351 w 2075882"/>
              <a:gd name="connsiteY887" fmla="*/ 993751 h 1811082"/>
              <a:gd name="connsiteX888" fmla="*/ 1029208 w 2075882"/>
              <a:gd name="connsiteY888" fmla="*/ 993590 h 1811082"/>
              <a:gd name="connsiteX889" fmla="*/ 1027455 w 2075882"/>
              <a:gd name="connsiteY889" fmla="*/ 990792 h 1811082"/>
              <a:gd name="connsiteX890" fmla="*/ 1026007 w 2075882"/>
              <a:gd name="connsiteY890" fmla="*/ 986600 h 1811082"/>
              <a:gd name="connsiteX891" fmla="*/ 1028150 w 2075882"/>
              <a:gd name="connsiteY891" fmla="*/ 980084 h 1811082"/>
              <a:gd name="connsiteX892" fmla="*/ 1028636 w 2075882"/>
              <a:gd name="connsiteY892" fmla="*/ 975607 h 1811082"/>
              <a:gd name="connsiteX893" fmla="*/ 1030313 w 2075882"/>
              <a:gd name="connsiteY893" fmla="*/ 973274 h 1811082"/>
              <a:gd name="connsiteX894" fmla="*/ 1027712 w 2075882"/>
              <a:gd name="connsiteY894" fmla="*/ 967146 h 1811082"/>
              <a:gd name="connsiteX895" fmla="*/ 1027579 w 2075882"/>
              <a:gd name="connsiteY895" fmla="*/ 967298 h 1811082"/>
              <a:gd name="connsiteX896" fmla="*/ 1029855 w 2075882"/>
              <a:gd name="connsiteY896" fmla="*/ 960004 h 1811082"/>
              <a:gd name="connsiteX897" fmla="*/ 1027950 w 2075882"/>
              <a:gd name="connsiteY897" fmla="*/ 953668 h 1811082"/>
              <a:gd name="connsiteX898" fmla="*/ 1030589 w 2075882"/>
              <a:gd name="connsiteY898" fmla="*/ 948053 h 1811082"/>
              <a:gd name="connsiteX899" fmla="*/ 1031294 w 2075882"/>
              <a:gd name="connsiteY899" fmla="*/ 942818 h 1811082"/>
              <a:gd name="connsiteX900" fmla="*/ 1031151 w 2075882"/>
              <a:gd name="connsiteY900" fmla="*/ 942960 h 1811082"/>
              <a:gd name="connsiteX901" fmla="*/ 1033151 w 2075882"/>
              <a:gd name="connsiteY901" fmla="*/ 942306 h 1811082"/>
              <a:gd name="connsiteX902" fmla="*/ 1033323 w 2075882"/>
              <a:gd name="connsiteY902" fmla="*/ 942400 h 1811082"/>
              <a:gd name="connsiteX903" fmla="*/ 1034056 w 2075882"/>
              <a:gd name="connsiteY903" fmla="*/ 937734 h 1811082"/>
              <a:gd name="connsiteX904" fmla="*/ 1033332 w 2075882"/>
              <a:gd name="connsiteY904" fmla="*/ 927358 h 1811082"/>
              <a:gd name="connsiteX905" fmla="*/ 1033084 w 2075882"/>
              <a:gd name="connsiteY905" fmla="*/ 927234 h 1811082"/>
              <a:gd name="connsiteX906" fmla="*/ 1034761 w 2075882"/>
              <a:gd name="connsiteY906" fmla="*/ 926438 h 1811082"/>
              <a:gd name="connsiteX907" fmla="*/ 1034246 w 2075882"/>
              <a:gd name="connsiteY907" fmla="*/ 924948 h 1811082"/>
              <a:gd name="connsiteX908" fmla="*/ 1032522 w 2075882"/>
              <a:gd name="connsiteY908" fmla="*/ 924228 h 1811082"/>
              <a:gd name="connsiteX909" fmla="*/ 1032722 w 2075882"/>
              <a:gd name="connsiteY909" fmla="*/ 924341 h 1811082"/>
              <a:gd name="connsiteX910" fmla="*/ 1034818 w 2075882"/>
              <a:gd name="connsiteY910" fmla="*/ 916905 h 1811082"/>
              <a:gd name="connsiteX911" fmla="*/ 1034218 w 2075882"/>
              <a:gd name="connsiteY911" fmla="*/ 910532 h 1811082"/>
              <a:gd name="connsiteX912" fmla="*/ 1034342 w 2075882"/>
              <a:gd name="connsiteY912" fmla="*/ 902261 h 1811082"/>
              <a:gd name="connsiteX913" fmla="*/ 1035999 w 2075882"/>
              <a:gd name="connsiteY913" fmla="*/ 899387 h 1811082"/>
              <a:gd name="connsiteX914" fmla="*/ 1036352 w 2075882"/>
              <a:gd name="connsiteY914" fmla="*/ 892928 h 1811082"/>
              <a:gd name="connsiteX915" fmla="*/ 1035456 w 2075882"/>
              <a:gd name="connsiteY915" fmla="*/ 889997 h 1811082"/>
              <a:gd name="connsiteX916" fmla="*/ 1034466 w 2075882"/>
              <a:gd name="connsiteY916" fmla="*/ 885700 h 1811082"/>
              <a:gd name="connsiteX917" fmla="*/ 1034313 w 2075882"/>
              <a:gd name="connsiteY917" fmla="*/ 885757 h 1811082"/>
              <a:gd name="connsiteX918" fmla="*/ 1034313 w 2075882"/>
              <a:gd name="connsiteY918" fmla="*/ 884126 h 1811082"/>
              <a:gd name="connsiteX919" fmla="*/ 1034427 w 2075882"/>
              <a:gd name="connsiteY919" fmla="*/ 884164 h 1811082"/>
              <a:gd name="connsiteX920" fmla="*/ 1035647 w 2075882"/>
              <a:gd name="connsiteY920" fmla="*/ 880370 h 1811082"/>
              <a:gd name="connsiteX921" fmla="*/ 1036275 w 2075882"/>
              <a:gd name="connsiteY921" fmla="*/ 881328 h 1811082"/>
              <a:gd name="connsiteX922" fmla="*/ 1037714 w 2075882"/>
              <a:gd name="connsiteY922" fmla="*/ 880844 h 1811082"/>
              <a:gd name="connsiteX923" fmla="*/ 1036723 w 2075882"/>
              <a:gd name="connsiteY923" fmla="*/ 880275 h 1811082"/>
              <a:gd name="connsiteX924" fmla="*/ 1035532 w 2075882"/>
              <a:gd name="connsiteY924" fmla="*/ 880512 h 1811082"/>
              <a:gd name="connsiteX925" fmla="*/ 1037266 w 2075882"/>
              <a:gd name="connsiteY925" fmla="*/ 878122 h 1811082"/>
              <a:gd name="connsiteX926" fmla="*/ 1037933 w 2075882"/>
              <a:gd name="connsiteY926" fmla="*/ 874423 h 1811082"/>
              <a:gd name="connsiteX927" fmla="*/ 1037914 w 2075882"/>
              <a:gd name="connsiteY927" fmla="*/ 874594 h 1811082"/>
              <a:gd name="connsiteX928" fmla="*/ 1036790 w 2075882"/>
              <a:gd name="connsiteY928" fmla="*/ 868751 h 1811082"/>
              <a:gd name="connsiteX929" fmla="*/ 1037314 w 2075882"/>
              <a:gd name="connsiteY929" fmla="*/ 866285 h 1811082"/>
              <a:gd name="connsiteX930" fmla="*/ 1040219 w 2075882"/>
              <a:gd name="connsiteY930" fmla="*/ 864710 h 1811082"/>
              <a:gd name="connsiteX931" fmla="*/ 1038133 w 2075882"/>
              <a:gd name="connsiteY931" fmla="*/ 862083 h 1811082"/>
              <a:gd name="connsiteX932" fmla="*/ 1037771 w 2075882"/>
              <a:gd name="connsiteY932" fmla="*/ 855728 h 1811082"/>
              <a:gd name="connsiteX933" fmla="*/ 1040619 w 2075882"/>
              <a:gd name="connsiteY933" fmla="*/ 853623 h 1811082"/>
              <a:gd name="connsiteX934" fmla="*/ 1037485 w 2075882"/>
              <a:gd name="connsiteY934" fmla="*/ 852124 h 1811082"/>
              <a:gd name="connsiteX935" fmla="*/ 1038104 w 2075882"/>
              <a:gd name="connsiteY935" fmla="*/ 849013 h 1811082"/>
              <a:gd name="connsiteX936" fmla="*/ 1040971 w 2075882"/>
              <a:gd name="connsiteY936" fmla="*/ 846006 h 1811082"/>
              <a:gd name="connsiteX937" fmla="*/ 1040542 w 2075882"/>
              <a:gd name="connsiteY937" fmla="*/ 842819 h 1811082"/>
              <a:gd name="connsiteX938" fmla="*/ 1039180 w 2075882"/>
              <a:gd name="connsiteY938" fmla="*/ 838049 h 1811082"/>
              <a:gd name="connsiteX939" fmla="*/ 1040181 w 2075882"/>
              <a:gd name="connsiteY939" fmla="*/ 833780 h 1811082"/>
              <a:gd name="connsiteX940" fmla="*/ 1043152 w 2075882"/>
              <a:gd name="connsiteY940" fmla="*/ 831201 h 1811082"/>
              <a:gd name="connsiteX941" fmla="*/ 1042562 w 2075882"/>
              <a:gd name="connsiteY941" fmla="*/ 829266 h 1811082"/>
              <a:gd name="connsiteX942" fmla="*/ 1042752 w 2075882"/>
              <a:gd name="connsiteY942" fmla="*/ 829104 h 1811082"/>
              <a:gd name="connsiteX943" fmla="*/ 1040504 w 2075882"/>
              <a:gd name="connsiteY943" fmla="*/ 823053 h 1811082"/>
              <a:gd name="connsiteX944" fmla="*/ 1040666 w 2075882"/>
              <a:gd name="connsiteY944" fmla="*/ 823205 h 1811082"/>
              <a:gd name="connsiteX945" fmla="*/ 1043124 w 2075882"/>
              <a:gd name="connsiteY945" fmla="*/ 818889 h 1811082"/>
              <a:gd name="connsiteX946" fmla="*/ 1043562 w 2075882"/>
              <a:gd name="connsiteY946" fmla="*/ 818130 h 1811082"/>
              <a:gd name="connsiteX947" fmla="*/ 1042609 w 2075882"/>
              <a:gd name="connsiteY947" fmla="*/ 815958 h 1811082"/>
              <a:gd name="connsiteX948" fmla="*/ 1041447 w 2075882"/>
              <a:gd name="connsiteY948" fmla="*/ 809945 h 1811082"/>
              <a:gd name="connsiteX949" fmla="*/ 1044095 w 2075882"/>
              <a:gd name="connsiteY949" fmla="*/ 805288 h 1811082"/>
              <a:gd name="connsiteX950" fmla="*/ 1046038 w 2075882"/>
              <a:gd name="connsiteY950" fmla="*/ 800195 h 1811082"/>
              <a:gd name="connsiteX951" fmla="*/ 1045286 w 2075882"/>
              <a:gd name="connsiteY951" fmla="*/ 794675 h 1811082"/>
              <a:gd name="connsiteX952" fmla="*/ 1044314 w 2075882"/>
              <a:gd name="connsiteY952" fmla="*/ 791820 h 1811082"/>
              <a:gd name="connsiteX953" fmla="*/ 1044286 w 2075882"/>
              <a:gd name="connsiteY953" fmla="*/ 789534 h 1811082"/>
              <a:gd name="connsiteX954" fmla="*/ 1045410 w 2075882"/>
              <a:gd name="connsiteY954" fmla="*/ 788984 h 1811082"/>
              <a:gd name="connsiteX955" fmla="*/ 1045743 w 2075882"/>
              <a:gd name="connsiteY955" fmla="*/ 785057 h 1811082"/>
              <a:gd name="connsiteX956" fmla="*/ 1046277 w 2075882"/>
              <a:gd name="connsiteY956" fmla="*/ 782164 h 1811082"/>
              <a:gd name="connsiteX957" fmla="*/ 1045905 w 2075882"/>
              <a:gd name="connsiteY957" fmla="*/ 774861 h 1811082"/>
              <a:gd name="connsiteX958" fmla="*/ 1044457 w 2075882"/>
              <a:gd name="connsiteY958" fmla="*/ 771095 h 1811082"/>
              <a:gd name="connsiteX959" fmla="*/ 1044152 w 2075882"/>
              <a:gd name="connsiteY959" fmla="*/ 769502 h 1811082"/>
              <a:gd name="connsiteX960" fmla="*/ 1046686 w 2075882"/>
              <a:gd name="connsiteY960" fmla="*/ 763033 h 1811082"/>
              <a:gd name="connsiteX961" fmla="*/ 1047220 w 2075882"/>
              <a:gd name="connsiteY961" fmla="*/ 762009 h 1811082"/>
              <a:gd name="connsiteX962" fmla="*/ 1047324 w 2075882"/>
              <a:gd name="connsiteY962" fmla="*/ 751983 h 1811082"/>
              <a:gd name="connsiteX963" fmla="*/ 1047372 w 2075882"/>
              <a:gd name="connsiteY963" fmla="*/ 747810 h 1811082"/>
              <a:gd name="connsiteX964" fmla="*/ 1047086 w 2075882"/>
              <a:gd name="connsiteY964" fmla="*/ 745211 h 1811082"/>
              <a:gd name="connsiteX965" fmla="*/ 1047019 w 2075882"/>
              <a:gd name="connsiteY965" fmla="*/ 743362 h 1811082"/>
              <a:gd name="connsiteX966" fmla="*/ 1050058 w 2075882"/>
              <a:gd name="connsiteY966" fmla="*/ 734048 h 1811082"/>
              <a:gd name="connsiteX967" fmla="*/ 1052049 w 2075882"/>
              <a:gd name="connsiteY967" fmla="*/ 725208 h 1811082"/>
              <a:gd name="connsiteX968" fmla="*/ 1050839 w 2075882"/>
              <a:gd name="connsiteY968" fmla="*/ 717241 h 1811082"/>
              <a:gd name="connsiteX969" fmla="*/ 1050972 w 2075882"/>
              <a:gd name="connsiteY969" fmla="*/ 717345 h 1811082"/>
              <a:gd name="connsiteX970" fmla="*/ 1052820 w 2075882"/>
              <a:gd name="connsiteY970" fmla="*/ 713191 h 1811082"/>
              <a:gd name="connsiteX971" fmla="*/ 1052887 w 2075882"/>
              <a:gd name="connsiteY971" fmla="*/ 709823 h 1811082"/>
              <a:gd name="connsiteX972" fmla="*/ 1051058 w 2075882"/>
              <a:gd name="connsiteY972" fmla="*/ 708183 h 1811082"/>
              <a:gd name="connsiteX973" fmla="*/ 1051058 w 2075882"/>
              <a:gd name="connsiteY973" fmla="*/ 708287 h 1811082"/>
              <a:gd name="connsiteX974" fmla="*/ 1054392 w 2075882"/>
              <a:gd name="connsiteY974" fmla="*/ 698887 h 1811082"/>
              <a:gd name="connsiteX975" fmla="*/ 1054297 w 2075882"/>
              <a:gd name="connsiteY975" fmla="*/ 691129 h 1811082"/>
              <a:gd name="connsiteX976" fmla="*/ 1054792 w 2075882"/>
              <a:gd name="connsiteY976" fmla="*/ 689355 h 1811082"/>
              <a:gd name="connsiteX977" fmla="*/ 1055068 w 2075882"/>
              <a:gd name="connsiteY977" fmla="*/ 680326 h 1811082"/>
              <a:gd name="connsiteX978" fmla="*/ 1054906 w 2075882"/>
              <a:gd name="connsiteY978" fmla="*/ 680439 h 1811082"/>
              <a:gd name="connsiteX979" fmla="*/ 1056897 w 2075882"/>
              <a:gd name="connsiteY979" fmla="*/ 677442 h 1811082"/>
              <a:gd name="connsiteX980" fmla="*/ 1060431 w 2075882"/>
              <a:gd name="connsiteY980" fmla="*/ 668451 h 1811082"/>
              <a:gd name="connsiteX981" fmla="*/ 1059897 w 2075882"/>
              <a:gd name="connsiteY981" fmla="*/ 667341 h 1811082"/>
              <a:gd name="connsiteX982" fmla="*/ 1059697 w 2075882"/>
              <a:gd name="connsiteY982" fmla="*/ 662532 h 1811082"/>
              <a:gd name="connsiteX983" fmla="*/ 1059507 w 2075882"/>
              <a:gd name="connsiteY983" fmla="*/ 662646 h 1811082"/>
              <a:gd name="connsiteX984" fmla="*/ 1059535 w 2075882"/>
              <a:gd name="connsiteY984" fmla="*/ 659744 h 1811082"/>
              <a:gd name="connsiteX985" fmla="*/ 1059659 w 2075882"/>
              <a:gd name="connsiteY985" fmla="*/ 659857 h 1811082"/>
              <a:gd name="connsiteX986" fmla="*/ 1060412 w 2075882"/>
              <a:gd name="connsiteY986" fmla="*/ 653379 h 1811082"/>
              <a:gd name="connsiteX987" fmla="*/ 1059716 w 2075882"/>
              <a:gd name="connsiteY987" fmla="*/ 650629 h 1811082"/>
              <a:gd name="connsiteX988" fmla="*/ 1059831 w 2075882"/>
              <a:gd name="connsiteY988" fmla="*/ 650591 h 1811082"/>
              <a:gd name="connsiteX989" fmla="*/ 1060088 w 2075882"/>
              <a:gd name="connsiteY989" fmla="*/ 648248 h 1811082"/>
              <a:gd name="connsiteX990" fmla="*/ 1061574 w 2075882"/>
              <a:gd name="connsiteY990" fmla="*/ 644378 h 1811082"/>
              <a:gd name="connsiteX991" fmla="*/ 1061564 w 2075882"/>
              <a:gd name="connsiteY991" fmla="*/ 640878 h 1811082"/>
              <a:gd name="connsiteX992" fmla="*/ 1061631 w 2075882"/>
              <a:gd name="connsiteY992" fmla="*/ 640926 h 1811082"/>
              <a:gd name="connsiteX993" fmla="*/ 1063545 w 2075882"/>
              <a:gd name="connsiteY993" fmla="*/ 632389 h 1811082"/>
              <a:gd name="connsiteX994" fmla="*/ 1065689 w 2075882"/>
              <a:gd name="connsiteY994" fmla="*/ 630151 h 1811082"/>
              <a:gd name="connsiteX995" fmla="*/ 1067460 w 2075882"/>
              <a:gd name="connsiteY995" fmla="*/ 618257 h 1811082"/>
              <a:gd name="connsiteX996" fmla="*/ 1066031 w 2075882"/>
              <a:gd name="connsiteY996" fmla="*/ 616085 h 1811082"/>
              <a:gd name="connsiteX997" fmla="*/ 1066165 w 2075882"/>
              <a:gd name="connsiteY997" fmla="*/ 616208 h 1811082"/>
              <a:gd name="connsiteX998" fmla="*/ 1066098 w 2075882"/>
              <a:gd name="connsiteY998" fmla="*/ 613799 h 1811082"/>
              <a:gd name="connsiteX999" fmla="*/ 1065946 w 2075882"/>
              <a:gd name="connsiteY999" fmla="*/ 613922 h 1811082"/>
              <a:gd name="connsiteX1000" fmla="*/ 1065946 w 2075882"/>
              <a:gd name="connsiteY1000" fmla="*/ 613932 h 1811082"/>
              <a:gd name="connsiteX1001" fmla="*/ 1065946 w 2075882"/>
              <a:gd name="connsiteY1001" fmla="*/ 613932 h 1811082"/>
              <a:gd name="connsiteX1002" fmla="*/ 1065946 w 2075882"/>
              <a:gd name="connsiteY1002" fmla="*/ 613932 h 1811082"/>
              <a:gd name="connsiteX1003" fmla="*/ 1539900 w 2075882"/>
              <a:gd name="connsiteY1003" fmla="*/ 20838 h 1811082"/>
              <a:gd name="connsiteX1004" fmla="*/ 1540129 w 2075882"/>
              <a:gd name="connsiteY1004" fmla="*/ 20713 h 1811082"/>
              <a:gd name="connsiteX1005" fmla="*/ 1540062 w 2075882"/>
              <a:gd name="connsiteY1005" fmla="*/ 21018 h 1811082"/>
              <a:gd name="connsiteX1006" fmla="*/ 1539510 w 2075882"/>
              <a:gd name="connsiteY1006" fmla="*/ 21012 h 1811082"/>
              <a:gd name="connsiteX1007" fmla="*/ 1539262 w 2075882"/>
              <a:gd name="connsiteY1007" fmla="*/ 21313 h 1811082"/>
              <a:gd name="connsiteX1008" fmla="*/ 1539900 w 2075882"/>
              <a:gd name="connsiteY1008" fmla="*/ 20839 h 1811082"/>
              <a:gd name="connsiteX1009" fmla="*/ 1539900 w 2075882"/>
              <a:gd name="connsiteY1009" fmla="*/ 20839 h 1811082"/>
              <a:gd name="connsiteX1010" fmla="*/ 1546634 w 2075882"/>
              <a:gd name="connsiteY1010" fmla="*/ 19327 h 1811082"/>
              <a:gd name="connsiteX1011" fmla="*/ 1546596 w 2075882"/>
              <a:gd name="connsiteY1011" fmla="*/ 19722 h 1811082"/>
              <a:gd name="connsiteX1012" fmla="*/ 1546453 w 2075882"/>
              <a:gd name="connsiteY1012" fmla="*/ 19470 h 1811082"/>
              <a:gd name="connsiteX1013" fmla="*/ 1545711 w 2075882"/>
              <a:gd name="connsiteY1013" fmla="*/ 18575 h 1811082"/>
              <a:gd name="connsiteX1014" fmla="*/ 1545244 w 2075882"/>
              <a:gd name="connsiteY1014" fmla="*/ 19614 h 1811082"/>
              <a:gd name="connsiteX1015" fmla="*/ 1544910 w 2075882"/>
              <a:gd name="connsiteY1015" fmla="*/ 20032 h 1811082"/>
              <a:gd name="connsiteX1016" fmla="*/ 1545101 w 2075882"/>
              <a:gd name="connsiteY1016" fmla="*/ 19465 h 1811082"/>
              <a:gd name="connsiteX1017" fmla="*/ 1546634 w 2075882"/>
              <a:gd name="connsiteY1017" fmla="*/ 19328 h 1811082"/>
              <a:gd name="connsiteX1018" fmla="*/ 1546634 w 2075882"/>
              <a:gd name="connsiteY1018" fmla="*/ 19328 h 1811082"/>
              <a:gd name="connsiteX1019" fmla="*/ 1125982 w 2075882"/>
              <a:gd name="connsiteY1019" fmla="*/ 453138 h 1811082"/>
              <a:gd name="connsiteX1020" fmla="*/ 1126229 w 2075882"/>
              <a:gd name="connsiteY1020" fmla="*/ 453009 h 1811082"/>
              <a:gd name="connsiteX1021" fmla="*/ 1126058 w 2075882"/>
              <a:gd name="connsiteY1021" fmla="*/ 452724 h 1811082"/>
              <a:gd name="connsiteX1022" fmla="*/ 1125982 w 2075882"/>
              <a:gd name="connsiteY1022" fmla="*/ 453139 h 1811082"/>
              <a:gd name="connsiteX1023" fmla="*/ 1125982 w 2075882"/>
              <a:gd name="connsiteY1023" fmla="*/ 453139 h 1811082"/>
              <a:gd name="connsiteX1024" fmla="*/ 1191514 w 2075882"/>
              <a:gd name="connsiteY1024" fmla="*/ 310458 h 1811082"/>
              <a:gd name="connsiteX1025" fmla="*/ 1192362 w 2075882"/>
              <a:gd name="connsiteY1025" fmla="*/ 308610 h 1811082"/>
              <a:gd name="connsiteX1026" fmla="*/ 1197257 w 2075882"/>
              <a:gd name="connsiteY1026" fmla="*/ 300805 h 1811082"/>
              <a:gd name="connsiteX1027" fmla="*/ 1192552 w 2075882"/>
              <a:gd name="connsiteY1027" fmla="*/ 308771 h 1811082"/>
              <a:gd name="connsiteX1028" fmla="*/ 1191647 w 2075882"/>
              <a:gd name="connsiteY1028" fmla="*/ 310395 h 1811082"/>
              <a:gd name="connsiteX1029" fmla="*/ 1191104 w 2075882"/>
              <a:gd name="connsiteY1029" fmla="*/ 310329 h 1811082"/>
              <a:gd name="connsiteX1030" fmla="*/ 1191514 w 2075882"/>
              <a:gd name="connsiteY1030" fmla="*/ 310458 h 1811082"/>
              <a:gd name="connsiteX1031" fmla="*/ 1209897 w 2075882"/>
              <a:gd name="connsiteY1031" fmla="*/ 280192 h 1811082"/>
              <a:gd name="connsiteX1032" fmla="*/ 1208202 w 2075882"/>
              <a:gd name="connsiteY1032" fmla="*/ 280926 h 1811082"/>
              <a:gd name="connsiteX1033" fmla="*/ 1207830 w 2075882"/>
              <a:gd name="connsiteY1033" fmla="*/ 281051 h 1811082"/>
              <a:gd name="connsiteX1034" fmla="*/ 1208211 w 2075882"/>
              <a:gd name="connsiteY1034" fmla="*/ 281018 h 1811082"/>
              <a:gd name="connsiteX1035" fmla="*/ 1209792 w 2075882"/>
              <a:gd name="connsiteY1035" fmla="*/ 280020 h 1811082"/>
              <a:gd name="connsiteX1036" fmla="*/ 1209897 w 2075882"/>
              <a:gd name="connsiteY1036" fmla="*/ 280191 h 1811082"/>
              <a:gd name="connsiteX1037" fmla="*/ 1209897 w 2075882"/>
              <a:gd name="connsiteY1037" fmla="*/ 280191 h 1811082"/>
              <a:gd name="connsiteX1038" fmla="*/ 955875 w 2075882"/>
              <a:gd name="connsiteY1038" fmla="*/ 1406843 h 1811082"/>
              <a:gd name="connsiteX1039" fmla="*/ 956056 w 2075882"/>
              <a:gd name="connsiteY1039" fmla="*/ 1406995 h 1811082"/>
              <a:gd name="connsiteX1040" fmla="*/ 955665 w 2075882"/>
              <a:gd name="connsiteY1040" fmla="*/ 1407317 h 1811082"/>
              <a:gd name="connsiteX1041" fmla="*/ 955732 w 2075882"/>
              <a:gd name="connsiteY1041" fmla="*/ 1407630 h 1811082"/>
              <a:gd name="connsiteX1042" fmla="*/ 955875 w 2075882"/>
              <a:gd name="connsiteY1042" fmla="*/ 1406843 h 1811082"/>
              <a:gd name="connsiteX1043" fmla="*/ 951550 w 2075882"/>
              <a:gd name="connsiteY1043" fmla="*/ 1415816 h 1811082"/>
              <a:gd name="connsiteX1044" fmla="*/ 952684 w 2075882"/>
              <a:gd name="connsiteY1044" fmla="*/ 1416015 h 1811082"/>
              <a:gd name="connsiteX1045" fmla="*/ 952922 w 2075882"/>
              <a:gd name="connsiteY1045" fmla="*/ 1415711 h 1811082"/>
              <a:gd name="connsiteX1046" fmla="*/ 952008 w 2075882"/>
              <a:gd name="connsiteY1046" fmla="*/ 1416034 h 1811082"/>
              <a:gd name="connsiteX1047" fmla="*/ 951417 w 2075882"/>
              <a:gd name="connsiteY1047" fmla="*/ 1416015 h 1811082"/>
              <a:gd name="connsiteX1048" fmla="*/ 951655 w 2075882"/>
              <a:gd name="connsiteY1048" fmla="*/ 1416338 h 1811082"/>
              <a:gd name="connsiteX1049" fmla="*/ 951550 w 2075882"/>
              <a:gd name="connsiteY1049" fmla="*/ 1415816 h 1811082"/>
              <a:gd name="connsiteX1050" fmla="*/ 951550 w 2075882"/>
              <a:gd name="connsiteY1050" fmla="*/ 1415816 h 1811082"/>
              <a:gd name="connsiteX1051" fmla="*/ 949798 w 2075882"/>
              <a:gd name="connsiteY1051" fmla="*/ 1424713 h 1811082"/>
              <a:gd name="connsiteX1052" fmla="*/ 948407 w 2075882"/>
              <a:gd name="connsiteY1052" fmla="*/ 1425386 h 1811082"/>
              <a:gd name="connsiteX1053" fmla="*/ 948607 w 2075882"/>
              <a:gd name="connsiteY1053" fmla="*/ 1426391 h 1811082"/>
              <a:gd name="connsiteX1054" fmla="*/ 949331 w 2075882"/>
              <a:gd name="connsiteY1054" fmla="*/ 1425680 h 1811082"/>
              <a:gd name="connsiteX1055" fmla="*/ 949655 w 2075882"/>
              <a:gd name="connsiteY1055" fmla="*/ 1424551 h 1811082"/>
              <a:gd name="connsiteX1056" fmla="*/ 949798 w 2075882"/>
              <a:gd name="connsiteY1056" fmla="*/ 1424713 h 1811082"/>
              <a:gd name="connsiteX1057" fmla="*/ 949798 w 2075882"/>
              <a:gd name="connsiteY1057" fmla="*/ 1424713 h 1811082"/>
              <a:gd name="connsiteX1058" fmla="*/ 907107 w 2075882"/>
              <a:gd name="connsiteY1058" fmla="*/ 1511622 h 1811082"/>
              <a:gd name="connsiteX1059" fmla="*/ 906411 w 2075882"/>
              <a:gd name="connsiteY1059" fmla="*/ 1515008 h 1811082"/>
              <a:gd name="connsiteX1060" fmla="*/ 904640 w 2075882"/>
              <a:gd name="connsiteY1060" fmla="*/ 1514695 h 1811082"/>
              <a:gd name="connsiteX1061" fmla="*/ 900382 w 2075882"/>
              <a:gd name="connsiteY1061" fmla="*/ 1523762 h 1811082"/>
              <a:gd name="connsiteX1062" fmla="*/ 906411 w 2075882"/>
              <a:gd name="connsiteY1062" fmla="*/ 1514932 h 1811082"/>
              <a:gd name="connsiteX1063" fmla="*/ 906945 w 2075882"/>
              <a:gd name="connsiteY1063" fmla="*/ 1511470 h 1811082"/>
              <a:gd name="connsiteX1064" fmla="*/ 907221 w 2075882"/>
              <a:gd name="connsiteY1064" fmla="*/ 1511072 h 1811082"/>
              <a:gd name="connsiteX1065" fmla="*/ 907107 w 2075882"/>
              <a:gd name="connsiteY1065" fmla="*/ 1511622 h 1811082"/>
              <a:gd name="connsiteX1066" fmla="*/ 907107 w 2075882"/>
              <a:gd name="connsiteY1066" fmla="*/ 1511622 h 1811082"/>
              <a:gd name="connsiteX1067" fmla="*/ 1179055 w 2075882"/>
              <a:gd name="connsiteY1067" fmla="*/ 329926 h 1811082"/>
              <a:gd name="connsiteX1068" fmla="*/ 1178484 w 2075882"/>
              <a:gd name="connsiteY1068" fmla="*/ 331490 h 1811082"/>
              <a:gd name="connsiteX1069" fmla="*/ 1178893 w 2075882"/>
              <a:gd name="connsiteY1069" fmla="*/ 329767 h 1811082"/>
              <a:gd name="connsiteX1070" fmla="*/ 1179436 w 2075882"/>
              <a:gd name="connsiteY1070" fmla="*/ 328905 h 1811082"/>
              <a:gd name="connsiteX1071" fmla="*/ 1179055 w 2075882"/>
              <a:gd name="connsiteY1071" fmla="*/ 329926 h 1811082"/>
              <a:gd name="connsiteX1072" fmla="*/ 1179055 w 2075882"/>
              <a:gd name="connsiteY1072" fmla="*/ 329926 h 1811082"/>
              <a:gd name="connsiteX1073" fmla="*/ 960399 w 2075882"/>
              <a:gd name="connsiteY1073" fmla="*/ 1398051 h 1811082"/>
              <a:gd name="connsiteX1074" fmla="*/ 960990 w 2075882"/>
              <a:gd name="connsiteY1074" fmla="*/ 1396334 h 1811082"/>
              <a:gd name="connsiteX1075" fmla="*/ 960542 w 2075882"/>
              <a:gd name="connsiteY1075" fmla="*/ 1395642 h 1811082"/>
              <a:gd name="connsiteX1076" fmla="*/ 960504 w 2075882"/>
              <a:gd name="connsiteY1076" fmla="*/ 1396249 h 1811082"/>
              <a:gd name="connsiteX1077" fmla="*/ 960599 w 2075882"/>
              <a:gd name="connsiteY1077" fmla="*/ 1398060 h 1811082"/>
              <a:gd name="connsiteX1078" fmla="*/ 960113 w 2075882"/>
              <a:gd name="connsiteY1078" fmla="*/ 1398051 h 1811082"/>
              <a:gd name="connsiteX1079" fmla="*/ 960399 w 2075882"/>
              <a:gd name="connsiteY1079" fmla="*/ 1398051 h 1811082"/>
              <a:gd name="connsiteX1080" fmla="*/ 960399 w 2075882"/>
              <a:gd name="connsiteY1080" fmla="*/ 1398051 h 1811082"/>
              <a:gd name="connsiteX1081" fmla="*/ 1495990 w 2075882"/>
              <a:gd name="connsiteY1081" fmla="*/ 32671 h 1811082"/>
              <a:gd name="connsiteX1082" fmla="*/ 1500048 w 2075882"/>
              <a:gd name="connsiteY1082" fmla="*/ 31408 h 1811082"/>
              <a:gd name="connsiteX1083" fmla="*/ 1505296 w 2075882"/>
              <a:gd name="connsiteY1083" fmla="*/ 31488 h 1811082"/>
              <a:gd name="connsiteX1084" fmla="*/ 1511373 w 2075882"/>
              <a:gd name="connsiteY1084" fmla="*/ 27695 h 1811082"/>
              <a:gd name="connsiteX1085" fmla="*/ 1500267 w 2075882"/>
              <a:gd name="connsiteY1085" fmla="*/ 30915 h 1811082"/>
              <a:gd name="connsiteX1086" fmla="*/ 1500152 w 2075882"/>
              <a:gd name="connsiteY1086" fmla="*/ 31541 h 1811082"/>
              <a:gd name="connsiteX1087" fmla="*/ 1496114 w 2075882"/>
              <a:gd name="connsiteY1087" fmla="*/ 32801 h 1811082"/>
              <a:gd name="connsiteX1088" fmla="*/ 1495028 w 2075882"/>
              <a:gd name="connsiteY1088" fmla="*/ 33102 h 1811082"/>
              <a:gd name="connsiteX1089" fmla="*/ 1495609 w 2075882"/>
              <a:gd name="connsiteY1089" fmla="*/ 33680 h 1811082"/>
              <a:gd name="connsiteX1090" fmla="*/ 1495990 w 2075882"/>
              <a:gd name="connsiteY1090" fmla="*/ 32671 h 1811082"/>
              <a:gd name="connsiteX1091" fmla="*/ 1495990 w 2075882"/>
              <a:gd name="connsiteY1091" fmla="*/ 32671 h 1811082"/>
              <a:gd name="connsiteX1092" fmla="*/ 887895 w 2075882"/>
              <a:gd name="connsiteY1092" fmla="*/ 1542372 h 1811082"/>
              <a:gd name="connsiteX1093" fmla="*/ 890695 w 2075882"/>
              <a:gd name="connsiteY1093" fmla="*/ 1538616 h 1811082"/>
              <a:gd name="connsiteX1094" fmla="*/ 890848 w 2075882"/>
              <a:gd name="connsiteY1094" fmla="*/ 1538938 h 1811082"/>
              <a:gd name="connsiteX1095" fmla="*/ 890943 w 2075882"/>
              <a:gd name="connsiteY1095" fmla="*/ 1538502 h 1811082"/>
              <a:gd name="connsiteX1096" fmla="*/ 887752 w 2075882"/>
              <a:gd name="connsiteY1096" fmla="*/ 1542533 h 1811082"/>
              <a:gd name="connsiteX1097" fmla="*/ 887923 w 2075882"/>
              <a:gd name="connsiteY1097" fmla="*/ 1542817 h 1811082"/>
              <a:gd name="connsiteX1098" fmla="*/ 887895 w 2075882"/>
              <a:gd name="connsiteY1098" fmla="*/ 1542372 h 1811082"/>
              <a:gd name="connsiteX1099" fmla="*/ 887895 w 2075882"/>
              <a:gd name="connsiteY1099" fmla="*/ 1542372 h 1811082"/>
              <a:gd name="connsiteX1100" fmla="*/ 1395463 w 2075882"/>
              <a:gd name="connsiteY1100" fmla="*/ 82954 h 1811082"/>
              <a:gd name="connsiteX1101" fmla="*/ 1398330 w 2075882"/>
              <a:gd name="connsiteY1101" fmla="*/ 81730 h 1811082"/>
              <a:gd name="connsiteX1102" fmla="*/ 1398521 w 2075882"/>
              <a:gd name="connsiteY1102" fmla="*/ 80793 h 1811082"/>
              <a:gd name="connsiteX1103" fmla="*/ 1397435 w 2075882"/>
              <a:gd name="connsiteY1103" fmla="*/ 80481 h 1811082"/>
              <a:gd name="connsiteX1104" fmla="*/ 1395644 w 2075882"/>
              <a:gd name="connsiteY1104" fmla="*/ 82981 h 1811082"/>
              <a:gd name="connsiteX1105" fmla="*/ 1394911 w 2075882"/>
              <a:gd name="connsiteY1105" fmla="*/ 82877 h 1811082"/>
              <a:gd name="connsiteX1106" fmla="*/ 1395463 w 2075882"/>
              <a:gd name="connsiteY1106" fmla="*/ 82954 h 1811082"/>
              <a:gd name="connsiteX1107" fmla="*/ 885523 w 2075882"/>
              <a:gd name="connsiteY1107" fmla="*/ 1547825 h 1811082"/>
              <a:gd name="connsiteX1108" fmla="*/ 883704 w 2075882"/>
              <a:gd name="connsiteY1108" fmla="*/ 1552596 h 1811082"/>
              <a:gd name="connsiteX1109" fmla="*/ 883218 w 2075882"/>
              <a:gd name="connsiteY1109" fmla="*/ 1552473 h 1811082"/>
              <a:gd name="connsiteX1110" fmla="*/ 883532 w 2075882"/>
              <a:gd name="connsiteY1110" fmla="*/ 1552625 h 1811082"/>
              <a:gd name="connsiteX1111" fmla="*/ 885323 w 2075882"/>
              <a:gd name="connsiteY1111" fmla="*/ 1547987 h 1811082"/>
              <a:gd name="connsiteX1112" fmla="*/ 885590 w 2075882"/>
              <a:gd name="connsiteY1112" fmla="*/ 1548205 h 1811082"/>
              <a:gd name="connsiteX1113" fmla="*/ 885523 w 2075882"/>
              <a:gd name="connsiteY1113" fmla="*/ 1547825 h 1811082"/>
              <a:gd name="connsiteX1114" fmla="*/ 885523 w 2075882"/>
              <a:gd name="connsiteY1114" fmla="*/ 1547825 h 1811082"/>
              <a:gd name="connsiteX1115" fmla="*/ 1221880 w 2075882"/>
              <a:gd name="connsiteY1115" fmla="*/ 262861 h 1811082"/>
              <a:gd name="connsiteX1116" fmla="*/ 1222470 w 2075882"/>
              <a:gd name="connsiteY1116" fmla="*/ 261713 h 1811082"/>
              <a:gd name="connsiteX1117" fmla="*/ 1222870 w 2075882"/>
              <a:gd name="connsiteY1117" fmla="*/ 260194 h 1811082"/>
              <a:gd name="connsiteX1118" fmla="*/ 1222289 w 2075882"/>
              <a:gd name="connsiteY1118" fmla="*/ 260354 h 1811082"/>
              <a:gd name="connsiteX1119" fmla="*/ 1221794 w 2075882"/>
              <a:gd name="connsiteY1119" fmla="*/ 261492 h 1811082"/>
              <a:gd name="connsiteX1120" fmla="*/ 1222060 w 2075882"/>
              <a:gd name="connsiteY1120" fmla="*/ 262745 h 1811082"/>
              <a:gd name="connsiteX1121" fmla="*/ 1221594 w 2075882"/>
              <a:gd name="connsiteY1121" fmla="*/ 262565 h 1811082"/>
              <a:gd name="connsiteX1122" fmla="*/ 1221880 w 2075882"/>
              <a:gd name="connsiteY1122" fmla="*/ 262860 h 1811082"/>
              <a:gd name="connsiteX1123" fmla="*/ 1221880 w 2075882"/>
              <a:gd name="connsiteY1123" fmla="*/ 262860 h 1811082"/>
              <a:gd name="connsiteX1124" fmla="*/ 1135716 w 2075882"/>
              <a:gd name="connsiteY1124" fmla="*/ 426448 h 1811082"/>
              <a:gd name="connsiteX1125" fmla="*/ 1134259 w 2075882"/>
              <a:gd name="connsiteY1125" fmla="*/ 431003 h 1811082"/>
              <a:gd name="connsiteX1126" fmla="*/ 1135526 w 2075882"/>
              <a:gd name="connsiteY1126" fmla="*/ 426396 h 1811082"/>
              <a:gd name="connsiteX1127" fmla="*/ 1135278 w 2075882"/>
              <a:gd name="connsiteY1127" fmla="*/ 426293 h 1811082"/>
              <a:gd name="connsiteX1128" fmla="*/ 1135716 w 2075882"/>
              <a:gd name="connsiteY1128" fmla="*/ 426448 h 1811082"/>
              <a:gd name="connsiteX1129" fmla="*/ 1481264 w 2075882"/>
              <a:gd name="connsiteY1129" fmla="*/ 39247 h 1811082"/>
              <a:gd name="connsiteX1130" fmla="*/ 1474921 w 2075882"/>
              <a:gd name="connsiteY1130" fmla="*/ 41319 h 1811082"/>
              <a:gd name="connsiteX1131" fmla="*/ 1481121 w 2075882"/>
              <a:gd name="connsiteY1131" fmla="*/ 39103 h 1811082"/>
              <a:gd name="connsiteX1132" fmla="*/ 1484093 w 2075882"/>
              <a:gd name="connsiteY1132" fmla="*/ 37972 h 1811082"/>
              <a:gd name="connsiteX1133" fmla="*/ 1492447 w 2075882"/>
              <a:gd name="connsiteY1133" fmla="*/ 35433 h 1811082"/>
              <a:gd name="connsiteX1134" fmla="*/ 1492104 w 2075882"/>
              <a:gd name="connsiteY1134" fmla="*/ 35232 h 1811082"/>
              <a:gd name="connsiteX1135" fmla="*/ 1492275 w 2075882"/>
              <a:gd name="connsiteY1135" fmla="*/ 35577 h 1811082"/>
              <a:gd name="connsiteX1136" fmla="*/ 1487922 w 2075882"/>
              <a:gd name="connsiteY1136" fmla="*/ 35588 h 1811082"/>
              <a:gd name="connsiteX1137" fmla="*/ 1484198 w 2075882"/>
              <a:gd name="connsiteY1137" fmla="*/ 38102 h 1811082"/>
              <a:gd name="connsiteX1138" fmla="*/ 1481264 w 2075882"/>
              <a:gd name="connsiteY1138" fmla="*/ 39248 h 1811082"/>
              <a:gd name="connsiteX1139" fmla="*/ 1481264 w 2075882"/>
              <a:gd name="connsiteY1139" fmla="*/ 39248 h 1811082"/>
              <a:gd name="connsiteX1140" fmla="*/ 1139212 w 2075882"/>
              <a:gd name="connsiteY1140" fmla="*/ 416947 h 1811082"/>
              <a:gd name="connsiteX1141" fmla="*/ 1137250 w 2075882"/>
              <a:gd name="connsiteY1141" fmla="*/ 422938 h 1811082"/>
              <a:gd name="connsiteX1142" fmla="*/ 1139098 w 2075882"/>
              <a:gd name="connsiteY1142" fmla="*/ 419282 h 1811082"/>
              <a:gd name="connsiteX1143" fmla="*/ 1139079 w 2075882"/>
              <a:gd name="connsiteY1143" fmla="*/ 416809 h 1811082"/>
              <a:gd name="connsiteX1144" fmla="*/ 1140650 w 2075882"/>
              <a:gd name="connsiteY1144" fmla="*/ 416180 h 1811082"/>
              <a:gd name="connsiteX1145" fmla="*/ 1140641 w 2075882"/>
              <a:gd name="connsiteY1145" fmla="*/ 414705 h 1811082"/>
              <a:gd name="connsiteX1146" fmla="*/ 1139555 w 2075882"/>
              <a:gd name="connsiteY1146" fmla="*/ 415116 h 1811082"/>
              <a:gd name="connsiteX1147" fmla="*/ 1139212 w 2075882"/>
              <a:gd name="connsiteY1147" fmla="*/ 416947 h 1811082"/>
              <a:gd name="connsiteX1148" fmla="*/ 1139212 w 2075882"/>
              <a:gd name="connsiteY1148" fmla="*/ 416947 h 1811082"/>
              <a:gd name="connsiteX1149" fmla="*/ 918823 w 2075882"/>
              <a:gd name="connsiteY1149" fmla="*/ 1488934 h 1811082"/>
              <a:gd name="connsiteX1150" fmla="*/ 915355 w 2075882"/>
              <a:gd name="connsiteY1150" fmla="*/ 1497376 h 1811082"/>
              <a:gd name="connsiteX1151" fmla="*/ 909221 w 2075882"/>
              <a:gd name="connsiteY1151" fmla="*/ 1508141 h 1811082"/>
              <a:gd name="connsiteX1152" fmla="*/ 915165 w 2075882"/>
              <a:gd name="connsiteY1152" fmla="*/ 1497167 h 1811082"/>
              <a:gd name="connsiteX1153" fmla="*/ 919699 w 2075882"/>
              <a:gd name="connsiteY1153" fmla="*/ 1490964 h 1811082"/>
              <a:gd name="connsiteX1154" fmla="*/ 918613 w 2075882"/>
              <a:gd name="connsiteY1154" fmla="*/ 1488764 h 1811082"/>
              <a:gd name="connsiteX1155" fmla="*/ 922509 w 2075882"/>
              <a:gd name="connsiteY1155" fmla="*/ 1481953 h 1811082"/>
              <a:gd name="connsiteX1156" fmla="*/ 918823 w 2075882"/>
              <a:gd name="connsiteY1156" fmla="*/ 1488934 h 1811082"/>
              <a:gd name="connsiteX1157" fmla="*/ 918823 w 2075882"/>
              <a:gd name="connsiteY1157" fmla="*/ 1488934 h 1811082"/>
              <a:gd name="connsiteX1158" fmla="*/ 1159405 w 2075882"/>
              <a:gd name="connsiteY1158" fmla="*/ 372344 h 1811082"/>
              <a:gd name="connsiteX1159" fmla="*/ 1162977 w 2075882"/>
              <a:gd name="connsiteY1159" fmla="*/ 362721 h 1811082"/>
              <a:gd name="connsiteX1160" fmla="*/ 1170826 w 2075882"/>
              <a:gd name="connsiteY1160" fmla="*/ 349010 h 1811082"/>
              <a:gd name="connsiteX1161" fmla="*/ 1172426 w 2075882"/>
              <a:gd name="connsiteY1161" fmla="*/ 343076 h 1811082"/>
              <a:gd name="connsiteX1162" fmla="*/ 1176979 w 2075882"/>
              <a:gd name="connsiteY1162" fmla="*/ 334568 h 1811082"/>
              <a:gd name="connsiteX1163" fmla="*/ 1172569 w 2075882"/>
              <a:gd name="connsiteY1163" fmla="*/ 343204 h 1811082"/>
              <a:gd name="connsiteX1164" fmla="*/ 1170578 w 2075882"/>
              <a:gd name="connsiteY1164" fmla="*/ 344502 h 1811082"/>
              <a:gd name="connsiteX1165" fmla="*/ 1166949 w 2075882"/>
              <a:gd name="connsiteY1165" fmla="*/ 352025 h 1811082"/>
              <a:gd name="connsiteX1166" fmla="*/ 1163110 w 2075882"/>
              <a:gd name="connsiteY1166" fmla="*/ 362843 h 1811082"/>
              <a:gd name="connsiteX1167" fmla="*/ 1159577 w 2075882"/>
              <a:gd name="connsiteY1167" fmla="*/ 372523 h 1811082"/>
              <a:gd name="connsiteX1168" fmla="*/ 1156862 w 2075882"/>
              <a:gd name="connsiteY1168" fmla="*/ 372973 h 1811082"/>
              <a:gd name="connsiteX1169" fmla="*/ 1155662 w 2075882"/>
              <a:gd name="connsiteY1169" fmla="*/ 377607 h 1811082"/>
              <a:gd name="connsiteX1170" fmla="*/ 1156414 w 2075882"/>
              <a:gd name="connsiteY1170" fmla="*/ 377823 h 1811082"/>
              <a:gd name="connsiteX1171" fmla="*/ 1159405 w 2075882"/>
              <a:gd name="connsiteY1171" fmla="*/ 372344 h 1811082"/>
              <a:gd name="connsiteX1172" fmla="*/ 1159405 w 2075882"/>
              <a:gd name="connsiteY1172" fmla="*/ 372344 h 1811082"/>
              <a:gd name="connsiteX1173" fmla="*/ 939292 w 2075882"/>
              <a:gd name="connsiteY1173" fmla="*/ 1451213 h 1811082"/>
              <a:gd name="connsiteX1174" fmla="*/ 933996 w 2075882"/>
              <a:gd name="connsiteY1174" fmla="*/ 1456752 h 1811082"/>
              <a:gd name="connsiteX1175" fmla="*/ 925347 w 2075882"/>
              <a:gd name="connsiteY1175" fmla="*/ 1474290 h 1811082"/>
              <a:gd name="connsiteX1176" fmla="*/ 923442 w 2075882"/>
              <a:gd name="connsiteY1176" fmla="*/ 1479269 h 1811082"/>
              <a:gd name="connsiteX1177" fmla="*/ 939177 w 2075882"/>
              <a:gd name="connsiteY1177" fmla="*/ 1451061 h 1811082"/>
              <a:gd name="connsiteX1178" fmla="*/ 944883 w 2075882"/>
              <a:gd name="connsiteY1178" fmla="*/ 1437707 h 1811082"/>
              <a:gd name="connsiteX1179" fmla="*/ 942321 w 2075882"/>
              <a:gd name="connsiteY1179" fmla="*/ 1438219 h 1811082"/>
              <a:gd name="connsiteX1180" fmla="*/ 939292 w 2075882"/>
              <a:gd name="connsiteY1180" fmla="*/ 1451213 h 1811082"/>
              <a:gd name="connsiteX1181" fmla="*/ 1154785 w 2075882"/>
              <a:gd name="connsiteY1181" fmla="*/ 380993 h 1811082"/>
              <a:gd name="connsiteX1182" fmla="*/ 1153919 w 2075882"/>
              <a:gd name="connsiteY1182" fmla="*/ 380956 h 1811082"/>
              <a:gd name="connsiteX1183" fmla="*/ 1146499 w 2075882"/>
              <a:gd name="connsiteY1183" fmla="*/ 395890 h 1811082"/>
              <a:gd name="connsiteX1184" fmla="*/ 1146727 w 2075882"/>
              <a:gd name="connsiteY1184" fmla="*/ 398074 h 1811082"/>
              <a:gd name="connsiteX1185" fmla="*/ 1148242 w 2075882"/>
              <a:gd name="connsiteY1185" fmla="*/ 397096 h 1811082"/>
              <a:gd name="connsiteX1186" fmla="*/ 1154585 w 2075882"/>
              <a:gd name="connsiteY1186" fmla="*/ 383493 h 1811082"/>
              <a:gd name="connsiteX1187" fmla="*/ 1154785 w 2075882"/>
              <a:gd name="connsiteY1187" fmla="*/ 380991 h 1811082"/>
              <a:gd name="connsiteX1188" fmla="*/ 1154785 w 2075882"/>
              <a:gd name="connsiteY1188" fmla="*/ 380993 h 1811082"/>
              <a:gd name="connsiteX1189" fmla="*/ 1445746 w 2075882"/>
              <a:gd name="connsiteY1189" fmla="*/ 54318 h 1811082"/>
              <a:gd name="connsiteX1190" fmla="*/ 1437792 w 2075882"/>
              <a:gd name="connsiteY1190" fmla="*/ 59552 h 1811082"/>
              <a:gd name="connsiteX1191" fmla="*/ 1445746 w 2075882"/>
              <a:gd name="connsiteY1191" fmla="*/ 54318 h 1811082"/>
              <a:gd name="connsiteX1192" fmla="*/ 1200163 w 2075882"/>
              <a:gd name="connsiteY1192" fmla="*/ 292829 h 1811082"/>
              <a:gd name="connsiteX1193" fmla="*/ 1201248 w 2075882"/>
              <a:gd name="connsiteY1193" fmla="*/ 293743 h 1811082"/>
              <a:gd name="connsiteX1194" fmla="*/ 1205277 w 2075882"/>
              <a:gd name="connsiteY1194" fmla="*/ 287716 h 1811082"/>
              <a:gd name="connsiteX1195" fmla="*/ 1200163 w 2075882"/>
              <a:gd name="connsiteY1195" fmla="*/ 292828 h 1811082"/>
              <a:gd name="connsiteX1196" fmla="*/ 1200163 w 2075882"/>
              <a:gd name="connsiteY1196" fmla="*/ 292828 h 1811082"/>
              <a:gd name="connsiteX1197" fmla="*/ 1182808 w 2075882"/>
              <a:gd name="connsiteY1197" fmla="*/ 321958 h 1811082"/>
              <a:gd name="connsiteX1198" fmla="*/ 1185875 w 2075882"/>
              <a:gd name="connsiteY1198" fmla="*/ 317360 h 1811082"/>
              <a:gd name="connsiteX1199" fmla="*/ 1182808 w 2075882"/>
              <a:gd name="connsiteY1199" fmla="*/ 321958 h 1811082"/>
              <a:gd name="connsiteX1200" fmla="*/ 1549959 w 2075882"/>
              <a:gd name="connsiteY1200" fmla="*/ 18176 h 1811082"/>
              <a:gd name="connsiteX1201" fmla="*/ 1550625 w 2075882"/>
              <a:gd name="connsiteY1201" fmla="*/ 19547 h 1811082"/>
              <a:gd name="connsiteX1202" fmla="*/ 1554340 w 2075882"/>
              <a:gd name="connsiteY1202" fmla="*/ 17859 h 1811082"/>
              <a:gd name="connsiteX1203" fmla="*/ 1554664 w 2075882"/>
              <a:gd name="connsiteY1203" fmla="*/ 15708 h 1811082"/>
              <a:gd name="connsiteX1204" fmla="*/ 1549959 w 2075882"/>
              <a:gd name="connsiteY1204" fmla="*/ 18176 h 1811082"/>
              <a:gd name="connsiteX1205" fmla="*/ 1549959 w 2075882"/>
              <a:gd name="connsiteY1205" fmla="*/ 18176 h 1811082"/>
              <a:gd name="connsiteX1206" fmla="*/ 1524355 w 2075882"/>
              <a:gd name="connsiteY1206" fmla="*/ 26130 h 1811082"/>
              <a:gd name="connsiteX1207" fmla="*/ 1526146 w 2075882"/>
              <a:gd name="connsiteY1207" fmla="*/ 24362 h 1811082"/>
              <a:gd name="connsiteX1208" fmla="*/ 1525136 w 2075882"/>
              <a:gd name="connsiteY1208" fmla="*/ 23819 h 1811082"/>
              <a:gd name="connsiteX1209" fmla="*/ 1522879 w 2075882"/>
              <a:gd name="connsiteY1209" fmla="*/ 24774 h 1811082"/>
              <a:gd name="connsiteX1210" fmla="*/ 1524355 w 2075882"/>
              <a:gd name="connsiteY1210" fmla="*/ 26130 h 1811082"/>
              <a:gd name="connsiteX1211" fmla="*/ 945997 w 2075882"/>
              <a:gd name="connsiteY1211" fmla="*/ 1432585 h 1811082"/>
              <a:gd name="connsiteX1212" fmla="*/ 946407 w 2075882"/>
              <a:gd name="connsiteY1212" fmla="*/ 1432699 h 1811082"/>
              <a:gd name="connsiteX1213" fmla="*/ 948502 w 2075882"/>
              <a:gd name="connsiteY1213" fmla="*/ 1429721 h 1811082"/>
              <a:gd name="connsiteX1214" fmla="*/ 948036 w 2075882"/>
              <a:gd name="connsiteY1214" fmla="*/ 1429332 h 1811082"/>
              <a:gd name="connsiteX1215" fmla="*/ 945826 w 2075882"/>
              <a:gd name="connsiteY1215" fmla="*/ 1432035 h 1811082"/>
              <a:gd name="connsiteX1216" fmla="*/ 945997 w 2075882"/>
              <a:gd name="connsiteY1216" fmla="*/ 1432585 h 1811082"/>
              <a:gd name="connsiteX1217" fmla="*/ 945997 w 2075882"/>
              <a:gd name="connsiteY1217" fmla="*/ 1432585 h 1811082"/>
              <a:gd name="connsiteX1218" fmla="*/ 1130611 w 2075882"/>
              <a:gd name="connsiteY1218" fmla="*/ 441794 h 1811082"/>
              <a:gd name="connsiteX1219" fmla="*/ 1129658 w 2075882"/>
              <a:gd name="connsiteY1219" fmla="*/ 440863 h 1811082"/>
              <a:gd name="connsiteX1220" fmla="*/ 1128735 w 2075882"/>
              <a:gd name="connsiteY1220" fmla="*/ 442749 h 1811082"/>
              <a:gd name="connsiteX1221" fmla="*/ 1129306 w 2075882"/>
              <a:gd name="connsiteY1221" fmla="*/ 443747 h 1811082"/>
              <a:gd name="connsiteX1222" fmla="*/ 1130611 w 2075882"/>
              <a:gd name="connsiteY1222" fmla="*/ 441794 h 1811082"/>
              <a:gd name="connsiteX1223" fmla="*/ 1143393 w 2075882"/>
              <a:gd name="connsiteY1223" fmla="*/ 406401 h 1811082"/>
              <a:gd name="connsiteX1224" fmla="*/ 1141898 w 2075882"/>
              <a:gd name="connsiteY1224" fmla="*/ 408328 h 1811082"/>
              <a:gd name="connsiteX1225" fmla="*/ 1142212 w 2075882"/>
              <a:gd name="connsiteY1225" fmla="*/ 410713 h 1811082"/>
              <a:gd name="connsiteX1226" fmla="*/ 1143593 w 2075882"/>
              <a:gd name="connsiteY1226" fmla="*/ 409584 h 1811082"/>
              <a:gd name="connsiteX1227" fmla="*/ 1143393 w 2075882"/>
              <a:gd name="connsiteY1227" fmla="*/ 406401 h 1811082"/>
              <a:gd name="connsiteX1228" fmla="*/ 1143393 w 2075882"/>
              <a:gd name="connsiteY1228" fmla="*/ 406401 h 1811082"/>
              <a:gd name="connsiteX1229" fmla="*/ 898639 w 2075882"/>
              <a:gd name="connsiteY1229" fmla="*/ 1527101 h 1811082"/>
              <a:gd name="connsiteX1230" fmla="*/ 898182 w 2075882"/>
              <a:gd name="connsiteY1230" fmla="*/ 1527186 h 1811082"/>
              <a:gd name="connsiteX1231" fmla="*/ 896715 w 2075882"/>
              <a:gd name="connsiteY1231" fmla="*/ 1529814 h 1811082"/>
              <a:gd name="connsiteX1232" fmla="*/ 897048 w 2075882"/>
              <a:gd name="connsiteY1232" fmla="*/ 1530279 h 1811082"/>
              <a:gd name="connsiteX1233" fmla="*/ 898972 w 2075882"/>
              <a:gd name="connsiteY1233" fmla="*/ 1528182 h 1811082"/>
              <a:gd name="connsiteX1234" fmla="*/ 898639 w 2075882"/>
              <a:gd name="connsiteY1234" fmla="*/ 1527101 h 1811082"/>
              <a:gd name="connsiteX1235" fmla="*/ 898639 w 2075882"/>
              <a:gd name="connsiteY1235" fmla="*/ 1527101 h 1811082"/>
              <a:gd name="connsiteX1236" fmla="*/ 954617 w 2075882"/>
              <a:gd name="connsiteY1236" fmla="*/ 1412212 h 1811082"/>
              <a:gd name="connsiteX1237" fmla="*/ 954398 w 2075882"/>
              <a:gd name="connsiteY1237" fmla="*/ 1411083 h 1811082"/>
              <a:gd name="connsiteX1238" fmla="*/ 953665 w 2075882"/>
              <a:gd name="connsiteY1238" fmla="*/ 1411832 h 1811082"/>
              <a:gd name="connsiteX1239" fmla="*/ 954065 w 2075882"/>
              <a:gd name="connsiteY1239" fmla="*/ 1413151 h 1811082"/>
              <a:gd name="connsiteX1240" fmla="*/ 954617 w 2075882"/>
              <a:gd name="connsiteY1240" fmla="*/ 1412212 h 1811082"/>
              <a:gd name="connsiteX1241" fmla="*/ 954617 w 2075882"/>
              <a:gd name="connsiteY1241" fmla="*/ 1412212 h 1811082"/>
              <a:gd name="connsiteX1242" fmla="*/ 871264 w 2075882"/>
              <a:gd name="connsiteY1242" fmla="*/ 1572818 h 1811082"/>
              <a:gd name="connsiteX1243" fmla="*/ 870197 w 2075882"/>
              <a:gd name="connsiteY1243" fmla="*/ 1572438 h 1811082"/>
              <a:gd name="connsiteX1244" fmla="*/ 869654 w 2075882"/>
              <a:gd name="connsiteY1244" fmla="*/ 1573453 h 1811082"/>
              <a:gd name="connsiteX1245" fmla="*/ 870302 w 2075882"/>
              <a:gd name="connsiteY1245" fmla="*/ 1574155 h 1811082"/>
              <a:gd name="connsiteX1246" fmla="*/ 871264 w 2075882"/>
              <a:gd name="connsiteY1246" fmla="*/ 1572818 h 1811082"/>
              <a:gd name="connsiteX1247" fmla="*/ 952017 w 2075882"/>
              <a:gd name="connsiteY1247" fmla="*/ 1420198 h 1811082"/>
              <a:gd name="connsiteX1248" fmla="*/ 950579 w 2075882"/>
              <a:gd name="connsiteY1248" fmla="*/ 1419961 h 1811082"/>
              <a:gd name="connsiteX1249" fmla="*/ 950055 w 2075882"/>
              <a:gd name="connsiteY1249" fmla="*/ 1420909 h 1811082"/>
              <a:gd name="connsiteX1250" fmla="*/ 951512 w 2075882"/>
              <a:gd name="connsiteY1250" fmla="*/ 1421431 h 1811082"/>
              <a:gd name="connsiteX1251" fmla="*/ 952017 w 2075882"/>
              <a:gd name="connsiteY1251" fmla="*/ 1420198 h 1811082"/>
              <a:gd name="connsiteX1252" fmla="*/ 952017 w 2075882"/>
              <a:gd name="connsiteY1252" fmla="*/ 1420198 h 1811082"/>
              <a:gd name="connsiteX1253" fmla="*/ 2010073 w 2075882"/>
              <a:gd name="connsiteY1253" fmla="*/ 965022 h 1811082"/>
              <a:gd name="connsiteX1254" fmla="*/ 2010530 w 2075882"/>
              <a:gd name="connsiteY1254" fmla="*/ 964614 h 1811082"/>
              <a:gd name="connsiteX1255" fmla="*/ 2009988 w 2075882"/>
              <a:gd name="connsiteY1255" fmla="*/ 963656 h 1811082"/>
              <a:gd name="connsiteX1256" fmla="*/ 2009578 w 2075882"/>
              <a:gd name="connsiteY1256" fmla="*/ 964652 h 1811082"/>
              <a:gd name="connsiteX1257" fmla="*/ 2010073 w 2075882"/>
              <a:gd name="connsiteY1257" fmla="*/ 965022 h 1811082"/>
              <a:gd name="connsiteX1258" fmla="*/ 2012845 w 2075882"/>
              <a:gd name="connsiteY1258" fmla="*/ 887445 h 1811082"/>
              <a:gd name="connsiteX1259" fmla="*/ 2013245 w 2075882"/>
              <a:gd name="connsiteY1259" fmla="*/ 886355 h 1811082"/>
              <a:gd name="connsiteX1260" fmla="*/ 2012883 w 2075882"/>
              <a:gd name="connsiteY1260" fmla="*/ 885928 h 1811082"/>
              <a:gd name="connsiteX1261" fmla="*/ 2012283 w 2075882"/>
              <a:gd name="connsiteY1261" fmla="*/ 886582 h 1811082"/>
              <a:gd name="connsiteX1262" fmla="*/ 2012845 w 2075882"/>
              <a:gd name="connsiteY1262" fmla="*/ 887445 h 1811082"/>
              <a:gd name="connsiteX1263" fmla="*/ 2012845 w 2075882"/>
              <a:gd name="connsiteY1263" fmla="*/ 887445 h 1811082"/>
              <a:gd name="connsiteX1264" fmla="*/ 1088358 w 2075882"/>
              <a:gd name="connsiteY1264" fmla="*/ 520279 h 1811082"/>
              <a:gd name="connsiteX1265" fmla="*/ 1088168 w 2075882"/>
              <a:gd name="connsiteY1265" fmla="*/ 519779 h 1811082"/>
              <a:gd name="connsiteX1266" fmla="*/ 1087853 w 2075882"/>
              <a:gd name="connsiteY1266" fmla="*/ 520161 h 1811082"/>
              <a:gd name="connsiteX1267" fmla="*/ 1088025 w 2075882"/>
              <a:gd name="connsiteY1267" fmla="*/ 520640 h 1811082"/>
              <a:gd name="connsiteX1268" fmla="*/ 1088358 w 2075882"/>
              <a:gd name="connsiteY1268" fmla="*/ 520278 h 1811082"/>
              <a:gd name="connsiteX1269" fmla="*/ 1088358 w 2075882"/>
              <a:gd name="connsiteY1269" fmla="*/ 520278 h 1811082"/>
              <a:gd name="connsiteX1270" fmla="*/ 1000899 w 2075882"/>
              <a:gd name="connsiteY1270" fmla="*/ 1183846 h 1811082"/>
              <a:gd name="connsiteX1271" fmla="*/ 1000518 w 2075882"/>
              <a:gd name="connsiteY1271" fmla="*/ 1183372 h 1811082"/>
              <a:gd name="connsiteX1272" fmla="*/ 1000042 w 2075882"/>
              <a:gd name="connsiteY1272" fmla="*/ 1184396 h 1811082"/>
              <a:gd name="connsiteX1273" fmla="*/ 1000423 w 2075882"/>
              <a:gd name="connsiteY1273" fmla="*/ 1184842 h 1811082"/>
              <a:gd name="connsiteX1274" fmla="*/ 1000899 w 2075882"/>
              <a:gd name="connsiteY1274" fmla="*/ 1183846 h 1811082"/>
              <a:gd name="connsiteX1275" fmla="*/ 1000899 w 2075882"/>
              <a:gd name="connsiteY1275" fmla="*/ 1183846 h 1811082"/>
              <a:gd name="connsiteX1276" fmla="*/ 2016788 w 2075882"/>
              <a:gd name="connsiteY1276" fmla="*/ 816376 h 1811082"/>
              <a:gd name="connsiteX1277" fmla="*/ 2016655 w 2075882"/>
              <a:gd name="connsiteY1277" fmla="*/ 817248 h 1811082"/>
              <a:gd name="connsiteX1278" fmla="*/ 2016950 w 2075882"/>
              <a:gd name="connsiteY1278" fmla="*/ 816860 h 1811082"/>
              <a:gd name="connsiteX1279" fmla="*/ 2016788 w 2075882"/>
              <a:gd name="connsiteY1279" fmla="*/ 816376 h 1811082"/>
              <a:gd name="connsiteX1280" fmla="*/ 1020502 w 2075882"/>
              <a:gd name="connsiteY1280" fmla="*/ 1049920 h 1811082"/>
              <a:gd name="connsiteX1281" fmla="*/ 1020207 w 2075882"/>
              <a:gd name="connsiteY1281" fmla="*/ 1050233 h 1811082"/>
              <a:gd name="connsiteX1282" fmla="*/ 1020350 w 2075882"/>
              <a:gd name="connsiteY1282" fmla="*/ 1050679 h 1811082"/>
              <a:gd name="connsiteX1283" fmla="*/ 1020654 w 2075882"/>
              <a:gd name="connsiteY1283" fmla="*/ 1050347 h 1811082"/>
              <a:gd name="connsiteX1284" fmla="*/ 1020502 w 2075882"/>
              <a:gd name="connsiteY1284" fmla="*/ 1049920 h 1811082"/>
              <a:gd name="connsiteX1285" fmla="*/ 1020502 w 2075882"/>
              <a:gd name="connsiteY1285" fmla="*/ 1049920 h 1811082"/>
              <a:gd name="connsiteX1286" fmla="*/ 1039209 w 2075882"/>
              <a:gd name="connsiteY1286" fmla="*/ 860822 h 1811082"/>
              <a:gd name="connsiteX1287" fmla="*/ 1038885 w 2075882"/>
              <a:gd name="connsiteY1287" fmla="*/ 860433 h 1811082"/>
              <a:gd name="connsiteX1288" fmla="*/ 1038466 w 2075882"/>
              <a:gd name="connsiteY1288" fmla="*/ 860670 h 1811082"/>
              <a:gd name="connsiteX1289" fmla="*/ 1039009 w 2075882"/>
              <a:gd name="connsiteY1289" fmla="*/ 861296 h 1811082"/>
              <a:gd name="connsiteX1290" fmla="*/ 1039209 w 2075882"/>
              <a:gd name="connsiteY1290" fmla="*/ 860822 h 1811082"/>
              <a:gd name="connsiteX1291" fmla="*/ 967467 w 2075882"/>
              <a:gd name="connsiteY1291" fmla="*/ 1376321 h 1811082"/>
              <a:gd name="connsiteX1292" fmla="*/ 967210 w 2075882"/>
              <a:gd name="connsiteY1292" fmla="*/ 1376805 h 1811082"/>
              <a:gd name="connsiteX1293" fmla="*/ 967581 w 2075882"/>
              <a:gd name="connsiteY1293" fmla="*/ 1376881 h 1811082"/>
              <a:gd name="connsiteX1294" fmla="*/ 967467 w 2075882"/>
              <a:gd name="connsiteY1294" fmla="*/ 1376321 h 1811082"/>
              <a:gd name="connsiteX1295" fmla="*/ 967467 w 2075882"/>
              <a:gd name="connsiteY1295" fmla="*/ 1376321 h 1811082"/>
              <a:gd name="connsiteX1296" fmla="*/ 1144394 w 2075882"/>
              <a:gd name="connsiteY1296" fmla="*/ 403535 h 1811082"/>
              <a:gd name="connsiteX1297" fmla="*/ 1143784 w 2075882"/>
              <a:gd name="connsiteY1297" fmla="*/ 402739 h 1811082"/>
              <a:gd name="connsiteX1298" fmla="*/ 1143317 w 2075882"/>
              <a:gd name="connsiteY1298" fmla="*/ 403132 h 1811082"/>
              <a:gd name="connsiteX1299" fmla="*/ 1143698 w 2075882"/>
              <a:gd name="connsiteY1299" fmla="*/ 404262 h 1811082"/>
              <a:gd name="connsiteX1300" fmla="*/ 1144394 w 2075882"/>
              <a:gd name="connsiteY1300" fmla="*/ 403534 h 1811082"/>
              <a:gd name="connsiteX1301" fmla="*/ 1144394 w 2075882"/>
              <a:gd name="connsiteY1301" fmla="*/ 403534 h 1811082"/>
              <a:gd name="connsiteX1302" fmla="*/ 193785 w 2075882"/>
              <a:gd name="connsiteY1302" fmla="*/ 1630761 h 1811082"/>
              <a:gd name="connsiteX1303" fmla="*/ 192622 w 2075882"/>
              <a:gd name="connsiteY1303" fmla="*/ 1630524 h 1811082"/>
              <a:gd name="connsiteX1304" fmla="*/ 192189 w 2075882"/>
              <a:gd name="connsiteY1304" fmla="*/ 1630950 h 1811082"/>
              <a:gd name="connsiteX1305" fmla="*/ 193200 w 2075882"/>
              <a:gd name="connsiteY1305" fmla="*/ 1631434 h 1811082"/>
              <a:gd name="connsiteX1306" fmla="*/ 193785 w 2075882"/>
              <a:gd name="connsiteY1306" fmla="*/ 1630761 h 1811082"/>
              <a:gd name="connsiteX1307" fmla="*/ 956551 w 2075882"/>
              <a:gd name="connsiteY1307" fmla="*/ 1403874 h 1811082"/>
              <a:gd name="connsiteX1308" fmla="*/ 956932 w 2075882"/>
              <a:gd name="connsiteY1308" fmla="*/ 1404112 h 1811082"/>
              <a:gd name="connsiteX1309" fmla="*/ 956989 w 2075882"/>
              <a:gd name="connsiteY1309" fmla="*/ 1403732 h 1811082"/>
              <a:gd name="connsiteX1310" fmla="*/ 956551 w 2075882"/>
              <a:gd name="connsiteY1310" fmla="*/ 1403874 h 1811082"/>
              <a:gd name="connsiteX1311" fmla="*/ 956551 w 2075882"/>
              <a:gd name="connsiteY1311" fmla="*/ 1403874 h 1811082"/>
              <a:gd name="connsiteX1312" fmla="*/ 1187847 w 2075882"/>
              <a:gd name="connsiteY1312" fmla="*/ 314629 h 1811082"/>
              <a:gd name="connsiteX1313" fmla="*/ 1187475 w 2075882"/>
              <a:gd name="connsiteY1313" fmla="*/ 314381 h 1811082"/>
              <a:gd name="connsiteX1314" fmla="*/ 1187428 w 2075882"/>
              <a:gd name="connsiteY1314" fmla="*/ 314779 h 1811082"/>
              <a:gd name="connsiteX1315" fmla="*/ 1187847 w 2075882"/>
              <a:gd name="connsiteY1315" fmla="*/ 314629 h 1811082"/>
              <a:gd name="connsiteX1316" fmla="*/ 1187847 w 2075882"/>
              <a:gd name="connsiteY1316" fmla="*/ 314629 h 1811082"/>
              <a:gd name="connsiteX1317" fmla="*/ 1127944 w 2075882"/>
              <a:gd name="connsiteY1317" fmla="*/ 447576 h 1811082"/>
              <a:gd name="connsiteX1318" fmla="*/ 1127534 w 2075882"/>
              <a:gd name="connsiteY1318" fmla="*/ 447985 h 1811082"/>
              <a:gd name="connsiteX1319" fmla="*/ 1127896 w 2075882"/>
              <a:gd name="connsiteY1319" fmla="*/ 448432 h 1811082"/>
              <a:gd name="connsiteX1320" fmla="*/ 1128306 w 2075882"/>
              <a:gd name="connsiteY1320" fmla="*/ 448023 h 1811082"/>
              <a:gd name="connsiteX1321" fmla="*/ 1127944 w 2075882"/>
              <a:gd name="connsiteY1321" fmla="*/ 447576 h 1811082"/>
              <a:gd name="connsiteX1322" fmla="*/ 1123715 w 2075882"/>
              <a:gd name="connsiteY1322" fmla="*/ 458401 h 1811082"/>
              <a:gd name="connsiteX1323" fmla="*/ 1124010 w 2075882"/>
              <a:gd name="connsiteY1323" fmla="*/ 458633 h 1811082"/>
              <a:gd name="connsiteX1324" fmla="*/ 1124077 w 2075882"/>
              <a:gd name="connsiteY1324" fmla="*/ 458287 h 1811082"/>
              <a:gd name="connsiteX1325" fmla="*/ 1123715 w 2075882"/>
              <a:gd name="connsiteY1325" fmla="*/ 458400 h 1811082"/>
              <a:gd name="connsiteX1326" fmla="*/ 1123715 w 2075882"/>
              <a:gd name="connsiteY1326" fmla="*/ 458400 h 1811082"/>
              <a:gd name="connsiteX1327" fmla="*/ 1937140 w 2075882"/>
              <a:gd name="connsiteY1327" fmla="*/ 278722 h 1811082"/>
              <a:gd name="connsiteX1328" fmla="*/ 1936931 w 2075882"/>
              <a:gd name="connsiteY1328" fmla="*/ 279031 h 1811082"/>
              <a:gd name="connsiteX1329" fmla="*/ 1937245 w 2075882"/>
              <a:gd name="connsiteY1329" fmla="*/ 279082 h 1811082"/>
              <a:gd name="connsiteX1330" fmla="*/ 1937140 w 2075882"/>
              <a:gd name="connsiteY1330" fmla="*/ 278722 h 1811082"/>
              <a:gd name="connsiteX1331" fmla="*/ 2014169 w 2075882"/>
              <a:gd name="connsiteY1331" fmla="*/ 878056 h 1811082"/>
              <a:gd name="connsiteX1332" fmla="*/ 2013950 w 2075882"/>
              <a:gd name="connsiteY1332" fmla="*/ 878378 h 1811082"/>
              <a:gd name="connsiteX1333" fmla="*/ 2014283 w 2075882"/>
              <a:gd name="connsiteY1333" fmla="*/ 878435 h 1811082"/>
              <a:gd name="connsiteX1334" fmla="*/ 2014169 w 2075882"/>
              <a:gd name="connsiteY1334" fmla="*/ 878056 h 181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Lst>
            <a:rect l="l" t="t" r="r" b="b"/>
            <a:pathLst>
              <a:path w="2075882" h="1811082">
                <a:moveTo>
                  <a:pt x="1065946" y="613932"/>
                </a:moveTo>
                <a:cubicBezTo>
                  <a:pt x="1066670" y="612376"/>
                  <a:pt x="1067289" y="610774"/>
                  <a:pt x="1068127" y="609284"/>
                </a:cubicBezTo>
                <a:cubicBezTo>
                  <a:pt x="1069327" y="607160"/>
                  <a:pt x="1068270" y="605621"/>
                  <a:pt x="1067032" y="604066"/>
                </a:cubicBezTo>
                <a:lnTo>
                  <a:pt x="1067222" y="604171"/>
                </a:lnTo>
                <a:cubicBezTo>
                  <a:pt x="1067470" y="603347"/>
                  <a:pt x="1067717" y="601806"/>
                  <a:pt x="1067946" y="601809"/>
                </a:cubicBezTo>
                <a:cubicBezTo>
                  <a:pt x="1070270" y="601851"/>
                  <a:pt x="1071470" y="601881"/>
                  <a:pt x="1069060" y="599466"/>
                </a:cubicBezTo>
                <a:cubicBezTo>
                  <a:pt x="1067070" y="597475"/>
                  <a:pt x="1067527" y="596715"/>
                  <a:pt x="1070622" y="595664"/>
                </a:cubicBezTo>
                <a:cubicBezTo>
                  <a:pt x="1072747" y="594942"/>
                  <a:pt x="1072956" y="594243"/>
                  <a:pt x="1071213" y="592651"/>
                </a:cubicBezTo>
                <a:cubicBezTo>
                  <a:pt x="1070251" y="591775"/>
                  <a:pt x="1068737" y="589902"/>
                  <a:pt x="1069603" y="589859"/>
                </a:cubicBezTo>
                <a:cubicBezTo>
                  <a:pt x="1074071" y="589634"/>
                  <a:pt x="1071699" y="585920"/>
                  <a:pt x="1072994" y="584284"/>
                </a:cubicBezTo>
                <a:cubicBezTo>
                  <a:pt x="1074385" y="582530"/>
                  <a:pt x="1073556" y="581132"/>
                  <a:pt x="1072347" y="580403"/>
                </a:cubicBezTo>
                <a:cubicBezTo>
                  <a:pt x="1069327" y="578587"/>
                  <a:pt x="1071442" y="576641"/>
                  <a:pt x="1072651" y="576178"/>
                </a:cubicBezTo>
                <a:cubicBezTo>
                  <a:pt x="1074309" y="575541"/>
                  <a:pt x="1075461" y="574814"/>
                  <a:pt x="1075709" y="573242"/>
                </a:cubicBezTo>
                <a:cubicBezTo>
                  <a:pt x="1076109" y="570668"/>
                  <a:pt x="1076671" y="567965"/>
                  <a:pt x="1076271" y="565455"/>
                </a:cubicBezTo>
                <a:cubicBezTo>
                  <a:pt x="1075718" y="561987"/>
                  <a:pt x="1075366" y="562043"/>
                  <a:pt x="1076804" y="559713"/>
                </a:cubicBezTo>
                <a:cubicBezTo>
                  <a:pt x="1077280" y="560122"/>
                  <a:pt x="1077747" y="560531"/>
                  <a:pt x="1078223" y="560939"/>
                </a:cubicBezTo>
                <a:cubicBezTo>
                  <a:pt x="1078595" y="559941"/>
                  <a:pt x="1078976" y="558941"/>
                  <a:pt x="1079347" y="557941"/>
                </a:cubicBezTo>
                <a:lnTo>
                  <a:pt x="1078671" y="557601"/>
                </a:lnTo>
                <a:cubicBezTo>
                  <a:pt x="1078023" y="558366"/>
                  <a:pt x="1077366" y="559131"/>
                  <a:pt x="1076709" y="559896"/>
                </a:cubicBezTo>
                <a:cubicBezTo>
                  <a:pt x="1076928" y="556796"/>
                  <a:pt x="1075661" y="553456"/>
                  <a:pt x="1079119" y="550992"/>
                </a:cubicBezTo>
                <a:cubicBezTo>
                  <a:pt x="1080262" y="550177"/>
                  <a:pt x="1080347" y="547882"/>
                  <a:pt x="1080910" y="546263"/>
                </a:cubicBezTo>
                <a:cubicBezTo>
                  <a:pt x="1080995" y="546996"/>
                  <a:pt x="1081081" y="547730"/>
                  <a:pt x="1081167" y="548463"/>
                </a:cubicBezTo>
                <a:cubicBezTo>
                  <a:pt x="1081576" y="548125"/>
                  <a:pt x="1081976" y="547789"/>
                  <a:pt x="1082386" y="547452"/>
                </a:cubicBezTo>
                <a:cubicBezTo>
                  <a:pt x="1081852" y="547099"/>
                  <a:pt x="1081310" y="546746"/>
                  <a:pt x="1080767" y="546394"/>
                </a:cubicBezTo>
                <a:cubicBezTo>
                  <a:pt x="1081233" y="545469"/>
                  <a:pt x="1081700" y="544544"/>
                  <a:pt x="1082176" y="543620"/>
                </a:cubicBezTo>
                <a:cubicBezTo>
                  <a:pt x="1082853" y="543915"/>
                  <a:pt x="1083529" y="544211"/>
                  <a:pt x="1084215" y="544506"/>
                </a:cubicBezTo>
                <a:cubicBezTo>
                  <a:pt x="1084062" y="544424"/>
                  <a:pt x="1083910" y="544343"/>
                  <a:pt x="1083757" y="544261"/>
                </a:cubicBezTo>
                <a:cubicBezTo>
                  <a:pt x="1083996" y="544194"/>
                  <a:pt x="1084234" y="544127"/>
                  <a:pt x="1084472" y="544059"/>
                </a:cubicBezTo>
                <a:cubicBezTo>
                  <a:pt x="1084386" y="544208"/>
                  <a:pt x="1084310" y="544357"/>
                  <a:pt x="1084224" y="544507"/>
                </a:cubicBezTo>
                <a:cubicBezTo>
                  <a:pt x="1083500" y="544250"/>
                  <a:pt x="1082776" y="543993"/>
                  <a:pt x="1082052" y="543735"/>
                </a:cubicBezTo>
                <a:cubicBezTo>
                  <a:pt x="1080567" y="541047"/>
                  <a:pt x="1080309" y="538393"/>
                  <a:pt x="1082567" y="536005"/>
                </a:cubicBezTo>
                <a:cubicBezTo>
                  <a:pt x="1083843" y="534655"/>
                  <a:pt x="1085996" y="533671"/>
                  <a:pt x="1083729" y="531481"/>
                </a:cubicBezTo>
                <a:cubicBezTo>
                  <a:pt x="1084510" y="530871"/>
                  <a:pt x="1085291" y="530260"/>
                  <a:pt x="1086072" y="529650"/>
                </a:cubicBezTo>
                <a:cubicBezTo>
                  <a:pt x="1082281" y="526932"/>
                  <a:pt x="1083977" y="524286"/>
                  <a:pt x="1085910" y="521332"/>
                </a:cubicBezTo>
                <a:cubicBezTo>
                  <a:pt x="1086653" y="520188"/>
                  <a:pt x="1086243" y="518342"/>
                  <a:pt x="1086529" y="516847"/>
                </a:cubicBezTo>
                <a:cubicBezTo>
                  <a:pt x="1086844" y="515202"/>
                  <a:pt x="1087253" y="513556"/>
                  <a:pt x="1087815" y="511978"/>
                </a:cubicBezTo>
                <a:cubicBezTo>
                  <a:pt x="1088272" y="510694"/>
                  <a:pt x="1089634" y="514236"/>
                  <a:pt x="1090130" y="511642"/>
                </a:cubicBezTo>
                <a:cubicBezTo>
                  <a:pt x="1090320" y="510601"/>
                  <a:pt x="1090939" y="509639"/>
                  <a:pt x="1091139" y="508597"/>
                </a:cubicBezTo>
                <a:cubicBezTo>
                  <a:pt x="1091377" y="507378"/>
                  <a:pt x="1091844" y="505891"/>
                  <a:pt x="1091377" y="504904"/>
                </a:cubicBezTo>
                <a:cubicBezTo>
                  <a:pt x="1089796" y="501521"/>
                  <a:pt x="1091339" y="499085"/>
                  <a:pt x="1093321" y="496652"/>
                </a:cubicBezTo>
                <a:cubicBezTo>
                  <a:pt x="1093244" y="497034"/>
                  <a:pt x="1093102" y="497420"/>
                  <a:pt x="1093121" y="497794"/>
                </a:cubicBezTo>
                <a:cubicBezTo>
                  <a:pt x="1093140" y="497997"/>
                  <a:pt x="1093444" y="498180"/>
                  <a:pt x="1093625" y="498372"/>
                </a:cubicBezTo>
                <a:cubicBezTo>
                  <a:pt x="1093578" y="498178"/>
                  <a:pt x="1093511" y="497988"/>
                  <a:pt x="1093473" y="497792"/>
                </a:cubicBezTo>
                <a:cubicBezTo>
                  <a:pt x="1093425" y="497439"/>
                  <a:pt x="1093387" y="497082"/>
                  <a:pt x="1093349" y="496726"/>
                </a:cubicBezTo>
                <a:cubicBezTo>
                  <a:pt x="1096111" y="493595"/>
                  <a:pt x="1097073" y="489560"/>
                  <a:pt x="1098788" y="485907"/>
                </a:cubicBezTo>
                <a:cubicBezTo>
                  <a:pt x="1099036" y="485384"/>
                  <a:pt x="1099055" y="484229"/>
                  <a:pt x="1098778" y="484073"/>
                </a:cubicBezTo>
                <a:cubicBezTo>
                  <a:pt x="1095102" y="481994"/>
                  <a:pt x="1097997" y="480325"/>
                  <a:pt x="1098969" y="478405"/>
                </a:cubicBezTo>
                <a:cubicBezTo>
                  <a:pt x="1100550" y="475256"/>
                  <a:pt x="1104808" y="473107"/>
                  <a:pt x="1102617" y="468841"/>
                </a:cubicBezTo>
                <a:cubicBezTo>
                  <a:pt x="1101998" y="469659"/>
                  <a:pt x="1101160" y="470751"/>
                  <a:pt x="1100321" y="471843"/>
                </a:cubicBezTo>
                <a:lnTo>
                  <a:pt x="1100160" y="472035"/>
                </a:lnTo>
                <a:cubicBezTo>
                  <a:pt x="1100388" y="471033"/>
                  <a:pt x="1100969" y="469970"/>
                  <a:pt x="1100798" y="469039"/>
                </a:cubicBezTo>
                <a:cubicBezTo>
                  <a:pt x="1100198" y="465741"/>
                  <a:pt x="1101779" y="463747"/>
                  <a:pt x="1104417" y="462240"/>
                </a:cubicBezTo>
                <a:cubicBezTo>
                  <a:pt x="1104484" y="462233"/>
                  <a:pt x="1104551" y="462225"/>
                  <a:pt x="1104617" y="462219"/>
                </a:cubicBezTo>
                <a:cubicBezTo>
                  <a:pt x="1104493" y="462172"/>
                  <a:pt x="1104370" y="462126"/>
                  <a:pt x="1104246" y="462079"/>
                </a:cubicBezTo>
                <a:cubicBezTo>
                  <a:pt x="1106246" y="457380"/>
                  <a:pt x="1108846" y="452917"/>
                  <a:pt x="1108942" y="447550"/>
                </a:cubicBezTo>
                <a:cubicBezTo>
                  <a:pt x="1108980" y="445285"/>
                  <a:pt x="1109866" y="443036"/>
                  <a:pt x="1111151" y="440718"/>
                </a:cubicBezTo>
                <a:cubicBezTo>
                  <a:pt x="1111399" y="441637"/>
                  <a:pt x="1111647" y="442554"/>
                  <a:pt x="1111894" y="443472"/>
                </a:cubicBezTo>
                <a:cubicBezTo>
                  <a:pt x="1111180" y="439665"/>
                  <a:pt x="1115304" y="437790"/>
                  <a:pt x="1115485" y="434044"/>
                </a:cubicBezTo>
                <a:cubicBezTo>
                  <a:pt x="1115657" y="430493"/>
                  <a:pt x="1117114" y="426944"/>
                  <a:pt x="1118962" y="423684"/>
                </a:cubicBezTo>
                <a:cubicBezTo>
                  <a:pt x="1120781" y="420471"/>
                  <a:pt x="1122315" y="417099"/>
                  <a:pt x="1123972" y="413798"/>
                </a:cubicBezTo>
                <a:lnTo>
                  <a:pt x="1123877" y="413690"/>
                </a:lnTo>
                <a:cubicBezTo>
                  <a:pt x="1126839" y="412500"/>
                  <a:pt x="1126544" y="410173"/>
                  <a:pt x="1125925" y="407762"/>
                </a:cubicBezTo>
                <a:cubicBezTo>
                  <a:pt x="1125725" y="406957"/>
                  <a:pt x="1124963" y="405996"/>
                  <a:pt x="1125210" y="405423"/>
                </a:cubicBezTo>
                <a:cubicBezTo>
                  <a:pt x="1127020" y="401177"/>
                  <a:pt x="1127715" y="396390"/>
                  <a:pt x="1131211" y="392939"/>
                </a:cubicBezTo>
                <a:cubicBezTo>
                  <a:pt x="1131811" y="392351"/>
                  <a:pt x="1132363" y="391626"/>
                  <a:pt x="1132668" y="390858"/>
                </a:cubicBezTo>
                <a:cubicBezTo>
                  <a:pt x="1133954" y="387621"/>
                  <a:pt x="1134345" y="383600"/>
                  <a:pt x="1136555" y="381270"/>
                </a:cubicBezTo>
                <a:cubicBezTo>
                  <a:pt x="1139241" y="378441"/>
                  <a:pt x="1138860" y="374813"/>
                  <a:pt x="1140812" y="371899"/>
                </a:cubicBezTo>
                <a:cubicBezTo>
                  <a:pt x="1142717" y="369070"/>
                  <a:pt x="1143527" y="365513"/>
                  <a:pt x="1144841" y="362284"/>
                </a:cubicBezTo>
                <a:cubicBezTo>
                  <a:pt x="1145070" y="361701"/>
                  <a:pt x="1145270" y="360778"/>
                  <a:pt x="1145689" y="360646"/>
                </a:cubicBezTo>
                <a:cubicBezTo>
                  <a:pt x="1149861" y="359331"/>
                  <a:pt x="1149918" y="355477"/>
                  <a:pt x="1151252" y="352310"/>
                </a:cubicBezTo>
                <a:cubicBezTo>
                  <a:pt x="1152042" y="350425"/>
                  <a:pt x="1151547" y="347364"/>
                  <a:pt x="1154919" y="347179"/>
                </a:cubicBezTo>
                <a:cubicBezTo>
                  <a:pt x="1155147" y="347167"/>
                  <a:pt x="1155471" y="346486"/>
                  <a:pt x="1155519" y="346089"/>
                </a:cubicBezTo>
                <a:cubicBezTo>
                  <a:pt x="1156595" y="336954"/>
                  <a:pt x="1162510" y="329752"/>
                  <a:pt x="1165530" y="321390"/>
                </a:cubicBezTo>
                <a:cubicBezTo>
                  <a:pt x="1166101" y="319824"/>
                  <a:pt x="1167625" y="318602"/>
                  <a:pt x="1168701" y="317218"/>
                </a:cubicBezTo>
                <a:cubicBezTo>
                  <a:pt x="1170216" y="315271"/>
                  <a:pt x="1173073" y="314100"/>
                  <a:pt x="1171759" y="310594"/>
                </a:cubicBezTo>
                <a:cubicBezTo>
                  <a:pt x="1171435" y="309734"/>
                  <a:pt x="1172969" y="307804"/>
                  <a:pt x="1174073" y="306871"/>
                </a:cubicBezTo>
                <a:cubicBezTo>
                  <a:pt x="1176674" y="304677"/>
                  <a:pt x="1178055" y="301944"/>
                  <a:pt x="1179598" y="298942"/>
                </a:cubicBezTo>
                <a:cubicBezTo>
                  <a:pt x="1182551" y="293181"/>
                  <a:pt x="1185523" y="287256"/>
                  <a:pt x="1190218" y="282541"/>
                </a:cubicBezTo>
                <a:cubicBezTo>
                  <a:pt x="1190838" y="281926"/>
                  <a:pt x="1192028" y="281111"/>
                  <a:pt x="1191914" y="280662"/>
                </a:cubicBezTo>
                <a:cubicBezTo>
                  <a:pt x="1190428" y="275046"/>
                  <a:pt x="1196029" y="272982"/>
                  <a:pt x="1197829" y="269021"/>
                </a:cubicBezTo>
                <a:cubicBezTo>
                  <a:pt x="1199601" y="265111"/>
                  <a:pt x="1202820" y="261858"/>
                  <a:pt x="1205354" y="258278"/>
                </a:cubicBezTo>
                <a:cubicBezTo>
                  <a:pt x="1206096" y="257230"/>
                  <a:pt x="1206611" y="256027"/>
                  <a:pt x="1207297" y="254938"/>
                </a:cubicBezTo>
                <a:cubicBezTo>
                  <a:pt x="1209716" y="251099"/>
                  <a:pt x="1210916" y="246539"/>
                  <a:pt x="1215069" y="243721"/>
                </a:cubicBezTo>
                <a:cubicBezTo>
                  <a:pt x="1216698" y="242617"/>
                  <a:pt x="1217469" y="240125"/>
                  <a:pt x="1218393" y="238154"/>
                </a:cubicBezTo>
                <a:cubicBezTo>
                  <a:pt x="1220660" y="233313"/>
                  <a:pt x="1223613" y="229003"/>
                  <a:pt x="1227804" y="225624"/>
                </a:cubicBezTo>
                <a:cubicBezTo>
                  <a:pt x="1232014" y="222232"/>
                  <a:pt x="1234567" y="217686"/>
                  <a:pt x="1236891" y="212964"/>
                </a:cubicBezTo>
                <a:cubicBezTo>
                  <a:pt x="1237472" y="211795"/>
                  <a:pt x="1237824" y="210447"/>
                  <a:pt x="1238643" y="209476"/>
                </a:cubicBezTo>
                <a:cubicBezTo>
                  <a:pt x="1243682" y="203446"/>
                  <a:pt x="1248788" y="197463"/>
                  <a:pt x="1253960" y="191539"/>
                </a:cubicBezTo>
                <a:cubicBezTo>
                  <a:pt x="1259284" y="185440"/>
                  <a:pt x="1264675" y="179397"/>
                  <a:pt x="1270095" y="173382"/>
                </a:cubicBezTo>
                <a:cubicBezTo>
                  <a:pt x="1276229" y="166570"/>
                  <a:pt x="1282440" y="159832"/>
                  <a:pt x="1289840" y="154296"/>
                </a:cubicBezTo>
                <a:cubicBezTo>
                  <a:pt x="1291402" y="153126"/>
                  <a:pt x="1293174" y="151862"/>
                  <a:pt x="1294041" y="150219"/>
                </a:cubicBezTo>
                <a:cubicBezTo>
                  <a:pt x="1296260" y="146030"/>
                  <a:pt x="1300175" y="143460"/>
                  <a:pt x="1303147" y="140012"/>
                </a:cubicBezTo>
                <a:cubicBezTo>
                  <a:pt x="1305004" y="137866"/>
                  <a:pt x="1307328" y="136101"/>
                  <a:pt x="1309567" y="134310"/>
                </a:cubicBezTo>
                <a:cubicBezTo>
                  <a:pt x="1320358" y="125652"/>
                  <a:pt x="1331188" y="117024"/>
                  <a:pt x="1342037" y="108425"/>
                </a:cubicBezTo>
                <a:cubicBezTo>
                  <a:pt x="1347371" y="104194"/>
                  <a:pt x="1352553" y="99719"/>
                  <a:pt x="1358201" y="95929"/>
                </a:cubicBezTo>
                <a:cubicBezTo>
                  <a:pt x="1371851" y="86762"/>
                  <a:pt x="1385529" y="77618"/>
                  <a:pt x="1399568" y="69061"/>
                </a:cubicBezTo>
                <a:cubicBezTo>
                  <a:pt x="1412494" y="61185"/>
                  <a:pt x="1425838" y="53997"/>
                  <a:pt x="1439116" y="46706"/>
                </a:cubicBezTo>
                <a:cubicBezTo>
                  <a:pt x="1442545" y="44822"/>
                  <a:pt x="1446431" y="43791"/>
                  <a:pt x="1450032" y="42181"/>
                </a:cubicBezTo>
                <a:cubicBezTo>
                  <a:pt x="1453213" y="40756"/>
                  <a:pt x="1456271" y="39067"/>
                  <a:pt x="1459395" y="37508"/>
                </a:cubicBezTo>
                <a:cubicBezTo>
                  <a:pt x="1462529" y="35939"/>
                  <a:pt x="1465596" y="34179"/>
                  <a:pt x="1468834" y="32869"/>
                </a:cubicBezTo>
                <a:cubicBezTo>
                  <a:pt x="1476797" y="29654"/>
                  <a:pt x="1484817" y="26593"/>
                  <a:pt x="1492856" y="23578"/>
                </a:cubicBezTo>
                <a:cubicBezTo>
                  <a:pt x="1503029" y="19763"/>
                  <a:pt x="1513440" y="16805"/>
                  <a:pt x="1524127" y="14731"/>
                </a:cubicBezTo>
                <a:cubicBezTo>
                  <a:pt x="1527984" y="13983"/>
                  <a:pt x="1531623" y="12172"/>
                  <a:pt x="1535414" y="11044"/>
                </a:cubicBezTo>
                <a:cubicBezTo>
                  <a:pt x="1537662" y="10377"/>
                  <a:pt x="1539834" y="9642"/>
                  <a:pt x="1542386" y="9788"/>
                </a:cubicBezTo>
                <a:cubicBezTo>
                  <a:pt x="1544634" y="9916"/>
                  <a:pt x="1547015" y="8744"/>
                  <a:pt x="1549235" y="7880"/>
                </a:cubicBezTo>
                <a:cubicBezTo>
                  <a:pt x="1552521" y="6599"/>
                  <a:pt x="1555731" y="5393"/>
                  <a:pt x="1559388" y="6279"/>
                </a:cubicBezTo>
                <a:cubicBezTo>
                  <a:pt x="1560389" y="6522"/>
                  <a:pt x="1561741" y="6484"/>
                  <a:pt x="1562589" y="5986"/>
                </a:cubicBezTo>
                <a:cubicBezTo>
                  <a:pt x="1567980" y="2789"/>
                  <a:pt x="1574171" y="3374"/>
                  <a:pt x="1579981" y="2594"/>
                </a:cubicBezTo>
                <a:cubicBezTo>
                  <a:pt x="1583677" y="2097"/>
                  <a:pt x="1587582" y="275"/>
                  <a:pt x="1591554" y="2191"/>
                </a:cubicBezTo>
                <a:cubicBezTo>
                  <a:pt x="1592316" y="2560"/>
                  <a:pt x="1594012" y="2134"/>
                  <a:pt x="1594631" y="1475"/>
                </a:cubicBezTo>
                <a:cubicBezTo>
                  <a:pt x="1597031" y="-1056"/>
                  <a:pt x="1598927" y="2617"/>
                  <a:pt x="1601175" y="1761"/>
                </a:cubicBezTo>
                <a:cubicBezTo>
                  <a:pt x="1603184" y="991"/>
                  <a:pt x="1605385" y="-196"/>
                  <a:pt x="1607366" y="28"/>
                </a:cubicBezTo>
                <a:cubicBezTo>
                  <a:pt x="1613376" y="710"/>
                  <a:pt x="1619291" y="786"/>
                  <a:pt x="1625340" y="339"/>
                </a:cubicBezTo>
                <a:cubicBezTo>
                  <a:pt x="1631321" y="-104"/>
                  <a:pt x="1637398" y="79"/>
                  <a:pt x="1643294" y="1837"/>
                </a:cubicBezTo>
                <a:cubicBezTo>
                  <a:pt x="1646552" y="2808"/>
                  <a:pt x="1650104" y="727"/>
                  <a:pt x="1653324" y="2610"/>
                </a:cubicBezTo>
                <a:cubicBezTo>
                  <a:pt x="1657715" y="1044"/>
                  <a:pt x="1661430" y="3931"/>
                  <a:pt x="1665506" y="4445"/>
                </a:cubicBezTo>
                <a:cubicBezTo>
                  <a:pt x="1670174" y="5034"/>
                  <a:pt x="1674822" y="5765"/>
                  <a:pt x="1679499" y="6364"/>
                </a:cubicBezTo>
                <a:cubicBezTo>
                  <a:pt x="1681908" y="6675"/>
                  <a:pt x="1684575" y="5405"/>
                  <a:pt x="1686385" y="8576"/>
                </a:cubicBezTo>
                <a:cubicBezTo>
                  <a:pt x="1686985" y="9621"/>
                  <a:pt x="1689624" y="9410"/>
                  <a:pt x="1690852" y="7535"/>
                </a:cubicBezTo>
                <a:cubicBezTo>
                  <a:pt x="1691938" y="5893"/>
                  <a:pt x="1692834" y="6359"/>
                  <a:pt x="1693643" y="7905"/>
                </a:cubicBezTo>
                <a:cubicBezTo>
                  <a:pt x="1695491" y="11424"/>
                  <a:pt x="1695653" y="11726"/>
                  <a:pt x="1699253" y="10202"/>
                </a:cubicBezTo>
                <a:cubicBezTo>
                  <a:pt x="1701416" y="9287"/>
                  <a:pt x="1703016" y="9715"/>
                  <a:pt x="1703721" y="11269"/>
                </a:cubicBezTo>
                <a:cubicBezTo>
                  <a:pt x="1704892" y="13839"/>
                  <a:pt x="1706807" y="13592"/>
                  <a:pt x="1708997" y="14018"/>
                </a:cubicBezTo>
                <a:cubicBezTo>
                  <a:pt x="1712817" y="14762"/>
                  <a:pt x="1716332" y="16075"/>
                  <a:pt x="1720370" y="14316"/>
                </a:cubicBezTo>
                <a:cubicBezTo>
                  <a:pt x="1723180" y="13093"/>
                  <a:pt x="1723971" y="15909"/>
                  <a:pt x="1724647" y="18015"/>
                </a:cubicBezTo>
                <a:cubicBezTo>
                  <a:pt x="1725152" y="19592"/>
                  <a:pt x="1726047" y="19636"/>
                  <a:pt x="1726762" y="18360"/>
                </a:cubicBezTo>
                <a:cubicBezTo>
                  <a:pt x="1727847" y="16426"/>
                  <a:pt x="1729743" y="16660"/>
                  <a:pt x="1730657" y="17591"/>
                </a:cubicBezTo>
                <a:cubicBezTo>
                  <a:pt x="1732391" y="19361"/>
                  <a:pt x="1736096" y="18640"/>
                  <a:pt x="1736391" y="22118"/>
                </a:cubicBezTo>
                <a:cubicBezTo>
                  <a:pt x="1736401" y="22185"/>
                  <a:pt x="1737077" y="22351"/>
                  <a:pt x="1737192" y="22232"/>
                </a:cubicBezTo>
                <a:cubicBezTo>
                  <a:pt x="1739887" y="19479"/>
                  <a:pt x="1740516" y="21706"/>
                  <a:pt x="1741754" y="23785"/>
                </a:cubicBezTo>
                <a:cubicBezTo>
                  <a:pt x="1743221" y="26241"/>
                  <a:pt x="1743878" y="26091"/>
                  <a:pt x="1746802" y="24323"/>
                </a:cubicBezTo>
                <a:cubicBezTo>
                  <a:pt x="1747460" y="23927"/>
                  <a:pt x="1748564" y="23425"/>
                  <a:pt x="1749031" y="23698"/>
                </a:cubicBezTo>
                <a:cubicBezTo>
                  <a:pt x="1752965" y="25968"/>
                  <a:pt x="1758089" y="25904"/>
                  <a:pt x="1761156" y="29930"/>
                </a:cubicBezTo>
                <a:cubicBezTo>
                  <a:pt x="1761709" y="30654"/>
                  <a:pt x="1763128" y="30687"/>
                  <a:pt x="1764109" y="31138"/>
                </a:cubicBezTo>
                <a:cubicBezTo>
                  <a:pt x="1765005" y="31553"/>
                  <a:pt x="1766424" y="31951"/>
                  <a:pt x="1766595" y="32616"/>
                </a:cubicBezTo>
                <a:cubicBezTo>
                  <a:pt x="1767557" y="36334"/>
                  <a:pt x="1768453" y="37621"/>
                  <a:pt x="1770396" y="33077"/>
                </a:cubicBezTo>
                <a:cubicBezTo>
                  <a:pt x="1770510" y="32822"/>
                  <a:pt x="1772682" y="32940"/>
                  <a:pt x="1773358" y="33511"/>
                </a:cubicBezTo>
                <a:cubicBezTo>
                  <a:pt x="1776873" y="36497"/>
                  <a:pt x="1781416" y="37209"/>
                  <a:pt x="1785397" y="39160"/>
                </a:cubicBezTo>
                <a:cubicBezTo>
                  <a:pt x="1789455" y="41156"/>
                  <a:pt x="1793646" y="42905"/>
                  <a:pt x="1797675" y="44966"/>
                </a:cubicBezTo>
                <a:cubicBezTo>
                  <a:pt x="1798361" y="45316"/>
                  <a:pt x="1798399" y="46772"/>
                  <a:pt x="1798961" y="47564"/>
                </a:cubicBezTo>
                <a:cubicBezTo>
                  <a:pt x="1799352" y="48125"/>
                  <a:pt x="1800580" y="48858"/>
                  <a:pt x="1800647" y="48786"/>
                </a:cubicBezTo>
                <a:cubicBezTo>
                  <a:pt x="1803848" y="45349"/>
                  <a:pt x="1806095" y="48375"/>
                  <a:pt x="1808448" y="49957"/>
                </a:cubicBezTo>
                <a:cubicBezTo>
                  <a:pt x="1809315" y="50542"/>
                  <a:pt x="1809763" y="51707"/>
                  <a:pt x="1810543" y="52470"/>
                </a:cubicBezTo>
                <a:cubicBezTo>
                  <a:pt x="1811144" y="53059"/>
                  <a:pt x="1812087" y="53967"/>
                  <a:pt x="1812649" y="53824"/>
                </a:cubicBezTo>
                <a:cubicBezTo>
                  <a:pt x="1817983" y="52453"/>
                  <a:pt x="1820783" y="58244"/>
                  <a:pt x="1825622" y="58306"/>
                </a:cubicBezTo>
                <a:cubicBezTo>
                  <a:pt x="1826288" y="58315"/>
                  <a:pt x="1826831" y="59950"/>
                  <a:pt x="1827593" y="60650"/>
                </a:cubicBezTo>
                <a:cubicBezTo>
                  <a:pt x="1828774" y="61737"/>
                  <a:pt x="1830070" y="62540"/>
                  <a:pt x="1831622" y="63283"/>
                </a:cubicBezTo>
                <a:cubicBezTo>
                  <a:pt x="1837118" y="65898"/>
                  <a:pt x="1842757" y="68623"/>
                  <a:pt x="1846291" y="74021"/>
                </a:cubicBezTo>
                <a:cubicBezTo>
                  <a:pt x="1846510" y="74360"/>
                  <a:pt x="1846786" y="74661"/>
                  <a:pt x="1847043" y="74978"/>
                </a:cubicBezTo>
                <a:cubicBezTo>
                  <a:pt x="1850739" y="71121"/>
                  <a:pt x="1851663" y="79024"/>
                  <a:pt x="1854968" y="76834"/>
                </a:cubicBezTo>
                <a:cubicBezTo>
                  <a:pt x="1855825" y="81656"/>
                  <a:pt x="1861417" y="79978"/>
                  <a:pt x="1863845" y="83431"/>
                </a:cubicBezTo>
                <a:cubicBezTo>
                  <a:pt x="1866570" y="87300"/>
                  <a:pt x="1870970" y="90062"/>
                  <a:pt x="1874856" y="93027"/>
                </a:cubicBezTo>
                <a:cubicBezTo>
                  <a:pt x="1876104" y="93984"/>
                  <a:pt x="1877466" y="94481"/>
                  <a:pt x="1877638" y="96316"/>
                </a:cubicBezTo>
                <a:cubicBezTo>
                  <a:pt x="1877676" y="96822"/>
                  <a:pt x="1878371" y="97635"/>
                  <a:pt x="1878828" y="97684"/>
                </a:cubicBezTo>
                <a:cubicBezTo>
                  <a:pt x="1882791" y="98103"/>
                  <a:pt x="1884038" y="101406"/>
                  <a:pt x="1886144" y="103970"/>
                </a:cubicBezTo>
                <a:cubicBezTo>
                  <a:pt x="1888201" y="106470"/>
                  <a:pt x="1890535" y="109077"/>
                  <a:pt x="1893316" y="110568"/>
                </a:cubicBezTo>
                <a:cubicBezTo>
                  <a:pt x="1898612" y="113399"/>
                  <a:pt x="1901650" y="117973"/>
                  <a:pt x="1904708" y="122700"/>
                </a:cubicBezTo>
                <a:cubicBezTo>
                  <a:pt x="1905279" y="123592"/>
                  <a:pt x="1905803" y="124625"/>
                  <a:pt x="1906622" y="125239"/>
                </a:cubicBezTo>
                <a:cubicBezTo>
                  <a:pt x="1912537" y="129703"/>
                  <a:pt x="1917090" y="135447"/>
                  <a:pt x="1921986" y="140899"/>
                </a:cubicBezTo>
                <a:cubicBezTo>
                  <a:pt x="1923301" y="142366"/>
                  <a:pt x="1924167" y="146358"/>
                  <a:pt x="1924739" y="146258"/>
                </a:cubicBezTo>
                <a:cubicBezTo>
                  <a:pt x="1924739" y="146258"/>
                  <a:pt x="1936483" y="159338"/>
                  <a:pt x="1940731" y="167224"/>
                </a:cubicBezTo>
                <a:cubicBezTo>
                  <a:pt x="1943113" y="171664"/>
                  <a:pt x="1946942" y="175311"/>
                  <a:pt x="1949180" y="179989"/>
                </a:cubicBezTo>
                <a:cubicBezTo>
                  <a:pt x="1950475" y="182713"/>
                  <a:pt x="1953581" y="183783"/>
                  <a:pt x="1955209" y="186662"/>
                </a:cubicBezTo>
                <a:cubicBezTo>
                  <a:pt x="1960458" y="195953"/>
                  <a:pt x="1966639" y="204718"/>
                  <a:pt x="1972030" y="213933"/>
                </a:cubicBezTo>
                <a:cubicBezTo>
                  <a:pt x="1975116" y="219201"/>
                  <a:pt x="1977202" y="225036"/>
                  <a:pt x="1980041" y="230457"/>
                </a:cubicBezTo>
                <a:cubicBezTo>
                  <a:pt x="1983651" y="237350"/>
                  <a:pt x="1987070" y="244340"/>
                  <a:pt x="1990623" y="251245"/>
                </a:cubicBezTo>
                <a:cubicBezTo>
                  <a:pt x="1995214" y="260168"/>
                  <a:pt x="1998615" y="269546"/>
                  <a:pt x="2002853" y="278581"/>
                </a:cubicBezTo>
                <a:cubicBezTo>
                  <a:pt x="2004949" y="283037"/>
                  <a:pt x="2005187" y="288306"/>
                  <a:pt x="2009187" y="291988"/>
                </a:cubicBezTo>
                <a:cubicBezTo>
                  <a:pt x="2010283" y="292993"/>
                  <a:pt x="2010111" y="295302"/>
                  <a:pt x="2010654" y="296973"/>
                </a:cubicBezTo>
                <a:cubicBezTo>
                  <a:pt x="2012312" y="302156"/>
                  <a:pt x="2014036" y="307320"/>
                  <a:pt x="2015741" y="312490"/>
                </a:cubicBezTo>
                <a:cubicBezTo>
                  <a:pt x="2016350" y="314354"/>
                  <a:pt x="2016912" y="316239"/>
                  <a:pt x="2017589" y="318077"/>
                </a:cubicBezTo>
                <a:cubicBezTo>
                  <a:pt x="2018341" y="320097"/>
                  <a:pt x="2019017" y="322178"/>
                  <a:pt x="2020074" y="324041"/>
                </a:cubicBezTo>
                <a:cubicBezTo>
                  <a:pt x="2020894" y="325490"/>
                  <a:pt x="2022722" y="326441"/>
                  <a:pt x="2020760" y="328429"/>
                </a:cubicBezTo>
                <a:cubicBezTo>
                  <a:pt x="2020351" y="328835"/>
                  <a:pt x="2021008" y="330533"/>
                  <a:pt x="2021475" y="331489"/>
                </a:cubicBezTo>
                <a:cubicBezTo>
                  <a:pt x="2024142" y="336948"/>
                  <a:pt x="2026361" y="342499"/>
                  <a:pt x="2028228" y="348343"/>
                </a:cubicBezTo>
                <a:cubicBezTo>
                  <a:pt x="2030228" y="354598"/>
                  <a:pt x="2031362" y="361124"/>
                  <a:pt x="2033895" y="367213"/>
                </a:cubicBezTo>
                <a:cubicBezTo>
                  <a:pt x="2034733" y="369221"/>
                  <a:pt x="2035400" y="371295"/>
                  <a:pt x="2036172" y="373332"/>
                </a:cubicBezTo>
                <a:cubicBezTo>
                  <a:pt x="2036400" y="373948"/>
                  <a:pt x="2036972" y="374556"/>
                  <a:pt x="2036934" y="375139"/>
                </a:cubicBezTo>
                <a:cubicBezTo>
                  <a:pt x="2036457" y="382214"/>
                  <a:pt x="2040820" y="388057"/>
                  <a:pt x="2041887" y="394698"/>
                </a:cubicBezTo>
                <a:cubicBezTo>
                  <a:pt x="2042458" y="398238"/>
                  <a:pt x="2044001" y="401512"/>
                  <a:pt x="2042915" y="405583"/>
                </a:cubicBezTo>
                <a:cubicBezTo>
                  <a:pt x="2042220" y="408198"/>
                  <a:pt x="2044611" y="411640"/>
                  <a:pt x="2045659" y="414699"/>
                </a:cubicBezTo>
                <a:cubicBezTo>
                  <a:pt x="2045935" y="415496"/>
                  <a:pt x="2046678" y="416271"/>
                  <a:pt x="2046630" y="417020"/>
                </a:cubicBezTo>
                <a:cubicBezTo>
                  <a:pt x="2046049" y="425812"/>
                  <a:pt x="2050726" y="433805"/>
                  <a:pt x="2050516" y="442543"/>
                </a:cubicBezTo>
                <a:cubicBezTo>
                  <a:pt x="2050488" y="443548"/>
                  <a:pt x="2051269" y="444548"/>
                  <a:pt x="2051517" y="445587"/>
                </a:cubicBezTo>
                <a:cubicBezTo>
                  <a:pt x="2052021" y="447640"/>
                  <a:pt x="2052383" y="449727"/>
                  <a:pt x="2052859" y="451787"/>
                </a:cubicBezTo>
                <a:cubicBezTo>
                  <a:pt x="2053612" y="455044"/>
                  <a:pt x="2051250" y="458256"/>
                  <a:pt x="2053298" y="461726"/>
                </a:cubicBezTo>
                <a:cubicBezTo>
                  <a:pt x="2054841" y="464338"/>
                  <a:pt x="2055422" y="467638"/>
                  <a:pt x="2055898" y="470714"/>
                </a:cubicBezTo>
                <a:cubicBezTo>
                  <a:pt x="2056584" y="475140"/>
                  <a:pt x="2056698" y="479650"/>
                  <a:pt x="2057222" y="484105"/>
                </a:cubicBezTo>
                <a:cubicBezTo>
                  <a:pt x="2057727" y="488359"/>
                  <a:pt x="2058841" y="492579"/>
                  <a:pt x="2058936" y="496831"/>
                </a:cubicBezTo>
                <a:cubicBezTo>
                  <a:pt x="2059013" y="500284"/>
                  <a:pt x="2062337" y="503791"/>
                  <a:pt x="2058984" y="507238"/>
                </a:cubicBezTo>
                <a:cubicBezTo>
                  <a:pt x="2061242" y="509986"/>
                  <a:pt x="2060251" y="513454"/>
                  <a:pt x="2060975" y="516547"/>
                </a:cubicBezTo>
                <a:cubicBezTo>
                  <a:pt x="2061642" y="519418"/>
                  <a:pt x="2061880" y="522414"/>
                  <a:pt x="2061451" y="525509"/>
                </a:cubicBezTo>
                <a:cubicBezTo>
                  <a:pt x="2061118" y="527983"/>
                  <a:pt x="2061765" y="530690"/>
                  <a:pt x="2062413" y="533182"/>
                </a:cubicBezTo>
                <a:cubicBezTo>
                  <a:pt x="2063804" y="538535"/>
                  <a:pt x="2064032" y="543909"/>
                  <a:pt x="2063585" y="549383"/>
                </a:cubicBezTo>
                <a:cubicBezTo>
                  <a:pt x="2063280" y="553021"/>
                  <a:pt x="2062927" y="556700"/>
                  <a:pt x="2063166" y="560323"/>
                </a:cubicBezTo>
                <a:cubicBezTo>
                  <a:pt x="2063490" y="565053"/>
                  <a:pt x="2064413" y="569740"/>
                  <a:pt x="2065004" y="574454"/>
                </a:cubicBezTo>
                <a:cubicBezTo>
                  <a:pt x="2065661" y="579737"/>
                  <a:pt x="2066118" y="585028"/>
                  <a:pt x="2065080" y="590326"/>
                </a:cubicBezTo>
                <a:cubicBezTo>
                  <a:pt x="2064956" y="590959"/>
                  <a:pt x="2064823" y="591640"/>
                  <a:pt x="2064928" y="592258"/>
                </a:cubicBezTo>
                <a:cubicBezTo>
                  <a:pt x="2066528" y="601689"/>
                  <a:pt x="2065585" y="611210"/>
                  <a:pt x="2066052" y="620685"/>
                </a:cubicBezTo>
                <a:cubicBezTo>
                  <a:pt x="2066090" y="621548"/>
                  <a:pt x="2066233" y="622421"/>
                  <a:pt x="2066490" y="623237"/>
                </a:cubicBezTo>
                <a:cubicBezTo>
                  <a:pt x="2069071" y="631631"/>
                  <a:pt x="2069395" y="640120"/>
                  <a:pt x="2068414" y="648817"/>
                </a:cubicBezTo>
                <a:cubicBezTo>
                  <a:pt x="2068014" y="652327"/>
                  <a:pt x="2068271" y="656026"/>
                  <a:pt x="2069509" y="659573"/>
                </a:cubicBezTo>
                <a:cubicBezTo>
                  <a:pt x="2070281" y="661792"/>
                  <a:pt x="2070328" y="664277"/>
                  <a:pt x="2070586" y="666658"/>
                </a:cubicBezTo>
                <a:cubicBezTo>
                  <a:pt x="2070919" y="669873"/>
                  <a:pt x="2071224" y="673108"/>
                  <a:pt x="2071357" y="676333"/>
                </a:cubicBezTo>
                <a:cubicBezTo>
                  <a:pt x="2071386" y="677072"/>
                  <a:pt x="2070643" y="677850"/>
                  <a:pt x="2070252" y="678609"/>
                </a:cubicBezTo>
                <a:lnTo>
                  <a:pt x="2070452" y="678305"/>
                </a:lnTo>
                <a:lnTo>
                  <a:pt x="2070443" y="678495"/>
                </a:lnTo>
                <a:cubicBezTo>
                  <a:pt x="2070881" y="687951"/>
                  <a:pt x="2071310" y="697408"/>
                  <a:pt x="2071748" y="706864"/>
                </a:cubicBezTo>
                <a:cubicBezTo>
                  <a:pt x="2069614" y="708771"/>
                  <a:pt x="2073891" y="710449"/>
                  <a:pt x="2071862" y="712527"/>
                </a:cubicBezTo>
                <a:cubicBezTo>
                  <a:pt x="2069700" y="714737"/>
                  <a:pt x="2073138" y="716747"/>
                  <a:pt x="2072386" y="719280"/>
                </a:cubicBezTo>
                <a:cubicBezTo>
                  <a:pt x="2071824" y="721177"/>
                  <a:pt x="2072910" y="723510"/>
                  <a:pt x="2072891" y="725644"/>
                </a:cubicBezTo>
                <a:cubicBezTo>
                  <a:pt x="2072833" y="733649"/>
                  <a:pt x="2074053" y="741541"/>
                  <a:pt x="2074739" y="749489"/>
                </a:cubicBezTo>
                <a:cubicBezTo>
                  <a:pt x="2075005" y="752515"/>
                  <a:pt x="2074434" y="755597"/>
                  <a:pt x="2074586" y="758642"/>
                </a:cubicBezTo>
                <a:cubicBezTo>
                  <a:pt x="2074796" y="762768"/>
                  <a:pt x="2075624" y="766884"/>
                  <a:pt x="2075672" y="771010"/>
                </a:cubicBezTo>
                <a:cubicBezTo>
                  <a:pt x="2075720" y="775961"/>
                  <a:pt x="2075653" y="780988"/>
                  <a:pt x="2074834" y="785854"/>
                </a:cubicBezTo>
                <a:cubicBezTo>
                  <a:pt x="2074177" y="789695"/>
                  <a:pt x="2074462" y="793185"/>
                  <a:pt x="2075481" y="796837"/>
                </a:cubicBezTo>
                <a:cubicBezTo>
                  <a:pt x="2075872" y="798250"/>
                  <a:pt x="2076120" y="800109"/>
                  <a:pt x="2075539" y="801323"/>
                </a:cubicBezTo>
                <a:cubicBezTo>
                  <a:pt x="2072852" y="806872"/>
                  <a:pt x="2073653" y="812781"/>
                  <a:pt x="2073386" y="818557"/>
                </a:cubicBezTo>
                <a:cubicBezTo>
                  <a:pt x="2073072" y="825054"/>
                  <a:pt x="2073281" y="831523"/>
                  <a:pt x="2071643" y="837973"/>
                </a:cubicBezTo>
                <a:cubicBezTo>
                  <a:pt x="2070909" y="840875"/>
                  <a:pt x="2071843" y="844195"/>
                  <a:pt x="2071681" y="847391"/>
                </a:cubicBezTo>
                <a:cubicBezTo>
                  <a:pt x="2071557" y="849658"/>
                  <a:pt x="2071490" y="852039"/>
                  <a:pt x="2071262" y="854362"/>
                </a:cubicBezTo>
                <a:cubicBezTo>
                  <a:pt x="2071214" y="854789"/>
                  <a:pt x="2070871" y="855235"/>
                  <a:pt x="2070938" y="855624"/>
                </a:cubicBezTo>
                <a:cubicBezTo>
                  <a:pt x="2072329" y="864834"/>
                  <a:pt x="2068881" y="873778"/>
                  <a:pt x="2069423" y="882931"/>
                </a:cubicBezTo>
                <a:cubicBezTo>
                  <a:pt x="2069919" y="891211"/>
                  <a:pt x="2068052" y="899434"/>
                  <a:pt x="2068862" y="907734"/>
                </a:cubicBezTo>
                <a:cubicBezTo>
                  <a:pt x="2068985" y="908966"/>
                  <a:pt x="2068223" y="910266"/>
                  <a:pt x="2068109" y="911556"/>
                </a:cubicBezTo>
                <a:cubicBezTo>
                  <a:pt x="2067909" y="913728"/>
                  <a:pt x="2067433" y="916023"/>
                  <a:pt x="2067919" y="918072"/>
                </a:cubicBezTo>
                <a:cubicBezTo>
                  <a:pt x="2068652" y="921202"/>
                  <a:pt x="2067900" y="923858"/>
                  <a:pt x="2067318" y="926893"/>
                </a:cubicBezTo>
                <a:cubicBezTo>
                  <a:pt x="2066185" y="932783"/>
                  <a:pt x="2064432" y="938768"/>
                  <a:pt x="2065480" y="944952"/>
                </a:cubicBezTo>
                <a:cubicBezTo>
                  <a:pt x="2065699" y="946194"/>
                  <a:pt x="2066090" y="947664"/>
                  <a:pt x="2065652" y="948717"/>
                </a:cubicBezTo>
                <a:cubicBezTo>
                  <a:pt x="2064089" y="952464"/>
                  <a:pt x="2064613" y="956666"/>
                  <a:pt x="2063509" y="960194"/>
                </a:cubicBezTo>
                <a:cubicBezTo>
                  <a:pt x="2061127" y="967810"/>
                  <a:pt x="2061594" y="975664"/>
                  <a:pt x="2060260" y="983327"/>
                </a:cubicBezTo>
                <a:cubicBezTo>
                  <a:pt x="2058860" y="991389"/>
                  <a:pt x="2056384" y="999461"/>
                  <a:pt x="2057003" y="1007874"/>
                </a:cubicBezTo>
                <a:cubicBezTo>
                  <a:pt x="2057108" y="1009316"/>
                  <a:pt x="2056393" y="1010824"/>
                  <a:pt x="2055974" y="1012285"/>
                </a:cubicBezTo>
                <a:cubicBezTo>
                  <a:pt x="2055669" y="1013328"/>
                  <a:pt x="2055041" y="1014295"/>
                  <a:pt x="2054869" y="1015358"/>
                </a:cubicBezTo>
                <a:cubicBezTo>
                  <a:pt x="2054098" y="1020223"/>
                  <a:pt x="2054088" y="1025231"/>
                  <a:pt x="2051802" y="1029831"/>
                </a:cubicBezTo>
                <a:cubicBezTo>
                  <a:pt x="2051164" y="1031112"/>
                  <a:pt x="2051107" y="1032914"/>
                  <a:pt x="2051383" y="1034356"/>
                </a:cubicBezTo>
                <a:cubicBezTo>
                  <a:pt x="2052374" y="1039402"/>
                  <a:pt x="2050974" y="1043954"/>
                  <a:pt x="2048173" y="1047900"/>
                </a:cubicBezTo>
                <a:cubicBezTo>
                  <a:pt x="2046268" y="1050584"/>
                  <a:pt x="2047030" y="1053439"/>
                  <a:pt x="2046697" y="1056114"/>
                </a:cubicBezTo>
                <a:cubicBezTo>
                  <a:pt x="2046192" y="1060268"/>
                  <a:pt x="2045382" y="1064280"/>
                  <a:pt x="2044268" y="1068302"/>
                </a:cubicBezTo>
                <a:cubicBezTo>
                  <a:pt x="2041706" y="1077521"/>
                  <a:pt x="2039163" y="1086750"/>
                  <a:pt x="2036915" y="1096054"/>
                </a:cubicBezTo>
                <a:cubicBezTo>
                  <a:pt x="2035429" y="1102182"/>
                  <a:pt x="2034629" y="1108479"/>
                  <a:pt x="2033238" y="1114635"/>
                </a:cubicBezTo>
                <a:cubicBezTo>
                  <a:pt x="2032095" y="1119691"/>
                  <a:pt x="2030371" y="1124623"/>
                  <a:pt x="2029180" y="1129669"/>
                </a:cubicBezTo>
                <a:cubicBezTo>
                  <a:pt x="2027685" y="1136033"/>
                  <a:pt x="2026475" y="1142464"/>
                  <a:pt x="2025123" y="1148866"/>
                </a:cubicBezTo>
                <a:cubicBezTo>
                  <a:pt x="2024265" y="1152935"/>
                  <a:pt x="2023380" y="1156994"/>
                  <a:pt x="2022494" y="1161054"/>
                </a:cubicBezTo>
                <a:cubicBezTo>
                  <a:pt x="2020808" y="1168765"/>
                  <a:pt x="2019141" y="1176467"/>
                  <a:pt x="2017417" y="1184168"/>
                </a:cubicBezTo>
                <a:cubicBezTo>
                  <a:pt x="2017141" y="1185430"/>
                  <a:pt x="2017027" y="1187184"/>
                  <a:pt x="2016169" y="1187782"/>
                </a:cubicBezTo>
                <a:cubicBezTo>
                  <a:pt x="2012112" y="1190656"/>
                  <a:pt x="2011883" y="1195171"/>
                  <a:pt x="2010778" y="1199297"/>
                </a:cubicBezTo>
                <a:cubicBezTo>
                  <a:pt x="2010016" y="1202104"/>
                  <a:pt x="2008825" y="1204115"/>
                  <a:pt x="2004958" y="1203603"/>
                </a:cubicBezTo>
                <a:cubicBezTo>
                  <a:pt x="2004787" y="1201279"/>
                  <a:pt x="2004320" y="1198908"/>
                  <a:pt x="2004492" y="1196574"/>
                </a:cubicBezTo>
                <a:cubicBezTo>
                  <a:pt x="2004854" y="1191604"/>
                  <a:pt x="2003444" y="1186549"/>
                  <a:pt x="2005273" y="1181655"/>
                </a:cubicBezTo>
                <a:cubicBezTo>
                  <a:pt x="2005406" y="1181285"/>
                  <a:pt x="2005358" y="1180697"/>
                  <a:pt x="2005149" y="1180365"/>
                </a:cubicBezTo>
                <a:cubicBezTo>
                  <a:pt x="2001072" y="1173887"/>
                  <a:pt x="2003320" y="1166773"/>
                  <a:pt x="2003501" y="1160039"/>
                </a:cubicBezTo>
                <a:cubicBezTo>
                  <a:pt x="2003892" y="1145603"/>
                  <a:pt x="2005292" y="1131205"/>
                  <a:pt x="2006016" y="1116769"/>
                </a:cubicBezTo>
                <a:cubicBezTo>
                  <a:pt x="2006349" y="1110139"/>
                  <a:pt x="2006025" y="1103471"/>
                  <a:pt x="2006101" y="1096823"/>
                </a:cubicBezTo>
                <a:cubicBezTo>
                  <a:pt x="2006120" y="1095087"/>
                  <a:pt x="2006406" y="1093313"/>
                  <a:pt x="2006816" y="1091606"/>
                </a:cubicBezTo>
                <a:cubicBezTo>
                  <a:pt x="2007930" y="1086883"/>
                  <a:pt x="2007568" y="1082178"/>
                  <a:pt x="2006968" y="1077445"/>
                </a:cubicBezTo>
                <a:cubicBezTo>
                  <a:pt x="2006806" y="1076155"/>
                  <a:pt x="2006997" y="1074827"/>
                  <a:pt x="2006882" y="1073518"/>
                </a:cubicBezTo>
                <a:cubicBezTo>
                  <a:pt x="2006501" y="1069450"/>
                  <a:pt x="2007054" y="1065409"/>
                  <a:pt x="2006330" y="1061255"/>
                </a:cubicBezTo>
                <a:cubicBezTo>
                  <a:pt x="2005387" y="1055791"/>
                  <a:pt x="2005577" y="1050091"/>
                  <a:pt x="2005711" y="1044504"/>
                </a:cubicBezTo>
                <a:cubicBezTo>
                  <a:pt x="2005787" y="1041280"/>
                  <a:pt x="2006720" y="1038074"/>
                  <a:pt x="2007216" y="1034858"/>
                </a:cubicBezTo>
                <a:cubicBezTo>
                  <a:pt x="2007340" y="1034071"/>
                  <a:pt x="2007549" y="1032696"/>
                  <a:pt x="2007235" y="1032535"/>
                </a:cubicBezTo>
                <a:cubicBezTo>
                  <a:pt x="2003672" y="1030761"/>
                  <a:pt x="2005997" y="1028010"/>
                  <a:pt x="2005797" y="1025620"/>
                </a:cubicBezTo>
                <a:cubicBezTo>
                  <a:pt x="2005435" y="1021314"/>
                  <a:pt x="2007168" y="1016932"/>
                  <a:pt x="2005282" y="1012683"/>
                </a:cubicBezTo>
                <a:cubicBezTo>
                  <a:pt x="2005054" y="1012180"/>
                  <a:pt x="2005168" y="1011298"/>
                  <a:pt x="2005482" y="1010814"/>
                </a:cubicBezTo>
                <a:cubicBezTo>
                  <a:pt x="2007578" y="1007561"/>
                  <a:pt x="2006892" y="1003928"/>
                  <a:pt x="2006397" y="1000609"/>
                </a:cubicBezTo>
                <a:cubicBezTo>
                  <a:pt x="2005816" y="996786"/>
                  <a:pt x="2006196" y="993201"/>
                  <a:pt x="2007359" y="989711"/>
                </a:cubicBezTo>
                <a:cubicBezTo>
                  <a:pt x="2008102" y="987510"/>
                  <a:pt x="2007749" y="985623"/>
                  <a:pt x="2007559" y="983432"/>
                </a:cubicBezTo>
                <a:cubicBezTo>
                  <a:pt x="2007073" y="977826"/>
                  <a:pt x="2007482" y="972145"/>
                  <a:pt x="2007540" y="966501"/>
                </a:cubicBezTo>
                <a:cubicBezTo>
                  <a:pt x="2010073" y="963571"/>
                  <a:pt x="2006997" y="959587"/>
                  <a:pt x="2009416" y="956533"/>
                </a:cubicBezTo>
                <a:cubicBezTo>
                  <a:pt x="2009711" y="956153"/>
                  <a:pt x="2008464" y="954721"/>
                  <a:pt x="2008216" y="953716"/>
                </a:cubicBezTo>
                <a:cubicBezTo>
                  <a:pt x="2007882" y="952321"/>
                  <a:pt x="2007816" y="950870"/>
                  <a:pt x="2007635" y="949438"/>
                </a:cubicBezTo>
                <a:cubicBezTo>
                  <a:pt x="2007721" y="949419"/>
                  <a:pt x="2007806" y="949400"/>
                  <a:pt x="2007892" y="949372"/>
                </a:cubicBezTo>
                <a:cubicBezTo>
                  <a:pt x="2007749" y="949372"/>
                  <a:pt x="2007606" y="949362"/>
                  <a:pt x="2007463" y="949362"/>
                </a:cubicBezTo>
                <a:cubicBezTo>
                  <a:pt x="2008902" y="946583"/>
                  <a:pt x="2010121" y="943776"/>
                  <a:pt x="2008606" y="940598"/>
                </a:cubicBezTo>
                <a:cubicBezTo>
                  <a:pt x="2008425" y="940228"/>
                  <a:pt x="2008321" y="939669"/>
                  <a:pt x="2008464" y="939308"/>
                </a:cubicBezTo>
                <a:cubicBezTo>
                  <a:pt x="2010216" y="935050"/>
                  <a:pt x="2008911" y="930554"/>
                  <a:pt x="2009083" y="926238"/>
                </a:cubicBezTo>
                <a:cubicBezTo>
                  <a:pt x="2009378" y="918537"/>
                  <a:pt x="2011435" y="910892"/>
                  <a:pt x="2010121" y="903114"/>
                </a:cubicBezTo>
                <a:cubicBezTo>
                  <a:pt x="2009940" y="902071"/>
                  <a:pt x="2010007" y="900904"/>
                  <a:pt x="2010264" y="899861"/>
                </a:cubicBezTo>
                <a:cubicBezTo>
                  <a:pt x="2011159" y="896266"/>
                  <a:pt x="2011321" y="892766"/>
                  <a:pt x="2010969" y="888982"/>
                </a:cubicBezTo>
                <a:cubicBezTo>
                  <a:pt x="2010588" y="884970"/>
                  <a:pt x="2011731" y="880759"/>
                  <a:pt x="2012588" y="876718"/>
                </a:cubicBezTo>
                <a:cubicBezTo>
                  <a:pt x="2012969" y="874963"/>
                  <a:pt x="2013645" y="873408"/>
                  <a:pt x="2012597" y="871710"/>
                </a:cubicBezTo>
                <a:cubicBezTo>
                  <a:pt x="2012388" y="871350"/>
                  <a:pt x="2012245" y="870828"/>
                  <a:pt x="2012331" y="870439"/>
                </a:cubicBezTo>
                <a:cubicBezTo>
                  <a:pt x="2012769" y="868362"/>
                  <a:pt x="2014207" y="865915"/>
                  <a:pt x="2013550" y="864321"/>
                </a:cubicBezTo>
                <a:cubicBezTo>
                  <a:pt x="2012635" y="862093"/>
                  <a:pt x="2012816" y="860309"/>
                  <a:pt x="2012988" y="858099"/>
                </a:cubicBezTo>
                <a:cubicBezTo>
                  <a:pt x="2013474" y="851489"/>
                  <a:pt x="2013331" y="844849"/>
                  <a:pt x="2013683" y="838229"/>
                </a:cubicBezTo>
                <a:cubicBezTo>
                  <a:pt x="2013874" y="834776"/>
                  <a:pt x="2014750" y="831362"/>
                  <a:pt x="2015007" y="827909"/>
                </a:cubicBezTo>
                <a:cubicBezTo>
                  <a:pt x="2015245" y="824751"/>
                  <a:pt x="2015017" y="821573"/>
                  <a:pt x="2015093" y="818405"/>
                </a:cubicBezTo>
                <a:cubicBezTo>
                  <a:pt x="2015141" y="816736"/>
                  <a:pt x="2014893" y="814773"/>
                  <a:pt x="2015664" y="813464"/>
                </a:cubicBezTo>
                <a:cubicBezTo>
                  <a:pt x="2016712" y="811690"/>
                  <a:pt x="2017207" y="810571"/>
                  <a:pt x="2015179" y="809367"/>
                </a:cubicBezTo>
                <a:cubicBezTo>
                  <a:pt x="2014979" y="809243"/>
                  <a:pt x="2014941" y="808276"/>
                  <a:pt x="2015131" y="808133"/>
                </a:cubicBezTo>
                <a:cubicBezTo>
                  <a:pt x="2018646" y="805629"/>
                  <a:pt x="2015769" y="802234"/>
                  <a:pt x="2016350" y="799322"/>
                </a:cubicBezTo>
                <a:cubicBezTo>
                  <a:pt x="2016912" y="796458"/>
                  <a:pt x="2017350" y="793242"/>
                  <a:pt x="2016607" y="790520"/>
                </a:cubicBezTo>
                <a:cubicBezTo>
                  <a:pt x="2015569" y="786745"/>
                  <a:pt x="2016236" y="783587"/>
                  <a:pt x="2017065" y="779916"/>
                </a:cubicBezTo>
                <a:cubicBezTo>
                  <a:pt x="2017808" y="776615"/>
                  <a:pt x="2016255" y="772774"/>
                  <a:pt x="2015569" y="769198"/>
                </a:cubicBezTo>
                <a:cubicBezTo>
                  <a:pt x="2015207" y="767320"/>
                  <a:pt x="2016484" y="767017"/>
                  <a:pt x="2017693" y="766514"/>
                </a:cubicBezTo>
                <a:lnTo>
                  <a:pt x="2017522" y="766761"/>
                </a:lnTo>
                <a:cubicBezTo>
                  <a:pt x="2017636" y="766742"/>
                  <a:pt x="2017741" y="766723"/>
                  <a:pt x="2017846" y="766704"/>
                </a:cubicBezTo>
                <a:cubicBezTo>
                  <a:pt x="2015588" y="764067"/>
                  <a:pt x="2014674" y="761041"/>
                  <a:pt x="2015064" y="757579"/>
                </a:cubicBezTo>
                <a:cubicBezTo>
                  <a:pt x="2015464" y="753909"/>
                  <a:pt x="2013959" y="750172"/>
                  <a:pt x="2015617" y="746492"/>
                </a:cubicBezTo>
                <a:cubicBezTo>
                  <a:pt x="2015950" y="745742"/>
                  <a:pt x="2014902" y="744481"/>
                  <a:pt x="2014779" y="743419"/>
                </a:cubicBezTo>
                <a:cubicBezTo>
                  <a:pt x="2014588" y="741730"/>
                  <a:pt x="2014579" y="740014"/>
                  <a:pt x="2014607" y="738306"/>
                </a:cubicBezTo>
                <a:cubicBezTo>
                  <a:pt x="2014626" y="737225"/>
                  <a:pt x="2015350" y="735850"/>
                  <a:pt x="2014912" y="735110"/>
                </a:cubicBezTo>
                <a:cubicBezTo>
                  <a:pt x="2012721" y="731373"/>
                  <a:pt x="2014388" y="727456"/>
                  <a:pt x="2014140" y="723652"/>
                </a:cubicBezTo>
                <a:cubicBezTo>
                  <a:pt x="2014055" y="722362"/>
                  <a:pt x="2014693" y="721177"/>
                  <a:pt x="2013093" y="720352"/>
                </a:cubicBezTo>
                <a:cubicBezTo>
                  <a:pt x="2012693" y="720143"/>
                  <a:pt x="2012436" y="719204"/>
                  <a:pt x="2012483" y="718635"/>
                </a:cubicBezTo>
                <a:cubicBezTo>
                  <a:pt x="2013083" y="711075"/>
                  <a:pt x="2013035" y="703544"/>
                  <a:pt x="2011959" y="696032"/>
                </a:cubicBezTo>
                <a:cubicBezTo>
                  <a:pt x="2014388" y="690683"/>
                  <a:pt x="2012093" y="685893"/>
                  <a:pt x="2010254" y="681009"/>
                </a:cubicBezTo>
                <a:cubicBezTo>
                  <a:pt x="2009921" y="680117"/>
                  <a:pt x="2010426" y="678922"/>
                  <a:pt x="2010521" y="677869"/>
                </a:cubicBezTo>
                <a:cubicBezTo>
                  <a:pt x="2010997" y="672472"/>
                  <a:pt x="2012083" y="667047"/>
                  <a:pt x="2009778" y="661764"/>
                </a:cubicBezTo>
                <a:cubicBezTo>
                  <a:pt x="2009530" y="661204"/>
                  <a:pt x="2009492" y="660417"/>
                  <a:pt x="2009683" y="659838"/>
                </a:cubicBezTo>
                <a:cubicBezTo>
                  <a:pt x="2011216" y="655181"/>
                  <a:pt x="2010121" y="650306"/>
                  <a:pt x="2009264" y="646010"/>
                </a:cubicBezTo>
                <a:cubicBezTo>
                  <a:pt x="2007730" y="638261"/>
                  <a:pt x="2009835" y="630236"/>
                  <a:pt x="2006825" y="622753"/>
                </a:cubicBezTo>
                <a:cubicBezTo>
                  <a:pt x="2006673" y="622354"/>
                  <a:pt x="2006492" y="621776"/>
                  <a:pt x="2006663" y="621482"/>
                </a:cubicBezTo>
                <a:cubicBezTo>
                  <a:pt x="2008787" y="617935"/>
                  <a:pt x="2007321" y="614311"/>
                  <a:pt x="2006939" y="610717"/>
                </a:cubicBezTo>
                <a:cubicBezTo>
                  <a:pt x="2006768" y="609047"/>
                  <a:pt x="2006539" y="607368"/>
                  <a:pt x="2006235" y="605712"/>
                </a:cubicBezTo>
                <a:cubicBezTo>
                  <a:pt x="2006044" y="604646"/>
                  <a:pt x="2005416" y="603607"/>
                  <a:pt x="2005435" y="602564"/>
                </a:cubicBezTo>
                <a:cubicBezTo>
                  <a:pt x="2005577" y="594979"/>
                  <a:pt x="2004558" y="587484"/>
                  <a:pt x="2003853" y="579963"/>
                </a:cubicBezTo>
                <a:cubicBezTo>
                  <a:pt x="2003834" y="579745"/>
                  <a:pt x="2003682" y="579476"/>
                  <a:pt x="2003758" y="579319"/>
                </a:cubicBezTo>
                <a:cubicBezTo>
                  <a:pt x="2007406" y="572345"/>
                  <a:pt x="2002748" y="565459"/>
                  <a:pt x="2003510" y="558477"/>
                </a:cubicBezTo>
                <a:cubicBezTo>
                  <a:pt x="2003796" y="555753"/>
                  <a:pt x="2002911" y="552905"/>
                  <a:pt x="2002568" y="550112"/>
                </a:cubicBezTo>
                <a:cubicBezTo>
                  <a:pt x="2002310" y="547951"/>
                  <a:pt x="2001901" y="545792"/>
                  <a:pt x="2001834" y="543625"/>
                </a:cubicBezTo>
                <a:cubicBezTo>
                  <a:pt x="2001701" y="539216"/>
                  <a:pt x="2003796" y="534630"/>
                  <a:pt x="2000453" y="530473"/>
                </a:cubicBezTo>
                <a:cubicBezTo>
                  <a:pt x="1999920" y="529807"/>
                  <a:pt x="1999996" y="528165"/>
                  <a:pt x="2000434" y="527297"/>
                </a:cubicBezTo>
                <a:cubicBezTo>
                  <a:pt x="2002120" y="523960"/>
                  <a:pt x="1999710" y="520601"/>
                  <a:pt x="2000758" y="517102"/>
                </a:cubicBezTo>
                <a:cubicBezTo>
                  <a:pt x="2001196" y="515648"/>
                  <a:pt x="1998072" y="513709"/>
                  <a:pt x="1998376" y="510969"/>
                </a:cubicBezTo>
                <a:cubicBezTo>
                  <a:pt x="1998700" y="508022"/>
                  <a:pt x="1998710" y="504963"/>
                  <a:pt x="1998291" y="502032"/>
                </a:cubicBezTo>
                <a:cubicBezTo>
                  <a:pt x="1997900" y="499278"/>
                  <a:pt x="1996376" y="496672"/>
                  <a:pt x="1996062" y="493921"/>
                </a:cubicBezTo>
                <a:cubicBezTo>
                  <a:pt x="1995652" y="490296"/>
                  <a:pt x="1996205" y="486561"/>
                  <a:pt x="1995814" y="482932"/>
                </a:cubicBezTo>
                <a:cubicBezTo>
                  <a:pt x="1995567" y="480726"/>
                  <a:pt x="1996481" y="478379"/>
                  <a:pt x="1994452" y="476119"/>
                </a:cubicBezTo>
                <a:cubicBezTo>
                  <a:pt x="1993538" y="475107"/>
                  <a:pt x="1994862" y="472106"/>
                  <a:pt x="1995167" y="470007"/>
                </a:cubicBezTo>
                <a:cubicBezTo>
                  <a:pt x="1995110" y="469888"/>
                  <a:pt x="1995052" y="469770"/>
                  <a:pt x="1994995" y="469651"/>
                </a:cubicBezTo>
                <a:cubicBezTo>
                  <a:pt x="1995110" y="469808"/>
                  <a:pt x="1995233" y="469965"/>
                  <a:pt x="1995348" y="470122"/>
                </a:cubicBezTo>
                <a:cubicBezTo>
                  <a:pt x="1992966" y="465229"/>
                  <a:pt x="1991452" y="460091"/>
                  <a:pt x="1990728" y="454694"/>
                </a:cubicBezTo>
                <a:cubicBezTo>
                  <a:pt x="1990109" y="450058"/>
                  <a:pt x="1989252" y="445453"/>
                  <a:pt x="1988613" y="440819"/>
                </a:cubicBezTo>
                <a:cubicBezTo>
                  <a:pt x="1988442" y="439557"/>
                  <a:pt x="1988375" y="438118"/>
                  <a:pt x="1988813" y="436970"/>
                </a:cubicBezTo>
                <a:cubicBezTo>
                  <a:pt x="1989461" y="435282"/>
                  <a:pt x="1989137" y="433970"/>
                  <a:pt x="1988090" y="432726"/>
                </a:cubicBezTo>
                <a:cubicBezTo>
                  <a:pt x="1985299" y="429391"/>
                  <a:pt x="1984603" y="425337"/>
                  <a:pt x="1984175" y="421241"/>
                </a:cubicBezTo>
                <a:cubicBezTo>
                  <a:pt x="1983937" y="419019"/>
                  <a:pt x="1985108" y="416486"/>
                  <a:pt x="1982117" y="415093"/>
                </a:cubicBezTo>
                <a:cubicBezTo>
                  <a:pt x="1981708" y="414902"/>
                  <a:pt x="1981917" y="413472"/>
                  <a:pt x="1981774" y="412627"/>
                </a:cubicBezTo>
                <a:cubicBezTo>
                  <a:pt x="1981479" y="410946"/>
                  <a:pt x="1981470" y="409118"/>
                  <a:pt x="1980755" y="407632"/>
                </a:cubicBezTo>
                <a:cubicBezTo>
                  <a:pt x="1979679" y="405412"/>
                  <a:pt x="1978879" y="403327"/>
                  <a:pt x="1979031" y="400763"/>
                </a:cubicBezTo>
                <a:cubicBezTo>
                  <a:pt x="1979117" y="399415"/>
                  <a:pt x="1978193" y="397940"/>
                  <a:pt x="1977498" y="396636"/>
                </a:cubicBezTo>
                <a:cubicBezTo>
                  <a:pt x="1976841" y="395382"/>
                  <a:pt x="1977174" y="394804"/>
                  <a:pt x="1978279" y="394030"/>
                </a:cubicBezTo>
                <a:cubicBezTo>
                  <a:pt x="1979793" y="392969"/>
                  <a:pt x="1980174" y="392119"/>
                  <a:pt x="1977593" y="392314"/>
                </a:cubicBezTo>
                <a:cubicBezTo>
                  <a:pt x="1977222" y="392342"/>
                  <a:pt x="1976079" y="390213"/>
                  <a:pt x="1976364" y="389496"/>
                </a:cubicBezTo>
                <a:cubicBezTo>
                  <a:pt x="1977450" y="386716"/>
                  <a:pt x="1975926" y="384526"/>
                  <a:pt x="1975183" y="382166"/>
                </a:cubicBezTo>
                <a:cubicBezTo>
                  <a:pt x="1974555" y="380197"/>
                  <a:pt x="1972745" y="378645"/>
                  <a:pt x="1973335" y="376238"/>
                </a:cubicBezTo>
                <a:cubicBezTo>
                  <a:pt x="1973812" y="374264"/>
                  <a:pt x="1969801" y="373432"/>
                  <a:pt x="1971764" y="370835"/>
                </a:cubicBezTo>
                <a:cubicBezTo>
                  <a:pt x="1971849" y="370723"/>
                  <a:pt x="1969830" y="369489"/>
                  <a:pt x="1969811" y="368747"/>
                </a:cubicBezTo>
                <a:cubicBezTo>
                  <a:pt x="1969773" y="367550"/>
                  <a:pt x="1971211" y="366139"/>
                  <a:pt x="1970916" y="365151"/>
                </a:cubicBezTo>
                <a:cubicBezTo>
                  <a:pt x="1970059" y="362305"/>
                  <a:pt x="1968659" y="359619"/>
                  <a:pt x="1967449" y="356881"/>
                </a:cubicBezTo>
                <a:cubicBezTo>
                  <a:pt x="1967115" y="356141"/>
                  <a:pt x="1966334" y="355420"/>
                  <a:pt x="1966372" y="354731"/>
                </a:cubicBezTo>
                <a:cubicBezTo>
                  <a:pt x="1966696" y="349959"/>
                  <a:pt x="1963658" y="346089"/>
                  <a:pt x="1962924" y="341603"/>
                </a:cubicBezTo>
                <a:cubicBezTo>
                  <a:pt x="1962734" y="340427"/>
                  <a:pt x="1961829" y="338585"/>
                  <a:pt x="1961010" y="338444"/>
                </a:cubicBezTo>
                <a:cubicBezTo>
                  <a:pt x="1958914" y="338083"/>
                  <a:pt x="1959210" y="337006"/>
                  <a:pt x="1959572" y="335725"/>
                </a:cubicBezTo>
                <a:cubicBezTo>
                  <a:pt x="1960648" y="331904"/>
                  <a:pt x="1959972" y="329037"/>
                  <a:pt x="1955762" y="327555"/>
                </a:cubicBezTo>
                <a:cubicBezTo>
                  <a:pt x="1955152" y="327339"/>
                  <a:pt x="1955066" y="325619"/>
                  <a:pt x="1954743" y="324595"/>
                </a:cubicBezTo>
                <a:lnTo>
                  <a:pt x="1954914" y="324741"/>
                </a:lnTo>
                <a:cubicBezTo>
                  <a:pt x="1957105" y="321759"/>
                  <a:pt x="1953257" y="319883"/>
                  <a:pt x="1953523" y="317254"/>
                </a:cubicBezTo>
                <a:cubicBezTo>
                  <a:pt x="1950685" y="316315"/>
                  <a:pt x="1951037" y="313427"/>
                  <a:pt x="1950132" y="311405"/>
                </a:cubicBezTo>
                <a:cubicBezTo>
                  <a:pt x="1948789" y="308412"/>
                  <a:pt x="1948027" y="305162"/>
                  <a:pt x="1947018" y="302023"/>
                </a:cubicBezTo>
                <a:cubicBezTo>
                  <a:pt x="1947132" y="301885"/>
                  <a:pt x="1946399" y="299757"/>
                  <a:pt x="1946008" y="298555"/>
                </a:cubicBezTo>
                <a:cubicBezTo>
                  <a:pt x="1945751" y="297755"/>
                  <a:pt x="1945446" y="296255"/>
                  <a:pt x="1945218" y="296265"/>
                </a:cubicBezTo>
                <a:cubicBezTo>
                  <a:pt x="1940912" y="296443"/>
                  <a:pt x="1942360" y="293234"/>
                  <a:pt x="1942522" y="291339"/>
                </a:cubicBezTo>
                <a:cubicBezTo>
                  <a:pt x="1942703" y="289111"/>
                  <a:pt x="1942817" y="287510"/>
                  <a:pt x="1939988" y="287404"/>
                </a:cubicBezTo>
                <a:cubicBezTo>
                  <a:pt x="1939684" y="287393"/>
                  <a:pt x="1939255" y="286941"/>
                  <a:pt x="1939122" y="286602"/>
                </a:cubicBezTo>
                <a:cubicBezTo>
                  <a:pt x="1938217" y="284309"/>
                  <a:pt x="1940474" y="280547"/>
                  <a:pt x="1935969" y="279926"/>
                </a:cubicBezTo>
                <a:cubicBezTo>
                  <a:pt x="1934911" y="277535"/>
                  <a:pt x="1934245" y="275107"/>
                  <a:pt x="1934835" y="272441"/>
                </a:cubicBezTo>
                <a:cubicBezTo>
                  <a:pt x="1934940" y="271949"/>
                  <a:pt x="1934388" y="270810"/>
                  <a:pt x="1934197" y="270825"/>
                </a:cubicBezTo>
                <a:cubicBezTo>
                  <a:pt x="1930120" y="271122"/>
                  <a:pt x="1931368" y="268098"/>
                  <a:pt x="1931016" y="265997"/>
                </a:cubicBezTo>
                <a:cubicBezTo>
                  <a:pt x="1930349" y="262122"/>
                  <a:pt x="1927663" y="259326"/>
                  <a:pt x="1925529" y="256244"/>
                </a:cubicBezTo>
                <a:cubicBezTo>
                  <a:pt x="1925044" y="255546"/>
                  <a:pt x="1924272" y="254966"/>
                  <a:pt x="1924024" y="254205"/>
                </a:cubicBezTo>
                <a:cubicBezTo>
                  <a:pt x="1923615" y="252968"/>
                  <a:pt x="1923529" y="251626"/>
                  <a:pt x="1923310" y="250328"/>
                </a:cubicBezTo>
                <a:cubicBezTo>
                  <a:pt x="1920138" y="250968"/>
                  <a:pt x="1921738" y="247923"/>
                  <a:pt x="1920653" y="246898"/>
                </a:cubicBezTo>
                <a:cubicBezTo>
                  <a:pt x="1919548" y="245847"/>
                  <a:pt x="1918624" y="244599"/>
                  <a:pt x="1917709" y="243371"/>
                </a:cubicBezTo>
                <a:cubicBezTo>
                  <a:pt x="1916928" y="242320"/>
                  <a:pt x="1916490" y="240897"/>
                  <a:pt x="1915519" y="240124"/>
                </a:cubicBezTo>
                <a:cubicBezTo>
                  <a:pt x="1913261" y="238333"/>
                  <a:pt x="1916014" y="234521"/>
                  <a:pt x="1912785" y="233452"/>
                </a:cubicBezTo>
                <a:cubicBezTo>
                  <a:pt x="1909604" y="232400"/>
                  <a:pt x="1910337" y="229063"/>
                  <a:pt x="1908603" y="227129"/>
                </a:cubicBezTo>
                <a:cubicBezTo>
                  <a:pt x="1906879" y="225218"/>
                  <a:pt x="1905936" y="222641"/>
                  <a:pt x="1904546" y="220416"/>
                </a:cubicBezTo>
                <a:cubicBezTo>
                  <a:pt x="1903622" y="218929"/>
                  <a:pt x="1902755" y="217295"/>
                  <a:pt x="1901460" y="216168"/>
                </a:cubicBezTo>
                <a:cubicBezTo>
                  <a:pt x="1898383" y="213468"/>
                  <a:pt x="1896764" y="210033"/>
                  <a:pt x="1895030" y="206430"/>
                </a:cubicBezTo>
                <a:cubicBezTo>
                  <a:pt x="1893468" y="203191"/>
                  <a:pt x="1890582" y="200574"/>
                  <a:pt x="1888220" y="197733"/>
                </a:cubicBezTo>
                <a:cubicBezTo>
                  <a:pt x="1887829" y="197253"/>
                  <a:pt x="1887086" y="197067"/>
                  <a:pt x="1886572" y="196665"/>
                </a:cubicBezTo>
                <a:cubicBezTo>
                  <a:pt x="1884286" y="194898"/>
                  <a:pt x="1885391" y="191505"/>
                  <a:pt x="1884105" y="190072"/>
                </a:cubicBezTo>
                <a:cubicBezTo>
                  <a:pt x="1882781" y="188591"/>
                  <a:pt x="1879352" y="188488"/>
                  <a:pt x="1878571" y="186066"/>
                </a:cubicBezTo>
                <a:cubicBezTo>
                  <a:pt x="1877923" y="184047"/>
                  <a:pt x="1876342" y="183815"/>
                  <a:pt x="1875228" y="182740"/>
                </a:cubicBezTo>
                <a:cubicBezTo>
                  <a:pt x="1872208" y="179809"/>
                  <a:pt x="1867817" y="177404"/>
                  <a:pt x="1867522" y="172740"/>
                </a:cubicBezTo>
                <a:cubicBezTo>
                  <a:pt x="1867332" y="169867"/>
                  <a:pt x="1865617" y="168328"/>
                  <a:pt x="1863912" y="167887"/>
                </a:cubicBezTo>
                <a:cubicBezTo>
                  <a:pt x="1860674" y="167050"/>
                  <a:pt x="1859121" y="164172"/>
                  <a:pt x="1856349" y="162926"/>
                </a:cubicBezTo>
                <a:cubicBezTo>
                  <a:pt x="1855406" y="162505"/>
                  <a:pt x="1854273" y="161539"/>
                  <a:pt x="1854063" y="160633"/>
                </a:cubicBezTo>
                <a:cubicBezTo>
                  <a:pt x="1852539" y="153899"/>
                  <a:pt x="1845948" y="152424"/>
                  <a:pt x="1841681" y="148558"/>
                </a:cubicBezTo>
                <a:cubicBezTo>
                  <a:pt x="1839909" y="146951"/>
                  <a:pt x="1837556" y="145665"/>
                  <a:pt x="1836471" y="143686"/>
                </a:cubicBezTo>
                <a:cubicBezTo>
                  <a:pt x="1834118" y="139356"/>
                  <a:pt x="1829860" y="137725"/>
                  <a:pt x="1826145" y="135251"/>
                </a:cubicBezTo>
                <a:cubicBezTo>
                  <a:pt x="1823679" y="133609"/>
                  <a:pt x="1819907" y="133587"/>
                  <a:pt x="1819125" y="129763"/>
                </a:cubicBezTo>
                <a:cubicBezTo>
                  <a:pt x="1819059" y="129415"/>
                  <a:pt x="1818554" y="128965"/>
                  <a:pt x="1818192" y="128894"/>
                </a:cubicBezTo>
                <a:cubicBezTo>
                  <a:pt x="1812649" y="127820"/>
                  <a:pt x="1810286" y="122234"/>
                  <a:pt x="1805524" y="120101"/>
                </a:cubicBezTo>
                <a:cubicBezTo>
                  <a:pt x="1801009" y="118077"/>
                  <a:pt x="1796532" y="116046"/>
                  <a:pt x="1793246" y="112109"/>
                </a:cubicBezTo>
                <a:cubicBezTo>
                  <a:pt x="1792770" y="111536"/>
                  <a:pt x="1791608" y="111559"/>
                  <a:pt x="1790808" y="111210"/>
                </a:cubicBezTo>
                <a:cubicBezTo>
                  <a:pt x="1787493" y="109770"/>
                  <a:pt x="1783931" y="108829"/>
                  <a:pt x="1781435" y="105828"/>
                </a:cubicBezTo>
                <a:cubicBezTo>
                  <a:pt x="1780711" y="104948"/>
                  <a:pt x="1779121" y="104778"/>
                  <a:pt x="1777939" y="104256"/>
                </a:cubicBezTo>
                <a:cubicBezTo>
                  <a:pt x="1776225" y="103495"/>
                  <a:pt x="1774463" y="102795"/>
                  <a:pt x="1772806" y="101913"/>
                </a:cubicBezTo>
                <a:cubicBezTo>
                  <a:pt x="1770538" y="100709"/>
                  <a:pt x="1767624" y="99860"/>
                  <a:pt x="1766300" y="97955"/>
                </a:cubicBezTo>
                <a:cubicBezTo>
                  <a:pt x="1764290" y="95083"/>
                  <a:pt x="1761785" y="95985"/>
                  <a:pt x="1759328" y="95537"/>
                </a:cubicBezTo>
                <a:cubicBezTo>
                  <a:pt x="1757470" y="95199"/>
                  <a:pt x="1755546" y="94477"/>
                  <a:pt x="1753984" y="93444"/>
                </a:cubicBezTo>
                <a:cubicBezTo>
                  <a:pt x="1750507" y="91153"/>
                  <a:pt x="1745535" y="92156"/>
                  <a:pt x="1742821" y="88310"/>
                </a:cubicBezTo>
                <a:cubicBezTo>
                  <a:pt x="1738439" y="87646"/>
                  <a:pt x="1735334" y="84141"/>
                  <a:pt x="1731134" y="83093"/>
                </a:cubicBezTo>
                <a:cubicBezTo>
                  <a:pt x="1727171" y="82107"/>
                  <a:pt x="1722704" y="82454"/>
                  <a:pt x="1719827" y="78704"/>
                </a:cubicBezTo>
                <a:cubicBezTo>
                  <a:pt x="1713951" y="78199"/>
                  <a:pt x="1708912" y="74773"/>
                  <a:pt x="1702854" y="74279"/>
                </a:cubicBezTo>
                <a:cubicBezTo>
                  <a:pt x="1698853" y="73952"/>
                  <a:pt x="1694653" y="72548"/>
                  <a:pt x="1690652" y="70628"/>
                </a:cubicBezTo>
                <a:cubicBezTo>
                  <a:pt x="1686357" y="68571"/>
                  <a:pt x="1681013" y="68677"/>
                  <a:pt x="1676117" y="67894"/>
                </a:cubicBezTo>
                <a:cubicBezTo>
                  <a:pt x="1675279" y="67760"/>
                  <a:pt x="1674212" y="68222"/>
                  <a:pt x="1673555" y="67866"/>
                </a:cubicBezTo>
                <a:cubicBezTo>
                  <a:pt x="1667745" y="64755"/>
                  <a:pt x="1661315" y="65292"/>
                  <a:pt x="1655105" y="64529"/>
                </a:cubicBezTo>
                <a:cubicBezTo>
                  <a:pt x="1652571" y="64218"/>
                  <a:pt x="1649943" y="64962"/>
                  <a:pt x="1647571" y="62859"/>
                </a:cubicBezTo>
                <a:cubicBezTo>
                  <a:pt x="1646561" y="61958"/>
                  <a:pt x="1644161" y="61998"/>
                  <a:pt x="1642599" y="62413"/>
                </a:cubicBezTo>
                <a:cubicBezTo>
                  <a:pt x="1636027" y="64168"/>
                  <a:pt x="1629616" y="62065"/>
                  <a:pt x="1623130" y="61958"/>
                </a:cubicBezTo>
                <a:cubicBezTo>
                  <a:pt x="1619405" y="61896"/>
                  <a:pt x="1615681" y="61968"/>
                  <a:pt x="1611957" y="61875"/>
                </a:cubicBezTo>
                <a:cubicBezTo>
                  <a:pt x="1609595" y="61816"/>
                  <a:pt x="1607242" y="61558"/>
                  <a:pt x="1604889" y="61402"/>
                </a:cubicBezTo>
                <a:cubicBezTo>
                  <a:pt x="1604032" y="61346"/>
                  <a:pt x="1603032" y="61019"/>
                  <a:pt x="1602346" y="61340"/>
                </a:cubicBezTo>
                <a:cubicBezTo>
                  <a:pt x="1598174" y="63303"/>
                  <a:pt x="1593907" y="62823"/>
                  <a:pt x="1589478" y="62631"/>
                </a:cubicBezTo>
                <a:cubicBezTo>
                  <a:pt x="1586106" y="62485"/>
                  <a:pt x="1582677" y="63965"/>
                  <a:pt x="1579267" y="64704"/>
                </a:cubicBezTo>
                <a:cubicBezTo>
                  <a:pt x="1576343" y="65337"/>
                  <a:pt x="1573552" y="66974"/>
                  <a:pt x="1570361" y="65424"/>
                </a:cubicBezTo>
                <a:cubicBezTo>
                  <a:pt x="1569542" y="65026"/>
                  <a:pt x="1568247" y="65497"/>
                  <a:pt x="1567199" y="65694"/>
                </a:cubicBezTo>
                <a:cubicBezTo>
                  <a:pt x="1562903" y="66501"/>
                  <a:pt x="1558636" y="67389"/>
                  <a:pt x="1554340" y="68187"/>
                </a:cubicBezTo>
                <a:cubicBezTo>
                  <a:pt x="1548949" y="69190"/>
                  <a:pt x="1543529" y="70024"/>
                  <a:pt x="1538167" y="71176"/>
                </a:cubicBezTo>
                <a:cubicBezTo>
                  <a:pt x="1536747" y="71482"/>
                  <a:pt x="1535538" y="72724"/>
                  <a:pt x="1534195" y="73477"/>
                </a:cubicBezTo>
                <a:cubicBezTo>
                  <a:pt x="1530585" y="75501"/>
                  <a:pt x="1527089" y="77867"/>
                  <a:pt x="1522555" y="76803"/>
                </a:cubicBezTo>
                <a:cubicBezTo>
                  <a:pt x="1521993" y="76671"/>
                  <a:pt x="1521231" y="76945"/>
                  <a:pt x="1520669" y="77233"/>
                </a:cubicBezTo>
                <a:cubicBezTo>
                  <a:pt x="1512868" y="81241"/>
                  <a:pt x="1503905" y="82162"/>
                  <a:pt x="1496247" y="86777"/>
                </a:cubicBezTo>
                <a:cubicBezTo>
                  <a:pt x="1492580" y="88983"/>
                  <a:pt x="1487913" y="89520"/>
                  <a:pt x="1483722" y="90869"/>
                </a:cubicBezTo>
                <a:cubicBezTo>
                  <a:pt x="1481845" y="91474"/>
                  <a:pt x="1479797" y="91899"/>
                  <a:pt x="1478197" y="92948"/>
                </a:cubicBezTo>
                <a:cubicBezTo>
                  <a:pt x="1469539" y="98589"/>
                  <a:pt x="1460033" y="102498"/>
                  <a:pt x="1450794" y="106987"/>
                </a:cubicBezTo>
                <a:cubicBezTo>
                  <a:pt x="1443717" y="110421"/>
                  <a:pt x="1437325" y="115227"/>
                  <a:pt x="1430601" y="119387"/>
                </a:cubicBezTo>
                <a:cubicBezTo>
                  <a:pt x="1427686" y="121196"/>
                  <a:pt x="1424762" y="123009"/>
                  <a:pt x="1421743" y="124651"/>
                </a:cubicBezTo>
                <a:cubicBezTo>
                  <a:pt x="1417723" y="126842"/>
                  <a:pt x="1413846" y="129115"/>
                  <a:pt x="1410303" y="132134"/>
                </a:cubicBezTo>
                <a:cubicBezTo>
                  <a:pt x="1406579" y="135311"/>
                  <a:pt x="1402826" y="138784"/>
                  <a:pt x="1397644" y="139728"/>
                </a:cubicBezTo>
                <a:cubicBezTo>
                  <a:pt x="1397035" y="139837"/>
                  <a:pt x="1396273" y="140233"/>
                  <a:pt x="1395987" y="140726"/>
                </a:cubicBezTo>
                <a:cubicBezTo>
                  <a:pt x="1392710" y="146376"/>
                  <a:pt x="1385919" y="147339"/>
                  <a:pt x="1381566" y="151524"/>
                </a:cubicBezTo>
                <a:cubicBezTo>
                  <a:pt x="1380461" y="152583"/>
                  <a:pt x="1379128" y="153476"/>
                  <a:pt x="1378261" y="154697"/>
                </a:cubicBezTo>
                <a:cubicBezTo>
                  <a:pt x="1376556" y="157107"/>
                  <a:pt x="1374365" y="158785"/>
                  <a:pt x="1371774" y="160129"/>
                </a:cubicBezTo>
                <a:cubicBezTo>
                  <a:pt x="1368641" y="161746"/>
                  <a:pt x="1366164" y="164104"/>
                  <a:pt x="1363678" y="166656"/>
                </a:cubicBezTo>
                <a:cubicBezTo>
                  <a:pt x="1359906" y="170528"/>
                  <a:pt x="1355353" y="173646"/>
                  <a:pt x="1351162" y="177126"/>
                </a:cubicBezTo>
                <a:cubicBezTo>
                  <a:pt x="1349648" y="178389"/>
                  <a:pt x="1347943" y="179572"/>
                  <a:pt x="1346819" y="181139"/>
                </a:cubicBezTo>
                <a:cubicBezTo>
                  <a:pt x="1344352" y="184559"/>
                  <a:pt x="1341361" y="187264"/>
                  <a:pt x="1338065" y="189929"/>
                </a:cubicBezTo>
                <a:cubicBezTo>
                  <a:pt x="1332817" y="194175"/>
                  <a:pt x="1328226" y="199241"/>
                  <a:pt x="1323397" y="203991"/>
                </a:cubicBezTo>
                <a:cubicBezTo>
                  <a:pt x="1316672" y="210598"/>
                  <a:pt x="1311138" y="218313"/>
                  <a:pt x="1304633" y="225025"/>
                </a:cubicBezTo>
                <a:cubicBezTo>
                  <a:pt x="1297498" y="232384"/>
                  <a:pt x="1292107" y="241252"/>
                  <a:pt x="1284087" y="247792"/>
                </a:cubicBezTo>
                <a:cubicBezTo>
                  <a:pt x="1282782" y="248863"/>
                  <a:pt x="1281830" y="250500"/>
                  <a:pt x="1281020" y="252034"/>
                </a:cubicBezTo>
                <a:cubicBezTo>
                  <a:pt x="1278020" y="257721"/>
                  <a:pt x="1273667" y="262383"/>
                  <a:pt x="1269666" y="267331"/>
                </a:cubicBezTo>
                <a:cubicBezTo>
                  <a:pt x="1267923" y="269490"/>
                  <a:pt x="1266761" y="272110"/>
                  <a:pt x="1265333" y="274522"/>
                </a:cubicBezTo>
                <a:cubicBezTo>
                  <a:pt x="1264675" y="275639"/>
                  <a:pt x="1264275" y="277104"/>
                  <a:pt x="1263313" y="277818"/>
                </a:cubicBezTo>
                <a:cubicBezTo>
                  <a:pt x="1259094" y="280952"/>
                  <a:pt x="1256741" y="285269"/>
                  <a:pt x="1254893" y="289979"/>
                </a:cubicBezTo>
                <a:cubicBezTo>
                  <a:pt x="1254655" y="290586"/>
                  <a:pt x="1254369" y="291216"/>
                  <a:pt x="1253960" y="291708"/>
                </a:cubicBezTo>
                <a:cubicBezTo>
                  <a:pt x="1247435" y="299473"/>
                  <a:pt x="1242939" y="308533"/>
                  <a:pt x="1237596" y="317041"/>
                </a:cubicBezTo>
                <a:cubicBezTo>
                  <a:pt x="1228604" y="331347"/>
                  <a:pt x="1219317" y="345494"/>
                  <a:pt x="1212364" y="360967"/>
                </a:cubicBezTo>
                <a:cubicBezTo>
                  <a:pt x="1211916" y="361968"/>
                  <a:pt x="1211669" y="363169"/>
                  <a:pt x="1210945" y="363920"/>
                </a:cubicBezTo>
                <a:cubicBezTo>
                  <a:pt x="1203201" y="372011"/>
                  <a:pt x="1201839" y="383211"/>
                  <a:pt x="1196781" y="392618"/>
                </a:cubicBezTo>
                <a:cubicBezTo>
                  <a:pt x="1193162" y="399368"/>
                  <a:pt x="1189914" y="406372"/>
                  <a:pt x="1187132" y="413505"/>
                </a:cubicBezTo>
                <a:cubicBezTo>
                  <a:pt x="1184275" y="420801"/>
                  <a:pt x="1180265" y="427620"/>
                  <a:pt x="1178198" y="435226"/>
                </a:cubicBezTo>
                <a:cubicBezTo>
                  <a:pt x="1178026" y="435858"/>
                  <a:pt x="1177855" y="436565"/>
                  <a:pt x="1177455" y="437048"/>
                </a:cubicBezTo>
                <a:cubicBezTo>
                  <a:pt x="1172035" y="443568"/>
                  <a:pt x="1171864" y="452135"/>
                  <a:pt x="1168578" y="459481"/>
                </a:cubicBezTo>
                <a:cubicBezTo>
                  <a:pt x="1166882" y="463277"/>
                  <a:pt x="1165177" y="467073"/>
                  <a:pt x="1163539" y="470893"/>
                </a:cubicBezTo>
                <a:cubicBezTo>
                  <a:pt x="1162091" y="474264"/>
                  <a:pt x="1159786" y="477315"/>
                  <a:pt x="1160291" y="481391"/>
                </a:cubicBezTo>
                <a:cubicBezTo>
                  <a:pt x="1160453" y="482756"/>
                  <a:pt x="1159424" y="484285"/>
                  <a:pt x="1158881" y="485714"/>
                </a:cubicBezTo>
                <a:cubicBezTo>
                  <a:pt x="1155995" y="493243"/>
                  <a:pt x="1153528" y="500873"/>
                  <a:pt x="1152137" y="508849"/>
                </a:cubicBezTo>
                <a:cubicBezTo>
                  <a:pt x="1151614" y="511825"/>
                  <a:pt x="1150556" y="514762"/>
                  <a:pt x="1149366" y="517557"/>
                </a:cubicBezTo>
                <a:cubicBezTo>
                  <a:pt x="1145260" y="527178"/>
                  <a:pt x="1143527" y="537484"/>
                  <a:pt x="1140879" y="547489"/>
                </a:cubicBezTo>
                <a:cubicBezTo>
                  <a:pt x="1138869" y="555085"/>
                  <a:pt x="1136926" y="562669"/>
                  <a:pt x="1134354" y="570099"/>
                </a:cubicBezTo>
                <a:cubicBezTo>
                  <a:pt x="1134078" y="570897"/>
                  <a:pt x="1133659" y="572058"/>
                  <a:pt x="1134011" y="572588"/>
                </a:cubicBezTo>
                <a:cubicBezTo>
                  <a:pt x="1135821" y="575319"/>
                  <a:pt x="1134240" y="577775"/>
                  <a:pt x="1133430" y="580142"/>
                </a:cubicBezTo>
                <a:cubicBezTo>
                  <a:pt x="1131525" y="585748"/>
                  <a:pt x="1131278" y="591527"/>
                  <a:pt x="1130535" y="597316"/>
                </a:cubicBezTo>
                <a:cubicBezTo>
                  <a:pt x="1129592" y="604763"/>
                  <a:pt x="1127087" y="612035"/>
                  <a:pt x="1125877" y="619500"/>
                </a:cubicBezTo>
                <a:cubicBezTo>
                  <a:pt x="1124829" y="626063"/>
                  <a:pt x="1122867" y="632408"/>
                  <a:pt x="1122581" y="639190"/>
                </a:cubicBezTo>
                <a:cubicBezTo>
                  <a:pt x="1122267" y="646550"/>
                  <a:pt x="1120457" y="653854"/>
                  <a:pt x="1119219" y="661176"/>
                </a:cubicBezTo>
                <a:cubicBezTo>
                  <a:pt x="1118209" y="667151"/>
                  <a:pt x="1118657" y="673402"/>
                  <a:pt x="1115742" y="679007"/>
                </a:cubicBezTo>
                <a:cubicBezTo>
                  <a:pt x="1117905" y="684850"/>
                  <a:pt x="1114237" y="689962"/>
                  <a:pt x="1113428" y="695397"/>
                </a:cubicBezTo>
                <a:cubicBezTo>
                  <a:pt x="1112542" y="701363"/>
                  <a:pt x="1113209" y="707452"/>
                  <a:pt x="1111590" y="713304"/>
                </a:cubicBezTo>
                <a:cubicBezTo>
                  <a:pt x="1111066" y="715192"/>
                  <a:pt x="1110799" y="717165"/>
                  <a:pt x="1110142" y="718995"/>
                </a:cubicBezTo>
                <a:cubicBezTo>
                  <a:pt x="1109446" y="720949"/>
                  <a:pt x="1109427" y="722438"/>
                  <a:pt x="1110447" y="724506"/>
                </a:cubicBezTo>
                <a:cubicBezTo>
                  <a:pt x="1111370" y="726365"/>
                  <a:pt x="1110875" y="729078"/>
                  <a:pt x="1110551" y="731344"/>
                </a:cubicBezTo>
                <a:cubicBezTo>
                  <a:pt x="1110132" y="734285"/>
                  <a:pt x="1108170" y="737016"/>
                  <a:pt x="1109799" y="740203"/>
                </a:cubicBezTo>
                <a:cubicBezTo>
                  <a:pt x="1110104" y="740801"/>
                  <a:pt x="1109637" y="741967"/>
                  <a:pt x="1109237" y="742717"/>
                </a:cubicBezTo>
                <a:cubicBezTo>
                  <a:pt x="1106894" y="747146"/>
                  <a:pt x="1107113" y="751822"/>
                  <a:pt x="1107646" y="756565"/>
                </a:cubicBezTo>
                <a:cubicBezTo>
                  <a:pt x="1107741" y="757380"/>
                  <a:pt x="1107532" y="758348"/>
                  <a:pt x="1107132" y="759069"/>
                </a:cubicBezTo>
                <a:cubicBezTo>
                  <a:pt x="1103922" y="764873"/>
                  <a:pt x="1104160" y="771133"/>
                  <a:pt x="1104484" y="777441"/>
                </a:cubicBezTo>
                <a:cubicBezTo>
                  <a:pt x="1104560" y="778920"/>
                  <a:pt x="1104255" y="780457"/>
                  <a:pt x="1103941" y="781927"/>
                </a:cubicBezTo>
                <a:cubicBezTo>
                  <a:pt x="1102388" y="789221"/>
                  <a:pt x="1104236" y="796619"/>
                  <a:pt x="1103207" y="803922"/>
                </a:cubicBezTo>
                <a:cubicBezTo>
                  <a:pt x="1102426" y="809518"/>
                  <a:pt x="1101664" y="815124"/>
                  <a:pt x="1100902" y="820739"/>
                </a:cubicBezTo>
                <a:cubicBezTo>
                  <a:pt x="1100750" y="821820"/>
                  <a:pt x="1100493" y="822920"/>
                  <a:pt x="1100521" y="824011"/>
                </a:cubicBezTo>
                <a:cubicBezTo>
                  <a:pt x="1100731" y="829844"/>
                  <a:pt x="1099407" y="835431"/>
                  <a:pt x="1098321" y="841112"/>
                </a:cubicBezTo>
                <a:cubicBezTo>
                  <a:pt x="1097616" y="844792"/>
                  <a:pt x="1098340" y="848747"/>
                  <a:pt x="1098493" y="852570"/>
                </a:cubicBezTo>
                <a:cubicBezTo>
                  <a:pt x="1098512" y="853205"/>
                  <a:pt x="1099207" y="854021"/>
                  <a:pt x="1098978" y="854419"/>
                </a:cubicBezTo>
                <a:cubicBezTo>
                  <a:pt x="1096454" y="858915"/>
                  <a:pt x="1097835" y="864084"/>
                  <a:pt x="1096416" y="868732"/>
                </a:cubicBezTo>
                <a:cubicBezTo>
                  <a:pt x="1095997" y="870079"/>
                  <a:pt x="1095521" y="871198"/>
                  <a:pt x="1096864" y="872251"/>
                </a:cubicBezTo>
                <a:cubicBezTo>
                  <a:pt x="1097169" y="872488"/>
                  <a:pt x="1097559" y="873133"/>
                  <a:pt x="1097445" y="873313"/>
                </a:cubicBezTo>
                <a:cubicBezTo>
                  <a:pt x="1094873" y="877524"/>
                  <a:pt x="1097759" y="882456"/>
                  <a:pt x="1095645" y="886763"/>
                </a:cubicBezTo>
                <a:cubicBezTo>
                  <a:pt x="1095092" y="887882"/>
                  <a:pt x="1095197" y="889342"/>
                  <a:pt x="1095092" y="890661"/>
                </a:cubicBezTo>
                <a:cubicBezTo>
                  <a:pt x="1094711" y="895384"/>
                  <a:pt x="1094406" y="900108"/>
                  <a:pt x="1094006" y="904831"/>
                </a:cubicBezTo>
                <a:cubicBezTo>
                  <a:pt x="1093168" y="914970"/>
                  <a:pt x="1092292" y="925091"/>
                  <a:pt x="1091416" y="935220"/>
                </a:cubicBezTo>
                <a:cubicBezTo>
                  <a:pt x="1091320" y="936302"/>
                  <a:pt x="1091244" y="937430"/>
                  <a:pt x="1090873" y="938436"/>
                </a:cubicBezTo>
                <a:cubicBezTo>
                  <a:pt x="1088901" y="943709"/>
                  <a:pt x="1090720" y="949704"/>
                  <a:pt x="1087672" y="954807"/>
                </a:cubicBezTo>
                <a:cubicBezTo>
                  <a:pt x="1087225" y="955546"/>
                  <a:pt x="1087796" y="956874"/>
                  <a:pt x="1087825" y="957927"/>
                </a:cubicBezTo>
                <a:cubicBezTo>
                  <a:pt x="1087910" y="961133"/>
                  <a:pt x="1088301" y="964367"/>
                  <a:pt x="1087958" y="967535"/>
                </a:cubicBezTo>
                <a:cubicBezTo>
                  <a:pt x="1087529" y="971557"/>
                  <a:pt x="1085186" y="975379"/>
                  <a:pt x="1087101" y="979628"/>
                </a:cubicBezTo>
                <a:cubicBezTo>
                  <a:pt x="1087387" y="980273"/>
                  <a:pt x="1086891" y="981336"/>
                  <a:pt x="1086624" y="982161"/>
                </a:cubicBezTo>
                <a:cubicBezTo>
                  <a:pt x="1085339" y="986069"/>
                  <a:pt x="1085662" y="990138"/>
                  <a:pt x="1085272" y="994131"/>
                </a:cubicBezTo>
                <a:cubicBezTo>
                  <a:pt x="1084891" y="997972"/>
                  <a:pt x="1083672" y="1001813"/>
                  <a:pt x="1082272" y="1005436"/>
                </a:cubicBezTo>
                <a:cubicBezTo>
                  <a:pt x="1080452" y="1010141"/>
                  <a:pt x="1081014" y="1014760"/>
                  <a:pt x="1081719" y="1019484"/>
                </a:cubicBezTo>
                <a:cubicBezTo>
                  <a:pt x="1081967" y="1021200"/>
                  <a:pt x="1082395" y="1023012"/>
                  <a:pt x="1082100" y="1024662"/>
                </a:cubicBezTo>
                <a:cubicBezTo>
                  <a:pt x="1081529" y="1027887"/>
                  <a:pt x="1079928" y="1031008"/>
                  <a:pt x="1079833" y="1034213"/>
                </a:cubicBezTo>
                <a:cubicBezTo>
                  <a:pt x="1079747" y="1037230"/>
                  <a:pt x="1078947" y="1040151"/>
                  <a:pt x="1078852" y="1042958"/>
                </a:cubicBezTo>
                <a:cubicBezTo>
                  <a:pt x="1078633" y="1049000"/>
                  <a:pt x="1074956" y="1054615"/>
                  <a:pt x="1076795" y="1060818"/>
                </a:cubicBezTo>
                <a:cubicBezTo>
                  <a:pt x="1076909" y="1061217"/>
                  <a:pt x="1076947" y="1061767"/>
                  <a:pt x="1076766" y="1062118"/>
                </a:cubicBezTo>
                <a:cubicBezTo>
                  <a:pt x="1073566" y="1068245"/>
                  <a:pt x="1076366" y="1075121"/>
                  <a:pt x="1074242" y="1081467"/>
                </a:cubicBezTo>
                <a:cubicBezTo>
                  <a:pt x="1073042" y="1085043"/>
                  <a:pt x="1075080" y="1089396"/>
                  <a:pt x="1071966" y="1092716"/>
                </a:cubicBezTo>
                <a:cubicBezTo>
                  <a:pt x="1071785" y="1092905"/>
                  <a:pt x="1071966" y="1093550"/>
                  <a:pt x="1072118" y="1093911"/>
                </a:cubicBezTo>
                <a:cubicBezTo>
                  <a:pt x="1073623" y="1097439"/>
                  <a:pt x="1072623" y="1100730"/>
                  <a:pt x="1071261" y="1104012"/>
                </a:cubicBezTo>
                <a:cubicBezTo>
                  <a:pt x="1069851" y="1107370"/>
                  <a:pt x="1068546" y="1110357"/>
                  <a:pt x="1069927" y="1114531"/>
                </a:cubicBezTo>
                <a:cubicBezTo>
                  <a:pt x="1070965" y="1117651"/>
                  <a:pt x="1069708" y="1121882"/>
                  <a:pt x="1068527" y="1125306"/>
                </a:cubicBezTo>
                <a:cubicBezTo>
                  <a:pt x="1066327" y="1131746"/>
                  <a:pt x="1064584" y="1138053"/>
                  <a:pt x="1064936" y="1145024"/>
                </a:cubicBezTo>
                <a:cubicBezTo>
                  <a:pt x="1065146" y="1149293"/>
                  <a:pt x="1063383" y="1153618"/>
                  <a:pt x="1063117" y="1157962"/>
                </a:cubicBezTo>
                <a:cubicBezTo>
                  <a:pt x="1062536" y="1167779"/>
                  <a:pt x="1058478" y="1177055"/>
                  <a:pt x="1058792" y="1187023"/>
                </a:cubicBezTo>
                <a:cubicBezTo>
                  <a:pt x="1058859" y="1189119"/>
                  <a:pt x="1057659" y="1191235"/>
                  <a:pt x="1057211" y="1193378"/>
                </a:cubicBezTo>
                <a:cubicBezTo>
                  <a:pt x="1056697" y="1195920"/>
                  <a:pt x="1056354" y="1198500"/>
                  <a:pt x="1055944" y="1201061"/>
                </a:cubicBezTo>
                <a:cubicBezTo>
                  <a:pt x="1055744" y="1202360"/>
                  <a:pt x="1055668" y="1203688"/>
                  <a:pt x="1055325" y="1204950"/>
                </a:cubicBezTo>
                <a:cubicBezTo>
                  <a:pt x="1053906" y="1210223"/>
                  <a:pt x="1052420" y="1215468"/>
                  <a:pt x="1050953" y="1220732"/>
                </a:cubicBezTo>
                <a:cubicBezTo>
                  <a:pt x="1050830" y="1221150"/>
                  <a:pt x="1050572" y="1221586"/>
                  <a:pt x="1050610" y="1221994"/>
                </a:cubicBezTo>
                <a:cubicBezTo>
                  <a:pt x="1051534" y="1231792"/>
                  <a:pt x="1047410" y="1240774"/>
                  <a:pt x="1046000" y="1250202"/>
                </a:cubicBezTo>
                <a:cubicBezTo>
                  <a:pt x="1045219" y="1255390"/>
                  <a:pt x="1043838" y="1260493"/>
                  <a:pt x="1042619" y="1265614"/>
                </a:cubicBezTo>
                <a:cubicBezTo>
                  <a:pt x="1042114" y="1267720"/>
                  <a:pt x="1041228" y="1269721"/>
                  <a:pt x="1040666" y="1271817"/>
                </a:cubicBezTo>
                <a:cubicBezTo>
                  <a:pt x="1039171" y="1277413"/>
                  <a:pt x="1038428" y="1283237"/>
                  <a:pt x="1035513" y="1288397"/>
                </a:cubicBezTo>
                <a:cubicBezTo>
                  <a:pt x="1037056" y="1294960"/>
                  <a:pt x="1032627" y="1300623"/>
                  <a:pt x="1032627" y="1306987"/>
                </a:cubicBezTo>
                <a:cubicBezTo>
                  <a:pt x="1032627" y="1308201"/>
                  <a:pt x="1031941" y="1309633"/>
                  <a:pt x="1031132" y="1310591"/>
                </a:cubicBezTo>
                <a:cubicBezTo>
                  <a:pt x="1029274" y="1312773"/>
                  <a:pt x="1029246" y="1315391"/>
                  <a:pt x="1028655" y="1317952"/>
                </a:cubicBezTo>
                <a:cubicBezTo>
                  <a:pt x="1027398" y="1323453"/>
                  <a:pt x="1025960" y="1328916"/>
                  <a:pt x="1024283" y="1334303"/>
                </a:cubicBezTo>
                <a:cubicBezTo>
                  <a:pt x="1023131" y="1338021"/>
                  <a:pt x="1020873" y="1341426"/>
                  <a:pt x="1021121" y="1345543"/>
                </a:cubicBezTo>
                <a:cubicBezTo>
                  <a:pt x="1021150" y="1345970"/>
                  <a:pt x="1021092" y="1346491"/>
                  <a:pt x="1020854" y="1346823"/>
                </a:cubicBezTo>
                <a:cubicBezTo>
                  <a:pt x="1016092" y="1353472"/>
                  <a:pt x="1017463" y="1362084"/>
                  <a:pt x="1013577" y="1369103"/>
                </a:cubicBezTo>
                <a:cubicBezTo>
                  <a:pt x="1012063" y="1371835"/>
                  <a:pt x="1012234" y="1375448"/>
                  <a:pt x="1011244" y="1378531"/>
                </a:cubicBezTo>
                <a:cubicBezTo>
                  <a:pt x="1009501" y="1383956"/>
                  <a:pt x="1007357" y="1389258"/>
                  <a:pt x="1005557" y="1394665"/>
                </a:cubicBezTo>
                <a:cubicBezTo>
                  <a:pt x="1003271" y="1401522"/>
                  <a:pt x="1001404" y="1408522"/>
                  <a:pt x="997613" y="1414801"/>
                </a:cubicBezTo>
                <a:cubicBezTo>
                  <a:pt x="996727" y="1416262"/>
                  <a:pt x="996404" y="1418102"/>
                  <a:pt x="996004" y="1419799"/>
                </a:cubicBezTo>
                <a:cubicBezTo>
                  <a:pt x="995003" y="1424087"/>
                  <a:pt x="994251" y="1428440"/>
                  <a:pt x="991117" y="1431874"/>
                </a:cubicBezTo>
                <a:cubicBezTo>
                  <a:pt x="990841" y="1432168"/>
                  <a:pt x="990727" y="1432670"/>
                  <a:pt x="990651" y="1433088"/>
                </a:cubicBezTo>
                <a:cubicBezTo>
                  <a:pt x="989146" y="1441415"/>
                  <a:pt x="984974" y="1448614"/>
                  <a:pt x="981145" y="1455984"/>
                </a:cubicBezTo>
                <a:cubicBezTo>
                  <a:pt x="979744" y="1458668"/>
                  <a:pt x="979344" y="1461846"/>
                  <a:pt x="978144" y="1464644"/>
                </a:cubicBezTo>
                <a:cubicBezTo>
                  <a:pt x="975896" y="1469879"/>
                  <a:pt x="973372" y="1474991"/>
                  <a:pt x="971000" y="1480180"/>
                </a:cubicBezTo>
                <a:cubicBezTo>
                  <a:pt x="968267" y="1486155"/>
                  <a:pt x="966171" y="1492538"/>
                  <a:pt x="962714" y="1498059"/>
                </a:cubicBezTo>
                <a:cubicBezTo>
                  <a:pt x="958513" y="1504745"/>
                  <a:pt x="955503" y="1511973"/>
                  <a:pt x="951646" y="1518792"/>
                </a:cubicBezTo>
                <a:cubicBezTo>
                  <a:pt x="947236" y="1526627"/>
                  <a:pt x="943397" y="1534784"/>
                  <a:pt x="938958" y="1542599"/>
                </a:cubicBezTo>
                <a:cubicBezTo>
                  <a:pt x="933539" y="1552141"/>
                  <a:pt x="927747" y="1561465"/>
                  <a:pt x="922118" y="1570874"/>
                </a:cubicBezTo>
                <a:cubicBezTo>
                  <a:pt x="918413" y="1577058"/>
                  <a:pt x="914832" y="1583318"/>
                  <a:pt x="910974" y="1589397"/>
                </a:cubicBezTo>
                <a:cubicBezTo>
                  <a:pt x="908059" y="1593997"/>
                  <a:pt x="905230" y="1598778"/>
                  <a:pt x="901573" y="1602761"/>
                </a:cubicBezTo>
                <a:cubicBezTo>
                  <a:pt x="896772" y="1607988"/>
                  <a:pt x="893419" y="1614134"/>
                  <a:pt x="889238" y="1619739"/>
                </a:cubicBezTo>
                <a:cubicBezTo>
                  <a:pt x="883599" y="1627289"/>
                  <a:pt x="878246" y="1635067"/>
                  <a:pt x="872407" y="1642474"/>
                </a:cubicBezTo>
                <a:cubicBezTo>
                  <a:pt x="865340" y="1651418"/>
                  <a:pt x="857986" y="1660145"/>
                  <a:pt x="850555" y="1668795"/>
                </a:cubicBezTo>
                <a:cubicBezTo>
                  <a:pt x="848913" y="1670701"/>
                  <a:pt x="846109" y="1671612"/>
                  <a:pt x="844421" y="1673499"/>
                </a:cubicBezTo>
                <a:cubicBezTo>
                  <a:pt x="842746" y="1675368"/>
                  <a:pt x="842058" y="1678090"/>
                  <a:pt x="840459" y="1680063"/>
                </a:cubicBezTo>
                <a:cubicBezTo>
                  <a:pt x="839271" y="1681523"/>
                  <a:pt x="837107" y="1682159"/>
                  <a:pt x="835749" y="1683534"/>
                </a:cubicBezTo>
                <a:cubicBezTo>
                  <a:pt x="832205" y="1687110"/>
                  <a:pt x="828952" y="1690980"/>
                  <a:pt x="825418" y="1694565"/>
                </a:cubicBezTo>
                <a:cubicBezTo>
                  <a:pt x="822666" y="1697363"/>
                  <a:pt x="819717" y="1699971"/>
                  <a:pt x="816761" y="1702561"/>
                </a:cubicBezTo>
                <a:cubicBezTo>
                  <a:pt x="812157" y="1706582"/>
                  <a:pt x="807420" y="1710461"/>
                  <a:pt x="802850" y="1714521"/>
                </a:cubicBezTo>
                <a:cubicBezTo>
                  <a:pt x="801219" y="1715972"/>
                  <a:pt x="799907" y="1717575"/>
                  <a:pt x="797539" y="1718135"/>
                </a:cubicBezTo>
                <a:cubicBezTo>
                  <a:pt x="795929" y="1718514"/>
                  <a:pt x="794343" y="1719728"/>
                  <a:pt x="793140" y="1720952"/>
                </a:cubicBezTo>
                <a:cubicBezTo>
                  <a:pt x="787542" y="1726652"/>
                  <a:pt x="780280" y="1729943"/>
                  <a:pt x="773939" y="1734524"/>
                </a:cubicBezTo>
                <a:cubicBezTo>
                  <a:pt x="768444" y="1738498"/>
                  <a:pt x="762360" y="1741391"/>
                  <a:pt x="756838" y="1745271"/>
                </a:cubicBezTo>
                <a:cubicBezTo>
                  <a:pt x="751446" y="1749046"/>
                  <a:pt x="745720" y="1752403"/>
                  <a:pt x="739931" y="1755571"/>
                </a:cubicBezTo>
                <a:cubicBezTo>
                  <a:pt x="727152" y="1762552"/>
                  <a:pt x="714553" y="1769912"/>
                  <a:pt x="701042" y="1775470"/>
                </a:cubicBezTo>
                <a:cubicBezTo>
                  <a:pt x="692089" y="1779160"/>
                  <a:pt x="682987" y="1782489"/>
                  <a:pt x="674074" y="1786255"/>
                </a:cubicBezTo>
                <a:cubicBezTo>
                  <a:pt x="661309" y="1791661"/>
                  <a:pt x="647871" y="1794971"/>
                  <a:pt x="634746" y="1799258"/>
                </a:cubicBezTo>
                <a:cubicBezTo>
                  <a:pt x="633715" y="1799600"/>
                  <a:pt x="632810" y="1800311"/>
                  <a:pt x="631779" y="1800653"/>
                </a:cubicBezTo>
                <a:cubicBezTo>
                  <a:pt x="627852" y="1801961"/>
                  <a:pt x="624122" y="1803830"/>
                  <a:pt x="619653" y="1803071"/>
                </a:cubicBezTo>
                <a:cubicBezTo>
                  <a:pt x="617368" y="1802682"/>
                  <a:pt x="614758" y="1803147"/>
                  <a:pt x="612496" y="1803858"/>
                </a:cubicBezTo>
                <a:cubicBezTo>
                  <a:pt x="605995" y="1805907"/>
                  <a:pt x="599242" y="1806448"/>
                  <a:pt x="592602" y="1807671"/>
                </a:cubicBezTo>
                <a:cubicBezTo>
                  <a:pt x="587453" y="1808620"/>
                  <a:pt x="582239" y="1808307"/>
                  <a:pt x="577144" y="1808762"/>
                </a:cubicBezTo>
                <a:cubicBezTo>
                  <a:pt x="571437" y="1809265"/>
                  <a:pt x="565753" y="1808961"/>
                  <a:pt x="560090" y="1809473"/>
                </a:cubicBezTo>
                <a:cubicBezTo>
                  <a:pt x="553742" y="1810033"/>
                  <a:pt x="547277" y="1809084"/>
                  <a:pt x="541024" y="1810962"/>
                </a:cubicBezTo>
                <a:cubicBezTo>
                  <a:pt x="540227" y="1811200"/>
                  <a:pt x="539276" y="1811029"/>
                  <a:pt x="538409" y="1810934"/>
                </a:cubicBezTo>
                <a:cubicBezTo>
                  <a:pt x="532562" y="1810289"/>
                  <a:pt x="526727" y="1809502"/>
                  <a:pt x="520869" y="1808980"/>
                </a:cubicBezTo>
                <a:cubicBezTo>
                  <a:pt x="517373" y="1808667"/>
                  <a:pt x="513841" y="1808772"/>
                  <a:pt x="510329" y="1808629"/>
                </a:cubicBezTo>
                <a:cubicBezTo>
                  <a:pt x="506402" y="1808477"/>
                  <a:pt x="502456" y="1808458"/>
                  <a:pt x="498559" y="1808032"/>
                </a:cubicBezTo>
                <a:cubicBezTo>
                  <a:pt x="491695" y="1807263"/>
                  <a:pt x="484862" y="1806239"/>
                  <a:pt x="478014" y="1805328"/>
                </a:cubicBezTo>
                <a:cubicBezTo>
                  <a:pt x="477583" y="1805272"/>
                  <a:pt x="477027" y="1805461"/>
                  <a:pt x="476718" y="1805253"/>
                </a:cubicBezTo>
                <a:cubicBezTo>
                  <a:pt x="471474" y="1801762"/>
                  <a:pt x="465517" y="1803005"/>
                  <a:pt x="459791" y="1802530"/>
                </a:cubicBezTo>
                <a:cubicBezTo>
                  <a:pt x="457239" y="1802322"/>
                  <a:pt x="454611" y="1801440"/>
                  <a:pt x="452293" y="1800311"/>
                </a:cubicBezTo>
                <a:cubicBezTo>
                  <a:pt x="443000" y="1795768"/>
                  <a:pt x="432710" y="1795350"/>
                  <a:pt x="422906" y="1792951"/>
                </a:cubicBezTo>
                <a:cubicBezTo>
                  <a:pt x="416701" y="1791433"/>
                  <a:pt x="409931" y="1791794"/>
                  <a:pt x="404499" y="1787601"/>
                </a:cubicBezTo>
                <a:cubicBezTo>
                  <a:pt x="404192" y="1787364"/>
                  <a:pt x="403641" y="1787450"/>
                  <a:pt x="403210" y="1787364"/>
                </a:cubicBezTo>
                <a:cubicBezTo>
                  <a:pt x="395556" y="1785723"/>
                  <a:pt x="388228" y="1783210"/>
                  <a:pt x="381228" y="1779682"/>
                </a:cubicBezTo>
                <a:cubicBezTo>
                  <a:pt x="379507" y="1778809"/>
                  <a:pt x="377299" y="1778932"/>
                  <a:pt x="375522" y="1778135"/>
                </a:cubicBezTo>
                <a:cubicBezTo>
                  <a:pt x="369009" y="1775233"/>
                  <a:pt x="362594" y="1772113"/>
                  <a:pt x="356114" y="1769125"/>
                </a:cubicBezTo>
                <a:cubicBezTo>
                  <a:pt x="354934" y="1768584"/>
                  <a:pt x="353642" y="1768243"/>
                  <a:pt x="352371" y="1767949"/>
                </a:cubicBezTo>
                <a:cubicBezTo>
                  <a:pt x="350691" y="1767541"/>
                  <a:pt x="348782" y="1767664"/>
                  <a:pt x="348077" y="1765511"/>
                </a:cubicBezTo>
                <a:cubicBezTo>
                  <a:pt x="347964" y="1765170"/>
                  <a:pt x="347429" y="1764762"/>
                  <a:pt x="347063" y="1764734"/>
                </a:cubicBezTo>
                <a:cubicBezTo>
                  <a:pt x="340200" y="1764250"/>
                  <a:pt x="336133" y="1757885"/>
                  <a:pt x="329632" y="1756548"/>
                </a:cubicBezTo>
                <a:cubicBezTo>
                  <a:pt x="327935" y="1756197"/>
                  <a:pt x="325546" y="1755761"/>
                  <a:pt x="326026" y="1752783"/>
                </a:cubicBezTo>
                <a:cubicBezTo>
                  <a:pt x="326084" y="1752422"/>
                  <a:pt x="324463" y="1751663"/>
                  <a:pt x="323539" y="1751303"/>
                </a:cubicBezTo>
                <a:cubicBezTo>
                  <a:pt x="320897" y="1750250"/>
                  <a:pt x="318213" y="1749311"/>
                  <a:pt x="315549" y="1748325"/>
                </a:cubicBezTo>
                <a:cubicBezTo>
                  <a:pt x="314928" y="1748088"/>
                  <a:pt x="314113" y="1747993"/>
                  <a:pt x="313738" y="1747547"/>
                </a:cubicBezTo>
                <a:cubicBezTo>
                  <a:pt x="309050" y="1741932"/>
                  <a:pt x="301857" y="1740045"/>
                  <a:pt x="296284" y="1735776"/>
                </a:cubicBezTo>
                <a:cubicBezTo>
                  <a:pt x="295143" y="1734904"/>
                  <a:pt x="294668" y="1732921"/>
                  <a:pt x="293471" y="1732409"/>
                </a:cubicBezTo>
                <a:cubicBezTo>
                  <a:pt x="289284" y="1730588"/>
                  <a:pt x="287167" y="1725960"/>
                  <a:pt x="282411" y="1724840"/>
                </a:cubicBezTo>
                <a:cubicBezTo>
                  <a:pt x="280763" y="1724461"/>
                  <a:pt x="279392" y="1722574"/>
                  <a:pt x="278068" y="1721208"/>
                </a:cubicBezTo>
                <a:cubicBezTo>
                  <a:pt x="275246" y="1718296"/>
                  <a:pt x="271197" y="1716940"/>
                  <a:pt x="268934" y="1713146"/>
                </a:cubicBezTo>
                <a:cubicBezTo>
                  <a:pt x="267566" y="1710860"/>
                  <a:pt x="263464" y="1710756"/>
                  <a:pt x="262864" y="1707256"/>
                </a:cubicBezTo>
                <a:cubicBezTo>
                  <a:pt x="259950" y="1708242"/>
                  <a:pt x="259471" y="1705672"/>
                  <a:pt x="258077" y="1704211"/>
                </a:cubicBezTo>
                <a:cubicBezTo>
                  <a:pt x="256676" y="1702741"/>
                  <a:pt x="253937" y="1702513"/>
                  <a:pt x="254016" y="1699658"/>
                </a:cubicBezTo>
                <a:cubicBezTo>
                  <a:pt x="254024" y="1699355"/>
                  <a:pt x="253527" y="1698842"/>
                  <a:pt x="253175" y="1698748"/>
                </a:cubicBezTo>
                <a:cubicBezTo>
                  <a:pt x="247572" y="1697192"/>
                  <a:pt x="245218" y="1691852"/>
                  <a:pt x="241162" y="1688504"/>
                </a:cubicBezTo>
                <a:cubicBezTo>
                  <a:pt x="237214" y="1685241"/>
                  <a:pt x="233384" y="1681741"/>
                  <a:pt x="230027" y="1677900"/>
                </a:cubicBezTo>
                <a:cubicBezTo>
                  <a:pt x="227498" y="1674998"/>
                  <a:pt x="225863" y="1671346"/>
                  <a:pt x="223695" y="1668112"/>
                </a:cubicBezTo>
                <a:cubicBezTo>
                  <a:pt x="222859" y="1666869"/>
                  <a:pt x="221834" y="1665551"/>
                  <a:pt x="220570" y="1664840"/>
                </a:cubicBezTo>
                <a:cubicBezTo>
                  <a:pt x="218586" y="1663730"/>
                  <a:pt x="217516" y="1662193"/>
                  <a:pt x="216276" y="1660363"/>
                </a:cubicBezTo>
                <a:cubicBezTo>
                  <a:pt x="215417" y="1659092"/>
                  <a:pt x="213312" y="1658513"/>
                  <a:pt x="212528" y="1656521"/>
                </a:cubicBezTo>
                <a:cubicBezTo>
                  <a:pt x="212052" y="1655317"/>
                  <a:pt x="211461" y="1653458"/>
                  <a:pt x="209329" y="1653856"/>
                </a:cubicBezTo>
                <a:cubicBezTo>
                  <a:pt x="209114" y="1653894"/>
                  <a:pt x="208808" y="1654017"/>
                  <a:pt x="208687" y="1653913"/>
                </a:cubicBezTo>
                <a:cubicBezTo>
                  <a:pt x="206561" y="1652225"/>
                  <a:pt x="208652" y="1648478"/>
                  <a:pt x="205335" y="1647264"/>
                </a:cubicBezTo>
                <a:cubicBezTo>
                  <a:pt x="202859" y="1646363"/>
                  <a:pt x="201981" y="1644466"/>
                  <a:pt x="201297" y="1641829"/>
                </a:cubicBezTo>
                <a:cubicBezTo>
                  <a:pt x="200633" y="1639278"/>
                  <a:pt x="198558" y="1636802"/>
                  <a:pt x="196778" y="1634858"/>
                </a:cubicBezTo>
                <a:cubicBezTo>
                  <a:pt x="194742" y="1632639"/>
                  <a:pt x="191533" y="1632022"/>
                  <a:pt x="190070" y="1628370"/>
                </a:cubicBezTo>
                <a:cubicBezTo>
                  <a:pt x="189068" y="1625866"/>
                  <a:pt x="186668" y="1623581"/>
                  <a:pt x="185546" y="1620726"/>
                </a:cubicBezTo>
                <a:cubicBezTo>
                  <a:pt x="185236" y="1619938"/>
                  <a:pt x="183929" y="1619531"/>
                  <a:pt x="183079" y="1618952"/>
                </a:cubicBezTo>
                <a:lnTo>
                  <a:pt x="183271" y="1618800"/>
                </a:lnTo>
                <a:cubicBezTo>
                  <a:pt x="182229" y="1617188"/>
                  <a:pt x="180052" y="1616562"/>
                  <a:pt x="180402" y="1613650"/>
                </a:cubicBezTo>
                <a:cubicBezTo>
                  <a:pt x="180571" y="1612237"/>
                  <a:pt x="177595" y="1610454"/>
                  <a:pt x="176043" y="1608841"/>
                </a:cubicBezTo>
                <a:lnTo>
                  <a:pt x="176087" y="1608974"/>
                </a:lnTo>
                <a:cubicBezTo>
                  <a:pt x="176041" y="1608329"/>
                  <a:pt x="176228" y="1607523"/>
                  <a:pt x="175913" y="1607058"/>
                </a:cubicBezTo>
                <a:cubicBezTo>
                  <a:pt x="171627" y="1600760"/>
                  <a:pt x="167270" y="1594500"/>
                  <a:pt x="162932" y="1588231"/>
                </a:cubicBezTo>
                <a:lnTo>
                  <a:pt x="162976" y="1588411"/>
                </a:lnTo>
                <a:cubicBezTo>
                  <a:pt x="162192" y="1586893"/>
                  <a:pt x="161364" y="1585395"/>
                  <a:pt x="160639" y="1583849"/>
                </a:cubicBezTo>
                <a:cubicBezTo>
                  <a:pt x="160190" y="1582900"/>
                  <a:pt x="160083" y="1581743"/>
                  <a:pt x="159503" y="1580889"/>
                </a:cubicBezTo>
                <a:cubicBezTo>
                  <a:pt x="155901" y="1575625"/>
                  <a:pt x="152388" y="1570276"/>
                  <a:pt x="148455" y="1565258"/>
                </a:cubicBezTo>
                <a:cubicBezTo>
                  <a:pt x="146963" y="1563352"/>
                  <a:pt x="147167" y="1562309"/>
                  <a:pt x="148627" y="1560905"/>
                </a:cubicBezTo>
                <a:cubicBezTo>
                  <a:pt x="148544" y="1561000"/>
                  <a:pt x="148461" y="1561095"/>
                  <a:pt x="148380" y="1561189"/>
                </a:cubicBezTo>
                <a:cubicBezTo>
                  <a:pt x="148511" y="1561142"/>
                  <a:pt x="148642" y="1561095"/>
                  <a:pt x="148774" y="1561047"/>
                </a:cubicBezTo>
                <a:cubicBezTo>
                  <a:pt x="147220" y="1560326"/>
                  <a:pt x="145667" y="1559596"/>
                  <a:pt x="144113" y="1558866"/>
                </a:cubicBezTo>
                <a:cubicBezTo>
                  <a:pt x="144278" y="1558562"/>
                  <a:pt x="144444" y="1558249"/>
                  <a:pt x="144609" y="1557946"/>
                </a:cubicBezTo>
                <a:cubicBezTo>
                  <a:pt x="144488" y="1558297"/>
                  <a:pt x="144367" y="1558638"/>
                  <a:pt x="144246" y="1558989"/>
                </a:cubicBezTo>
                <a:cubicBezTo>
                  <a:pt x="143138" y="1553108"/>
                  <a:pt x="142813" y="1552482"/>
                  <a:pt x="138645" y="1548243"/>
                </a:cubicBezTo>
                <a:lnTo>
                  <a:pt x="138465" y="1548385"/>
                </a:lnTo>
                <a:cubicBezTo>
                  <a:pt x="138923" y="1546052"/>
                  <a:pt x="137735" y="1544401"/>
                  <a:pt x="136176" y="1542903"/>
                </a:cubicBezTo>
                <a:lnTo>
                  <a:pt x="136354" y="1543083"/>
                </a:lnTo>
                <a:cubicBezTo>
                  <a:pt x="134963" y="1538492"/>
                  <a:pt x="131656" y="1532384"/>
                  <a:pt x="128676" y="1528894"/>
                </a:cubicBezTo>
                <a:lnTo>
                  <a:pt x="128834" y="1528846"/>
                </a:lnTo>
                <a:cubicBezTo>
                  <a:pt x="127710" y="1526760"/>
                  <a:pt x="125658" y="1524663"/>
                  <a:pt x="125683" y="1522586"/>
                </a:cubicBezTo>
                <a:cubicBezTo>
                  <a:pt x="125721" y="1519589"/>
                  <a:pt x="123832" y="1518555"/>
                  <a:pt x="122384" y="1516753"/>
                </a:cubicBezTo>
                <a:cubicBezTo>
                  <a:pt x="121334" y="1515444"/>
                  <a:pt x="121320" y="1513358"/>
                  <a:pt x="120584" y="1511745"/>
                </a:cubicBezTo>
                <a:cubicBezTo>
                  <a:pt x="119073" y="1508426"/>
                  <a:pt x="114667" y="1506396"/>
                  <a:pt x="116095" y="1501758"/>
                </a:cubicBezTo>
                <a:cubicBezTo>
                  <a:pt x="112554" y="1499159"/>
                  <a:pt x="112629" y="1494540"/>
                  <a:pt x="110185" y="1491305"/>
                </a:cubicBezTo>
                <a:cubicBezTo>
                  <a:pt x="108657" y="1489276"/>
                  <a:pt x="107253" y="1487113"/>
                  <a:pt x="106171" y="1484827"/>
                </a:cubicBezTo>
                <a:cubicBezTo>
                  <a:pt x="105688" y="1483812"/>
                  <a:pt x="106525" y="1482190"/>
                  <a:pt x="106078" y="1481138"/>
                </a:cubicBezTo>
                <a:cubicBezTo>
                  <a:pt x="105098" y="1478814"/>
                  <a:pt x="103653" y="1476689"/>
                  <a:pt x="102449" y="1474460"/>
                </a:cubicBezTo>
                <a:cubicBezTo>
                  <a:pt x="101025" y="1471824"/>
                  <a:pt x="98965" y="1469282"/>
                  <a:pt x="98442" y="1466465"/>
                </a:cubicBezTo>
                <a:cubicBezTo>
                  <a:pt x="97836" y="1463202"/>
                  <a:pt x="95230" y="1457189"/>
                  <a:pt x="95136" y="1457122"/>
                </a:cubicBezTo>
                <a:cubicBezTo>
                  <a:pt x="95174" y="1457236"/>
                  <a:pt x="93993" y="1455794"/>
                  <a:pt x="93693" y="1454855"/>
                </a:cubicBezTo>
                <a:cubicBezTo>
                  <a:pt x="92387" y="1450777"/>
                  <a:pt x="91831" y="1446385"/>
                  <a:pt x="88550" y="1443160"/>
                </a:cubicBezTo>
                <a:cubicBezTo>
                  <a:pt x="88259" y="1442876"/>
                  <a:pt x="88071" y="1442411"/>
                  <a:pt x="87994" y="1441994"/>
                </a:cubicBezTo>
                <a:cubicBezTo>
                  <a:pt x="86650" y="1434738"/>
                  <a:pt x="82768" y="1428374"/>
                  <a:pt x="80660" y="1421393"/>
                </a:cubicBezTo>
                <a:cubicBezTo>
                  <a:pt x="80301" y="1420207"/>
                  <a:pt x="80531" y="1418822"/>
                  <a:pt x="80099" y="1417675"/>
                </a:cubicBezTo>
                <a:cubicBezTo>
                  <a:pt x="79521" y="1416148"/>
                  <a:pt x="78561" y="1414753"/>
                  <a:pt x="77766" y="1413302"/>
                </a:cubicBezTo>
                <a:lnTo>
                  <a:pt x="77761" y="1413492"/>
                </a:lnTo>
                <a:cubicBezTo>
                  <a:pt x="77063" y="1411064"/>
                  <a:pt x="74411" y="1409205"/>
                  <a:pt x="75671" y="1406227"/>
                </a:cubicBezTo>
                <a:cubicBezTo>
                  <a:pt x="71921" y="1398193"/>
                  <a:pt x="71294" y="1389107"/>
                  <a:pt x="67013" y="1381244"/>
                </a:cubicBezTo>
                <a:cubicBezTo>
                  <a:pt x="66018" y="1379413"/>
                  <a:pt x="65423" y="1377241"/>
                  <a:pt x="65160" y="1375164"/>
                </a:cubicBezTo>
                <a:cubicBezTo>
                  <a:pt x="64381" y="1369037"/>
                  <a:pt x="62815" y="1363194"/>
                  <a:pt x="59816" y="1357759"/>
                </a:cubicBezTo>
                <a:cubicBezTo>
                  <a:pt x="59771" y="1349166"/>
                  <a:pt x="55679" y="1341483"/>
                  <a:pt x="54202" y="1333194"/>
                </a:cubicBezTo>
                <a:cubicBezTo>
                  <a:pt x="52928" y="1326042"/>
                  <a:pt x="51639" y="1318843"/>
                  <a:pt x="48630" y="1312118"/>
                </a:cubicBezTo>
                <a:cubicBezTo>
                  <a:pt x="48293" y="1311369"/>
                  <a:pt x="48225" y="1310487"/>
                  <a:pt x="48065" y="1309662"/>
                </a:cubicBezTo>
                <a:cubicBezTo>
                  <a:pt x="47377" y="1306096"/>
                  <a:pt x="45930" y="1298991"/>
                  <a:pt x="45930" y="1298991"/>
                </a:cubicBezTo>
                <a:cubicBezTo>
                  <a:pt x="45939" y="1298451"/>
                  <a:pt x="45949" y="1297901"/>
                  <a:pt x="45958" y="1297360"/>
                </a:cubicBezTo>
                <a:cubicBezTo>
                  <a:pt x="45958" y="1297360"/>
                  <a:pt x="45185" y="1286936"/>
                  <a:pt x="43551" y="1282099"/>
                </a:cubicBezTo>
                <a:cubicBezTo>
                  <a:pt x="41256" y="1275298"/>
                  <a:pt x="41254" y="1268223"/>
                  <a:pt x="39817" y="1261337"/>
                </a:cubicBezTo>
                <a:cubicBezTo>
                  <a:pt x="38345" y="1254289"/>
                  <a:pt x="37261" y="1247148"/>
                  <a:pt x="36308" y="1239996"/>
                </a:cubicBezTo>
                <a:cubicBezTo>
                  <a:pt x="34790" y="1228614"/>
                  <a:pt x="33549" y="1217185"/>
                  <a:pt x="32134" y="1205784"/>
                </a:cubicBezTo>
                <a:cubicBezTo>
                  <a:pt x="31443" y="1200226"/>
                  <a:pt x="30452" y="1194696"/>
                  <a:pt x="29897" y="1189129"/>
                </a:cubicBezTo>
                <a:cubicBezTo>
                  <a:pt x="28867" y="1178800"/>
                  <a:pt x="28085" y="1168443"/>
                  <a:pt x="27145" y="1158104"/>
                </a:cubicBezTo>
                <a:cubicBezTo>
                  <a:pt x="26616" y="1152271"/>
                  <a:pt x="25804" y="1146466"/>
                  <a:pt x="25424" y="1140633"/>
                </a:cubicBezTo>
                <a:cubicBezTo>
                  <a:pt x="24699" y="1129507"/>
                  <a:pt x="23246" y="1118448"/>
                  <a:pt x="23062" y="1107256"/>
                </a:cubicBezTo>
                <a:cubicBezTo>
                  <a:pt x="22894" y="1097022"/>
                  <a:pt x="21482" y="1086807"/>
                  <a:pt x="20806" y="1076573"/>
                </a:cubicBezTo>
                <a:cubicBezTo>
                  <a:pt x="20229" y="1067818"/>
                  <a:pt x="19994" y="1059045"/>
                  <a:pt x="19462" y="1050290"/>
                </a:cubicBezTo>
                <a:cubicBezTo>
                  <a:pt x="19118" y="1044609"/>
                  <a:pt x="18476" y="1038937"/>
                  <a:pt x="18032" y="1033265"/>
                </a:cubicBezTo>
                <a:cubicBezTo>
                  <a:pt x="16785" y="1017321"/>
                  <a:pt x="15908" y="1001339"/>
                  <a:pt x="14249" y="985433"/>
                </a:cubicBezTo>
                <a:cubicBezTo>
                  <a:pt x="12636" y="969954"/>
                  <a:pt x="10369" y="954541"/>
                  <a:pt x="8129" y="939138"/>
                </a:cubicBezTo>
                <a:cubicBezTo>
                  <a:pt x="6806" y="930042"/>
                  <a:pt x="4940" y="921022"/>
                  <a:pt x="3390" y="911945"/>
                </a:cubicBezTo>
                <a:cubicBezTo>
                  <a:pt x="2193" y="904936"/>
                  <a:pt x="1059" y="897917"/>
                  <a:pt x="27" y="890879"/>
                </a:cubicBezTo>
                <a:cubicBezTo>
                  <a:pt x="-120" y="889883"/>
                  <a:pt x="369" y="888745"/>
                  <a:pt x="734" y="887730"/>
                </a:cubicBezTo>
                <a:cubicBezTo>
                  <a:pt x="1440" y="885786"/>
                  <a:pt x="2787" y="885387"/>
                  <a:pt x="4147" y="886801"/>
                </a:cubicBezTo>
                <a:cubicBezTo>
                  <a:pt x="5577" y="888280"/>
                  <a:pt x="6888" y="889874"/>
                  <a:pt x="8226" y="891448"/>
                </a:cubicBezTo>
                <a:cubicBezTo>
                  <a:pt x="8456" y="891723"/>
                  <a:pt x="11060" y="894341"/>
                  <a:pt x="11446" y="895659"/>
                </a:cubicBezTo>
                <a:cubicBezTo>
                  <a:pt x="14575" y="906387"/>
                  <a:pt x="17921" y="917076"/>
                  <a:pt x="20420" y="927955"/>
                </a:cubicBezTo>
                <a:cubicBezTo>
                  <a:pt x="23696" y="942211"/>
                  <a:pt x="26654" y="956571"/>
                  <a:pt x="29026" y="971016"/>
                </a:cubicBezTo>
                <a:cubicBezTo>
                  <a:pt x="31832" y="988098"/>
                  <a:pt x="33968" y="1005285"/>
                  <a:pt x="36203" y="1022462"/>
                </a:cubicBezTo>
                <a:cubicBezTo>
                  <a:pt x="37729" y="1034185"/>
                  <a:pt x="39089" y="1045946"/>
                  <a:pt x="40229" y="1057717"/>
                </a:cubicBezTo>
                <a:cubicBezTo>
                  <a:pt x="41494" y="1070768"/>
                  <a:pt x="42203" y="1083885"/>
                  <a:pt x="43564" y="1096927"/>
                </a:cubicBezTo>
                <a:cubicBezTo>
                  <a:pt x="44903" y="1109769"/>
                  <a:pt x="46794" y="1122555"/>
                  <a:pt x="48358" y="1135378"/>
                </a:cubicBezTo>
                <a:cubicBezTo>
                  <a:pt x="48914" y="1139931"/>
                  <a:pt x="49114" y="1144531"/>
                  <a:pt x="49667" y="1149084"/>
                </a:cubicBezTo>
                <a:cubicBezTo>
                  <a:pt x="50526" y="1156160"/>
                  <a:pt x="51489" y="1163197"/>
                  <a:pt x="52991" y="1170188"/>
                </a:cubicBezTo>
                <a:cubicBezTo>
                  <a:pt x="54077" y="1175243"/>
                  <a:pt x="54201" y="1180507"/>
                  <a:pt x="54675" y="1185676"/>
                </a:cubicBezTo>
                <a:cubicBezTo>
                  <a:pt x="55241" y="1191860"/>
                  <a:pt x="56725" y="1197874"/>
                  <a:pt x="56980" y="1204153"/>
                </a:cubicBezTo>
                <a:cubicBezTo>
                  <a:pt x="57223" y="1210166"/>
                  <a:pt x="59314" y="1216104"/>
                  <a:pt x="60518" y="1222089"/>
                </a:cubicBezTo>
                <a:cubicBezTo>
                  <a:pt x="62058" y="1229752"/>
                  <a:pt x="64051" y="1237369"/>
                  <a:pt x="64896" y="1245108"/>
                </a:cubicBezTo>
                <a:cubicBezTo>
                  <a:pt x="66143" y="1256537"/>
                  <a:pt x="70141" y="1267369"/>
                  <a:pt x="71327" y="1278808"/>
                </a:cubicBezTo>
                <a:cubicBezTo>
                  <a:pt x="71951" y="1284831"/>
                  <a:pt x="74192" y="1290692"/>
                  <a:pt x="75684" y="1296620"/>
                </a:cubicBezTo>
                <a:cubicBezTo>
                  <a:pt x="78709" y="1308656"/>
                  <a:pt x="81493" y="1320759"/>
                  <a:pt x="84813" y="1332719"/>
                </a:cubicBezTo>
                <a:cubicBezTo>
                  <a:pt x="87260" y="1341531"/>
                  <a:pt x="90451" y="1350133"/>
                  <a:pt x="93213" y="1358860"/>
                </a:cubicBezTo>
                <a:cubicBezTo>
                  <a:pt x="95181" y="1365091"/>
                  <a:pt x="96796" y="1371427"/>
                  <a:pt x="98911" y="1377602"/>
                </a:cubicBezTo>
                <a:cubicBezTo>
                  <a:pt x="101612" y="1385483"/>
                  <a:pt x="104687" y="1393242"/>
                  <a:pt x="107542" y="1401086"/>
                </a:cubicBezTo>
                <a:cubicBezTo>
                  <a:pt x="109787" y="1407242"/>
                  <a:pt x="111904" y="1413454"/>
                  <a:pt x="114150" y="1419610"/>
                </a:cubicBezTo>
                <a:cubicBezTo>
                  <a:pt x="115348" y="1422891"/>
                  <a:pt x="116533" y="1426202"/>
                  <a:pt x="118015" y="1429360"/>
                </a:cubicBezTo>
                <a:cubicBezTo>
                  <a:pt x="121272" y="1436303"/>
                  <a:pt x="124751" y="1443141"/>
                  <a:pt x="128067" y="1450056"/>
                </a:cubicBezTo>
                <a:cubicBezTo>
                  <a:pt x="130054" y="1454201"/>
                  <a:pt x="131892" y="1458412"/>
                  <a:pt x="133823" y="1462585"/>
                </a:cubicBezTo>
                <a:cubicBezTo>
                  <a:pt x="136863" y="1469149"/>
                  <a:pt x="139738" y="1475788"/>
                  <a:pt x="143033" y="1482219"/>
                </a:cubicBezTo>
                <a:cubicBezTo>
                  <a:pt x="145934" y="1487881"/>
                  <a:pt x="149350" y="1493278"/>
                  <a:pt x="152474" y="1498827"/>
                </a:cubicBezTo>
                <a:cubicBezTo>
                  <a:pt x="158799" y="1510066"/>
                  <a:pt x="164862" y="1521458"/>
                  <a:pt x="171450" y="1532536"/>
                </a:cubicBezTo>
                <a:cubicBezTo>
                  <a:pt x="176477" y="1540987"/>
                  <a:pt x="182154" y="1549058"/>
                  <a:pt x="187528" y="1557310"/>
                </a:cubicBezTo>
                <a:cubicBezTo>
                  <a:pt x="192666" y="1565192"/>
                  <a:pt x="197604" y="1573216"/>
                  <a:pt x="202973" y="1580946"/>
                </a:cubicBezTo>
                <a:cubicBezTo>
                  <a:pt x="206678" y="1586277"/>
                  <a:pt x="210987" y="1591199"/>
                  <a:pt x="214990" y="1596331"/>
                </a:cubicBezTo>
                <a:cubicBezTo>
                  <a:pt x="219808" y="1602505"/>
                  <a:pt x="224225" y="1609040"/>
                  <a:pt x="229497" y="1614807"/>
                </a:cubicBezTo>
                <a:cubicBezTo>
                  <a:pt x="233907" y="1619625"/>
                  <a:pt x="238160" y="1624548"/>
                  <a:pt x="242330" y="1629565"/>
                </a:cubicBezTo>
                <a:cubicBezTo>
                  <a:pt x="243555" y="1631045"/>
                  <a:pt x="245252" y="1632126"/>
                  <a:pt x="246751" y="1633369"/>
                </a:cubicBezTo>
                <a:cubicBezTo>
                  <a:pt x="247761" y="1634213"/>
                  <a:pt x="248935" y="1634886"/>
                  <a:pt x="249812" y="1635835"/>
                </a:cubicBezTo>
                <a:cubicBezTo>
                  <a:pt x="254632" y="1641080"/>
                  <a:pt x="259091" y="1646686"/>
                  <a:pt x="265309" y="1650460"/>
                </a:cubicBezTo>
                <a:cubicBezTo>
                  <a:pt x="266490" y="1655611"/>
                  <a:pt x="272053" y="1656692"/>
                  <a:pt x="274858" y="1660628"/>
                </a:cubicBezTo>
                <a:cubicBezTo>
                  <a:pt x="277739" y="1664669"/>
                  <a:pt x="282806" y="1667163"/>
                  <a:pt x="286898" y="1670360"/>
                </a:cubicBezTo>
                <a:cubicBezTo>
                  <a:pt x="289110" y="1672086"/>
                  <a:pt x="291292" y="1673850"/>
                  <a:pt x="293475" y="1675614"/>
                </a:cubicBezTo>
                <a:cubicBezTo>
                  <a:pt x="294309" y="1676288"/>
                  <a:pt x="295009" y="1677388"/>
                  <a:pt x="295944" y="1677625"/>
                </a:cubicBezTo>
                <a:cubicBezTo>
                  <a:pt x="299135" y="1678460"/>
                  <a:pt x="301260" y="1681115"/>
                  <a:pt x="303169" y="1683088"/>
                </a:cubicBezTo>
                <a:cubicBezTo>
                  <a:pt x="306312" y="1686323"/>
                  <a:pt x="310207" y="1687622"/>
                  <a:pt x="313825" y="1689680"/>
                </a:cubicBezTo>
                <a:cubicBezTo>
                  <a:pt x="314196" y="1689889"/>
                  <a:pt x="314944" y="1689823"/>
                  <a:pt x="315038" y="1690069"/>
                </a:cubicBezTo>
                <a:cubicBezTo>
                  <a:pt x="316873" y="1694887"/>
                  <a:pt x="322315" y="1694963"/>
                  <a:pt x="325631" y="1697998"/>
                </a:cubicBezTo>
                <a:cubicBezTo>
                  <a:pt x="329140" y="1701214"/>
                  <a:pt x="334253" y="1702618"/>
                  <a:pt x="338235" y="1705416"/>
                </a:cubicBezTo>
                <a:cubicBezTo>
                  <a:pt x="343909" y="1709409"/>
                  <a:pt x="350211" y="1712358"/>
                  <a:pt x="356419" y="1715005"/>
                </a:cubicBezTo>
                <a:cubicBezTo>
                  <a:pt x="361310" y="1717091"/>
                  <a:pt x="365224" y="1721559"/>
                  <a:pt x="371044" y="1721473"/>
                </a:cubicBezTo>
                <a:cubicBezTo>
                  <a:pt x="374639" y="1725760"/>
                  <a:pt x="380794" y="1724850"/>
                  <a:pt x="384947" y="1728274"/>
                </a:cubicBezTo>
                <a:cubicBezTo>
                  <a:pt x="386430" y="1729497"/>
                  <a:pt x="389453" y="1728739"/>
                  <a:pt x="391202" y="1729810"/>
                </a:cubicBezTo>
                <a:cubicBezTo>
                  <a:pt x="393172" y="1731015"/>
                  <a:pt x="395289" y="1731527"/>
                  <a:pt x="397195" y="1732419"/>
                </a:cubicBezTo>
                <a:cubicBezTo>
                  <a:pt x="402795" y="1735027"/>
                  <a:pt x="408944" y="1735425"/>
                  <a:pt x="414515" y="1737617"/>
                </a:cubicBezTo>
                <a:cubicBezTo>
                  <a:pt x="421212" y="1740253"/>
                  <a:pt x="428876" y="1739646"/>
                  <a:pt x="434995" y="1743971"/>
                </a:cubicBezTo>
                <a:cubicBezTo>
                  <a:pt x="443494" y="1744616"/>
                  <a:pt x="451192" y="1748865"/>
                  <a:pt x="459949" y="1748922"/>
                </a:cubicBezTo>
                <a:cubicBezTo>
                  <a:pt x="466464" y="1748960"/>
                  <a:pt x="472999" y="1750601"/>
                  <a:pt x="479468" y="1751825"/>
                </a:cubicBezTo>
                <a:cubicBezTo>
                  <a:pt x="485697" y="1753010"/>
                  <a:pt x="491906" y="1754044"/>
                  <a:pt x="498276" y="1754120"/>
                </a:cubicBezTo>
                <a:cubicBezTo>
                  <a:pt x="501087" y="1754158"/>
                  <a:pt x="503885" y="1754850"/>
                  <a:pt x="506700" y="1755135"/>
                </a:cubicBezTo>
                <a:cubicBezTo>
                  <a:pt x="507965" y="1755268"/>
                  <a:pt x="509259" y="1755192"/>
                  <a:pt x="510535" y="1755125"/>
                </a:cubicBezTo>
                <a:cubicBezTo>
                  <a:pt x="511625" y="1755069"/>
                  <a:pt x="513030" y="1754405"/>
                  <a:pt x="513741" y="1754860"/>
                </a:cubicBezTo>
                <a:cubicBezTo>
                  <a:pt x="517691" y="1757392"/>
                  <a:pt x="521936" y="1755050"/>
                  <a:pt x="525936" y="1755856"/>
                </a:cubicBezTo>
                <a:cubicBezTo>
                  <a:pt x="530806" y="1756833"/>
                  <a:pt x="535870" y="1755012"/>
                  <a:pt x="540682" y="1756918"/>
                </a:cubicBezTo>
                <a:cubicBezTo>
                  <a:pt x="541244" y="1757136"/>
                  <a:pt x="541991" y="1756965"/>
                  <a:pt x="542642" y="1756890"/>
                </a:cubicBezTo>
                <a:cubicBezTo>
                  <a:pt x="546883" y="1756396"/>
                  <a:pt x="551179" y="1755182"/>
                  <a:pt x="555344" y="1755543"/>
                </a:cubicBezTo>
                <a:cubicBezTo>
                  <a:pt x="560878" y="1756008"/>
                  <a:pt x="566133" y="1754499"/>
                  <a:pt x="571449" y="1754405"/>
                </a:cubicBezTo>
                <a:cubicBezTo>
                  <a:pt x="585181" y="1754177"/>
                  <a:pt x="598304" y="1750819"/>
                  <a:pt x="611678" y="1748534"/>
                </a:cubicBezTo>
                <a:cubicBezTo>
                  <a:pt x="627634" y="1745821"/>
                  <a:pt x="642110" y="1738518"/>
                  <a:pt x="657795" y="1735141"/>
                </a:cubicBezTo>
                <a:cubicBezTo>
                  <a:pt x="659891" y="1734695"/>
                  <a:pt x="661812" y="1733415"/>
                  <a:pt x="663798" y="1732485"/>
                </a:cubicBezTo>
                <a:cubicBezTo>
                  <a:pt x="675731" y="1726899"/>
                  <a:pt x="687677" y="1721331"/>
                  <a:pt x="699584" y="1715688"/>
                </a:cubicBezTo>
                <a:cubicBezTo>
                  <a:pt x="716115" y="1707844"/>
                  <a:pt x="731150" y="1697543"/>
                  <a:pt x="746216" y="1687328"/>
                </a:cubicBezTo>
                <a:cubicBezTo>
                  <a:pt x="753110" y="1682652"/>
                  <a:pt x="759718" y="1677549"/>
                  <a:pt x="766405" y="1672579"/>
                </a:cubicBezTo>
                <a:cubicBezTo>
                  <a:pt x="767621" y="1671678"/>
                  <a:pt x="768598" y="1670454"/>
                  <a:pt x="769679" y="1669373"/>
                </a:cubicBezTo>
                <a:cubicBezTo>
                  <a:pt x="771074" y="1667979"/>
                  <a:pt x="772274" y="1666300"/>
                  <a:pt x="773884" y="1665228"/>
                </a:cubicBezTo>
                <a:cubicBezTo>
                  <a:pt x="781292" y="1660315"/>
                  <a:pt x="786584" y="1653306"/>
                  <a:pt x="792634" y="1647027"/>
                </a:cubicBezTo>
                <a:cubicBezTo>
                  <a:pt x="796721" y="1642787"/>
                  <a:pt x="801361" y="1639088"/>
                  <a:pt x="805670" y="1635048"/>
                </a:cubicBezTo>
                <a:cubicBezTo>
                  <a:pt x="807263" y="1633559"/>
                  <a:pt x="808878" y="1631975"/>
                  <a:pt x="810038" y="1630163"/>
                </a:cubicBezTo>
                <a:cubicBezTo>
                  <a:pt x="816767" y="1619606"/>
                  <a:pt x="825008" y="1610245"/>
                  <a:pt x="832993" y="1600665"/>
                </a:cubicBezTo>
                <a:cubicBezTo>
                  <a:pt x="835908" y="1597175"/>
                  <a:pt x="838720" y="1593533"/>
                  <a:pt x="841099" y="1589672"/>
                </a:cubicBezTo>
                <a:cubicBezTo>
                  <a:pt x="843211" y="1586239"/>
                  <a:pt x="845739" y="1583327"/>
                  <a:pt x="848767" y="1580728"/>
                </a:cubicBezTo>
                <a:cubicBezTo>
                  <a:pt x="850730" y="1579040"/>
                  <a:pt x="851917" y="1576944"/>
                  <a:pt x="853164" y="1574554"/>
                </a:cubicBezTo>
                <a:cubicBezTo>
                  <a:pt x="856367" y="1568407"/>
                  <a:pt x="860768" y="1562887"/>
                  <a:pt x="864749" y="1557158"/>
                </a:cubicBezTo>
                <a:cubicBezTo>
                  <a:pt x="865740" y="1555736"/>
                  <a:pt x="867235" y="1554607"/>
                  <a:pt x="867997" y="1553090"/>
                </a:cubicBezTo>
                <a:cubicBezTo>
                  <a:pt x="870226" y="1548651"/>
                  <a:pt x="872121" y="1544041"/>
                  <a:pt x="874331" y="1539574"/>
                </a:cubicBezTo>
                <a:cubicBezTo>
                  <a:pt x="875665" y="1536870"/>
                  <a:pt x="877236" y="1534262"/>
                  <a:pt x="878884" y="1531730"/>
                </a:cubicBezTo>
                <a:cubicBezTo>
                  <a:pt x="882142" y="1526750"/>
                  <a:pt x="885580" y="1521894"/>
                  <a:pt x="888838" y="1516914"/>
                </a:cubicBezTo>
                <a:cubicBezTo>
                  <a:pt x="890019" y="1515093"/>
                  <a:pt x="891257" y="1513168"/>
                  <a:pt x="891810" y="1511119"/>
                </a:cubicBezTo>
                <a:cubicBezTo>
                  <a:pt x="892724" y="1507714"/>
                  <a:pt x="893381" y="1504319"/>
                  <a:pt x="896115" y="1501748"/>
                </a:cubicBezTo>
                <a:cubicBezTo>
                  <a:pt x="896715" y="1501198"/>
                  <a:pt x="897163" y="1500193"/>
                  <a:pt x="897182" y="1499386"/>
                </a:cubicBezTo>
                <a:cubicBezTo>
                  <a:pt x="897306" y="1495773"/>
                  <a:pt x="899515" y="1493278"/>
                  <a:pt x="901735" y="1490841"/>
                </a:cubicBezTo>
                <a:cubicBezTo>
                  <a:pt x="904173" y="1488175"/>
                  <a:pt x="905992" y="1485226"/>
                  <a:pt x="906850" y="1481764"/>
                </a:cubicBezTo>
                <a:cubicBezTo>
                  <a:pt x="906935" y="1481394"/>
                  <a:pt x="907440" y="1480094"/>
                  <a:pt x="907650" y="1479724"/>
                </a:cubicBezTo>
                <a:cubicBezTo>
                  <a:pt x="909707" y="1475997"/>
                  <a:pt x="910336" y="1471463"/>
                  <a:pt x="913841" y="1468523"/>
                </a:cubicBezTo>
                <a:cubicBezTo>
                  <a:pt x="913898" y="1465156"/>
                  <a:pt x="915956" y="1462604"/>
                  <a:pt x="917403" y="1459806"/>
                </a:cubicBezTo>
                <a:cubicBezTo>
                  <a:pt x="919908" y="1454969"/>
                  <a:pt x="921661" y="1449696"/>
                  <a:pt x="926023" y="1445968"/>
                </a:cubicBezTo>
                <a:cubicBezTo>
                  <a:pt x="927452" y="1444754"/>
                  <a:pt x="926023" y="1443625"/>
                  <a:pt x="925376" y="1442553"/>
                </a:cubicBezTo>
                <a:lnTo>
                  <a:pt x="925538" y="1442686"/>
                </a:lnTo>
                <a:cubicBezTo>
                  <a:pt x="926671" y="1440211"/>
                  <a:pt x="928100" y="1437821"/>
                  <a:pt x="928843" y="1435231"/>
                </a:cubicBezTo>
                <a:cubicBezTo>
                  <a:pt x="929662" y="1432386"/>
                  <a:pt x="930681" y="1429683"/>
                  <a:pt x="931729" y="1426960"/>
                </a:cubicBezTo>
                <a:cubicBezTo>
                  <a:pt x="932577" y="1424760"/>
                  <a:pt x="933024" y="1422275"/>
                  <a:pt x="934310" y="1420065"/>
                </a:cubicBezTo>
                <a:cubicBezTo>
                  <a:pt x="935691" y="1417694"/>
                  <a:pt x="936863" y="1415190"/>
                  <a:pt x="937930" y="1412657"/>
                </a:cubicBezTo>
                <a:cubicBezTo>
                  <a:pt x="938282" y="1411804"/>
                  <a:pt x="937939" y="1410675"/>
                  <a:pt x="938073" y="1409698"/>
                </a:cubicBezTo>
                <a:cubicBezTo>
                  <a:pt x="938206" y="1408769"/>
                  <a:pt x="938339" y="1407223"/>
                  <a:pt x="938835" y="1407061"/>
                </a:cubicBezTo>
                <a:cubicBezTo>
                  <a:pt x="942454" y="1405895"/>
                  <a:pt x="941930" y="1403448"/>
                  <a:pt x="941244" y="1400725"/>
                </a:cubicBezTo>
                <a:cubicBezTo>
                  <a:pt x="941016" y="1399843"/>
                  <a:pt x="941340" y="1398819"/>
                  <a:pt x="941416" y="1397861"/>
                </a:cubicBezTo>
                <a:cubicBezTo>
                  <a:pt x="941416" y="1397861"/>
                  <a:pt x="942225" y="1394930"/>
                  <a:pt x="944054" y="1394503"/>
                </a:cubicBezTo>
                <a:cubicBezTo>
                  <a:pt x="946302" y="1393982"/>
                  <a:pt x="946921" y="1392009"/>
                  <a:pt x="947598" y="1390169"/>
                </a:cubicBezTo>
                <a:cubicBezTo>
                  <a:pt x="947807" y="1389590"/>
                  <a:pt x="948017" y="1388471"/>
                  <a:pt x="947845" y="1388395"/>
                </a:cubicBezTo>
                <a:cubicBezTo>
                  <a:pt x="945264" y="1387191"/>
                  <a:pt x="945026" y="1385445"/>
                  <a:pt x="946683" y="1383397"/>
                </a:cubicBezTo>
                <a:cubicBezTo>
                  <a:pt x="947798" y="1382021"/>
                  <a:pt x="948350" y="1379973"/>
                  <a:pt x="950769" y="1379906"/>
                </a:cubicBezTo>
                <a:cubicBezTo>
                  <a:pt x="951217" y="1379897"/>
                  <a:pt x="952170" y="1378256"/>
                  <a:pt x="951950" y="1377829"/>
                </a:cubicBezTo>
                <a:cubicBezTo>
                  <a:pt x="950312" y="1374519"/>
                  <a:pt x="952512" y="1372138"/>
                  <a:pt x="953694" y="1369492"/>
                </a:cubicBezTo>
                <a:cubicBezTo>
                  <a:pt x="955037" y="1366504"/>
                  <a:pt x="954579" y="1362796"/>
                  <a:pt x="957351" y="1360368"/>
                </a:cubicBezTo>
                <a:cubicBezTo>
                  <a:pt x="956151" y="1356441"/>
                  <a:pt x="958561" y="1353415"/>
                  <a:pt x="959942" y="1350124"/>
                </a:cubicBezTo>
                <a:cubicBezTo>
                  <a:pt x="960190" y="1349517"/>
                  <a:pt x="960228" y="1348682"/>
                  <a:pt x="960666" y="1348312"/>
                </a:cubicBezTo>
                <a:cubicBezTo>
                  <a:pt x="963685" y="1345780"/>
                  <a:pt x="963933" y="1342678"/>
                  <a:pt x="963018" y="1339122"/>
                </a:cubicBezTo>
                <a:cubicBezTo>
                  <a:pt x="962799" y="1338296"/>
                  <a:pt x="963295" y="1336807"/>
                  <a:pt x="963971" y="1336324"/>
                </a:cubicBezTo>
                <a:cubicBezTo>
                  <a:pt x="966286" y="1334645"/>
                  <a:pt x="967924" y="1332900"/>
                  <a:pt x="966657" y="1329846"/>
                </a:cubicBezTo>
                <a:cubicBezTo>
                  <a:pt x="969696" y="1327503"/>
                  <a:pt x="967124" y="1325132"/>
                  <a:pt x="966714" y="1322760"/>
                </a:cubicBezTo>
                <a:cubicBezTo>
                  <a:pt x="966638" y="1322333"/>
                  <a:pt x="966743" y="1321888"/>
                  <a:pt x="966771" y="1321442"/>
                </a:cubicBezTo>
                <a:cubicBezTo>
                  <a:pt x="966829" y="1321499"/>
                  <a:pt x="966886" y="1321556"/>
                  <a:pt x="966943" y="1321603"/>
                </a:cubicBezTo>
                <a:cubicBezTo>
                  <a:pt x="966200" y="1318388"/>
                  <a:pt x="967724" y="1315732"/>
                  <a:pt x="969838" y="1313807"/>
                </a:cubicBezTo>
                <a:cubicBezTo>
                  <a:pt x="971896" y="1311938"/>
                  <a:pt x="972429" y="1309738"/>
                  <a:pt x="972925" y="1307338"/>
                </a:cubicBezTo>
                <a:lnTo>
                  <a:pt x="972915" y="1307490"/>
                </a:lnTo>
                <a:cubicBezTo>
                  <a:pt x="973477" y="1306190"/>
                  <a:pt x="974887" y="1304350"/>
                  <a:pt x="974458" y="1303667"/>
                </a:cubicBezTo>
                <a:cubicBezTo>
                  <a:pt x="972696" y="1300879"/>
                  <a:pt x="974029" y="1298745"/>
                  <a:pt x="974963" y="1296250"/>
                </a:cubicBezTo>
                <a:cubicBezTo>
                  <a:pt x="976677" y="1291660"/>
                  <a:pt x="979001" y="1287173"/>
                  <a:pt x="977839" y="1281909"/>
                </a:cubicBezTo>
                <a:cubicBezTo>
                  <a:pt x="977554" y="1280600"/>
                  <a:pt x="978449" y="1279035"/>
                  <a:pt x="978801" y="1277594"/>
                </a:cubicBezTo>
                <a:cubicBezTo>
                  <a:pt x="978725" y="1278182"/>
                  <a:pt x="978554" y="1278789"/>
                  <a:pt x="978592" y="1279367"/>
                </a:cubicBezTo>
                <a:cubicBezTo>
                  <a:pt x="978620" y="1279728"/>
                  <a:pt x="978954" y="1280069"/>
                  <a:pt x="979144" y="1280411"/>
                </a:cubicBezTo>
                <a:cubicBezTo>
                  <a:pt x="979382" y="1279908"/>
                  <a:pt x="979878" y="1279358"/>
                  <a:pt x="979792" y="1278903"/>
                </a:cubicBezTo>
                <a:cubicBezTo>
                  <a:pt x="979716" y="1278447"/>
                  <a:pt x="979068" y="1278096"/>
                  <a:pt x="978659" y="1277698"/>
                </a:cubicBezTo>
                <a:cubicBezTo>
                  <a:pt x="979382" y="1275934"/>
                  <a:pt x="980392" y="1274227"/>
                  <a:pt x="980735" y="1272387"/>
                </a:cubicBezTo>
                <a:cubicBezTo>
                  <a:pt x="981049" y="1270717"/>
                  <a:pt x="981849" y="1266885"/>
                  <a:pt x="982669" y="1266373"/>
                </a:cubicBezTo>
                <a:cubicBezTo>
                  <a:pt x="982850" y="1266259"/>
                  <a:pt x="982964" y="1266051"/>
                  <a:pt x="983135" y="1265918"/>
                </a:cubicBezTo>
                <a:cubicBezTo>
                  <a:pt x="984164" y="1265140"/>
                  <a:pt x="983954" y="1264400"/>
                  <a:pt x="982497" y="1263689"/>
                </a:cubicBezTo>
                <a:cubicBezTo>
                  <a:pt x="981326" y="1263120"/>
                  <a:pt x="981421" y="1261213"/>
                  <a:pt x="982669" y="1260312"/>
                </a:cubicBezTo>
                <a:cubicBezTo>
                  <a:pt x="985831" y="1258026"/>
                  <a:pt x="985955" y="1257941"/>
                  <a:pt x="983783" y="1254697"/>
                </a:cubicBezTo>
                <a:cubicBezTo>
                  <a:pt x="982745" y="1253161"/>
                  <a:pt x="982831" y="1252478"/>
                  <a:pt x="984545" y="1251918"/>
                </a:cubicBezTo>
                <a:cubicBezTo>
                  <a:pt x="987060" y="1251103"/>
                  <a:pt x="987926" y="1250078"/>
                  <a:pt x="985393" y="1247982"/>
                </a:cubicBezTo>
                <a:cubicBezTo>
                  <a:pt x="983974" y="1246797"/>
                  <a:pt x="984307" y="1245620"/>
                  <a:pt x="986079" y="1244435"/>
                </a:cubicBezTo>
                <a:cubicBezTo>
                  <a:pt x="991527" y="1240783"/>
                  <a:pt x="991870" y="1238023"/>
                  <a:pt x="988069" y="1231886"/>
                </a:cubicBezTo>
                <a:cubicBezTo>
                  <a:pt x="987136" y="1230369"/>
                  <a:pt x="987593" y="1229306"/>
                  <a:pt x="989489" y="1229117"/>
                </a:cubicBezTo>
                <a:cubicBezTo>
                  <a:pt x="992041" y="1228861"/>
                  <a:pt x="992356" y="1226546"/>
                  <a:pt x="993594" y="1225086"/>
                </a:cubicBezTo>
                <a:cubicBezTo>
                  <a:pt x="994803" y="1223654"/>
                  <a:pt x="993651" y="1222715"/>
                  <a:pt x="992917" y="1221681"/>
                </a:cubicBezTo>
                <a:cubicBezTo>
                  <a:pt x="992917" y="1221681"/>
                  <a:pt x="991574" y="1217669"/>
                  <a:pt x="994842" y="1217289"/>
                </a:cubicBezTo>
                <a:cubicBezTo>
                  <a:pt x="994727" y="1216777"/>
                  <a:pt x="994632" y="1216255"/>
                  <a:pt x="994480" y="1215743"/>
                </a:cubicBezTo>
                <a:cubicBezTo>
                  <a:pt x="993946" y="1213960"/>
                  <a:pt x="993384" y="1212177"/>
                  <a:pt x="992832" y="1210394"/>
                </a:cubicBezTo>
                <a:cubicBezTo>
                  <a:pt x="992775" y="1210195"/>
                  <a:pt x="992603" y="1209910"/>
                  <a:pt x="992603" y="1209910"/>
                </a:cubicBezTo>
                <a:cubicBezTo>
                  <a:pt x="992756" y="1209806"/>
                  <a:pt x="992889" y="1209682"/>
                  <a:pt x="993013" y="1209569"/>
                </a:cubicBezTo>
                <a:cubicBezTo>
                  <a:pt x="994403" y="1208260"/>
                  <a:pt x="994689" y="1206628"/>
                  <a:pt x="994194" y="1204750"/>
                </a:cubicBezTo>
                <a:cubicBezTo>
                  <a:pt x="994194" y="1204750"/>
                  <a:pt x="993156" y="1203612"/>
                  <a:pt x="993041" y="1203072"/>
                </a:cubicBezTo>
                <a:cubicBezTo>
                  <a:pt x="992832" y="1202066"/>
                  <a:pt x="993718" y="1201203"/>
                  <a:pt x="995861" y="1199979"/>
                </a:cubicBezTo>
                <a:lnTo>
                  <a:pt x="995756" y="1199828"/>
                </a:lnTo>
                <a:cubicBezTo>
                  <a:pt x="996280" y="1199828"/>
                  <a:pt x="996813" y="1199828"/>
                  <a:pt x="997337" y="1199837"/>
                </a:cubicBezTo>
                <a:lnTo>
                  <a:pt x="997347" y="1198500"/>
                </a:lnTo>
                <a:cubicBezTo>
                  <a:pt x="999680" y="1197058"/>
                  <a:pt x="999785" y="1195190"/>
                  <a:pt x="999156" y="1193169"/>
                </a:cubicBezTo>
                <a:cubicBezTo>
                  <a:pt x="999023" y="1192724"/>
                  <a:pt x="998804" y="1192003"/>
                  <a:pt x="998804" y="1192003"/>
                </a:cubicBezTo>
                <a:cubicBezTo>
                  <a:pt x="998566" y="1189015"/>
                  <a:pt x="998223" y="1186027"/>
                  <a:pt x="998109" y="1183040"/>
                </a:cubicBezTo>
                <a:cubicBezTo>
                  <a:pt x="998004" y="1180365"/>
                  <a:pt x="998128" y="1177719"/>
                  <a:pt x="999937" y="1175717"/>
                </a:cubicBezTo>
                <a:cubicBezTo>
                  <a:pt x="1000328" y="1175291"/>
                  <a:pt x="1000642" y="1175129"/>
                  <a:pt x="1001166" y="1174703"/>
                </a:cubicBezTo>
                <a:cubicBezTo>
                  <a:pt x="1002157" y="1173375"/>
                  <a:pt x="1003176" y="1172066"/>
                  <a:pt x="1004100" y="1170700"/>
                </a:cubicBezTo>
                <a:cubicBezTo>
                  <a:pt x="1004433" y="1170207"/>
                  <a:pt x="1004519" y="1169562"/>
                  <a:pt x="1004719" y="1168983"/>
                </a:cubicBezTo>
                <a:cubicBezTo>
                  <a:pt x="1002309" y="1168177"/>
                  <a:pt x="1003204" y="1166773"/>
                  <a:pt x="1003490" y="1164952"/>
                </a:cubicBezTo>
                <a:cubicBezTo>
                  <a:pt x="1003709" y="1163596"/>
                  <a:pt x="1001623" y="1162277"/>
                  <a:pt x="1000776" y="1161025"/>
                </a:cubicBezTo>
                <a:cubicBezTo>
                  <a:pt x="999242" y="1158749"/>
                  <a:pt x="1003424" y="1160181"/>
                  <a:pt x="1003738" y="1158132"/>
                </a:cubicBezTo>
                <a:cubicBezTo>
                  <a:pt x="1003995" y="1156492"/>
                  <a:pt x="1005214" y="1155031"/>
                  <a:pt x="1005700" y="1153400"/>
                </a:cubicBezTo>
                <a:cubicBezTo>
                  <a:pt x="1006948" y="1149160"/>
                  <a:pt x="1007996" y="1144863"/>
                  <a:pt x="1007338" y="1140377"/>
                </a:cubicBezTo>
                <a:cubicBezTo>
                  <a:pt x="1007300" y="1140140"/>
                  <a:pt x="1006605" y="1140007"/>
                  <a:pt x="1006224" y="1139817"/>
                </a:cubicBezTo>
                <a:lnTo>
                  <a:pt x="1006091" y="1139960"/>
                </a:lnTo>
                <a:cubicBezTo>
                  <a:pt x="1007100" y="1138442"/>
                  <a:pt x="1009539" y="1137892"/>
                  <a:pt x="1007977" y="1134857"/>
                </a:cubicBezTo>
                <a:cubicBezTo>
                  <a:pt x="1006938" y="1132837"/>
                  <a:pt x="1007872" y="1129811"/>
                  <a:pt x="1007919" y="1127240"/>
                </a:cubicBezTo>
                <a:lnTo>
                  <a:pt x="1007738" y="1127316"/>
                </a:lnTo>
                <a:cubicBezTo>
                  <a:pt x="1008243" y="1126814"/>
                  <a:pt x="1008758" y="1126311"/>
                  <a:pt x="1009262" y="1125808"/>
                </a:cubicBezTo>
                <a:lnTo>
                  <a:pt x="1009072" y="1126036"/>
                </a:lnTo>
                <a:cubicBezTo>
                  <a:pt x="1010424" y="1124357"/>
                  <a:pt x="1010910" y="1122792"/>
                  <a:pt x="1010882" y="1120335"/>
                </a:cubicBezTo>
                <a:cubicBezTo>
                  <a:pt x="1010853" y="1117661"/>
                  <a:pt x="1012215" y="1114806"/>
                  <a:pt x="1011977" y="1111780"/>
                </a:cubicBezTo>
                <a:cubicBezTo>
                  <a:pt x="1011806" y="1109665"/>
                  <a:pt x="1013634" y="1107009"/>
                  <a:pt x="1009853" y="1106345"/>
                </a:cubicBezTo>
                <a:cubicBezTo>
                  <a:pt x="1010120" y="1104923"/>
                  <a:pt x="1010215" y="1103434"/>
                  <a:pt x="1010720" y="1102106"/>
                </a:cubicBezTo>
                <a:cubicBezTo>
                  <a:pt x="1011120" y="1101053"/>
                  <a:pt x="1012882" y="1100579"/>
                  <a:pt x="1011501" y="1098900"/>
                </a:cubicBezTo>
                <a:cubicBezTo>
                  <a:pt x="1009958" y="1097012"/>
                  <a:pt x="1010986" y="1095855"/>
                  <a:pt x="1013006" y="1095002"/>
                </a:cubicBezTo>
                <a:cubicBezTo>
                  <a:pt x="1015758" y="1093844"/>
                  <a:pt x="1015082" y="1092261"/>
                  <a:pt x="1013377" y="1090553"/>
                </a:cubicBezTo>
                <a:cubicBezTo>
                  <a:pt x="1011739" y="1088922"/>
                  <a:pt x="1012653" y="1088097"/>
                  <a:pt x="1014501" y="1087746"/>
                </a:cubicBezTo>
                <a:lnTo>
                  <a:pt x="1014339" y="1087556"/>
                </a:lnTo>
                <a:cubicBezTo>
                  <a:pt x="1014873" y="1088485"/>
                  <a:pt x="1015406" y="1088685"/>
                  <a:pt x="1015930" y="1087546"/>
                </a:cubicBezTo>
                <a:lnTo>
                  <a:pt x="1015739" y="1087746"/>
                </a:lnTo>
                <a:cubicBezTo>
                  <a:pt x="1017730" y="1082235"/>
                  <a:pt x="1018578" y="1076715"/>
                  <a:pt x="1016340" y="1071005"/>
                </a:cubicBezTo>
                <a:cubicBezTo>
                  <a:pt x="1015863" y="1069781"/>
                  <a:pt x="1016187" y="1068235"/>
                  <a:pt x="1016139" y="1066832"/>
                </a:cubicBezTo>
                <a:lnTo>
                  <a:pt x="1016292" y="1066689"/>
                </a:lnTo>
                <a:cubicBezTo>
                  <a:pt x="1016235" y="1065883"/>
                  <a:pt x="1016187" y="1065087"/>
                  <a:pt x="1016120" y="1064290"/>
                </a:cubicBezTo>
                <a:cubicBezTo>
                  <a:pt x="1019702" y="1065646"/>
                  <a:pt x="1017835" y="1061103"/>
                  <a:pt x="1019921" y="1060761"/>
                </a:cubicBezTo>
                <a:cubicBezTo>
                  <a:pt x="1020054" y="1060733"/>
                  <a:pt x="1020283" y="1059661"/>
                  <a:pt x="1020064" y="1059339"/>
                </a:cubicBezTo>
                <a:cubicBezTo>
                  <a:pt x="1018225" y="1056531"/>
                  <a:pt x="1017883" y="1053714"/>
                  <a:pt x="1018292" y="1050897"/>
                </a:cubicBezTo>
                <a:cubicBezTo>
                  <a:pt x="1018568" y="1049029"/>
                  <a:pt x="1019969" y="1045946"/>
                  <a:pt x="1020016" y="1046278"/>
                </a:cubicBezTo>
                <a:cubicBezTo>
                  <a:pt x="1020245" y="1046136"/>
                  <a:pt x="1020054" y="1045548"/>
                  <a:pt x="1019730" y="1045406"/>
                </a:cubicBezTo>
                <a:cubicBezTo>
                  <a:pt x="1019664" y="1044334"/>
                  <a:pt x="1019949" y="1043044"/>
                  <a:pt x="1019445" y="1042247"/>
                </a:cubicBezTo>
                <a:cubicBezTo>
                  <a:pt x="1018235" y="1040312"/>
                  <a:pt x="1018883" y="1038235"/>
                  <a:pt x="1020302" y="1037761"/>
                </a:cubicBezTo>
                <a:cubicBezTo>
                  <a:pt x="1024007" y="1036518"/>
                  <a:pt x="1021940" y="1032535"/>
                  <a:pt x="1024207" y="1030827"/>
                </a:cubicBezTo>
                <a:cubicBezTo>
                  <a:pt x="1023607" y="1030201"/>
                  <a:pt x="1023112" y="1029424"/>
                  <a:pt x="1022397" y="1028978"/>
                </a:cubicBezTo>
                <a:cubicBezTo>
                  <a:pt x="1019759" y="1027299"/>
                  <a:pt x="1018787" y="1025374"/>
                  <a:pt x="1020731" y="1023809"/>
                </a:cubicBezTo>
                <a:cubicBezTo>
                  <a:pt x="1024083" y="1021124"/>
                  <a:pt x="1022388" y="1015130"/>
                  <a:pt x="1022388" y="1015130"/>
                </a:cubicBezTo>
                <a:cubicBezTo>
                  <a:pt x="1023331" y="1013480"/>
                  <a:pt x="1024369" y="1011877"/>
                  <a:pt x="1025131" y="1010150"/>
                </a:cubicBezTo>
                <a:cubicBezTo>
                  <a:pt x="1025274" y="1009837"/>
                  <a:pt x="1024293" y="1009041"/>
                  <a:pt x="1023826" y="1008462"/>
                </a:cubicBezTo>
                <a:lnTo>
                  <a:pt x="1023874" y="1008453"/>
                </a:lnTo>
                <a:cubicBezTo>
                  <a:pt x="1023855" y="1007068"/>
                  <a:pt x="1023664" y="1004469"/>
                  <a:pt x="1023664" y="1004469"/>
                </a:cubicBezTo>
                <a:cubicBezTo>
                  <a:pt x="1025560" y="1000893"/>
                  <a:pt x="1027455" y="997327"/>
                  <a:pt x="1029351" y="993751"/>
                </a:cubicBezTo>
                <a:lnTo>
                  <a:pt x="1029208" y="993590"/>
                </a:lnTo>
                <a:cubicBezTo>
                  <a:pt x="1030894" y="991342"/>
                  <a:pt x="1028160" y="991304"/>
                  <a:pt x="1027455" y="990792"/>
                </a:cubicBezTo>
                <a:cubicBezTo>
                  <a:pt x="1025836" y="989597"/>
                  <a:pt x="1025131" y="988620"/>
                  <a:pt x="1026007" y="986600"/>
                </a:cubicBezTo>
                <a:cubicBezTo>
                  <a:pt x="1026912" y="984513"/>
                  <a:pt x="1027446" y="982265"/>
                  <a:pt x="1028150" y="980084"/>
                </a:cubicBezTo>
                <a:cubicBezTo>
                  <a:pt x="1028170" y="980634"/>
                  <a:pt x="1030189" y="977447"/>
                  <a:pt x="1028636" y="975607"/>
                </a:cubicBezTo>
                <a:cubicBezTo>
                  <a:pt x="1027331" y="974070"/>
                  <a:pt x="1027417" y="973994"/>
                  <a:pt x="1030313" y="973274"/>
                </a:cubicBezTo>
                <a:cubicBezTo>
                  <a:pt x="1029427" y="971196"/>
                  <a:pt x="1028570" y="969167"/>
                  <a:pt x="1027712" y="967146"/>
                </a:cubicBezTo>
                <a:lnTo>
                  <a:pt x="1027579" y="967298"/>
                </a:lnTo>
                <a:cubicBezTo>
                  <a:pt x="1029627" y="965278"/>
                  <a:pt x="1031532" y="963476"/>
                  <a:pt x="1029855" y="960004"/>
                </a:cubicBezTo>
                <a:cubicBezTo>
                  <a:pt x="1028951" y="958136"/>
                  <a:pt x="1030713" y="955414"/>
                  <a:pt x="1027950" y="953668"/>
                </a:cubicBezTo>
                <a:cubicBezTo>
                  <a:pt x="1027084" y="953118"/>
                  <a:pt x="1028827" y="950624"/>
                  <a:pt x="1030589" y="948053"/>
                </a:cubicBezTo>
                <a:cubicBezTo>
                  <a:pt x="1031484" y="946754"/>
                  <a:pt x="1031103" y="944591"/>
                  <a:pt x="1031294" y="942818"/>
                </a:cubicBezTo>
                <a:lnTo>
                  <a:pt x="1031151" y="942960"/>
                </a:lnTo>
                <a:cubicBezTo>
                  <a:pt x="1031818" y="942742"/>
                  <a:pt x="1032484" y="942524"/>
                  <a:pt x="1033151" y="942306"/>
                </a:cubicBezTo>
                <a:cubicBezTo>
                  <a:pt x="1033142" y="942419"/>
                  <a:pt x="1033256" y="942486"/>
                  <a:pt x="1033323" y="942400"/>
                </a:cubicBezTo>
                <a:cubicBezTo>
                  <a:pt x="1033608" y="940788"/>
                  <a:pt x="1034675" y="938237"/>
                  <a:pt x="1034056" y="937734"/>
                </a:cubicBezTo>
                <a:cubicBezTo>
                  <a:pt x="1029941" y="934357"/>
                  <a:pt x="1032675" y="930838"/>
                  <a:pt x="1033332" y="927358"/>
                </a:cubicBezTo>
                <a:lnTo>
                  <a:pt x="1033084" y="927234"/>
                </a:lnTo>
                <a:cubicBezTo>
                  <a:pt x="1033665" y="926988"/>
                  <a:pt x="1034399" y="926874"/>
                  <a:pt x="1034761" y="926438"/>
                </a:cubicBezTo>
                <a:cubicBezTo>
                  <a:pt x="1034951" y="926219"/>
                  <a:pt x="1034608" y="925280"/>
                  <a:pt x="1034246" y="924948"/>
                </a:cubicBezTo>
                <a:cubicBezTo>
                  <a:pt x="1033818" y="924560"/>
                  <a:pt x="1033113" y="924455"/>
                  <a:pt x="1032522" y="924228"/>
                </a:cubicBezTo>
                <a:lnTo>
                  <a:pt x="1032722" y="924341"/>
                </a:lnTo>
                <a:cubicBezTo>
                  <a:pt x="1035799" y="920993"/>
                  <a:pt x="1035809" y="920339"/>
                  <a:pt x="1034818" y="916905"/>
                </a:cubicBezTo>
                <a:cubicBezTo>
                  <a:pt x="1034227" y="914875"/>
                  <a:pt x="1033932" y="912599"/>
                  <a:pt x="1034218" y="910532"/>
                </a:cubicBezTo>
                <a:cubicBezTo>
                  <a:pt x="1034589" y="907743"/>
                  <a:pt x="1035161" y="905078"/>
                  <a:pt x="1034342" y="902261"/>
                </a:cubicBezTo>
                <a:cubicBezTo>
                  <a:pt x="1033989" y="901018"/>
                  <a:pt x="1034618" y="900297"/>
                  <a:pt x="1035999" y="899387"/>
                </a:cubicBezTo>
                <a:cubicBezTo>
                  <a:pt x="1038847" y="897490"/>
                  <a:pt x="1038571" y="896390"/>
                  <a:pt x="1036352" y="892928"/>
                </a:cubicBezTo>
                <a:cubicBezTo>
                  <a:pt x="1035818" y="892093"/>
                  <a:pt x="1035704" y="890993"/>
                  <a:pt x="1035456" y="889997"/>
                </a:cubicBezTo>
                <a:cubicBezTo>
                  <a:pt x="1035094" y="888565"/>
                  <a:pt x="1034789" y="887133"/>
                  <a:pt x="1034466" y="885700"/>
                </a:cubicBezTo>
                <a:lnTo>
                  <a:pt x="1034313" y="885757"/>
                </a:lnTo>
                <a:cubicBezTo>
                  <a:pt x="1034313" y="885207"/>
                  <a:pt x="1034313" y="884666"/>
                  <a:pt x="1034313" y="884126"/>
                </a:cubicBezTo>
                <a:lnTo>
                  <a:pt x="1034427" y="884164"/>
                </a:lnTo>
                <a:cubicBezTo>
                  <a:pt x="1034837" y="882902"/>
                  <a:pt x="1035247" y="881631"/>
                  <a:pt x="1035647" y="880370"/>
                </a:cubicBezTo>
                <a:cubicBezTo>
                  <a:pt x="1035856" y="880711"/>
                  <a:pt x="1036066" y="881328"/>
                  <a:pt x="1036275" y="881328"/>
                </a:cubicBezTo>
                <a:cubicBezTo>
                  <a:pt x="1036752" y="881328"/>
                  <a:pt x="1037237" y="881024"/>
                  <a:pt x="1037714" y="880844"/>
                </a:cubicBezTo>
                <a:cubicBezTo>
                  <a:pt x="1037390" y="880645"/>
                  <a:pt x="1037075" y="880322"/>
                  <a:pt x="1036723" y="880275"/>
                </a:cubicBezTo>
                <a:cubicBezTo>
                  <a:pt x="1036352" y="880227"/>
                  <a:pt x="1035932" y="880427"/>
                  <a:pt x="1035532" y="880512"/>
                </a:cubicBezTo>
                <a:cubicBezTo>
                  <a:pt x="1036104" y="879687"/>
                  <a:pt x="1036504" y="878368"/>
                  <a:pt x="1037266" y="878122"/>
                </a:cubicBezTo>
                <a:cubicBezTo>
                  <a:pt x="1040076" y="877202"/>
                  <a:pt x="1039276" y="875931"/>
                  <a:pt x="1037933" y="874423"/>
                </a:cubicBezTo>
                <a:lnTo>
                  <a:pt x="1037914" y="874594"/>
                </a:lnTo>
                <a:cubicBezTo>
                  <a:pt x="1038237" y="872545"/>
                  <a:pt x="1040857" y="870050"/>
                  <a:pt x="1036790" y="868751"/>
                </a:cubicBezTo>
                <a:cubicBezTo>
                  <a:pt x="1036685" y="868722"/>
                  <a:pt x="1036875" y="866446"/>
                  <a:pt x="1037314" y="866285"/>
                </a:cubicBezTo>
                <a:cubicBezTo>
                  <a:pt x="1038399" y="865896"/>
                  <a:pt x="1039714" y="866351"/>
                  <a:pt x="1040219" y="864710"/>
                </a:cubicBezTo>
                <a:cubicBezTo>
                  <a:pt x="1040866" y="862614"/>
                  <a:pt x="1038314" y="863126"/>
                  <a:pt x="1038133" y="862083"/>
                </a:cubicBezTo>
                <a:cubicBezTo>
                  <a:pt x="1037761" y="859996"/>
                  <a:pt x="1037533" y="857815"/>
                  <a:pt x="1037771" y="855728"/>
                </a:cubicBezTo>
                <a:cubicBezTo>
                  <a:pt x="1037914" y="854457"/>
                  <a:pt x="1041486" y="856478"/>
                  <a:pt x="1040619" y="853623"/>
                </a:cubicBezTo>
                <a:cubicBezTo>
                  <a:pt x="1040400" y="852892"/>
                  <a:pt x="1038247" y="852921"/>
                  <a:pt x="1037485" y="852124"/>
                </a:cubicBezTo>
                <a:cubicBezTo>
                  <a:pt x="1036599" y="851194"/>
                  <a:pt x="1036485" y="849952"/>
                  <a:pt x="1038104" y="849013"/>
                </a:cubicBezTo>
                <a:cubicBezTo>
                  <a:pt x="1039276" y="848340"/>
                  <a:pt x="1040409" y="847201"/>
                  <a:pt x="1040971" y="846006"/>
                </a:cubicBezTo>
                <a:cubicBezTo>
                  <a:pt x="1041362" y="845181"/>
                  <a:pt x="1040962" y="843796"/>
                  <a:pt x="1040542" y="842819"/>
                </a:cubicBezTo>
                <a:cubicBezTo>
                  <a:pt x="1038885" y="839026"/>
                  <a:pt x="1038914" y="839073"/>
                  <a:pt x="1039180" y="838049"/>
                </a:cubicBezTo>
                <a:cubicBezTo>
                  <a:pt x="1039561" y="836626"/>
                  <a:pt x="1039485" y="834994"/>
                  <a:pt x="1040181" y="833780"/>
                </a:cubicBezTo>
                <a:cubicBezTo>
                  <a:pt x="1040790" y="832709"/>
                  <a:pt x="1042286" y="832177"/>
                  <a:pt x="1043152" y="831201"/>
                </a:cubicBezTo>
                <a:cubicBezTo>
                  <a:pt x="1043390" y="830944"/>
                  <a:pt x="1042781" y="829930"/>
                  <a:pt x="1042562" y="829266"/>
                </a:cubicBezTo>
                <a:lnTo>
                  <a:pt x="1042752" y="829104"/>
                </a:lnTo>
                <a:cubicBezTo>
                  <a:pt x="1042495" y="826904"/>
                  <a:pt x="1042390" y="824647"/>
                  <a:pt x="1040504" y="823053"/>
                </a:cubicBezTo>
                <a:lnTo>
                  <a:pt x="1040666" y="823205"/>
                </a:lnTo>
                <a:cubicBezTo>
                  <a:pt x="1041486" y="821763"/>
                  <a:pt x="1042305" y="820331"/>
                  <a:pt x="1043124" y="818889"/>
                </a:cubicBezTo>
                <a:cubicBezTo>
                  <a:pt x="1043267" y="818633"/>
                  <a:pt x="1043419" y="818387"/>
                  <a:pt x="1043562" y="818130"/>
                </a:cubicBezTo>
                <a:cubicBezTo>
                  <a:pt x="1044057" y="818036"/>
                  <a:pt x="1042638" y="816746"/>
                  <a:pt x="1042609" y="815958"/>
                </a:cubicBezTo>
                <a:cubicBezTo>
                  <a:pt x="1042533" y="813881"/>
                  <a:pt x="1045581" y="811263"/>
                  <a:pt x="1041447" y="809945"/>
                </a:cubicBezTo>
                <a:cubicBezTo>
                  <a:pt x="1041676" y="808001"/>
                  <a:pt x="1041971" y="805667"/>
                  <a:pt x="1044095" y="805288"/>
                </a:cubicBezTo>
                <a:cubicBezTo>
                  <a:pt x="1048086" y="804567"/>
                  <a:pt x="1047019" y="802699"/>
                  <a:pt x="1046038" y="800195"/>
                </a:cubicBezTo>
                <a:cubicBezTo>
                  <a:pt x="1045381" y="798516"/>
                  <a:pt x="1045591" y="796515"/>
                  <a:pt x="1045286" y="794675"/>
                </a:cubicBezTo>
                <a:cubicBezTo>
                  <a:pt x="1045124" y="793679"/>
                  <a:pt x="1044981" y="792379"/>
                  <a:pt x="1044314" y="791820"/>
                </a:cubicBezTo>
                <a:cubicBezTo>
                  <a:pt x="1042762" y="790492"/>
                  <a:pt x="1043486" y="789999"/>
                  <a:pt x="1044286" y="789534"/>
                </a:cubicBezTo>
                <a:cubicBezTo>
                  <a:pt x="1044676" y="789306"/>
                  <a:pt x="1045295" y="789031"/>
                  <a:pt x="1045410" y="788984"/>
                </a:cubicBezTo>
                <a:cubicBezTo>
                  <a:pt x="1044381" y="786887"/>
                  <a:pt x="1044514" y="786859"/>
                  <a:pt x="1045743" y="785057"/>
                </a:cubicBezTo>
                <a:cubicBezTo>
                  <a:pt x="1046277" y="784279"/>
                  <a:pt x="1046639" y="782411"/>
                  <a:pt x="1046277" y="782164"/>
                </a:cubicBezTo>
                <a:cubicBezTo>
                  <a:pt x="1042943" y="779831"/>
                  <a:pt x="1045362" y="777166"/>
                  <a:pt x="1045905" y="774861"/>
                </a:cubicBezTo>
                <a:cubicBezTo>
                  <a:pt x="1046353" y="772954"/>
                  <a:pt x="1048458" y="771124"/>
                  <a:pt x="1044457" y="771095"/>
                </a:cubicBezTo>
                <a:cubicBezTo>
                  <a:pt x="1044333" y="771095"/>
                  <a:pt x="1043924" y="769843"/>
                  <a:pt x="1044152" y="769502"/>
                </a:cubicBezTo>
                <a:cubicBezTo>
                  <a:pt x="1045438" y="767510"/>
                  <a:pt x="1047086" y="765698"/>
                  <a:pt x="1046686" y="763033"/>
                </a:cubicBezTo>
                <a:cubicBezTo>
                  <a:pt x="1046639" y="762730"/>
                  <a:pt x="1046991" y="762322"/>
                  <a:pt x="1047220" y="762009"/>
                </a:cubicBezTo>
                <a:cubicBezTo>
                  <a:pt x="1049610" y="758803"/>
                  <a:pt x="1049639" y="755464"/>
                  <a:pt x="1047324" y="751983"/>
                </a:cubicBezTo>
                <a:cubicBezTo>
                  <a:pt x="1047324" y="751983"/>
                  <a:pt x="1047420" y="749252"/>
                  <a:pt x="1047372" y="747810"/>
                </a:cubicBezTo>
                <a:cubicBezTo>
                  <a:pt x="1047362" y="747431"/>
                  <a:pt x="1047220" y="745761"/>
                  <a:pt x="1047086" y="745211"/>
                </a:cubicBezTo>
                <a:cubicBezTo>
                  <a:pt x="1046877" y="744377"/>
                  <a:pt x="1046724" y="743618"/>
                  <a:pt x="1047019" y="743362"/>
                </a:cubicBezTo>
                <a:cubicBezTo>
                  <a:pt x="1050001" y="740772"/>
                  <a:pt x="1050144" y="737680"/>
                  <a:pt x="1050058" y="734048"/>
                </a:cubicBezTo>
                <a:cubicBezTo>
                  <a:pt x="1049991" y="731107"/>
                  <a:pt x="1051020" y="728034"/>
                  <a:pt x="1052049" y="725208"/>
                </a:cubicBezTo>
                <a:cubicBezTo>
                  <a:pt x="1053154" y="722182"/>
                  <a:pt x="1052630" y="719688"/>
                  <a:pt x="1050839" y="717241"/>
                </a:cubicBezTo>
                <a:lnTo>
                  <a:pt x="1050972" y="717345"/>
                </a:lnTo>
                <a:cubicBezTo>
                  <a:pt x="1051201" y="715808"/>
                  <a:pt x="1050325" y="714016"/>
                  <a:pt x="1052820" y="713191"/>
                </a:cubicBezTo>
                <a:cubicBezTo>
                  <a:pt x="1054868" y="712517"/>
                  <a:pt x="1055040" y="711056"/>
                  <a:pt x="1052887" y="709823"/>
                </a:cubicBezTo>
                <a:cubicBezTo>
                  <a:pt x="1052192" y="709425"/>
                  <a:pt x="1051658" y="708742"/>
                  <a:pt x="1051058" y="708183"/>
                </a:cubicBezTo>
                <a:lnTo>
                  <a:pt x="1051058" y="708287"/>
                </a:lnTo>
                <a:cubicBezTo>
                  <a:pt x="1054030" y="705802"/>
                  <a:pt x="1054725" y="702586"/>
                  <a:pt x="1054392" y="698887"/>
                </a:cubicBezTo>
                <a:cubicBezTo>
                  <a:pt x="1054154" y="696317"/>
                  <a:pt x="1054268" y="693709"/>
                  <a:pt x="1054297" y="691129"/>
                </a:cubicBezTo>
                <a:cubicBezTo>
                  <a:pt x="1054297" y="690531"/>
                  <a:pt x="1054449" y="689820"/>
                  <a:pt x="1054792" y="689355"/>
                </a:cubicBezTo>
                <a:cubicBezTo>
                  <a:pt x="1057154" y="686254"/>
                  <a:pt x="1057249" y="683247"/>
                  <a:pt x="1055068" y="680326"/>
                </a:cubicBezTo>
                <a:lnTo>
                  <a:pt x="1054906" y="680439"/>
                </a:lnTo>
                <a:cubicBezTo>
                  <a:pt x="1055554" y="679415"/>
                  <a:pt x="1055964" y="677879"/>
                  <a:pt x="1056897" y="677442"/>
                </a:cubicBezTo>
                <a:cubicBezTo>
                  <a:pt x="1061002" y="675479"/>
                  <a:pt x="1059602" y="671552"/>
                  <a:pt x="1060431" y="668451"/>
                </a:cubicBezTo>
                <a:cubicBezTo>
                  <a:pt x="1060516" y="668147"/>
                  <a:pt x="1060126" y="667692"/>
                  <a:pt x="1059897" y="667341"/>
                </a:cubicBezTo>
                <a:cubicBezTo>
                  <a:pt x="1058707" y="665463"/>
                  <a:pt x="1058640" y="663860"/>
                  <a:pt x="1059697" y="662532"/>
                </a:cubicBezTo>
                <a:lnTo>
                  <a:pt x="1059507" y="662646"/>
                </a:lnTo>
                <a:cubicBezTo>
                  <a:pt x="1059516" y="661679"/>
                  <a:pt x="1059526" y="660711"/>
                  <a:pt x="1059535" y="659744"/>
                </a:cubicBezTo>
                <a:lnTo>
                  <a:pt x="1059659" y="659857"/>
                </a:lnTo>
                <a:cubicBezTo>
                  <a:pt x="1059021" y="657610"/>
                  <a:pt x="1058364" y="655428"/>
                  <a:pt x="1060412" y="653379"/>
                </a:cubicBezTo>
                <a:cubicBezTo>
                  <a:pt x="1060755" y="653038"/>
                  <a:pt x="1059974" y="651577"/>
                  <a:pt x="1059716" y="650629"/>
                </a:cubicBezTo>
                <a:lnTo>
                  <a:pt x="1059831" y="650591"/>
                </a:lnTo>
                <a:cubicBezTo>
                  <a:pt x="1059907" y="649775"/>
                  <a:pt x="1059774" y="648352"/>
                  <a:pt x="1060088" y="648248"/>
                </a:cubicBezTo>
                <a:cubicBezTo>
                  <a:pt x="1062288" y="647499"/>
                  <a:pt x="1062469" y="646370"/>
                  <a:pt x="1061574" y="644378"/>
                </a:cubicBezTo>
                <a:cubicBezTo>
                  <a:pt x="1061136" y="643401"/>
                  <a:pt x="1061545" y="642054"/>
                  <a:pt x="1061564" y="640878"/>
                </a:cubicBezTo>
                <a:lnTo>
                  <a:pt x="1061631" y="640926"/>
                </a:lnTo>
                <a:cubicBezTo>
                  <a:pt x="1063307" y="638327"/>
                  <a:pt x="1066174" y="636202"/>
                  <a:pt x="1063545" y="632389"/>
                </a:cubicBezTo>
                <a:cubicBezTo>
                  <a:pt x="1062460" y="630815"/>
                  <a:pt x="1065269" y="630777"/>
                  <a:pt x="1065689" y="630151"/>
                </a:cubicBezTo>
                <a:cubicBezTo>
                  <a:pt x="1068127" y="626594"/>
                  <a:pt x="1070308" y="622705"/>
                  <a:pt x="1067460" y="618257"/>
                </a:cubicBezTo>
                <a:cubicBezTo>
                  <a:pt x="1066993" y="617527"/>
                  <a:pt x="1066508" y="616815"/>
                  <a:pt x="1066031" y="616085"/>
                </a:cubicBezTo>
                <a:lnTo>
                  <a:pt x="1066165" y="616208"/>
                </a:lnTo>
                <a:cubicBezTo>
                  <a:pt x="1066146" y="615402"/>
                  <a:pt x="1066117" y="614605"/>
                  <a:pt x="1066098" y="613799"/>
                </a:cubicBezTo>
                <a:lnTo>
                  <a:pt x="1065946" y="613922"/>
                </a:lnTo>
                <a:lnTo>
                  <a:pt x="1065946" y="613932"/>
                </a:lnTo>
                <a:lnTo>
                  <a:pt x="1065946" y="613932"/>
                </a:lnTo>
                <a:lnTo>
                  <a:pt x="1065946" y="613932"/>
                </a:lnTo>
                <a:close/>
                <a:moveTo>
                  <a:pt x="1539900" y="20838"/>
                </a:moveTo>
                <a:lnTo>
                  <a:pt x="1540129" y="20713"/>
                </a:lnTo>
                <a:lnTo>
                  <a:pt x="1540062" y="21018"/>
                </a:lnTo>
                <a:cubicBezTo>
                  <a:pt x="1539881" y="21011"/>
                  <a:pt x="1539681" y="20966"/>
                  <a:pt x="1539510" y="21012"/>
                </a:cubicBezTo>
                <a:cubicBezTo>
                  <a:pt x="1539405" y="21039"/>
                  <a:pt x="1539348" y="21208"/>
                  <a:pt x="1539262" y="21313"/>
                </a:cubicBezTo>
                <a:cubicBezTo>
                  <a:pt x="1539471" y="21155"/>
                  <a:pt x="1539681" y="20998"/>
                  <a:pt x="1539900" y="20839"/>
                </a:cubicBezTo>
                <a:lnTo>
                  <a:pt x="1539900" y="20839"/>
                </a:lnTo>
                <a:close/>
                <a:moveTo>
                  <a:pt x="1546634" y="19327"/>
                </a:moveTo>
                <a:lnTo>
                  <a:pt x="1546596" y="19722"/>
                </a:lnTo>
                <a:lnTo>
                  <a:pt x="1546453" y="19470"/>
                </a:lnTo>
                <a:cubicBezTo>
                  <a:pt x="1546206" y="19172"/>
                  <a:pt x="1545958" y="18873"/>
                  <a:pt x="1545711" y="18575"/>
                </a:cubicBezTo>
                <a:cubicBezTo>
                  <a:pt x="1545558" y="18921"/>
                  <a:pt x="1545406" y="19268"/>
                  <a:pt x="1545244" y="19614"/>
                </a:cubicBezTo>
                <a:cubicBezTo>
                  <a:pt x="1545139" y="19753"/>
                  <a:pt x="1545025" y="19893"/>
                  <a:pt x="1544910" y="20032"/>
                </a:cubicBezTo>
                <a:cubicBezTo>
                  <a:pt x="1544977" y="19843"/>
                  <a:pt x="1545034" y="19654"/>
                  <a:pt x="1545101" y="19465"/>
                </a:cubicBezTo>
                <a:cubicBezTo>
                  <a:pt x="1545615" y="19419"/>
                  <a:pt x="1546120" y="19374"/>
                  <a:pt x="1546634" y="19328"/>
                </a:cubicBezTo>
                <a:lnTo>
                  <a:pt x="1546634" y="19328"/>
                </a:lnTo>
                <a:close/>
                <a:moveTo>
                  <a:pt x="1125982" y="453138"/>
                </a:moveTo>
                <a:cubicBezTo>
                  <a:pt x="1126068" y="453095"/>
                  <a:pt x="1126144" y="453052"/>
                  <a:pt x="1126229" y="453009"/>
                </a:cubicBezTo>
                <a:cubicBezTo>
                  <a:pt x="1126172" y="452914"/>
                  <a:pt x="1126115" y="452819"/>
                  <a:pt x="1126058" y="452724"/>
                </a:cubicBezTo>
                <a:cubicBezTo>
                  <a:pt x="1126029" y="452863"/>
                  <a:pt x="1126010" y="453000"/>
                  <a:pt x="1125982" y="453139"/>
                </a:cubicBezTo>
                <a:lnTo>
                  <a:pt x="1125982" y="453139"/>
                </a:lnTo>
                <a:close/>
                <a:moveTo>
                  <a:pt x="1191514" y="310458"/>
                </a:moveTo>
                <a:cubicBezTo>
                  <a:pt x="1191800" y="309842"/>
                  <a:pt x="1192076" y="309226"/>
                  <a:pt x="1192362" y="308610"/>
                </a:cubicBezTo>
                <a:cubicBezTo>
                  <a:pt x="1193990" y="306009"/>
                  <a:pt x="1195619" y="303407"/>
                  <a:pt x="1197257" y="300805"/>
                </a:cubicBezTo>
                <a:cubicBezTo>
                  <a:pt x="1193305" y="302264"/>
                  <a:pt x="1192257" y="305187"/>
                  <a:pt x="1192552" y="308771"/>
                </a:cubicBezTo>
                <a:cubicBezTo>
                  <a:pt x="1192247" y="309312"/>
                  <a:pt x="1191952" y="309854"/>
                  <a:pt x="1191647" y="310395"/>
                </a:cubicBezTo>
                <a:lnTo>
                  <a:pt x="1191104" y="310329"/>
                </a:lnTo>
                <a:lnTo>
                  <a:pt x="1191514" y="310458"/>
                </a:lnTo>
                <a:close/>
                <a:moveTo>
                  <a:pt x="1209897" y="280192"/>
                </a:moveTo>
                <a:cubicBezTo>
                  <a:pt x="1209335" y="280437"/>
                  <a:pt x="1208773" y="280681"/>
                  <a:pt x="1208202" y="280926"/>
                </a:cubicBezTo>
                <a:cubicBezTo>
                  <a:pt x="1208078" y="280968"/>
                  <a:pt x="1207954" y="281009"/>
                  <a:pt x="1207830" y="281051"/>
                </a:cubicBezTo>
                <a:cubicBezTo>
                  <a:pt x="1207954" y="281040"/>
                  <a:pt x="1208087" y="281029"/>
                  <a:pt x="1208211" y="281018"/>
                </a:cubicBezTo>
                <a:lnTo>
                  <a:pt x="1209792" y="280020"/>
                </a:lnTo>
                <a:cubicBezTo>
                  <a:pt x="1209830" y="280077"/>
                  <a:pt x="1209869" y="280134"/>
                  <a:pt x="1209897" y="280191"/>
                </a:cubicBezTo>
                <a:lnTo>
                  <a:pt x="1209897" y="280191"/>
                </a:lnTo>
                <a:close/>
                <a:moveTo>
                  <a:pt x="955875" y="1406843"/>
                </a:moveTo>
                <a:lnTo>
                  <a:pt x="956056" y="1406995"/>
                </a:lnTo>
                <a:cubicBezTo>
                  <a:pt x="955922" y="1407099"/>
                  <a:pt x="955761" y="1407185"/>
                  <a:pt x="955665" y="1407317"/>
                </a:cubicBezTo>
                <a:cubicBezTo>
                  <a:pt x="955618" y="1407365"/>
                  <a:pt x="955703" y="1407517"/>
                  <a:pt x="955732" y="1407630"/>
                </a:cubicBezTo>
                <a:cubicBezTo>
                  <a:pt x="955780" y="1407365"/>
                  <a:pt x="955827" y="1407099"/>
                  <a:pt x="955875" y="1406843"/>
                </a:cubicBezTo>
                <a:close/>
                <a:moveTo>
                  <a:pt x="951550" y="1415816"/>
                </a:moveTo>
                <a:cubicBezTo>
                  <a:pt x="951922" y="1415882"/>
                  <a:pt x="952303" y="1415977"/>
                  <a:pt x="952684" y="1416015"/>
                </a:cubicBezTo>
                <a:cubicBezTo>
                  <a:pt x="952751" y="1416024"/>
                  <a:pt x="952846" y="1415816"/>
                  <a:pt x="952922" y="1415711"/>
                </a:cubicBezTo>
                <a:cubicBezTo>
                  <a:pt x="952617" y="1415825"/>
                  <a:pt x="952322" y="1415958"/>
                  <a:pt x="952008" y="1416034"/>
                </a:cubicBezTo>
                <a:cubicBezTo>
                  <a:pt x="951827" y="1416081"/>
                  <a:pt x="951617" y="1416024"/>
                  <a:pt x="951417" y="1416015"/>
                </a:cubicBezTo>
                <a:cubicBezTo>
                  <a:pt x="951493" y="1416119"/>
                  <a:pt x="951579" y="1416233"/>
                  <a:pt x="951655" y="1416338"/>
                </a:cubicBezTo>
                <a:cubicBezTo>
                  <a:pt x="951627" y="1416157"/>
                  <a:pt x="951589" y="1415987"/>
                  <a:pt x="951550" y="1415816"/>
                </a:cubicBezTo>
                <a:lnTo>
                  <a:pt x="951550" y="1415816"/>
                </a:lnTo>
                <a:close/>
                <a:moveTo>
                  <a:pt x="949798" y="1424713"/>
                </a:moveTo>
                <a:cubicBezTo>
                  <a:pt x="949322" y="1424931"/>
                  <a:pt x="948788" y="1425073"/>
                  <a:pt x="948407" y="1425386"/>
                </a:cubicBezTo>
                <a:cubicBezTo>
                  <a:pt x="948283" y="1425490"/>
                  <a:pt x="948531" y="1426050"/>
                  <a:pt x="948607" y="1426391"/>
                </a:cubicBezTo>
                <a:cubicBezTo>
                  <a:pt x="948855" y="1426154"/>
                  <a:pt x="949169" y="1425965"/>
                  <a:pt x="949331" y="1425680"/>
                </a:cubicBezTo>
                <a:cubicBezTo>
                  <a:pt x="949512" y="1425339"/>
                  <a:pt x="949550" y="1424931"/>
                  <a:pt x="949655" y="1424551"/>
                </a:cubicBezTo>
                <a:cubicBezTo>
                  <a:pt x="949703" y="1424608"/>
                  <a:pt x="949750" y="1424656"/>
                  <a:pt x="949798" y="1424713"/>
                </a:cubicBezTo>
                <a:lnTo>
                  <a:pt x="949798" y="1424713"/>
                </a:lnTo>
                <a:close/>
                <a:moveTo>
                  <a:pt x="907107" y="1511622"/>
                </a:moveTo>
                <a:cubicBezTo>
                  <a:pt x="904830" y="1512343"/>
                  <a:pt x="906402" y="1513832"/>
                  <a:pt x="906411" y="1515008"/>
                </a:cubicBezTo>
                <a:cubicBezTo>
                  <a:pt x="905802" y="1514894"/>
                  <a:pt x="904783" y="1514496"/>
                  <a:pt x="904640" y="1514695"/>
                </a:cubicBezTo>
                <a:cubicBezTo>
                  <a:pt x="902801" y="1517332"/>
                  <a:pt x="901363" y="1520168"/>
                  <a:pt x="900382" y="1523762"/>
                </a:cubicBezTo>
                <a:cubicBezTo>
                  <a:pt x="903783" y="1521268"/>
                  <a:pt x="905440" y="1518328"/>
                  <a:pt x="906411" y="1514932"/>
                </a:cubicBezTo>
                <a:lnTo>
                  <a:pt x="906945" y="1511470"/>
                </a:lnTo>
                <a:cubicBezTo>
                  <a:pt x="907040" y="1511337"/>
                  <a:pt x="907126" y="1511205"/>
                  <a:pt x="907221" y="1511072"/>
                </a:cubicBezTo>
                <a:cubicBezTo>
                  <a:pt x="907183" y="1511252"/>
                  <a:pt x="907145" y="1511442"/>
                  <a:pt x="907107" y="1511622"/>
                </a:cubicBezTo>
                <a:lnTo>
                  <a:pt x="907107" y="1511622"/>
                </a:lnTo>
                <a:close/>
                <a:moveTo>
                  <a:pt x="1179055" y="329926"/>
                </a:moveTo>
                <a:cubicBezTo>
                  <a:pt x="1177931" y="330110"/>
                  <a:pt x="1177569" y="330569"/>
                  <a:pt x="1178484" y="331490"/>
                </a:cubicBezTo>
                <a:cubicBezTo>
                  <a:pt x="1178627" y="330916"/>
                  <a:pt x="1178760" y="330342"/>
                  <a:pt x="1178893" y="329767"/>
                </a:cubicBezTo>
                <a:cubicBezTo>
                  <a:pt x="1179074" y="329480"/>
                  <a:pt x="1179255" y="329192"/>
                  <a:pt x="1179436" y="328905"/>
                </a:cubicBezTo>
                <a:cubicBezTo>
                  <a:pt x="1179312" y="329245"/>
                  <a:pt x="1179179" y="329586"/>
                  <a:pt x="1179055" y="329926"/>
                </a:cubicBezTo>
                <a:lnTo>
                  <a:pt x="1179055" y="329926"/>
                </a:lnTo>
                <a:close/>
                <a:moveTo>
                  <a:pt x="960399" y="1398051"/>
                </a:moveTo>
                <a:cubicBezTo>
                  <a:pt x="960609" y="1397482"/>
                  <a:pt x="960866" y="1396922"/>
                  <a:pt x="960990" y="1396334"/>
                </a:cubicBezTo>
                <a:cubicBezTo>
                  <a:pt x="961028" y="1396144"/>
                  <a:pt x="960694" y="1395879"/>
                  <a:pt x="960542" y="1395642"/>
                </a:cubicBezTo>
                <a:cubicBezTo>
                  <a:pt x="960523" y="1395841"/>
                  <a:pt x="960494" y="1396049"/>
                  <a:pt x="960504" y="1396249"/>
                </a:cubicBezTo>
                <a:cubicBezTo>
                  <a:pt x="960523" y="1396856"/>
                  <a:pt x="960561" y="1397453"/>
                  <a:pt x="960599" y="1398060"/>
                </a:cubicBezTo>
                <a:lnTo>
                  <a:pt x="960113" y="1398051"/>
                </a:lnTo>
                <a:lnTo>
                  <a:pt x="960399" y="1398051"/>
                </a:lnTo>
                <a:lnTo>
                  <a:pt x="960399" y="1398051"/>
                </a:lnTo>
                <a:close/>
                <a:moveTo>
                  <a:pt x="1495990" y="32671"/>
                </a:moveTo>
                <a:cubicBezTo>
                  <a:pt x="1497533" y="32859"/>
                  <a:pt x="1499124" y="33194"/>
                  <a:pt x="1500048" y="31408"/>
                </a:cubicBezTo>
                <a:cubicBezTo>
                  <a:pt x="1501800" y="31436"/>
                  <a:pt x="1503543" y="31472"/>
                  <a:pt x="1505296" y="31488"/>
                </a:cubicBezTo>
                <a:cubicBezTo>
                  <a:pt x="1507277" y="31506"/>
                  <a:pt x="1509306" y="30241"/>
                  <a:pt x="1511373" y="27695"/>
                </a:cubicBezTo>
                <a:cubicBezTo>
                  <a:pt x="1507420" y="28832"/>
                  <a:pt x="1503838" y="29857"/>
                  <a:pt x="1500267" y="30915"/>
                </a:cubicBezTo>
                <a:cubicBezTo>
                  <a:pt x="1500181" y="30942"/>
                  <a:pt x="1500190" y="31325"/>
                  <a:pt x="1500152" y="31541"/>
                </a:cubicBezTo>
                <a:cubicBezTo>
                  <a:pt x="1498809" y="31961"/>
                  <a:pt x="1497457" y="32380"/>
                  <a:pt x="1496114" y="32801"/>
                </a:cubicBezTo>
                <a:cubicBezTo>
                  <a:pt x="1495752" y="32902"/>
                  <a:pt x="1495390" y="33002"/>
                  <a:pt x="1495028" y="33102"/>
                </a:cubicBezTo>
                <a:cubicBezTo>
                  <a:pt x="1495218" y="33295"/>
                  <a:pt x="1495418" y="33487"/>
                  <a:pt x="1495609" y="33680"/>
                </a:cubicBezTo>
                <a:cubicBezTo>
                  <a:pt x="1495733" y="33344"/>
                  <a:pt x="1495866" y="33008"/>
                  <a:pt x="1495990" y="32671"/>
                </a:cubicBezTo>
                <a:cubicBezTo>
                  <a:pt x="1495990" y="32671"/>
                  <a:pt x="1495990" y="32671"/>
                  <a:pt x="1495990" y="32671"/>
                </a:cubicBezTo>
                <a:close/>
                <a:moveTo>
                  <a:pt x="887895" y="1542372"/>
                </a:moveTo>
                <a:cubicBezTo>
                  <a:pt x="890962" y="1542590"/>
                  <a:pt x="891429" y="1541954"/>
                  <a:pt x="890695" y="1538616"/>
                </a:cubicBezTo>
                <a:cubicBezTo>
                  <a:pt x="890752" y="1538720"/>
                  <a:pt x="890800" y="1538834"/>
                  <a:pt x="890848" y="1538938"/>
                </a:cubicBezTo>
                <a:cubicBezTo>
                  <a:pt x="890876" y="1538796"/>
                  <a:pt x="890905" y="1538644"/>
                  <a:pt x="890943" y="1538502"/>
                </a:cubicBezTo>
                <a:cubicBezTo>
                  <a:pt x="889876" y="1539849"/>
                  <a:pt x="888809" y="1541186"/>
                  <a:pt x="887752" y="1542533"/>
                </a:cubicBezTo>
                <a:cubicBezTo>
                  <a:pt x="887809" y="1542628"/>
                  <a:pt x="887866" y="1542723"/>
                  <a:pt x="887923" y="1542817"/>
                </a:cubicBezTo>
                <a:cubicBezTo>
                  <a:pt x="887914" y="1542666"/>
                  <a:pt x="887904" y="1542523"/>
                  <a:pt x="887895" y="1542372"/>
                </a:cubicBezTo>
                <a:lnTo>
                  <a:pt x="887895" y="1542372"/>
                </a:lnTo>
                <a:close/>
                <a:moveTo>
                  <a:pt x="1395463" y="82954"/>
                </a:moveTo>
                <a:cubicBezTo>
                  <a:pt x="1396425" y="82558"/>
                  <a:pt x="1397416" y="82203"/>
                  <a:pt x="1398330" y="81730"/>
                </a:cubicBezTo>
                <a:cubicBezTo>
                  <a:pt x="1398530" y="81631"/>
                  <a:pt x="1398644" y="80892"/>
                  <a:pt x="1398521" y="80793"/>
                </a:cubicBezTo>
                <a:cubicBezTo>
                  <a:pt x="1398235" y="80565"/>
                  <a:pt x="1397549" y="80350"/>
                  <a:pt x="1397435" y="80481"/>
                </a:cubicBezTo>
                <a:cubicBezTo>
                  <a:pt x="1396778" y="81258"/>
                  <a:pt x="1396225" y="82137"/>
                  <a:pt x="1395644" y="82981"/>
                </a:cubicBezTo>
                <a:cubicBezTo>
                  <a:pt x="1395406" y="82946"/>
                  <a:pt x="1395158" y="82912"/>
                  <a:pt x="1394911" y="82877"/>
                </a:cubicBezTo>
                <a:cubicBezTo>
                  <a:pt x="1395101" y="82902"/>
                  <a:pt x="1395282" y="82929"/>
                  <a:pt x="1395463" y="82954"/>
                </a:cubicBezTo>
                <a:close/>
                <a:moveTo>
                  <a:pt x="885523" y="1547825"/>
                </a:moveTo>
                <a:cubicBezTo>
                  <a:pt x="884923" y="1549409"/>
                  <a:pt x="884313" y="1551003"/>
                  <a:pt x="883704" y="1552596"/>
                </a:cubicBezTo>
                <a:lnTo>
                  <a:pt x="883218" y="1552473"/>
                </a:lnTo>
                <a:lnTo>
                  <a:pt x="883532" y="1552625"/>
                </a:lnTo>
                <a:cubicBezTo>
                  <a:pt x="885866" y="1551743"/>
                  <a:pt x="885980" y="1550007"/>
                  <a:pt x="885323" y="1547987"/>
                </a:cubicBezTo>
                <a:cubicBezTo>
                  <a:pt x="885409" y="1548063"/>
                  <a:pt x="885504" y="1548129"/>
                  <a:pt x="885590" y="1548205"/>
                </a:cubicBezTo>
                <a:cubicBezTo>
                  <a:pt x="885571" y="1548082"/>
                  <a:pt x="885552" y="1547949"/>
                  <a:pt x="885523" y="1547825"/>
                </a:cubicBezTo>
                <a:lnTo>
                  <a:pt x="885523" y="1547825"/>
                </a:lnTo>
                <a:close/>
                <a:moveTo>
                  <a:pt x="1221880" y="262861"/>
                </a:moveTo>
                <a:cubicBezTo>
                  <a:pt x="1222080" y="262480"/>
                  <a:pt x="1222318" y="262114"/>
                  <a:pt x="1222470" y="261713"/>
                </a:cubicBezTo>
                <a:cubicBezTo>
                  <a:pt x="1222641" y="261222"/>
                  <a:pt x="1222737" y="260702"/>
                  <a:pt x="1222870" y="260194"/>
                </a:cubicBezTo>
                <a:cubicBezTo>
                  <a:pt x="1222670" y="260243"/>
                  <a:pt x="1222365" y="260229"/>
                  <a:pt x="1222289" y="260354"/>
                </a:cubicBezTo>
                <a:cubicBezTo>
                  <a:pt x="1222060" y="260701"/>
                  <a:pt x="1221822" y="261098"/>
                  <a:pt x="1221794" y="261492"/>
                </a:cubicBezTo>
                <a:cubicBezTo>
                  <a:pt x="1221756" y="261899"/>
                  <a:pt x="1221965" y="262326"/>
                  <a:pt x="1222060" y="262745"/>
                </a:cubicBezTo>
                <a:cubicBezTo>
                  <a:pt x="1221908" y="262685"/>
                  <a:pt x="1221756" y="262625"/>
                  <a:pt x="1221594" y="262565"/>
                </a:cubicBezTo>
                <a:cubicBezTo>
                  <a:pt x="1221689" y="262664"/>
                  <a:pt x="1221784" y="262762"/>
                  <a:pt x="1221880" y="262860"/>
                </a:cubicBezTo>
                <a:lnTo>
                  <a:pt x="1221880" y="262860"/>
                </a:lnTo>
                <a:close/>
                <a:moveTo>
                  <a:pt x="1135716" y="426448"/>
                </a:moveTo>
                <a:cubicBezTo>
                  <a:pt x="1134621" y="427132"/>
                  <a:pt x="1134145" y="428650"/>
                  <a:pt x="1134259" y="431003"/>
                </a:cubicBezTo>
                <a:cubicBezTo>
                  <a:pt x="1134754" y="429180"/>
                  <a:pt x="1135145" y="427788"/>
                  <a:pt x="1135526" y="426396"/>
                </a:cubicBezTo>
                <a:cubicBezTo>
                  <a:pt x="1135440" y="426362"/>
                  <a:pt x="1135354" y="426327"/>
                  <a:pt x="1135278" y="426293"/>
                </a:cubicBezTo>
                <a:cubicBezTo>
                  <a:pt x="1135421" y="426344"/>
                  <a:pt x="1135564" y="426396"/>
                  <a:pt x="1135716" y="426448"/>
                </a:cubicBezTo>
                <a:close/>
                <a:moveTo>
                  <a:pt x="1481264" y="39247"/>
                </a:moveTo>
                <a:cubicBezTo>
                  <a:pt x="1478921" y="39274"/>
                  <a:pt x="1476397" y="38751"/>
                  <a:pt x="1474921" y="41319"/>
                </a:cubicBezTo>
                <a:cubicBezTo>
                  <a:pt x="1477130" y="40992"/>
                  <a:pt x="1479597" y="41306"/>
                  <a:pt x="1481121" y="39103"/>
                </a:cubicBezTo>
                <a:cubicBezTo>
                  <a:pt x="1482112" y="38726"/>
                  <a:pt x="1483103" y="38349"/>
                  <a:pt x="1484093" y="37972"/>
                </a:cubicBezTo>
                <a:cubicBezTo>
                  <a:pt x="1487246" y="38331"/>
                  <a:pt x="1490037" y="37496"/>
                  <a:pt x="1492447" y="35433"/>
                </a:cubicBezTo>
                <a:cubicBezTo>
                  <a:pt x="1492332" y="35366"/>
                  <a:pt x="1492218" y="35300"/>
                  <a:pt x="1492104" y="35232"/>
                </a:cubicBezTo>
                <a:cubicBezTo>
                  <a:pt x="1492161" y="35347"/>
                  <a:pt x="1492218" y="35462"/>
                  <a:pt x="1492275" y="35577"/>
                </a:cubicBezTo>
                <a:cubicBezTo>
                  <a:pt x="1490818" y="35570"/>
                  <a:pt x="1489361" y="35442"/>
                  <a:pt x="1487922" y="35588"/>
                </a:cubicBezTo>
                <a:cubicBezTo>
                  <a:pt x="1486284" y="35753"/>
                  <a:pt x="1484560" y="35981"/>
                  <a:pt x="1484198" y="38102"/>
                </a:cubicBezTo>
                <a:cubicBezTo>
                  <a:pt x="1483217" y="38484"/>
                  <a:pt x="1482245" y="38866"/>
                  <a:pt x="1481264" y="39248"/>
                </a:cubicBezTo>
                <a:lnTo>
                  <a:pt x="1481264" y="39248"/>
                </a:lnTo>
                <a:close/>
                <a:moveTo>
                  <a:pt x="1139212" y="416947"/>
                </a:moveTo>
                <a:cubicBezTo>
                  <a:pt x="1137469" y="418350"/>
                  <a:pt x="1134469" y="419293"/>
                  <a:pt x="1137250" y="422938"/>
                </a:cubicBezTo>
                <a:cubicBezTo>
                  <a:pt x="1138031" y="421443"/>
                  <a:pt x="1138736" y="420415"/>
                  <a:pt x="1139098" y="419282"/>
                </a:cubicBezTo>
                <a:cubicBezTo>
                  <a:pt x="1139345" y="418538"/>
                  <a:pt x="1139098" y="417639"/>
                  <a:pt x="1139079" y="416809"/>
                </a:cubicBezTo>
                <a:cubicBezTo>
                  <a:pt x="1139612" y="416615"/>
                  <a:pt x="1140307" y="416556"/>
                  <a:pt x="1140650" y="416180"/>
                </a:cubicBezTo>
                <a:cubicBezTo>
                  <a:pt x="1140888" y="415905"/>
                  <a:pt x="1140660" y="415212"/>
                  <a:pt x="1140641" y="414705"/>
                </a:cubicBezTo>
                <a:cubicBezTo>
                  <a:pt x="1140260" y="414835"/>
                  <a:pt x="1139669" y="414869"/>
                  <a:pt x="1139555" y="415116"/>
                </a:cubicBezTo>
                <a:cubicBezTo>
                  <a:pt x="1139317" y="415670"/>
                  <a:pt x="1139317" y="416330"/>
                  <a:pt x="1139212" y="416947"/>
                </a:cubicBezTo>
                <a:lnTo>
                  <a:pt x="1139212" y="416947"/>
                </a:lnTo>
                <a:close/>
                <a:moveTo>
                  <a:pt x="918823" y="1488934"/>
                </a:moveTo>
                <a:cubicBezTo>
                  <a:pt x="915813" y="1490992"/>
                  <a:pt x="915517" y="1494160"/>
                  <a:pt x="915355" y="1497376"/>
                </a:cubicBezTo>
                <a:cubicBezTo>
                  <a:pt x="911660" y="1500031"/>
                  <a:pt x="910183" y="1503949"/>
                  <a:pt x="909221" y="1508141"/>
                </a:cubicBezTo>
                <a:cubicBezTo>
                  <a:pt x="911231" y="1504499"/>
                  <a:pt x="914527" y="1501549"/>
                  <a:pt x="915165" y="1497167"/>
                </a:cubicBezTo>
                <a:cubicBezTo>
                  <a:pt x="916708" y="1495118"/>
                  <a:pt x="918337" y="1493126"/>
                  <a:pt x="919699" y="1490964"/>
                </a:cubicBezTo>
                <a:cubicBezTo>
                  <a:pt x="919927" y="1490604"/>
                  <a:pt x="919004" y="1489513"/>
                  <a:pt x="918613" y="1488764"/>
                </a:cubicBezTo>
                <a:cubicBezTo>
                  <a:pt x="920908" y="1487616"/>
                  <a:pt x="922880" y="1486250"/>
                  <a:pt x="922509" y="1481953"/>
                </a:cubicBezTo>
                <a:cubicBezTo>
                  <a:pt x="920899" y="1484998"/>
                  <a:pt x="919861" y="1486971"/>
                  <a:pt x="918823" y="1488934"/>
                </a:cubicBezTo>
                <a:lnTo>
                  <a:pt x="918823" y="1488934"/>
                </a:lnTo>
                <a:close/>
                <a:moveTo>
                  <a:pt x="1159405" y="372344"/>
                </a:moveTo>
                <a:cubicBezTo>
                  <a:pt x="1160596" y="369137"/>
                  <a:pt x="1161786" y="365929"/>
                  <a:pt x="1162977" y="362721"/>
                </a:cubicBezTo>
                <a:cubicBezTo>
                  <a:pt x="1165615" y="358163"/>
                  <a:pt x="1168387" y="353673"/>
                  <a:pt x="1170826" y="349010"/>
                </a:cubicBezTo>
                <a:cubicBezTo>
                  <a:pt x="1171749" y="347237"/>
                  <a:pt x="1171911" y="345066"/>
                  <a:pt x="1172426" y="343076"/>
                </a:cubicBezTo>
                <a:cubicBezTo>
                  <a:pt x="1175512" y="341061"/>
                  <a:pt x="1176512" y="337954"/>
                  <a:pt x="1176979" y="334568"/>
                </a:cubicBezTo>
                <a:cubicBezTo>
                  <a:pt x="1175169" y="337276"/>
                  <a:pt x="1171968" y="339294"/>
                  <a:pt x="1172569" y="343204"/>
                </a:cubicBezTo>
                <a:cubicBezTo>
                  <a:pt x="1171892" y="343627"/>
                  <a:pt x="1170921" y="343891"/>
                  <a:pt x="1170578" y="344502"/>
                </a:cubicBezTo>
                <a:cubicBezTo>
                  <a:pt x="1169216" y="346942"/>
                  <a:pt x="1167425" y="349380"/>
                  <a:pt x="1166949" y="352025"/>
                </a:cubicBezTo>
                <a:cubicBezTo>
                  <a:pt x="1166244" y="355907"/>
                  <a:pt x="1162339" y="358553"/>
                  <a:pt x="1163110" y="362843"/>
                </a:cubicBezTo>
                <a:cubicBezTo>
                  <a:pt x="1159719" y="365269"/>
                  <a:pt x="1157557" y="368141"/>
                  <a:pt x="1159577" y="372523"/>
                </a:cubicBezTo>
                <a:cubicBezTo>
                  <a:pt x="1158634" y="372655"/>
                  <a:pt x="1157090" y="372500"/>
                  <a:pt x="1156862" y="372973"/>
                </a:cubicBezTo>
                <a:cubicBezTo>
                  <a:pt x="1156186" y="374386"/>
                  <a:pt x="1156024" y="376044"/>
                  <a:pt x="1155662" y="377607"/>
                </a:cubicBezTo>
                <a:cubicBezTo>
                  <a:pt x="1155909" y="377679"/>
                  <a:pt x="1156157" y="377751"/>
                  <a:pt x="1156414" y="377823"/>
                </a:cubicBezTo>
                <a:cubicBezTo>
                  <a:pt x="1157405" y="375997"/>
                  <a:pt x="1158405" y="374170"/>
                  <a:pt x="1159405" y="372344"/>
                </a:cubicBezTo>
                <a:lnTo>
                  <a:pt x="1159405" y="372344"/>
                </a:lnTo>
                <a:close/>
                <a:moveTo>
                  <a:pt x="939292" y="1451213"/>
                </a:moveTo>
                <a:cubicBezTo>
                  <a:pt x="935425" y="1451023"/>
                  <a:pt x="934834" y="1454590"/>
                  <a:pt x="933996" y="1456752"/>
                </a:cubicBezTo>
                <a:cubicBezTo>
                  <a:pt x="931605" y="1462870"/>
                  <a:pt x="928671" y="1468656"/>
                  <a:pt x="925347" y="1474290"/>
                </a:cubicBezTo>
                <a:cubicBezTo>
                  <a:pt x="924452" y="1475807"/>
                  <a:pt x="924061" y="1477600"/>
                  <a:pt x="923442" y="1479269"/>
                </a:cubicBezTo>
                <a:cubicBezTo>
                  <a:pt x="930453" y="1470685"/>
                  <a:pt x="934329" y="1460622"/>
                  <a:pt x="939177" y="1451061"/>
                </a:cubicBezTo>
                <a:cubicBezTo>
                  <a:pt x="941025" y="1446746"/>
                  <a:pt x="942864" y="1442421"/>
                  <a:pt x="944883" y="1437707"/>
                </a:cubicBezTo>
                <a:cubicBezTo>
                  <a:pt x="943835" y="1437896"/>
                  <a:pt x="942435" y="1437859"/>
                  <a:pt x="942321" y="1438219"/>
                </a:cubicBezTo>
                <a:cubicBezTo>
                  <a:pt x="940978" y="1442468"/>
                  <a:pt x="937958" y="1446357"/>
                  <a:pt x="939292" y="1451213"/>
                </a:cubicBezTo>
                <a:close/>
                <a:moveTo>
                  <a:pt x="1154785" y="380993"/>
                </a:moveTo>
                <a:cubicBezTo>
                  <a:pt x="1154500" y="380980"/>
                  <a:pt x="1154214" y="380968"/>
                  <a:pt x="1153919" y="380956"/>
                </a:cubicBezTo>
                <a:cubicBezTo>
                  <a:pt x="1151433" y="385927"/>
                  <a:pt x="1148908" y="390881"/>
                  <a:pt x="1146499" y="395890"/>
                </a:cubicBezTo>
                <a:cubicBezTo>
                  <a:pt x="1146232" y="396455"/>
                  <a:pt x="1146632" y="397339"/>
                  <a:pt x="1146727" y="398074"/>
                </a:cubicBezTo>
                <a:cubicBezTo>
                  <a:pt x="1147242" y="397754"/>
                  <a:pt x="1148013" y="397558"/>
                  <a:pt x="1148242" y="397096"/>
                </a:cubicBezTo>
                <a:cubicBezTo>
                  <a:pt x="1150423" y="392593"/>
                  <a:pt x="1152547" y="388061"/>
                  <a:pt x="1154585" y="383493"/>
                </a:cubicBezTo>
                <a:cubicBezTo>
                  <a:pt x="1154909" y="382772"/>
                  <a:pt x="1154738" y="381830"/>
                  <a:pt x="1154785" y="380991"/>
                </a:cubicBezTo>
                <a:lnTo>
                  <a:pt x="1154785" y="380993"/>
                </a:lnTo>
                <a:close/>
                <a:moveTo>
                  <a:pt x="1445746" y="54318"/>
                </a:moveTo>
                <a:cubicBezTo>
                  <a:pt x="1442336" y="55468"/>
                  <a:pt x="1439916" y="55915"/>
                  <a:pt x="1437792" y="59552"/>
                </a:cubicBezTo>
                <a:cubicBezTo>
                  <a:pt x="1441069" y="57812"/>
                  <a:pt x="1443869" y="58178"/>
                  <a:pt x="1445746" y="54318"/>
                </a:cubicBezTo>
                <a:close/>
                <a:moveTo>
                  <a:pt x="1200163" y="292829"/>
                </a:moveTo>
                <a:lnTo>
                  <a:pt x="1201248" y="293743"/>
                </a:lnTo>
                <a:lnTo>
                  <a:pt x="1205277" y="287716"/>
                </a:lnTo>
                <a:cubicBezTo>
                  <a:pt x="1202429" y="288583"/>
                  <a:pt x="1201325" y="290729"/>
                  <a:pt x="1200163" y="292828"/>
                </a:cubicBezTo>
                <a:lnTo>
                  <a:pt x="1200163" y="292828"/>
                </a:lnTo>
                <a:close/>
                <a:moveTo>
                  <a:pt x="1182808" y="321958"/>
                </a:moveTo>
                <a:cubicBezTo>
                  <a:pt x="1184903" y="321571"/>
                  <a:pt x="1186656" y="320670"/>
                  <a:pt x="1185875" y="317360"/>
                </a:cubicBezTo>
                <a:cubicBezTo>
                  <a:pt x="1184522" y="319376"/>
                  <a:pt x="1183665" y="320667"/>
                  <a:pt x="1182808" y="321958"/>
                </a:cubicBezTo>
                <a:close/>
                <a:moveTo>
                  <a:pt x="1549959" y="18176"/>
                </a:moveTo>
                <a:cubicBezTo>
                  <a:pt x="1550187" y="18633"/>
                  <a:pt x="1550406" y="19090"/>
                  <a:pt x="1550625" y="19547"/>
                </a:cubicBezTo>
                <a:cubicBezTo>
                  <a:pt x="1551873" y="19003"/>
                  <a:pt x="1553168" y="18536"/>
                  <a:pt x="1554340" y="17859"/>
                </a:cubicBezTo>
                <a:cubicBezTo>
                  <a:pt x="1554626" y="17692"/>
                  <a:pt x="1554512" y="16840"/>
                  <a:pt x="1554664" y="15708"/>
                </a:cubicBezTo>
                <a:cubicBezTo>
                  <a:pt x="1552759" y="16709"/>
                  <a:pt x="1551359" y="17443"/>
                  <a:pt x="1549959" y="18176"/>
                </a:cubicBezTo>
                <a:lnTo>
                  <a:pt x="1549959" y="18176"/>
                </a:lnTo>
                <a:close/>
                <a:moveTo>
                  <a:pt x="1524355" y="26130"/>
                </a:moveTo>
                <a:cubicBezTo>
                  <a:pt x="1525041" y="25450"/>
                  <a:pt x="1525594" y="24905"/>
                  <a:pt x="1526146" y="24362"/>
                </a:cubicBezTo>
                <a:cubicBezTo>
                  <a:pt x="1525803" y="24166"/>
                  <a:pt x="1525403" y="23747"/>
                  <a:pt x="1525136" y="23819"/>
                </a:cubicBezTo>
                <a:cubicBezTo>
                  <a:pt x="1524355" y="24033"/>
                  <a:pt x="1523622" y="24442"/>
                  <a:pt x="1522879" y="24774"/>
                </a:cubicBezTo>
                <a:cubicBezTo>
                  <a:pt x="1523270" y="25137"/>
                  <a:pt x="1523670" y="25500"/>
                  <a:pt x="1524355" y="26130"/>
                </a:cubicBezTo>
                <a:close/>
                <a:moveTo>
                  <a:pt x="945997" y="1432585"/>
                </a:moveTo>
                <a:cubicBezTo>
                  <a:pt x="946140" y="1432632"/>
                  <a:pt x="946378" y="1432737"/>
                  <a:pt x="946407" y="1432699"/>
                </a:cubicBezTo>
                <a:cubicBezTo>
                  <a:pt x="947131" y="1431722"/>
                  <a:pt x="947826" y="1430726"/>
                  <a:pt x="948502" y="1429721"/>
                </a:cubicBezTo>
                <a:cubicBezTo>
                  <a:pt x="948512" y="1429702"/>
                  <a:pt x="948198" y="1429465"/>
                  <a:pt x="948036" y="1429332"/>
                </a:cubicBezTo>
                <a:cubicBezTo>
                  <a:pt x="947293" y="1430223"/>
                  <a:pt x="946540" y="1431115"/>
                  <a:pt x="945826" y="1432035"/>
                </a:cubicBezTo>
                <a:cubicBezTo>
                  <a:pt x="945759" y="1432120"/>
                  <a:pt x="945940" y="1432395"/>
                  <a:pt x="945997" y="1432585"/>
                </a:cubicBezTo>
                <a:lnTo>
                  <a:pt x="945997" y="1432585"/>
                </a:lnTo>
                <a:close/>
                <a:moveTo>
                  <a:pt x="1130611" y="441794"/>
                </a:moveTo>
                <a:cubicBezTo>
                  <a:pt x="1130182" y="441373"/>
                  <a:pt x="1129916" y="441118"/>
                  <a:pt x="1129658" y="440863"/>
                </a:cubicBezTo>
                <a:cubicBezTo>
                  <a:pt x="1129335" y="441488"/>
                  <a:pt x="1128925" y="442086"/>
                  <a:pt x="1128735" y="442749"/>
                </a:cubicBezTo>
                <a:cubicBezTo>
                  <a:pt x="1128668" y="443009"/>
                  <a:pt x="1129106" y="443410"/>
                  <a:pt x="1129306" y="443747"/>
                </a:cubicBezTo>
                <a:cubicBezTo>
                  <a:pt x="1129754" y="443085"/>
                  <a:pt x="1130192" y="442424"/>
                  <a:pt x="1130611" y="441794"/>
                </a:cubicBezTo>
                <a:close/>
                <a:moveTo>
                  <a:pt x="1143393" y="406401"/>
                </a:moveTo>
                <a:cubicBezTo>
                  <a:pt x="1142460" y="407560"/>
                  <a:pt x="1141917" y="407929"/>
                  <a:pt x="1141898" y="408328"/>
                </a:cubicBezTo>
                <a:cubicBezTo>
                  <a:pt x="1141850" y="409114"/>
                  <a:pt x="1142089" y="409918"/>
                  <a:pt x="1142212" y="410713"/>
                </a:cubicBezTo>
                <a:cubicBezTo>
                  <a:pt x="1142698" y="410343"/>
                  <a:pt x="1143460" y="410055"/>
                  <a:pt x="1143593" y="409584"/>
                </a:cubicBezTo>
                <a:cubicBezTo>
                  <a:pt x="1143793" y="408917"/>
                  <a:pt x="1143536" y="408113"/>
                  <a:pt x="1143393" y="406401"/>
                </a:cubicBezTo>
                <a:lnTo>
                  <a:pt x="1143393" y="406401"/>
                </a:lnTo>
                <a:close/>
                <a:moveTo>
                  <a:pt x="898639" y="1527101"/>
                </a:moveTo>
                <a:cubicBezTo>
                  <a:pt x="898477" y="1527130"/>
                  <a:pt x="898229" y="1527101"/>
                  <a:pt x="898182" y="1527186"/>
                </a:cubicBezTo>
                <a:cubicBezTo>
                  <a:pt x="897667" y="1528050"/>
                  <a:pt x="897172" y="1528922"/>
                  <a:pt x="896715" y="1529814"/>
                </a:cubicBezTo>
                <a:cubicBezTo>
                  <a:pt x="896677" y="1529890"/>
                  <a:pt x="896934" y="1530117"/>
                  <a:pt x="897048" y="1530279"/>
                </a:cubicBezTo>
                <a:cubicBezTo>
                  <a:pt x="897706" y="1529586"/>
                  <a:pt x="898410" y="1528941"/>
                  <a:pt x="898972" y="1528182"/>
                </a:cubicBezTo>
                <a:cubicBezTo>
                  <a:pt x="899106" y="1528002"/>
                  <a:pt x="898763" y="1527471"/>
                  <a:pt x="898639" y="1527101"/>
                </a:cubicBezTo>
                <a:lnTo>
                  <a:pt x="898639" y="1527101"/>
                </a:lnTo>
                <a:close/>
                <a:moveTo>
                  <a:pt x="954617" y="1412212"/>
                </a:moveTo>
                <a:cubicBezTo>
                  <a:pt x="954541" y="1411832"/>
                  <a:pt x="954465" y="1411453"/>
                  <a:pt x="954398" y="1411083"/>
                </a:cubicBezTo>
                <a:cubicBezTo>
                  <a:pt x="954132" y="1411330"/>
                  <a:pt x="953675" y="1411576"/>
                  <a:pt x="953665" y="1411832"/>
                </a:cubicBezTo>
                <a:cubicBezTo>
                  <a:pt x="953646" y="1412269"/>
                  <a:pt x="953913" y="1412714"/>
                  <a:pt x="954065" y="1413151"/>
                </a:cubicBezTo>
                <a:cubicBezTo>
                  <a:pt x="954246" y="1412838"/>
                  <a:pt x="954427" y="1412525"/>
                  <a:pt x="954617" y="1412212"/>
                </a:cubicBezTo>
                <a:lnTo>
                  <a:pt x="954617" y="1412212"/>
                </a:lnTo>
                <a:close/>
                <a:moveTo>
                  <a:pt x="871264" y="1572818"/>
                </a:moveTo>
                <a:cubicBezTo>
                  <a:pt x="870778" y="1572638"/>
                  <a:pt x="870321" y="1572344"/>
                  <a:pt x="870197" y="1572438"/>
                </a:cubicBezTo>
                <a:cubicBezTo>
                  <a:pt x="869912" y="1572676"/>
                  <a:pt x="869674" y="1573093"/>
                  <a:pt x="869654" y="1573453"/>
                </a:cubicBezTo>
                <a:cubicBezTo>
                  <a:pt x="869645" y="1573672"/>
                  <a:pt x="870064" y="1573918"/>
                  <a:pt x="870302" y="1574155"/>
                </a:cubicBezTo>
                <a:cubicBezTo>
                  <a:pt x="870607" y="1573728"/>
                  <a:pt x="870921" y="1573292"/>
                  <a:pt x="871264" y="1572818"/>
                </a:cubicBezTo>
                <a:close/>
                <a:moveTo>
                  <a:pt x="952017" y="1420198"/>
                </a:moveTo>
                <a:cubicBezTo>
                  <a:pt x="951493" y="1420093"/>
                  <a:pt x="951008" y="1419875"/>
                  <a:pt x="950579" y="1419961"/>
                </a:cubicBezTo>
                <a:cubicBezTo>
                  <a:pt x="950341" y="1420008"/>
                  <a:pt x="950217" y="1420577"/>
                  <a:pt x="950055" y="1420909"/>
                </a:cubicBezTo>
                <a:cubicBezTo>
                  <a:pt x="950531" y="1421099"/>
                  <a:pt x="951008" y="1421327"/>
                  <a:pt x="951512" y="1421431"/>
                </a:cubicBezTo>
                <a:cubicBezTo>
                  <a:pt x="951579" y="1421440"/>
                  <a:pt x="951779" y="1420795"/>
                  <a:pt x="952017" y="1420198"/>
                </a:cubicBezTo>
                <a:lnTo>
                  <a:pt x="952017" y="1420198"/>
                </a:lnTo>
                <a:close/>
                <a:moveTo>
                  <a:pt x="2010073" y="965022"/>
                </a:moveTo>
                <a:cubicBezTo>
                  <a:pt x="2010235" y="964889"/>
                  <a:pt x="2010549" y="964690"/>
                  <a:pt x="2010530" y="964614"/>
                </a:cubicBezTo>
                <a:cubicBezTo>
                  <a:pt x="2010397" y="964282"/>
                  <a:pt x="2010178" y="963969"/>
                  <a:pt x="2009988" y="963656"/>
                </a:cubicBezTo>
                <a:cubicBezTo>
                  <a:pt x="2009845" y="963988"/>
                  <a:pt x="2009654" y="964301"/>
                  <a:pt x="2009578" y="964652"/>
                </a:cubicBezTo>
                <a:cubicBezTo>
                  <a:pt x="2009559" y="964728"/>
                  <a:pt x="2009892" y="964898"/>
                  <a:pt x="2010073" y="965022"/>
                </a:cubicBezTo>
                <a:close/>
                <a:moveTo>
                  <a:pt x="2012845" y="887445"/>
                </a:moveTo>
                <a:cubicBezTo>
                  <a:pt x="2012988" y="887085"/>
                  <a:pt x="2013159" y="886725"/>
                  <a:pt x="2013245" y="886355"/>
                </a:cubicBezTo>
                <a:cubicBezTo>
                  <a:pt x="2013264" y="886241"/>
                  <a:pt x="2013007" y="886070"/>
                  <a:pt x="2012883" y="885928"/>
                </a:cubicBezTo>
                <a:cubicBezTo>
                  <a:pt x="2012664" y="886155"/>
                  <a:pt x="2012264" y="886393"/>
                  <a:pt x="2012283" y="886582"/>
                </a:cubicBezTo>
                <a:cubicBezTo>
                  <a:pt x="2012312" y="886886"/>
                  <a:pt x="2012635" y="887161"/>
                  <a:pt x="2012845" y="887445"/>
                </a:cubicBezTo>
                <a:lnTo>
                  <a:pt x="2012845" y="887445"/>
                </a:lnTo>
                <a:close/>
                <a:moveTo>
                  <a:pt x="1088358" y="520279"/>
                </a:moveTo>
                <a:lnTo>
                  <a:pt x="1088168" y="519779"/>
                </a:lnTo>
                <a:cubicBezTo>
                  <a:pt x="1088053" y="519905"/>
                  <a:pt x="1087872" y="520020"/>
                  <a:pt x="1087853" y="520161"/>
                </a:cubicBezTo>
                <a:cubicBezTo>
                  <a:pt x="1087825" y="520307"/>
                  <a:pt x="1087958" y="520480"/>
                  <a:pt x="1088025" y="520640"/>
                </a:cubicBezTo>
                <a:cubicBezTo>
                  <a:pt x="1088129" y="520520"/>
                  <a:pt x="1088244" y="520399"/>
                  <a:pt x="1088358" y="520278"/>
                </a:cubicBezTo>
                <a:lnTo>
                  <a:pt x="1088358" y="520278"/>
                </a:lnTo>
                <a:close/>
                <a:moveTo>
                  <a:pt x="1000899" y="1183846"/>
                </a:moveTo>
                <a:cubicBezTo>
                  <a:pt x="1000776" y="1183685"/>
                  <a:pt x="1000642" y="1183533"/>
                  <a:pt x="1000518" y="1183372"/>
                </a:cubicBezTo>
                <a:cubicBezTo>
                  <a:pt x="1000347" y="1183713"/>
                  <a:pt x="1000137" y="1184036"/>
                  <a:pt x="1000042" y="1184396"/>
                </a:cubicBezTo>
                <a:cubicBezTo>
                  <a:pt x="1000014" y="1184500"/>
                  <a:pt x="1000280" y="1184690"/>
                  <a:pt x="1000423" y="1184842"/>
                </a:cubicBezTo>
                <a:cubicBezTo>
                  <a:pt x="1000585" y="1184510"/>
                  <a:pt x="1000747" y="1184178"/>
                  <a:pt x="1000899" y="1183846"/>
                </a:cubicBezTo>
                <a:lnTo>
                  <a:pt x="1000899" y="1183846"/>
                </a:lnTo>
                <a:close/>
                <a:moveTo>
                  <a:pt x="2016788" y="816376"/>
                </a:moveTo>
                <a:cubicBezTo>
                  <a:pt x="2016741" y="816670"/>
                  <a:pt x="2016703" y="816954"/>
                  <a:pt x="2016655" y="817248"/>
                </a:cubicBezTo>
                <a:cubicBezTo>
                  <a:pt x="2016760" y="817116"/>
                  <a:pt x="2016931" y="817002"/>
                  <a:pt x="2016950" y="816860"/>
                </a:cubicBezTo>
                <a:cubicBezTo>
                  <a:pt x="2016969" y="816708"/>
                  <a:pt x="2016855" y="816537"/>
                  <a:pt x="2016788" y="816376"/>
                </a:cubicBezTo>
                <a:close/>
                <a:moveTo>
                  <a:pt x="1020502" y="1049920"/>
                </a:moveTo>
                <a:cubicBezTo>
                  <a:pt x="1020397" y="1050025"/>
                  <a:pt x="1020226" y="1050119"/>
                  <a:pt x="1020207" y="1050233"/>
                </a:cubicBezTo>
                <a:cubicBezTo>
                  <a:pt x="1020178" y="1050376"/>
                  <a:pt x="1020302" y="1050527"/>
                  <a:pt x="1020350" y="1050679"/>
                </a:cubicBezTo>
                <a:cubicBezTo>
                  <a:pt x="1020454" y="1050565"/>
                  <a:pt x="1020626" y="1050470"/>
                  <a:pt x="1020654" y="1050347"/>
                </a:cubicBezTo>
                <a:cubicBezTo>
                  <a:pt x="1020673" y="1050214"/>
                  <a:pt x="1020559" y="1050063"/>
                  <a:pt x="1020502" y="1049920"/>
                </a:cubicBezTo>
                <a:lnTo>
                  <a:pt x="1020502" y="1049920"/>
                </a:lnTo>
                <a:close/>
                <a:moveTo>
                  <a:pt x="1039209" y="860822"/>
                </a:moveTo>
                <a:cubicBezTo>
                  <a:pt x="1039104" y="860679"/>
                  <a:pt x="1039019" y="860471"/>
                  <a:pt x="1038885" y="860433"/>
                </a:cubicBezTo>
                <a:cubicBezTo>
                  <a:pt x="1038780" y="860395"/>
                  <a:pt x="1038609" y="860575"/>
                  <a:pt x="1038466" y="860670"/>
                </a:cubicBezTo>
                <a:cubicBezTo>
                  <a:pt x="1038647" y="860879"/>
                  <a:pt x="1038828" y="861087"/>
                  <a:pt x="1039009" y="861296"/>
                </a:cubicBezTo>
                <a:cubicBezTo>
                  <a:pt x="1039076" y="861135"/>
                  <a:pt x="1039142" y="860973"/>
                  <a:pt x="1039209" y="860822"/>
                </a:cubicBezTo>
                <a:close/>
                <a:moveTo>
                  <a:pt x="967467" y="1376321"/>
                </a:moveTo>
                <a:lnTo>
                  <a:pt x="967210" y="1376805"/>
                </a:lnTo>
                <a:lnTo>
                  <a:pt x="967581" y="1376881"/>
                </a:lnTo>
                <a:lnTo>
                  <a:pt x="967467" y="1376321"/>
                </a:lnTo>
                <a:lnTo>
                  <a:pt x="967467" y="1376321"/>
                </a:lnTo>
                <a:close/>
                <a:moveTo>
                  <a:pt x="1144394" y="403535"/>
                </a:moveTo>
                <a:cubicBezTo>
                  <a:pt x="1144194" y="403270"/>
                  <a:pt x="1143994" y="403005"/>
                  <a:pt x="1143784" y="402739"/>
                </a:cubicBezTo>
                <a:cubicBezTo>
                  <a:pt x="1143622" y="402872"/>
                  <a:pt x="1143298" y="403032"/>
                  <a:pt x="1143317" y="403132"/>
                </a:cubicBezTo>
                <a:cubicBezTo>
                  <a:pt x="1143384" y="403519"/>
                  <a:pt x="1143565" y="403887"/>
                  <a:pt x="1143698" y="404262"/>
                </a:cubicBezTo>
                <a:cubicBezTo>
                  <a:pt x="1143927" y="404020"/>
                  <a:pt x="1144156" y="403778"/>
                  <a:pt x="1144394" y="403534"/>
                </a:cubicBezTo>
                <a:lnTo>
                  <a:pt x="1144394" y="403534"/>
                </a:lnTo>
                <a:close/>
                <a:moveTo>
                  <a:pt x="193785" y="1630761"/>
                </a:moveTo>
                <a:cubicBezTo>
                  <a:pt x="193359" y="1630666"/>
                  <a:pt x="192992" y="1630533"/>
                  <a:pt x="192622" y="1630524"/>
                </a:cubicBezTo>
                <a:cubicBezTo>
                  <a:pt x="192482" y="1630514"/>
                  <a:pt x="192334" y="1630798"/>
                  <a:pt x="192189" y="1630950"/>
                </a:cubicBezTo>
                <a:cubicBezTo>
                  <a:pt x="192524" y="1631130"/>
                  <a:pt x="192850" y="1631396"/>
                  <a:pt x="193200" y="1631434"/>
                </a:cubicBezTo>
                <a:cubicBezTo>
                  <a:pt x="193364" y="1631453"/>
                  <a:pt x="193577" y="1631017"/>
                  <a:pt x="193785" y="1630761"/>
                </a:cubicBezTo>
                <a:close/>
                <a:moveTo>
                  <a:pt x="956551" y="1403874"/>
                </a:moveTo>
                <a:lnTo>
                  <a:pt x="956932" y="1404112"/>
                </a:lnTo>
                <a:lnTo>
                  <a:pt x="956989" y="1403732"/>
                </a:lnTo>
                <a:lnTo>
                  <a:pt x="956551" y="1403874"/>
                </a:lnTo>
                <a:lnTo>
                  <a:pt x="956551" y="1403874"/>
                </a:lnTo>
                <a:close/>
                <a:moveTo>
                  <a:pt x="1187847" y="314629"/>
                </a:moveTo>
                <a:lnTo>
                  <a:pt x="1187475" y="314381"/>
                </a:lnTo>
                <a:lnTo>
                  <a:pt x="1187428" y="314779"/>
                </a:lnTo>
                <a:lnTo>
                  <a:pt x="1187847" y="314629"/>
                </a:lnTo>
                <a:lnTo>
                  <a:pt x="1187847" y="314629"/>
                </a:lnTo>
                <a:close/>
                <a:moveTo>
                  <a:pt x="1127944" y="447576"/>
                </a:moveTo>
                <a:cubicBezTo>
                  <a:pt x="1127792" y="447712"/>
                  <a:pt x="1127544" y="447842"/>
                  <a:pt x="1127534" y="447985"/>
                </a:cubicBezTo>
                <a:cubicBezTo>
                  <a:pt x="1127525" y="448128"/>
                  <a:pt x="1127763" y="448283"/>
                  <a:pt x="1127896" y="448432"/>
                </a:cubicBezTo>
                <a:cubicBezTo>
                  <a:pt x="1128049" y="448297"/>
                  <a:pt x="1128296" y="448166"/>
                  <a:pt x="1128306" y="448023"/>
                </a:cubicBezTo>
                <a:cubicBezTo>
                  <a:pt x="1128315" y="447880"/>
                  <a:pt x="1128068" y="447725"/>
                  <a:pt x="1127944" y="447576"/>
                </a:cubicBezTo>
                <a:close/>
                <a:moveTo>
                  <a:pt x="1123715" y="458401"/>
                </a:moveTo>
                <a:lnTo>
                  <a:pt x="1124010" y="458633"/>
                </a:lnTo>
                <a:lnTo>
                  <a:pt x="1124077" y="458287"/>
                </a:lnTo>
                <a:lnTo>
                  <a:pt x="1123715" y="458400"/>
                </a:lnTo>
                <a:lnTo>
                  <a:pt x="1123715" y="458400"/>
                </a:lnTo>
                <a:close/>
                <a:moveTo>
                  <a:pt x="1937140" y="278722"/>
                </a:moveTo>
                <a:lnTo>
                  <a:pt x="1936931" y="279031"/>
                </a:lnTo>
                <a:lnTo>
                  <a:pt x="1937245" y="279082"/>
                </a:lnTo>
                <a:lnTo>
                  <a:pt x="1937140" y="278722"/>
                </a:lnTo>
                <a:close/>
                <a:moveTo>
                  <a:pt x="2014169" y="878056"/>
                </a:moveTo>
                <a:lnTo>
                  <a:pt x="2013950" y="878378"/>
                </a:lnTo>
                <a:lnTo>
                  <a:pt x="2014283" y="878435"/>
                </a:lnTo>
                <a:lnTo>
                  <a:pt x="2014169" y="878056"/>
                </a:lnTo>
                <a:close/>
              </a:path>
            </a:pathLst>
          </a:custGeom>
          <a:solidFill>
            <a:srgbClr val="E5B696"/>
          </a:solidFill>
          <a:ln w="0"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6ADF3616-BBCE-FE12-DB07-DBAF652E5273}"/>
              </a:ext>
            </a:extLst>
          </p:cNvPr>
          <p:cNvSpPr/>
          <p:nvPr userDrawn="1"/>
        </p:nvSpPr>
        <p:spPr>
          <a:xfrm>
            <a:off x="3645894" y="4485436"/>
            <a:ext cx="1762231" cy="1446142"/>
          </a:xfrm>
          <a:custGeom>
            <a:avLst/>
            <a:gdLst>
              <a:gd name="connsiteX0" fmla="*/ 1034561 w 1762231"/>
              <a:gd name="connsiteY0" fmla="*/ 1435709 h 1446142"/>
              <a:gd name="connsiteX1" fmla="*/ 1034752 w 1762231"/>
              <a:gd name="connsiteY1" fmla="*/ 1435899 h 1446142"/>
              <a:gd name="connsiteX2" fmla="*/ 1034752 w 1762231"/>
              <a:gd name="connsiteY2" fmla="*/ 1435519 h 1446142"/>
              <a:gd name="connsiteX3" fmla="*/ 1034561 w 1762231"/>
              <a:gd name="connsiteY3" fmla="*/ 1435709 h 1446142"/>
              <a:gd name="connsiteX4" fmla="*/ 1034561 w 1762231"/>
              <a:gd name="connsiteY4" fmla="*/ 1435709 h 1446142"/>
              <a:gd name="connsiteX5" fmla="*/ 1760176 w 1762231"/>
              <a:gd name="connsiteY5" fmla="*/ 844331 h 1446142"/>
              <a:gd name="connsiteX6" fmla="*/ 1760176 w 1762231"/>
              <a:gd name="connsiteY6" fmla="*/ 842813 h 1446142"/>
              <a:gd name="connsiteX7" fmla="*/ 1761700 w 1762231"/>
              <a:gd name="connsiteY7" fmla="*/ 829535 h 1446142"/>
              <a:gd name="connsiteX8" fmla="*/ 1760748 w 1762231"/>
              <a:gd name="connsiteY8" fmla="*/ 819955 h 1446142"/>
              <a:gd name="connsiteX9" fmla="*/ 1761795 w 1762231"/>
              <a:gd name="connsiteY9" fmla="*/ 802787 h 1446142"/>
              <a:gd name="connsiteX10" fmla="*/ 1761414 w 1762231"/>
              <a:gd name="connsiteY10" fmla="*/ 775851 h 1446142"/>
              <a:gd name="connsiteX11" fmla="*/ 1760748 w 1762231"/>
              <a:gd name="connsiteY11" fmla="*/ 763900 h 1446142"/>
              <a:gd name="connsiteX12" fmla="*/ 1760081 w 1762231"/>
              <a:gd name="connsiteY12" fmla="*/ 758019 h 1446142"/>
              <a:gd name="connsiteX13" fmla="*/ 1759033 w 1762231"/>
              <a:gd name="connsiteY13" fmla="*/ 752139 h 1446142"/>
              <a:gd name="connsiteX14" fmla="*/ 1760081 w 1762231"/>
              <a:gd name="connsiteY14" fmla="*/ 745310 h 1446142"/>
              <a:gd name="connsiteX15" fmla="*/ 1760176 w 1762231"/>
              <a:gd name="connsiteY15" fmla="*/ 743033 h 1446142"/>
              <a:gd name="connsiteX16" fmla="*/ 1759128 w 1762231"/>
              <a:gd name="connsiteY16" fmla="*/ 739334 h 1446142"/>
              <a:gd name="connsiteX17" fmla="*/ 1757890 w 1762231"/>
              <a:gd name="connsiteY17" fmla="*/ 736014 h 1446142"/>
              <a:gd name="connsiteX18" fmla="*/ 1758843 w 1762231"/>
              <a:gd name="connsiteY18" fmla="*/ 733738 h 1446142"/>
              <a:gd name="connsiteX19" fmla="*/ 1757509 w 1762231"/>
              <a:gd name="connsiteY19" fmla="*/ 711354 h 1446142"/>
              <a:gd name="connsiteX20" fmla="*/ 1756842 w 1762231"/>
              <a:gd name="connsiteY20" fmla="*/ 699972 h 1446142"/>
              <a:gd name="connsiteX21" fmla="*/ 1754842 w 1762231"/>
              <a:gd name="connsiteY21" fmla="*/ 687357 h 1446142"/>
              <a:gd name="connsiteX22" fmla="*/ 1754080 w 1762231"/>
              <a:gd name="connsiteY22" fmla="*/ 668008 h 1446142"/>
              <a:gd name="connsiteX23" fmla="*/ 1753509 w 1762231"/>
              <a:gd name="connsiteY23" fmla="*/ 663456 h 1446142"/>
              <a:gd name="connsiteX24" fmla="*/ 1753699 w 1762231"/>
              <a:gd name="connsiteY24" fmla="*/ 663550 h 1446142"/>
              <a:gd name="connsiteX25" fmla="*/ 1752270 w 1762231"/>
              <a:gd name="connsiteY25" fmla="*/ 656816 h 1446142"/>
              <a:gd name="connsiteX26" fmla="*/ 1751889 w 1762231"/>
              <a:gd name="connsiteY26" fmla="*/ 650746 h 1446142"/>
              <a:gd name="connsiteX27" fmla="*/ 1751318 w 1762231"/>
              <a:gd name="connsiteY27" fmla="*/ 643917 h 1446142"/>
              <a:gd name="connsiteX28" fmla="*/ 1751985 w 1762231"/>
              <a:gd name="connsiteY28" fmla="*/ 642115 h 1446142"/>
              <a:gd name="connsiteX29" fmla="*/ 1751699 w 1762231"/>
              <a:gd name="connsiteY29" fmla="*/ 640313 h 1446142"/>
              <a:gd name="connsiteX30" fmla="*/ 1749984 w 1762231"/>
              <a:gd name="connsiteY30" fmla="*/ 634811 h 1446142"/>
              <a:gd name="connsiteX31" fmla="*/ 1747317 w 1762231"/>
              <a:gd name="connsiteY31" fmla="*/ 621059 h 1446142"/>
              <a:gd name="connsiteX32" fmla="*/ 1746841 w 1762231"/>
              <a:gd name="connsiteY32" fmla="*/ 620964 h 1446142"/>
              <a:gd name="connsiteX33" fmla="*/ 1747222 w 1762231"/>
              <a:gd name="connsiteY33" fmla="*/ 620964 h 1446142"/>
              <a:gd name="connsiteX34" fmla="*/ 1747222 w 1762231"/>
              <a:gd name="connsiteY34" fmla="*/ 613281 h 1446142"/>
              <a:gd name="connsiteX35" fmla="*/ 1747032 w 1762231"/>
              <a:gd name="connsiteY35" fmla="*/ 613376 h 1446142"/>
              <a:gd name="connsiteX36" fmla="*/ 1747032 w 1762231"/>
              <a:gd name="connsiteY36" fmla="*/ 611763 h 1446142"/>
              <a:gd name="connsiteX37" fmla="*/ 1746936 w 1762231"/>
              <a:gd name="connsiteY37" fmla="*/ 611763 h 1446142"/>
              <a:gd name="connsiteX38" fmla="*/ 1746651 w 1762231"/>
              <a:gd name="connsiteY38" fmla="*/ 605788 h 1446142"/>
              <a:gd name="connsiteX39" fmla="*/ 1746841 w 1762231"/>
              <a:gd name="connsiteY39" fmla="*/ 603986 h 1446142"/>
              <a:gd name="connsiteX40" fmla="*/ 1743412 w 1762231"/>
              <a:gd name="connsiteY40" fmla="*/ 587862 h 1446142"/>
              <a:gd name="connsiteX41" fmla="*/ 1742555 w 1762231"/>
              <a:gd name="connsiteY41" fmla="*/ 578756 h 1446142"/>
              <a:gd name="connsiteX42" fmla="*/ 1742079 w 1762231"/>
              <a:gd name="connsiteY42" fmla="*/ 576290 h 1446142"/>
              <a:gd name="connsiteX43" fmla="*/ 1740269 w 1762231"/>
              <a:gd name="connsiteY43" fmla="*/ 566521 h 1446142"/>
              <a:gd name="connsiteX44" fmla="*/ 1737221 w 1762231"/>
              <a:gd name="connsiteY44" fmla="*/ 561020 h 1446142"/>
              <a:gd name="connsiteX45" fmla="*/ 1737030 w 1762231"/>
              <a:gd name="connsiteY45" fmla="*/ 560925 h 1446142"/>
              <a:gd name="connsiteX46" fmla="*/ 1737316 w 1762231"/>
              <a:gd name="connsiteY46" fmla="*/ 560735 h 1446142"/>
              <a:gd name="connsiteX47" fmla="*/ 1738459 w 1762231"/>
              <a:gd name="connsiteY47" fmla="*/ 557415 h 1446142"/>
              <a:gd name="connsiteX48" fmla="*/ 1733601 w 1762231"/>
              <a:gd name="connsiteY48" fmla="*/ 542050 h 1446142"/>
              <a:gd name="connsiteX49" fmla="*/ 1733792 w 1762231"/>
              <a:gd name="connsiteY49" fmla="*/ 539299 h 1446142"/>
              <a:gd name="connsiteX50" fmla="*/ 1734554 w 1762231"/>
              <a:gd name="connsiteY50" fmla="*/ 537782 h 1446142"/>
              <a:gd name="connsiteX51" fmla="*/ 1731791 w 1762231"/>
              <a:gd name="connsiteY51" fmla="*/ 525072 h 1446142"/>
              <a:gd name="connsiteX52" fmla="*/ 1728172 w 1762231"/>
              <a:gd name="connsiteY52" fmla="*/ 511604 h 1446142"/>
              <a:gd name="connsiteX53" fmla="*/ 1724934 w 1762231"/>
              <a:gd name="connsiteY53" fmla="*/ 501171 h 1446142"/>
              <a:gd name="connsiteX54" fmla="*/ 1722076 w 1762231"/>
              <a:gd name="connsiteY54" fmla="*/ 490548 h 1446142"/>
              <a:gd name="connsiteX55" fmla="*/ 1717314 w 1762231"/>
              <a:gd name="connsiteY55" fmla="*/ 481727 h 1446142"/>
              <a:gd name="connsiteX56" fmla="*/ 1717123 w 1762231"/>
              <a:gd name="connsiteY56" fmla="*/ 481537 h 1446142"/>
              <a:gd name="connsiteX57" fmla="*/ 1717504 w 1762231"/>
              <a:gd name="connsiteY57" fmla="*/ 481442 h 1446142"/>
              <a:gd name="connsiteX58" fmla="*/ 1717314 w 1762231"/>
              <a:gd name="connsiteY58" fmla="*/ 481727 h 1446142"/>
              <a:gd name="connsiteX59" fmla="*/ 1717599 w 1762231"/>
              <a:gd name="connsiteY59" fmla="*/ 481442 h 1446142"/>
              <a:gd name="connsiteX60" fmla="*/ 1717695 w 1762231"/>
              <a:gd name="connsiteY60" fmla="*/ 476984 h 1446142"/>
              <a:gd name="connsiteX61" fmla="*/ 1709598 w 1762231"/>
              <a:gd name="connsiteY61" fmla="*/ 455737 h 1446142"/>
              <a:gd name="connsiteX62" fmla="*/ 1694549 w 1762231"/>
              <a:gd name="connsiteY62" fmla="*/ 426240 h 1446142"/>
              <a:gd name="connsiteX63" fmla="*/ 1682357 w 1762231"/>
              <a:gd name="connsiteY63" fmla="*/ 407649 h 1446142"/>
              <a:gd name="connsiteX64" fmla="*/ 1675118 w 1762231"/>
              <a:gd name="connsiteY64" fmla="*/ 398449 h 1446142"/>
              <a:gd name="connsiteX65" fmla="*/ 1666736 w 1762231"/>
              <a:gd name="connsiteY65" fmla="*/ 389533 h 1446142"/>
              <a:gd name="connsiteX66" fmla="*/ 1655687 w 1762231"/>
              <a:gd name="connsiteY66" fmla="*/ 376824 h 1446142"/>
              <a:gd name="connsiteX67" fmla="*/ 1641018 w 1762231"/>
              <a:gd name="connsiteY67" fmla="*/ 362407 h 1446142"/>
              <a:gd name="connsiteX68" fmla="*/ 1624350 w 1762231"/>
              <a:gd name="connsiteY68" fmla="*/ 348180 h 1446142"/>
              <a:gd name="connsiteX69" fmla="*/ 1622826 w 1762231"/>
              <a:gd name="connsiteY69" fmla="*/ 347136 h 1446142"/>
              <a:gd name="connsiteX70" fmla="*/ 1611681 w 1762231"/>
              <a:gd name="connsiteY70" fmla="*/ 341066 h 1446142"/>
              <a:gd name="connsiteX71" fmla="*/ 1603299 w 1762231"/>
              <a:gd name="connsiteY71" fmla="*/ 336039 h 1446142"/>
              <a:gd name="connsiteX72" fmla="*/ 1595775 w 1762231"/>
              <a:gd name="connsiteY72" fmla="*/ 331107 h 1446142"/>
              <a:gd name="connsiteX73" fmla="*/ 1588155 w 1762231"/>
              <a:gd name="connsiteY73" fmla="*/ 325226 h 1446142"/>
              <a:gd name="connsiteX74" fmla="*/ 1586154 w 1762231"/>
              <a:gd name="connsiteY74" fmla="*/ 323519 h 1446142"/>
              <a:gd name="connsiteX75" fmla="*/ 1564247 w 1762231"/>
              <a:gd name="connsiteY75" fmla="*/ 312232 h 1446142"/>
              <a:gd name="connsiteX76" fmla="*/ 1560723 w 1762231"/>
              <a:gd name="connsiteY76" fmla="*/ 310620 h 1446142"/>
              <a:gd name="connsiteX77" fmla="*/ 1539672 w 1762231"/>
              <a:gd name="connsiteY77" fmla="*/ 301704 h 1446142"/>
              <a:gd name="connsiteX78" fmla="*/ 1532052 w 1762231"/>
              <a:gd name="connsiteY78" fmla="*/ 299617 h 1446142"/>
              <a:gd name="connsiteX79" fmla="*/ 1508335 w 1762231"/>
              <a:gd name="connsiteY79" fmla="*/ 292409 h 1446142"/>
              <a:gd name="connsiteX80" fmla="*/ 1498810 w 1762231"/>
              <a:gd name="connsiteY80" fmla="*/ 290322 h 1446142"/>
              <a:gd name="connsiteX81" fmla="*/ 1486523 w 1762231"/>
              <a:gd name="connsiteY81" fmla="*/ 289089 h 1446142"/>
              <a:gd name="connsiteX82" fmla="*/ 1473759 w 1762231"/>
              <a:gd name="connsiteY82" fmla="*/ 288141 h 1446142"/>
              <a:gd name="connsiteX83" fmla="*/ 1472521 w 1762231"/>
              <a:gd name="connsiteY83" fmla="*/ 287761 h 1446142"/>
              <a:gd name="connsiteX84" fmla="*/ 1466044 w 1762231"/>
              <a:gd name="connsiteY84" fmla="*/ 287192 h 1446142"/>
              <a:gd name="connsiteX85" fmla="*/ 1456424 w 1762231"/>
              <a:gd name="connsiteY85" fmla="*/ 287477 h 1446142"/>
              <a:gd name="connsiteX86" fmla="*/ 1447375 w 1762231"/>
              <a:gd name="connsiteY86" fmla="*/ 287287 h 1446142"/>
              <a:gd name="connsiteX87" fmla="*/ 1418229 w 1762231"/>
              <a:gd name="connsiteY87" fmla="*/ 291176 h 1446142"/>
              <a:gd name="connsiteX88" fmla="*/ 1408513 w 1762231"/>
              <a:gd name="connsiteY88" fmla="*/ 292788 h 1446142"/>
              <a:gd name="connsiteX89" fmla="*/ 1383653 w 1762231"/>
              <a:gd name="connsiteY89" fmla="*/ 298859 h 1446142"/>
              <a:gd name="connsiteX90" fmla="*/ 1366698 w 1762231"/>
              <a:gd name="connsiteY90" fmla="*/ 304739 h 1446142"/>
              <a:gd name="connsiteX91" fmla="*/ 1357935 w 1762231"/>
              <a:gd name="connsiteY91" fmla="*/ 306731 h 1446142"/>
              <a:gd name="connsiteX92" fmla="*/ 1354792 w 1762231"/>
              <a:gd name="connsiteY92" fmla="*/ 307585 h 1446142"/>
              <a:gd name="connsiteX93" fmla="*/ 1335837 w 1762231"/>
              <a:gd name="connsiteY93" fmla="*/ 315457 h 1446142"/>
              <a:gd name="connsiteX94" fmla="*/ 1334694 w 1762231"/>
              <a:gd name="connsiteY94" fmla="*/ 316026 h 1446142"/>
              <a:gd name="connsiteX95" fmla="*/ 1327646 w 1762231"/>
              <a:gd name="connsiteY95" fmla="*/ 319346 h 1446142"/>
              <a:gd name="connsiteX96" fmla="*/ 1321169 w 1762231"/>
              <a:gd name="connsiteY96" fmla="*/ 322380 h 1446142"/>
              <a:gd name="connsiteX97" fmla="*/ 1313930 w 1762231"/>
              <a:gd name="connsiteY97" fmla="*/ 327597 h 1446142"/>
              <a:gd name="connsiteX98" fmla="*/ 1301262 w 1762231"/>
              <a:gd name="connsiteY98" fmla="*/ 333667 h 1446142"/>
              <a:gd name="connsiteX99" fmla="*/ 1277068 w 1762231"/>
              <a:gd name="connsiteY99" fmla="*/ 349886 h 1446142"/>
              <a:gd name="connsiteX100" fmla="*/ 1266210 w 1762231"/>
              <a:gd name="connsiteY100" fmla="*/ 358802 h 1446142"/>
              <a:gd name="connsiteX101" fmla="*/ 1262971 w 1762231"/>
              <a:gd name="connsiteY101" fmla="*/ 360983 h 1446142"/>
              <a:gd name="connsiteX102" fmla="*/ 1255923 w 1762231"/>
              <a:gd name="connsiteY102" fmla="*/ 365820 h 1446142"/>
              <a:gd name="connsiteX103" fmla="*/ 1252398 w 1762231"/>
              <a:gd name="connsiteY103" fmla="*/ 369709 h 1446142"/>
              <a:gd name="connsiteX104" fmla="*/ 1240587 w 1762231"/>
              <a:gd name="connsiteY104" fmla="*/ 378340 h 1446142"/>
              <a:gd name="connsiteX105" fmla="*/ 1237254 w 1762231"/>
              <a:gd name="connsiteY105" fmla="*/ 382134 h 1446142"/>
              <a:gd name="connsiteX106" fmla="*/ 1230681 w 1762231"/>
              <a:gd name="connsiteY106" fmla="*/ 388110 h 1446142"/>
              <a:gd name="connsiteX107" fmla="*/ 1228872 w 1762231"/>
              <a:gd name="connsiteY107" fmla="*/ 390007 h 1446142"/>
              <a:gd name="connsiteX108" fmla="*/ 1224204 w 1762231"/>
              <a:gd name="connsiteY108" fmla="*/ 393516 h 1446142"/>
              <a:gd name="connsiteX109" fmla="*/ 1220775 w 1762231"/>
              <a:gd name="connsiteY109" fmla="*/ 398165 h 1446142"/>
              <a:gd name="connsiteX110" fmla="*/ 1217441 w 1762231"/>
              <a:gd name="connsiteY110" fmla="*/ 401199 h 1446142"/>
              <a:gd name="connsiteX111" fmla="*/ 1213155 w 1762231"/>
              <a:gd name="connsiteY111" fmla="*/ 404044 h 1446142"/>
              <a:gd name="connsiteX112" fmla="*/ 1201725 w 1762231"/>
              <a:gd name="connsiteY112" fmla="*/ 416280 h 1446142"/>
              <a:gd name="connsiteX113" fmla="*/ 1184866 w 1762231"/>
              <a:gd name="connsiteY113" fmla="*/ 434396 h 1446142"/>
              <a:gd name="connsiteX114" fmla="*/ 1180294 w 1762231"/>
              <a:gd name="connsiteY114" fmla="*/ 440846 h 1446142"/>
              <a:gd name="connsiteX115" fmla="*/ 1175627 w 1762231"/>
              <a:gd name="connsiteY115" fmla="*/ 446822 h 1446142"/>
              <a:gd name="connsiteX116" fmla="*/ 1172198 w 1762231"/>
              <a:gd name="connsiteY116" fmla="*/ 454504 h 1446142"/>
              <a:gd name="connsiteX117" fmla="*/ 1170674 w 1762231"/>
              <a:gd name="connsiteY117" fmla="*/ 456401 h 1446142"/>
              <a:gd name="connsiteX118" fmla="*/ 1171626 w 1762231"/>
              <a:gd name="connsiteY118" fmla="*/ 459057 h 1446142"/>
              <a:gd name="connsiteX119" fmla="*/ 1171436 w 1762231"/>
              <a:gd name="connsiteY119" fmla="*/ 458962 h 1446142"/>
              <a:gd name="connsiteX120" fmla="*/ 1163625 w 1762231"/>
              <a:gd name="connsiteY120" fmla="*/ 465791 h 1446142"/>
              <a:gd name="connsiteX121" fmla="*/ 1159434 w 1762231"/>
              <a:gd name="connsiteY121" fmla="*/ 472620 h 1446142"/>
              <a:gd name="connsiteX122" fmla="*/ 1153910 w 1762231"/>
              <a:gd name="connsiteY122" fmla="*/ 477932 h 1446142"/>
              <a:gd name="connsiteX123" fmla="*/ 1149243 w 1762231"/>
              <a:gd name="connsiteY123" fmla="*/ 486468 h 1446142"/>
              <a:gd name="connsiteX124" fmla="*/ 1147147 w 1762231"/>
              <a:gd name="connsiteY124" fmla="*/ 491874 h 1446142"/>
              <a:gd name="connsiteX125" fmla="*/ 1147337 w 1762231"/>
              <a:gd name="connsiteY125" fmla="*/ 494056 h 1446142"/>
              <a:gd name="connsiteX126" fmla="*/ 1147337 w 1762231"/>
              <a:gd name="connsiteY126" fmla="*/ 498229 h 1446142"/>
              <a:gd name="connsiteX127" fmla="*/ 1139718 w 1762231"/>
              <a:gd name="connsiteY127" fmla="*/ 506386 h 1446142"/>
              <a:gd name="connsiteX128" fmla="*/ 1134574 w 1762231"/>
              <a:gd name="connsiteY128" fmla="*/ 515302 h 1446142"/>
              <a:gd name="connsiteX129" fmla="*/ 1133336 w 1762231"/>
              <a:gd name="connsiteY129" fmla="*/ 520993 h 1446142"/>
              <a:gd name="connsiteX130" fmla="*/ 1131145 w 1762231"/>
              <a:gd name="connsiteY130" fmla="*/ 527063 h 1446142"/>
              <a:gd name="connsiteX131" fmla="*/ 1127811 w 1762231"/>
              <a:gd name="connsiteY131" fmla="*/ 529909 h 1446142"/>
              <a:gd name="connsiteX132" fmla="*/ 1125240 w 1762231"/>
              <a:gd name="connsiteY132" fmla="*/ 535789 h 1446142"/>
              <a:gd name="connsiteX133" fmla="*/ 1124382 w 1762231"/>
              <a:gd name="connsiteY133" fmla="*/ 536832 h 1446142"/>
              <a:gd name="connsiteX134" fmla="*/ 1122287 w 1762231"/>
              <a:gd name="connsiteY134" fmla="*/ 548594 h 1446142"/>
              <a:gd name="connsiteX135" fmla="*/ 1122191 w 1762231"/>
              <a:gd name="connsiteY135" fmla="*/ 548688 h 1446142"/>
              <a:gd name="connsiteX136" fmla="*/ 1121715 w 1762231"/>
              <a:gd name="connsiteY136" fmla="*/ 549922 h 1446142"/>
              <a:gd name="connsiteX137" fmla="*/ 1116000 w 1762231"/>
              <a:gd name="connsiteY137" fmla="*/ 562536 h 1446142"/>
              <a:gd name="connsiteX138" fmla="*/ 1114857 w 1762231"/>
              <a:gd name="connsiteY138" fmla="*/ 564813 h 1446142"/>
              <a:gd name="connsiteX139" fmla="*/ 1112952 w 1762231"/>
              <a:gd name="connsiteY139" fmla="*/ 569365 h 1446142"/>
              <a:gd name="connsiteX140" fmla="*/ 1109523 w 1762231"/>
              <a:gd name="connsiteY140" fmla="*/ 581221 h 1446142"/>
              <a:gd name="connsiteX141" fmla="*/ 1109333 w 1762231"/>
              <a:gd name="connsiteY141" fmla="*/ 583687 h 1446142"/>
              <a:gd name="connsiteX142" fmla="*/ 1105999 w 1762231"/>
              <a:gd name="connsiteY142" fmla="*/ 593266 h 1446142"/>
              <a:gd name="connsiteX143" fmla="*/ 1105809 w 1762231"/>
              <a:gd name="connsiteY143" fmla="*/ 593266 h 1446142"/>
              <a:gd name="connsiteX144" fmla="*/ 1104761 w 1762231"/>
              <a:gd name="connsiteY144" fmla="*/ 594879 h 1446142"/>
              <a:gd name="connsiteX145" fmla="*/ 1103999 w 1762231"/>
              <a:gd name="connsiteY145" fmla="*/ 601518 h 1446142"/>
              <a:gd name="connsiteX146" fmla="*/ 1103523 w 1762231"/>
              <a:gd name="connsiteY146" fmla="*/ 603699 h 1446142"/>
              <a:gd name="connsiteX147" fmla="*/ 1100760 w 1762231"/>
              <a:gd name="connsiteY147" fmla="*/ 608821 h 1446142"/>
              <a:gd name="connsiteX148" fmla="*/ 1099236 w 1762231"/>
              <a:gd name="connsiteY148" fmla="*/ 614322 h 1446142"/>
              <a:gd name="connsiteX149" fmla="*/ 1096474 w 1762231"/>
              <a:gd name="connsiteY149" fmla="*/ 630447 h 1446142"/>
              <a:gd name="connsiteX150" fmla="*/ 1094569 w 1762231"/>
              <a:gd name="connsiteY150" fmla="*/ 632344 h 1446142"/>
              <a:gd name="connsiteX151" fmla="*/ 1094760 w 1762231"/>
              <a:gd name="connsiteY151" fmla="*/ 632533 h 1446142"/>
              <a:gd name="connsiteX152" fmla="*/ 1092283 w 1762231"/>
              <a:gd name="connsiteY152" fmla="*/ 636801 h 1446142"/>
              <a:gd name="connsiteX153" fmla="*/ 1090759 w 1762231"/>
              <a:gd name="connsiteY153" fmla="*/ 640880 h 1446142"/>
              <a:gd name="connsiteX154" fmla="*/ 1089235 w 1762231"/>
              <a:gd name="connsiteY154" fmla="*/ 646286 h 1446142"/>
              <a:gd name="connsiteX155" fmla="*/ 1088664 w 1762231"/>
              <a:gd name="connsiteY155" fmla="*/ 651218 h 1446142"/>
              <a:gd name="connsiteX156" fmla="*/ 1084377 w 1762231"/>
              <a:gd name="connsiteY156" fmla="*/ 667060 h 1446142"/>
              <a:gd name="connsiteX157" fmla="*/ 1083615 w 1762231"/>
              <a:gd name="connsiteY157" fmla="*/ 669431 h 1446142"/>
              <a:gd name="connsiteX158" fmla="*/ 1081806 w 1762231"/>
              <a:gd name="connsiteY158" fmla="*/ 673415 h 1446142"/>
              <a:gd name="connsiteX159" fmla="*/ 1083139 w 1762231"/>
              <a:gd name="connsiteY159" fmla="*/ 675976 h 1446142"/>
              <a:gd name="connsiteX160" fmla="*/ 1083330 w 1762231"/>
              <a:gd name="connsiteY160" fmla="*/ 681951 h 1446142"/>
              <a:gd name="connsiteX161" fmla="*/ 1083425 w 1762231"/>
              <a:gd name="connsiteY161" fmla="*/ 681951 h 1446142"/>
              <a:gd name="connsiteX162" fmla="*/ 1080758 w 1762231"/>
              <a:gd name="connsiteY162" fmla="*/ 688970 h 1446142"/>
              <a:gd name="connsiteX163" fmla="*/ 1079329 w 1762231"/>
              <a:gd name="connsiteY163" fmla="*/ 701300 h 1446142"/>
              <a:gd name="connsiteX164" fmla="*/ 1079139 w 1762231"/>
              <a:gd name="connsiteY164" fmla="*/ 704525 h 1446142"/>
              <a:gd name="connsiteX165" fmla="*/ 1072566 w 1762231"/>
              <a:gd name="connsiteY165" fmla="*/ 721408 h 1446142"/>
              <a:gd name="connsiteX166" fmla="*/ 1072281 w 1762231"/>
              <a:gd name="connsiteY166" fmla="*/ 724443 h 1446142"/>
              <a:gd name="connsiteX167" fmla="*/ 1073900 w 1762231"/>
              <a:gd name="connsiteY167" fmla="*/ 728996 h 1446142"/>
              <a:gd name="connsiteX168" fmla="*/ 1072376 w 1762231"/>
              <a:gd name="connsiteY168" fmla="*/ 732505 h 1446142"/>
              <a:gd name="connsiteX169" fmla="*/ 1071709 w 1762231"/>
              <a:gd name="connsiteY169" fmla="*/ 742843 h 1446142"/>
              <a:gd name="connsiteX170" fmla="*/ 1069614 w 1762231"/>
              <a:gd name="connsiteY170" fmla="*/ 746827 h 1446142"/>
              <a:gd name="connsiteX171" fmla="*/ 1068661 w 1762231"/>
              <a:gd name="connsiteY171" fmla="*/ 751570 h 1446142"/>
              <a:gd name="connsiteX172" fmla="*/ 1069518 w 1762231"/>
              <a:gd name="connsiteY172" fmla="*/ 753751 h 1446142"/>
              <a:gd name="connsiteX173" fmla="*/ 1066661 w 1762231"/>
              <a:gd name="connsiteY173" fmla="*/ 761623 h 1446142"/>
              <a:gd name="connsiteX174" fmla="*/ 1063994 w 1762231"/>
              <a:gd name="connsiteY174" fmla="*/ 776894 h 1446142"/>
              <a:gd name="connsiteX175" fmla="*/ 1062756 w 1762231"/>
              <a:gd name="connsiteY175" fmla="*/ 784577 h 1446142"/>
              <a:gd name="connsiteX176" fmla="*/ 1059898 w 1762231"/>
              <a:gd name="connsiteY176" fmla="*/ 800321 h 1446142"/>
              <a:gd name="connsiteX177" fmla="*/ 1058374 w 1762231"/>
              <a:gd name="connsiteY177" fmla="*/ 806487 h 1446142"/>
              <a:gd name="connsiteX178" fmla="*/ 1056374 w 1762231"/>
              <a:gd name="connsiteY178" fmla="*/ 811893 h 1446142"/>
              <a:gd name="connsiteX179" fmla="*/ 1056183 w 1762231"/>
              <a:gd name="connsiteY179" fmla="*/ 819101 h 1446142"/>
              <a:gd name="connsiteX180" fmla="*/ 1055421 w 1762231"/>
              <a:gd name="connsiteY180" fmla="*/ 822895 h 1446142"/>
              <a:gd name="connsiteX181" fmla="*/ 1055326 w 1762231"/>
              <a:gd name="connsiteY181" fmla="*/ 833613 h 1446142"/>
              <a:gd name="connsiteX182" fmla="*/ 1054183 w 1762231"/>
              <a:gd name="connsiteY182" fmla="*/ 835700 h 1446142"/>
              <a:gd name="connsiteX183" fmla="*/ 1052278 w 1762231"/>
              <a:gd name="connsiteY183" fmla="*/ 843193 h 1446142"/>
              <a:gd name="connsiteX184" fmla="*/ 1050849 w 1762231"/>
              <a:gd name="connsiteY184" fmla="*/ 852298 h 1446142"/>
              <a:gd name="connsiteX185" fmla="*/ 1050373 w 1762231"/>
              <a:gd name="connsiteY185" fmla="*/ 854764 h 1446142"/>
              <a:gd name="connsiteX186" fmla="*/ 1049421 w 1762231"/>
              <a:gd name="connsiteY186" fmla="*/ 864439 h 1446142"/>
              <a:gd name="connsiteX187" fmla="*/ 1049802 w 1762231"/>
              <a:gd name="connsiteY187" fmla="*/ 866241 h 1446142"/>
              <a:gd name="connsiteX188" fmla="*/ 1050183 w 1762231"/>
              <a:gd name="connsiteY188" fmla="*/ 869371 h 1446142"/>
              <a:gd name="connsiteX189" fmla="*/ 1046277 w 1762231"/>
              <a:gd name="connsiteY189" fmla="*/ 881796 h 1446142"/>
              <a:gd name="connsiteX190" fmla="*/ 1047230 w 1762231"/>
              <a:gd name="connsiteY190" fmla="*/ 887487 h 1446142"/>
              <a:gd name="connsiteX191" fmla="*/ 1044372 w 1762231"/>
              <a:gd name="connsiteY191" fmla="*/ 892798 h 1446142"/>
              <a:gd name="connsiteX192" fmla="*/ 1043039 w 1762231"/>
              <a:gd name="connsiteY192" fmla="*/ 907500 h 1446142"/>
              <a:gd name="connsiteX193" fmla="*/ 1042658 w 1762231"/>
              <a:gd name="connsiteY193" fmla="*/ 916985 h 1446142"/>
              <a:gd name="connsiteX194" fmla="*/ 1041896 w 1762231"/>
              <a:gd name="connsiteY194" fmla="*/ 921158 h 1446142"/>
              <a:gd name="connsiteX195" fmla="*/ 1040657 w 1762231"/>
              <a:gd name="connsiteY195" fmla="*/ 927608 h 1446142"/>
              <a:gd name="connsiteX196" fmla="*/ 1038943 w 1762231"/>
              <a:gd name="connsiteY196" fmla="*/ 937946 h 1446142"/>
              <a:gd name="connsiteX197" fmla="*/ 1038657 w 1762231"/>
              <a:gd name="connsiteY197" fmla="*/ 940507 h 1446142"/>
              <a:gd name="connsiteX198" fmla="*/ 1038467 w 1762231"/>
              <a:gd name="connsiteY198" fmla="*/ 940507 h 1446142"/>
              <a:gd name="connsiteX199" fmla="*/ 1038467 w 1762231"/>
              <a:gd name="connsiteY199" fmla="*/ 942119 h 1446142"/>
              <a:gd name="connsiteX200" fmla="*/ 1038657 w 1762231"/>
              <a:gd name="connsiteY200" fmla="*/ 942025 h 1446142"/>
              <a:gd name="connsiteX201" fmla="*/ 1038753 w 1762231"/>
              <a:gd name="connsiteY201" fmla="*/ 943921 h 1446142"/>
              <a:gd name="connsiteX202" fmla="*/ 1038943 w 1762231"/>
              <a:gd name="connsiteY202" fmla="*/ 954924 h 1446142"/>
              <a:gd name="connsiteX203" fmla="*/ 1038943 w 1762231"/>
              <a:gd name="connsiteY203" fmla="*/ 962132 h 1446142"/>
              <a:gd name="connsiteX204" fmla="*/ 1036371 w 1762231"/>
              <a:gd name="connsiteY204" fmla="*/ 969151 h 1446142"/>
              <a:gd name="connsiteX205" fmla="*/ 1036466 w 1762231"/>
              <a:gd name="connsiteY205" fmla="*/ 970479 h 1446142"/>
              <a:gd name="connsiteX206" fmla="*/ 1035133 w 1762231"/>
              <a:gd name="connsiteY206" fmla="*/ 980912 h 1446142"/>
              <a:gd name="connsiteX207" fmla="*/ 1034181 w 1762231"/>
              <a:gd name="connsiteY207" fmla="*/ 987362 h 1446142"/>
              <a:gd name="connsiteX208" fmla="*/ 1033704 w 1762231"/>
              <a:gd name="connsiteY208" fmla="*/ 996088 h 1446142"/>
              <a:gd name="connsiteX209" fmla="*/ 1033228 w 1762231"/>
              <a:gd name="connsiteY209" fmla="*/ 1005004 h 1446142"/>
              <a:gd name="connsiteX210" fmla="*/ 1032847 w 1762231"/>
              <a:gd name="connsiteY210" fmla="*/ 1016860 h 1446142"/>
              <a:gd name="connsiteX211" fmla="*/ 1031704 w 1762231"/>
              <a:gd name="connsiteY211" fmla="*/ 1030802 h 1446142"/>
              <a:gd name="connsiteX212" fmla="*/ 1030656 w 1762231"/>
              <a:gd name="connsiteY212" fmla="*/ 1055368 h 1446142"/>
              <a:gd name="connsiteX213" fmla="*/ 1030466 w 1762231"/>
              <a:gd name="connsiteY213" fmla="*/ 1055368 h 1446142"/>
              <a:gd name="connsiteX214" fmla="*/ 1030466 w 1762231"/>
              <a:gd name="connsiteY214" fmla="*/ 1056980 h 1446142"/>
              <a:gd name="connsiteX215" fmla="*/ 1030561 w 1762231"/>
              <a:gd name="connsiteY215" fmla="*/ 1056980 h 1446142"/>
              <a:gd name="connsiteX216" fmla="*/ 1030275 w 1762231"/>
              <a:gd name="connsiteY216" fmla="*/ 1072251 h 1446142"/>
              <a:gd name="connsiteX217" fmla="*/ 1030275 w 1762231"/>
              <a:gd name="connsiteY217" fmla="*/ 1075476 h 1446142"/>
              <a:gd name="connsiteX218" fmla="*/ 1031514 w 1762231"/>
              <a:gd name="connsiteY218" fmla="*/ 1084107 h 1446142"/>
              <a:gd name="connsiteX219" fmla="*/ 1029990 w 1762231"/>
              <a:gd name="connsiteY219" fmla="*/ 1093782 h 1446142"/>
              <a:gd name="connsiteX220" fmla="*/ 1029990 w 1762231"/>
              <a:gd name="connsiteY220" fmla="*/ 1094445 h 1446142"/>
              <a:gd name="connsiteX221" fmla="*/ 1030370 w 1762231"/>
              <a:gd name="connsiteY221" fmla="*/ 1128686 h 1446142"/>
              <a:gd name="connsiteX222" fmla="*/ 1030370 w 1762231"/>
              <a:gd name="connsiteY222" fmla="*/ 1146043 h 1446142"/>
              <a:gd name="connsiteX223" fmla="*/ 1031514 w 1762231"/>
              <a:gd name="connsiteY223" fmla="*/ 1178671 h 1446142"/>
              <a:gd name="connsiteX224" fmla="*/ 1031323 w 1762231"/>
              <a:gd name="connsiteY224" fmla="*/ 1181137 h 1446142"/>
              <a:gd name="connsiteX225" fmla="*/ 1030656 w 1762231"/>
              <a:gd name="connsiteY225" fmla="*/ 1188914 h 1446142"/>
              <a:gd name="connsiteX226" fmla="*/ 1031895 w 1762231"/>
              <a:gd name="connsiteY226" fmla="*/ 1204469 h 1446142"/>
              <a:gd name="connsiteX227" fmla="*/ 1031895 w 1762231"/>
              <a:gd name="connsiteY227" fmla="*/ 1221542 h 1446142"/>
              <a:gd name="connsiteX228" fmla="*/ 1033419 w 1762231"/>
              <a:gd name="connsiteY228" fmla="*/ 1257300 h 1446142"/>
              <a:gd name="connsiteX229" fmla="*/ 1034561 w 1762231"/>
              <a:gd name="connsiteY229" fmla="*/ 1272855 h 1446142"/>
              <a:gd name="connsiteX230" fmla="*/ 1034466 w 1762231"/>
              <a:gd name="connsiteY230" fmla="*/ 1276174 h 1446142"/>
              <a:gd name="connsiteX231" fmla="*/ 1034657 w 1762231"/>
              <a:gd name="connsiteY231" fmla="*/ 1295713 h 1446142"/>
              <a:gd name="connsiteX232" fmla="*/ 1036276 w 1762231"/>
              <a:gd name="connsiteY232" fmla="*/ 1317718 h 1446142"/>
              <a:gd name="connsiteX233" fmla="*/ 1038181 w 1762231"/>
              <a:gd name="connsiteY233" fmla="*/ 1364099 h 1446142"/>
              <a:gd name="connsiteX234" fmla="*/ 1038086 w 1762231"/>
              <a:gd name="connsiteY234" fmla="*/ 1398908 h 1446142"/>
              <a:gd name="connsiteX235" fmla="*/ 1034847 w 1762231"/>
              <a:gd name="connsiteY235" fmla="*/ 1430208 h 1446142"/>
              <a:gd name="connsiteX236" fmla="*/ 1034752 w 1762231"/>
              <a:gd name="connsiteY236" fmla="*/ 1435519 h 1446142"/>
              <a:gd name="connsiteX237" fmla="*/ 1038848 w 1762231"/>
              <a:gd name="connsiteY237" fmla="*/ 1424327 h 1446142"/>
              <a:gd name="connsiteX238" fmla="*/ 1040848 w 1762231"/>
              <a:gd name="connsiteY238" fmla="*/ 1410195 h 1446142"/>
              <a:gd name="connsiteX239" fmla="*/ 1042562 w 1762231"/>
              <a:gd name="connsiteY239" fmla="*/ 1402891 h 1446142"/>
              <a:gd name="connsiteX240" fmla="*/ 1043324 w 1762231"/>
              <a:gd name="connsiteY240" fmla="*/ 1406496 h 1446142"/>
              <a:gd name="connsiteX241" fmla="*/ 1042562 w 1762231"/>
              <a:gd name="connsiteY241" fmla="*/ 1418257 h 1446142"/>
              <a:gd name="connsiteX242" fmla="*/ 1039419 w 1762231"/>
              <a:gd name="connsiteY242" fmla="*/ 1436942 h 1446142"/>
              <a:gd name="connsiteX243" fmla="*/ 1037038 w 1762231"/>
              <a:gd name="connsiteY243" fmla="*/ 1446142 h 1446142"/>
              <a:gd name="connsiteX244" fmla="*/ 1040181 w 1762231"/>
              <a:gd name="connsiteY244" fmla="*/ 1445478 h 1446142"/>
              <a:gd name="connsiteX245" fmla="*/ 1051611 w 1762231"/>
              <a:gd name="connsiteY245" fmla="*/ 1431820 h 1446142"/>
              <a:gd name="connsiteX246" fmla="*/ 1058088 w 1762231"/>
              <a:gd name="connsiteY246" fmla="*/ 1404409 h 1446142"/>
              <a:gd name="connsiteX247" fmla="*/ 1060946 w 1762231"/>
              <a:gd name="connsiteY247" fmla="*/ 1385724 h 1446142"/>
              <a:gd name="connsiteX248" fmla="*/ 1062756 w 1762231"/>
              <a:gd name="connsiteY248" fmla="*/ 1352243 h 1446142"/>
              <a:gd name="connsiteX249" fmla="*/ 1063899 w 1762231"/>
              <a:gd name="connsiteY249" fmla="*/ 1337257 h 1446142"/>
              <a:gd name="connsiteX250" fmla="*/ 1064280 w 1762231"/>
              <a:gd name="connsiteY250" fmla="*/ 1294859 h 1446142"/>
              <a:gd name="connsiteX251" fmla="*/ 1065041 w 1762231"/>
              <a:gd name="connsiteY251" fmla="*/ 1265836 h 1446142"/>
              <a:gd name="connsiteX252" fmla="*/ 1065899 w 1762231"/>
              <a:gd name="connsiteY252" fmla="*/ 1257395 h 1446142"/>
              <a:gd name="connsiteX253" fmla="*/ 1066185 w 1762231"/>
              <a:gd name="connsiteY253" fmla="*/ 1226189 h 1446142"/>
              <a:gd name="connsiteX254" fmla="*/ 1065804 w 1762231"/>
              <a:gd name="connsiteY254" fmla="*/ 1218981 h 1446142"/>
              <a:gd name="connsiteX255" fmla="*/ 1065804 w 1762231"/>
              <a:gd name="connsiteY255" fmla="*/ 1213859 h 1446142"/>
              <a:gd name="connsiteX256" fmla="*/ 1066280 w 1762231"/>
              <a:gd name="connsiteY256" fmla="*/ 1201529 h 1446142"/>
              <a:gd name="connsiteX257" fmla="*/ 1066470 w 1762231"/>
              <a:gd name="connsiteY257" fmla="*/ 1197640 h 1446142"/>
              <a:gd name="connsiteX258" fmla="*/ 1067518 w 1762231"/>
              <a:gd name="connsiteY258" fmla="*/ 1175730 h 1446142"/>
              <a:gd name="connsiteX259" fmla="*/ 1067137 w 1762231"/>
              <a:gd name="connsiteY259" fmla="*/ 1172505 h 1446142"/>
              <a:gd name="connsiteX260" fmla="*/ 1068471 w 1762231"/>
              <a:gd name="connsiteY260" fmla="*/ 1151354 h 1446142"/>
              <a:gd name="connsiteX261" fmla="*/ 1068566 w 1762231"/>
              <a:gd name="connsiteY261" fmla="*/ 1146896 h 1446142"/>
              <a:gd name="connsiteX262" fmla="*/ 1071328 w 1762231"/>
              <a:gd name="connsiteY262" fmla="*/ 1126599 h 1446142"/>
              <a:gd name="connsiteX263" fmla="*/ 1071137 w 1762231"/>
              <a:gd name="connsiteY263" fmla="*/ 1122615 h 1446142"/>
              <a:gd name="connsiteX264" fmla="*/ 1071042 w 1762231"/>
              <a:gd name="connsiteY264" fmla="*/ 1111234 h 1446142"/>
              <a:gd name="connsiteX265" fmla="*/ 1071519 w 1762231"/>
              <a:gd name="connsiteY265" fmla="*/ 1102792 h 1446142"/>
              <a:gd name="connsiteX266" fmla="*/ 1072185 w 1762231"/>
              <a:gd name="connsiteY266" fmla="*/ 1095773 h 1446142"/>
              <a:gd name="connsiteX267" fmla="*/ 1073043 w 1762231"/>
              <a:gd name="connsiteY267" fmla="*/ 1089988 h 1446142"/>
              <a:gd name="connsiteX268" fmla="*/ 1073233 w 1762231"/>
              <a:gd name="connsiteY268" fmla="*/ 1080313 h 1446142"/>
              <a:gd name="connsiteX269" fmla="*/ 1074852 w 1762231"/>
              <a:gd name="connsiteY269" fmla="*/ 1060395 h 1446142"/>
              <a:gd name="connsiteX270" fmla="*/ 1076281 w 1762231"/>
              <a:gd name="connsiteY270" fmla="*/ 1044935 h 1446142"/>
              <a:gd name="connsiteX271" fmla="*/ 1078281 w 1762231"/>
              <a:gd name="connsiteY271" fmla="*/ 1017144 h 1446142"/>
              <a:gd name="connsiteX272" fmla="*/ 1078948 w 1762231"/>
              <a:gd name="connsiteY272" fmla="*/ 1012591 h 1446142"/>
              <a:gd name="connsiteX273" fmla="*/ 1082663 w 1762231"/>
              <a:gd name="connsiteY273" fmla="*/ 991346 h 1446142"/>
              <a:gd name="connsiteX274" fmla="*/ 1083139 w 1762231"/>
              <a:gd name="connsiteY274" fmla="*/ 986224 h 1446142"/>
              <a:gd name="connsiteX275" fmla="*/ 1084758 w 1762231"/>
              <a:gd name="connsiteY275" fmla="*/ 967064 h 1446142"/>
              <a:gd name="connsiteX276" fmla="*/ 1084949 w 1762231"/>
              <a:gd name="connsiteY276" fmla="*/ 964409 h 1446142"/>
              <a:gd name="connsiteX277" fmla="*/ 1089140 w 1762231"/>
              <a:gd name="connsiteY277" fmla="*/ 944111 h 1446142"/>
              <a:gd name="connsiteX278" fmla="*/ 1092759 w 1762231"/>
              <a:gd name="connsiteY278" fmla="*/ 923624 h 1446142"/>
              <a:gd name="connsiteX279" fmla="*/ 1094950 w 1762231"/>
              <a:gd name="connsiteY279" fmla="*/ 910914 h 1446142"/>
              <a:gd name="connsiteX280" fmla="*/ 1099332 w 1762231"/>
              <a:gd name="connsiteY280" fmla="*/ 887202 h 1446142"/>
              <a:gd name="connsiteX281" fmla="*/ 1099712 w 1762231"/>
              <a:gd name="connsiteY281" fmla="*/ 881986 h 1446142"/>
              <a:gd name="connsiteX282" fmla="*/ 1104761 w 1762231"/>
              <a:gd name="connsiteY282" fmla="*/ 854385 h 1446142"/>
              <a:gd name="connsiteX283" fmla="*/ 1107618 w 1762231"/>
              <a:gd name="connsiteY283" fmla="*/ 840253 h 1446142"/>
              <a:gd name="connsiteX284" fmla="*/ 1110476 w 1762231"/>
              <a:gd name="connsiteY284" fmla="*/ 821852 h 1446142"/>
              <a:gd name="connsiteX285" fmla="*/ 1110857 w 1762231"/>
              <a:gd name="connsiteY285" fmla="*/ 819291 h 1446142"/>
              <a:gd name="connsiteX286" fmla="*/ 1116000 w 1762231"/>
              <a:gd name="connsiteY286" fmla="*/ 800321 h 1446142"/>
              <a:gd name="connsiteX287" fmla="*/ 1121715 w 1762231"/>
              <a:gd name="connsiteY287" fmla="*/ 774143 h 1446142"/>
              <a:gd name="connsiteX288" fmla="*/ 1130193 w 1762231"/>
              <a:gd name="connsiteY288" fmla="*/ 735066 h 1446142"/>
              <a:gd name="connsiteX289" fmla="*/ 1136479 w 1762231"/>
              <a:gd name="connsiteY289" fmla="*/ 706991 h 1446142"/>
              <a:gd name="connsiteX290" fmla="*/ 1142289 w 1762231"/>
              <a:gd name="connsiteY290" fmla="*/ 680244 h 1446142"/>
              <a:gd name="connsiteX291" fmla="*/ 1148385 w 1762231"/>
              <a:gd name="connsiteY291" fmla="*/ 659567 h 1446142"/>
              <a:gd name="connsiteX292" fmla="*/ 1152005 w 1762231"/>
              <a:gd name="connsiteY292" fmla="*/ 645620 h 1446142"/>
              <a:gd name="connsiteX293" fmla="*/ 1159530 w 1762231"/>
              <a:gd name="connsiteY293" fmla="*/ 620391 h 1446142"/>
              <a:gd name="connsiteX294" fmla="*/ 1165054 w 1762231"/>
              <a:gd name="connsiteY294" fmla="*/ 603128 h 1446142"/>
              <a:gd name="connsiteX295" fmla="*/ 1169340 w 1762231"/>
              <a:gd name="connsiteY295" fmla="*/ 592126 h 1446142"/>
              <a:gd name="connsiteX296" fmla="*/ 1182485 w 1762231"/>
              <a:gd name="connsiteY296" fmla="*/ 557981 h 1446142"/>
              <a:gd name="connsiteX297" fmla="*/ 1183342 w 1762231"/>
              <a:gd name="connsiteY297" fmla="*/ 555515 h 1446142"/>
              <a:gd name="connsiteX298" fmla="*/ 1190010 w 1762231"/>
              <a:gd name="connsiteY298" fmla="*/ 539865 h 1446142"/>
              <a:gd name="connsiteX299" fmla="*/ 1203059 w 1762231"/>
              <a:gd name="connsiteY299" fmla="*/ 516342 h 1446142"/>
              <a:gd name="connsiteX300" fmla="*/ 1205916 w 1762231"/>
              <a:gd name="connsiteY300" fmla="*/ 511885 h 1446142"/>
              <a:gd name="connsiteX301" fmla="*/ 1217537 w 1762231"/>
              <a:gd name="connsiteY301" fmla="*/ 495191 h 1446142"/>
              <a:gd name="connsiteX302" fmla="*/ 1228776 w 1762231"/>
              <a:gd name="connsiteY302" fmla="*/ 479921 h 1446142"/>
              <a:gd name="connsiteX303" fmla="*/ 1248398 w 1762231"/>
              <a:gd name="connsiteY303" fmla="*/ 458770 h 1446142"/>
              <a:gd name="connsiteX304" fmla="*/ 1250493 w 1762231"/>
              <a:gd name="connsiteY304" fmla="*/ 456209 h 1446142"/>
              <a:gd name="connsiteX305" fmla="*/ 1265638 w 1762231"/>
              <a:gd name="connsiteY305" fmla="*/ 440749 h 1446142"/>
              <a:gd name="connsiteX306" fmla="*/ 1270115 w 1762231"/>
              <a:gd name="connsiteY306" fmla="*/ 435911 h 1446142"/>
              <a:gd name="connsiteX307" fmla="*/ 1279926 w 1762231"/>
              <a:gd name="connsiteY307" fmla="*/ 427280 h 1446142"/>
              <a:gd name="connsiteX308" fmla="*/ 1289260 w 1762231"/>
              <a:gd name="connsiteY308" fmla="*/ 419123 h 1446142"/>
              <a:gd name="connsiteX309" fmla="*/ 1293641 w 1762231"/>
              <a:gd name="connsiteY309" fmla="*/ 415329 h 1446142"/>
              <a:gd name="connsiteX310" fmla="*/ 1297071 w 1762231"/>
              <a:gd name="connsiteY310" fmla="*/ 413337 h 1446142"/>
              <a:gd name="connsiteX311" fmla="*/ 1316406 w 1762231"/>
              <a:gd name="connsiteY311" fmla="*/ 397593 h 1446142"/>
              <a:gd name="connsiteX312" fmla="*/ 1322121 w 1762231"/>
              <a:gd name="connsiteY312" fmla="*/ 394368 h 1446142"/>
              <a:gd name="connsiteX313" fmla="*/ 1332694 w 1762231"/>
              <a:gd name="connsiteY313" fmla="*/ 387823 h 1446142"/>
              <a:gd name="connsiteX314" fmla="*/ 1340981 w 1762231"/>
              <a:gd name="connsiteY314" fmla="*/ 382607 h 1446142"/>
              <a:gd name="connsiteX315" fmla="*/ 1366127 w 1762231"/>
              <a:gd name="connsiteY315" fmla="*/ 371130 h 1446142"/>
              <a:gd name="connsiteX316" fmla="*/ 1384986 w 1762231"/>
              <a:gd name="connsiteY316" fmla="*/ 365724 h 1446142"/>
              <a:gd name="connsiteX317" fmla="*/ 1396607 w 1762231"/>
              <a:gd name="connsiteY317" fmla="*/ 362499 h 1446142"/>
              <a:gd name="connsiteX318" fmla="*/ 1399655 w 1762231"/>
              <a:gd name="connsiteY318" fmla="*/ 361550 h 1446142"/>
              <a:gd name="connsiteX319" fmla="*/ 1408799 w 1762231"/>
              <a:gd name="connsiteY319" fmla="*/ 359843 h 1446142"/>
              <a:gd name="connsiteX320" fmla="*/ 1422324 w 1762231"/>
              <a:gd name="connsiteY320" fmla="*/ 357567 h 1446142"/>
              <a:gd name="connsiteX321" fmla="*/ 1425468 w 1762231"/>
              <a:gd name="connsiteY321" fmla="*/ 357377 h 1446142"/>
              <a:gd name="connsiteX322" fmla="*/ 1441851 w 1762231"/>
              <a:gd name="connsiteY322" fmla="*/ 353868 h 1446142"/>
              <a:gd name="connsiteX323" fmla="*/ 1444422 w 1762231"/>
              <a:gd name="connsiteY323" fmla="*/ 353962 h 1446142"/>
              <a:gd name="connsiteX324" fmla="*/ 1450137 w 1762231"/>
              <a:gd name="connsiteY324" fmla="*/ 354057 h 1446142"/>
              <a:gd name="connsiteX325" fmla="*/ 1455757 w 1762231"/>
              <a:gd name="connsiteY325" fmla="*/ 354532 h 1446142"/>
              <a:gd name="connsiteX326" fmla="*/ 1458138 w 1762231"/>
              <a:gd name="connsiteY326" fmla="*/ 354721 h 1446142"/>
              <a:gd name="connsiteX327" fmla="*/ 1480236 w 1762231"/>
              <a:gd name="connsiteY327" fmla="*/ 355195 h 1446142"/>
              <a:gd name="connsiteX328" fmla="*/ 1491857 w 1762231"/>
              <a:gd name="connsiteY328" fmla="*/ 357187 h 1446142"/>
              <a:gd name="connsiteX329" fmla="*/ 1509764 w 1762231"/>
              <a:gd name="connsiteY329" fmla="*/ 359938 h 1446142"/>
              <a:gd name="connsiteX330" fmla="*/ 1513383 w 1762231"/>
              <a:gd name="connsiteY330" fmla="*/ 361361 h 1446142"/>
              <a:gd name="connsiteX331" fmla="*/ 1528337 w 1762231"/>
              <a:gd name="connsiteY331" fmla="*/ 368095 h 1446142"/>
              <a:gd name="connsiteX332" fmla="*/ 1540625 w 1762231"/>
              <a:gd name="connsiteY332" fmla="*/ 374545 h 1446142"/>
              <a:gd name="connsiteX333" fmla="*/ 1563104 w 1762231"/>
              <a:gd name="connsiteY333" fmla="*/ 385073 h 1446142"/>
              <a:gd name="connsiteX334" fmla="*/ 1566057 w 1762231"/>
              <a:gd name="connsiteY334" fmla="*/ 386495 h 1446142"/>
              <a:gd name="connsiteX335" fmla="*/ 1577010 w 1762231"/>
              <a:gd name="connsiteY335" fmla="*/ 395411 h 1446142"/>
              <a:gd name="connsiteX336" fmla="*/ 1588345 w 1762231"/>
              <a:gd name="connsiteY336" fmla="*/ 404042 h 1446142"/>
              <a:gd name="connsiteX337" fmla="*/ 1600442 w 1762231"/>
              <a:gd name="connsiteY337" fmla="*/ 412579 h 1446142"/>
              <a:gd name="connsiteX338" fmla="*/ 1601966 w 1762231"/>
              <a:gd name="connsiteY338" fmla="*/ 413717 h 1446142"/>
              <a:gd name="connsiteX339" fmla="*/ 1615110 w 1762231"/>
              <a:gd name="connsiteY339" fmla="*/ 426237 h 1446142"/>
              <a:gd name="connsiteX340" fmla="*/ 1618730 w 1762231"/>
              <a:gd name="connsiteY340" fmla="*/ 430979 h 1446142"/>
              <a:gd name="connsiteX341" fmla="*/ 1620540 w 1762231"/>
              <a:gd name="connsiteY341" fmla="*/ 434299 h 1446142"/>
              <a:gd name="connsiteX342" fmla="*/ 1631779 w 1762231"/>
              <a:gd name="connsiteY342" fmla="*/ 449664 h 1446142"/>
              <a:gd name="connsiteX343" fmla="*/ 1636923 w 1762231"/>
              <a:gd name="connsiteY343" fmla="*/ 456683 h 1446142"/>
              <a:gd name="connsiteX344" fmla="*/ 1637875 w 1762231"/>
              <a:gd name="connsiteY344" fmla="*/ 458390 h 1446142"/>
              <a:gd name="connsiteX345" fmla="*/ 1642066 w 1762231"/>
              <a:gd name="connsiteY345" fmla="*/ 469108 h 1446142"/>
              <a:gd name="connsiteX346" fmla="*/ 1641876 w 1762231"/>
              <a:gd name="connsiteY346" fmla="*/ 469013 h 1446142"/>
              <a:gd name="connsiteX347" fmla="*/ 1646162 w 1762231"/>
              <a:gd name="connsiteY347" fmla="*/ 474704 h 1446142"/>
              <a:gd name="connsiteX348" fmla="*/ 1651020 w 1762231"/>
              <a:gd name="connsiteY348" fmla="*/ 485043 h 1446142"/>
              <a:gd name="connsiteX349" fmla="*/ 1655973 w 1762231"/>
              <a:gd name="connsiteY349" fmla="*/ 499839 h 1446142"/>
              <a:gd name="connsiteX350" fmla="*/ 1658544 w 1762231"/>
              <a:gd name="connsiteY350" fmla="*/ 500977 h 1446142"/>
              <a:gd name="connsiteX351" fmla="*/ 1659116 w 1762231"/>
              <a:gd name="connsiteY351" fmla="*/ 505530 h 1446142"/>
              <a:gd name="connsiteX352" fmla="*/ 1660164 w 1762231"/>
              <a:gd name="connsiteY352" fmla="*/ 515868 h 1446142"/>
              <a:gd name="connsiteX353" fmla="*/ 1660830 w 1762231"/>
              <a:gd name="connsiteY353" fmla="*/ 517575 h 1446142"/>
              <a:gd name="connsiteX354" fmla="*/ 1662735 w 1762231"/>
              <a:gd name="connsiteY354" fmla="*/ 522697 h 1446142"/>
              <a:gd name="connsiteX355" fmla="*/ 1665212 w 1762231"/>
              <a:gd name="connsiteY355" fmla="*/ 526396 h 1446142"/>
              <a:gd name="connsiteX356" fmla="*/ 1665116 w 1762231"/>
              <a:gd name="connsiteY356" fmla="*/ 525922 h 1446142"/>
              <a:gd name="connsiteX357" fmla="*/ 1665307 w 1762231"/>
              <a:gd name="connsiteY357" fmla="*/ 526207 h 1446142"/>
              <a:gd name="connsiteX358" fmla="*/ 1665212 w 1762231"/>
              <a:gd name="connsiteY358" fmla="*/ 526396 h 1446142"/>
              <a:gd name="connsiteX359" fmla="*/ 1665593 w 1762231"/>
              <a:gd name="connsiteY359" fmla="*/ 532182 h 1446142"/>
              <a:gd name="connsiteX360" fmla="*/ 1667688 w 1762231"/>
              <a:gd name="connsiteY360" fmla="*/ 536640 h 1446142"/>
              <a:gd name="connsiteX361" fmla="*/ 1667403 w 1762231"/>
              <a:gd name="connsiteY361" fmla="*/ 536924 h 1446142"/>
              <a:gd name="connsiteX362" fmla="*/ 1667498 w 1762231"/>
              <a:gd name="connsiteY362" fmla="*/ 536545 h 1446142"/>
              <a:gd name="connsiteX363" fmla="*/ 1666545 w 1762231"/>
              <a:gd name="connsiteY363" fmla="*/ 537873 h 1446142"/>
              <a:gd name="connsiteX364" fmla="*/ 1668736 w 1762231"/>
              <a:gd name="connsiteY364" fmla="*/ 546694 h 1446142"/>
              <a:gd name="connsiteX365" fmla="*/ 1669593 w 1762231"/>
              <a:gd name="connsiteY365" fmla="*/ 549065 h 1446142"/>
              <a:gd name="connsiteX366" fmla="*/ 1672070 w 1762231"/>
              <a:gd name="connsiteY366" fmla="*/ 556368 h 1446142"/>
              <a:gd name="connsiteX367" fmla="*/ 1672737 w 1762231"/>
              <a:gd name="connsiteY367" fmla="*/ 563482 h 1446142"/>
              <a:gd name="connsiteX368" fmla="*/ 1674641 w 1762231"/>
              <a:gd name="connsiteY368" fmla="*/ 570785 h 1446142"/>
              <a:gd name="connsiteX369" fmla="*/ 1676547 w 1762231"/>
              <a:gd name="connsiteY369" fmla="*/ 577330 h 1446142"/>
              <a:gd name="connsiteX370" fmla="*/ 1677404 w 1762231"/>
              <a:gd name="connsiteY370" fmla="*/ 586340 h 1446142"/>
              <a:gd name="connsiteX371" fmla="*/ 1681214 w 1762231"/>
              <a:gd name="connsiteY371" fmla="*/ 608155 h 1446142"/>
              <a:gd name="connsiteX372" fmla="*/ 1682547 w 1762231"/>
              <a:gd name="connsiteY372" fmla="*/ 619822 h 1446142"/>
              <a:gd name="connsiteX373" fmla="*/ 1685405 w 1762231"/>
              <a:gd name="connsiteY373" fmla="*/ 629970 h 1446142"/>
              <a:gd name="connsiteX374" fmla="*/ 1687024 w 1762231"/>
              <a:gd name="connsiteY374" fmla="*/ 639835 h 1446142"/>
              <a:gd name="connsiteX375" fmla="*/ 1686357 w 1762231"/>
              <a:gd name="connsiteY375" fmla="*/ 642206 h 1446142"/>
              <a:gd name="connsiteX376" fmla="*/ 1685881 w 1762231"/>
              <a:gd name="connsiteY376" fmla="*/ 644577 h 1446142"/>
              <a:gd name="connsiteX377" fmla="*/ 1686929 w 1762231"/>
              <a:gd name="connsiteY377" fmla="*/ 650742 h 1446142"/>
              <a:gd name="connsiteX378" fmla="*/ 1689786 w 1762231"/>
              <a:gd name="connsiteY378" fmla="*/ 655674 h 1446142"/>
              <a:gd name="connsiteX379" fmla="*/ 1688548 w 1762231"/>
              <a:gd name="connsiteY379" fmla="*/ 662033 h 1446142"/>
              <a:gd name="connsiteX380" fmla="*/ 1689882 w 1762231"/>
              <a:gd name="connsiteY380" fmla="*/ 674837 h 1446142"/>
              <a:gd name="connsiteX381" fmla="*/ 1691691 w 1762231"/>
              <a:gd name="connsiteY381" fmla="*/ 679106 h 1446142"/>
              <a:gd name="connsiteX382" fmla="*/ 1692739 w 1762231"/>
              <a:gd name="connsiteY382" fmla="*/ 684038 h 1446142"/>
              <a:gd name="connsiteX383" fmla="*/ 1692168 w 1762231"/>
              <a:gd name="connsiteY383" fmla="*/ 696178 h 1446142"/>
              <a:gd name="connsiteX384" fmla="*/ 1693025 w 1762231"/>
              <a:gd name="connsiteY384" fmla="*/ 700541 h 1446142"/>
              <a:gd name="connsiteX385" fmla="*/ 1693882 w 1762231"/>
              <a:gd name="connsiteY385" fmla="*/ 703671 h 1446142"/>
              <a:gd name="connsiteX386" fmla="*/ 1695120 w 1762231"/>
              <a:gd name="connsiteY386" fmla="*/ 723020 h 1446142"/>
              <a:gd name="connsiteX387" fmla="*/ 1695025 w 1762231"/>
              <a:gd name="connsiteY387" fmla="*/ 733359 h 1446142"/>
              <a:gd name="connsiteX388" fmla="*/ 1695025 w 1762231"/>
              <a:gd name="connsiteY388" fmla="*/ 736489 h 1446142"/>
              <a:gd name="connsiteX389" fmla="*/ 1696073 w 1762231"/>
              <a:gd name="connsiteY389" fmla="*/ 747586 h 1446142"/>
              <a:gd name="connsiteX390" fmla="*/ 1698264 w 1762231"/>
              <a:gd name="connsiteY390" fmla="*/ 751190 h 1446142"/>
              <a:gd name="connsiteX391" fmla="*/ 1696835 w 1762231"/>
              <a:gd name="connsiteY391" fmla="*/ 763805 h 1446142"/>
              <a:gd name="connsiteX392" fmla="*/ 1697978 w 1762231"/>
              <a:gd name="connsiteY392" fmla="*/ 773859 h 1446142"/>
              <a:gd name="connsiteX393" fmla="*/ 1698549 w 1762231"/>
              <a:gd name="connsiteY393" fmla="*/ 800985 h 1446142"/>
              <a:gd name="connsiteX394" fmla="*/ 1698168 w 1762231"/>
              <a:gd name="connsiteY394" fmla="*/ 807909 h 1446142"/>
              <a:gd name="connsiteX395" fmla="*/ 1698549 w 1762231"/>
              <a:gd name="connsiteY395" fmla="*/ 811608 h 1446142"/>
              <a:gd name="connsiteX396" fmla="*/ 1699216 w 1762231"/>
              <a:gd name="connsiteY396" fmla="*/ 814738 h 1446142"/>
              <a:gd name="connsiteX397" fmla="*/ 1698073 w 1762231"/>
              <a:gd name="connsiteY397" fmla="*/ 826974 h 1446142"/>
              <a:gd name="connsiteX398" fmla="*/ 1697025 w 1762231"/>
              <a:gd name="connsiteY398" fmla="*/ 849548 h 1446142"/>
              <a:gd name="connsiteX399" fmla="*/ 1696263 w 1762231"/>
              <a:gd name="connsiteY399" fmla="*/ 865103 h 1446142"/>
              <a:gd name="connsiteX400" fmla="*/ 1697121 w 1762231"/>
              <a:gd name="connsiteY400" fmla="*/ 867569 h 1446142"/>
              <a:gd name="connsiteX401" fmla="*/ 1697406 w 1762231"/>
              <a:gd name="connsiteY401" fmla="*/ 869371 h 1446142"/>
              <a:gd name="connsiteX402" fmla="*/ 1695406 w 1762231"/>
              <a:gd name="connsiteY402" fmla="*/ 880563 h 1446142"/>
              <a:gd name="connsiteX403" fmla="*/ 1695501 w 1762231"/>
              <a:gd name="connsiteY403" fmla="*/ 883788 h 1446142"/>
              <a:gd name="connsiteX404" fmla="*/ 1695787 w 1762231"/>
              <a:gd name="connsiteY404" fmla="*/ 889384 h 1446142"/>
              <a:gd name="connsiteX405" fmla="*/ 1694073 w 1762231"/>
              <a:gd name="connsiteY405" fmla="*/ 902283 h 1446142"/>
              <a:gd name="connsiteX406" fmla="*/ 1693787 w 1762231"/>
              <a:gd name="connsiteY406" fmla="*/ 919071 h 1446142"/>
              <a:gd name="connsiteX407" fmla="*/ 1693406 w 1762231"/>
              <a:gd name="connsiteY407" fmla="*/ 931971 h 1446142"/>
              <a:gd name="connsiteX408" fmla="*/ 1690453 w 1762231"/>
              <a:gd name="connsiteY408" fmla="*/ 957200 h 1446142"/>
              <a:gd name="connsiteX409" fmla="*/ 1689691 w 1762231"/>
              <a:gd name="connsiteY409" fmla="*/ 979110 h 1446142"/>
              <a:gd name="connsiteX410" fmla="*/ 1688643 w 1762231"/>
              <a:gd name="connsiteY410" fmla="*/ 989354 h 1446142"/>
              <a:gd name="connsiteX411" fmla="*/ 1688167 w 1762231"/>
              <a:gd name="connsiteY411" fmla="*/ 992958 h 1446142"/>
              <a:gd name="connsiteX412" fmla="*/ 1687596 w 1762231"/>
              <a:gd name="connsiteY412" fmla="*/ 1006901 h 1446142"/>
              <a:gd name="connsiteX413" fmla="*/ 1686643 w 1762231"/>
              <a:gd name="connsiteY413" fmla="*/ 1015816 h 1446142"/>
              <a:gd name="connsiteX414" fmla="*/ 1687596 w 1762231"/>
              <a:gd name="connsiteY414" fmla="*/ 1027198 h 1446142"/>
              <a:gd name="connsiteX415" fmla="*/ 1687119 w 1762231"/>
              <a:gd name="connsiteY415" fmla="*/ 1031941 h 1446142"/>
              <a:gd name="connsiteX416" fmla="*/ 1687500 w 1762231"/>
              <a:gd name="connsiteY416" fmla="*/ 1039718 h 1446142"/>
              <a:gd name="connsiteX417" fmla="*/ 1687119 w 1762231"/>
              <a:gd name="connsiteY417" fmla="*/ 1041615 h 1446142"/>
              <a:gd name="connsiteX418" fmla="*/ 1685976 w 1762231"/>
              <a:gd name="connsiteY418" fmla="*/ 1060490 h 1446142"/>
              <a:gd name="connsiteX419" fmla="*/ 1685691 w 1762231"/>
              <a:gd name="connsiteY419" fmla="*/ 1069975 h 1446142"/>
              <a:gd name="connsiteX420" fmla="*/ 1686072 w 1762231"/>
              <a:gd name="connsiteY420" fmla="*/ 1086858 h 1446142"/>
              <a:gd name="connsiteX421" fmla="*/ 1683881 w 1762231"/>
              <a:gd name="connsiteY421" fmla="*/ 1121762 h 1446142"/>
              <a:gd name="connsiteX422" fmla="*/ 1683500 w 1762231"/>
              <a:gd name="connsiteY422" fmla="*/ 1127642 h 1446142"/>
              <a:gd name="connsiteX423" fmla="*/ 1682166 w 1762231"/>
              <a:gd name="connsiteY423" fmla="*/ 1157614 h 1446142"/>
              <a:gd name="connsiteX424" fmla="*/ 1678071 w 1762231"/>
              <a:gd name="connsiteY424" fmla="*/ 1211203 h 1446142"/>
              <a:gd name="connsiteX425" fmla="*/ 1678737 w 1762231"/>
              <a:gd name="connsiteY425" fmla="*/ 1213670 h 1446142"/>
              <a:gd name="connsiteX426" fmla="*/ 1680833 w 1762231"/>
              <a:gd name="connsiteY426" fmla="*/ 1203046 h 1446142"/>
              <a:gd name="connsiteX427" fmla="*/ 1682547 w 1762231"/>
              <a:gd name="connsiteY427" fmla="*/ 1201719 h 1446142"/>
              <a:gd name="connsiteX428" fmla="*/ 1680166 w 1762231"/>
              <a:gd name="connsiteY428" fmla="*/ 1225051 h 1446142"/>
              <a:gd name="connsiteX429" fmla="*/ 1682071 w 1762231"/>
              <a:gd name="connsiteY429" fmla="*/ 1233683 h 1446142"/>
              <a:gd name="connsiteX430" fmla="*/ 1685405 w 1762231"/>
              <a:gd name="connsiteY430" fmla="*/ 1231311 h 1446142"/>
              <a:gd name="connsiteX431" fmla="*/ 1689405 w 1762231"/>
              <a:gd name="connsiteY431" fmla="*/ 1227897 h 1446142"/>
              <a:gd name="connsiteX432" fmla="*/ 1692930 w 1762231"/>
              <a:gd name="connsiteY432" fmla="*/ 1215946 h 1446142"/>
              <a:gd name="connsiteX433" fmla="*/ 1703502 w 1762231"/>
              <a:gd name="connsiteY433" fmla="*/ 1169091 h 1446142"/>
              <a:gd name="connsiteX434" fmla="*/ 1705693 w 1762231"/>
              <a:gd name="connsiteY434" fmla="*/ 1158183 h 1446142"/>
              <a:gd name="connsiteX435" fmla="*/ 1715790 w 1762231"/>
              <a:gd name="connsiteY435" fmla="*/ 1120244 h 1446142"/>
              <a:gd name="connsiteX436" fmla="*/ 1717790 w 1762231"/>
              <a:gd name="connsiteY436" fmla="*/ 1111992 h 1446142"/>
              <a:gd name="connsiteX437" fmla="*/ 1721600 w 1762231"/>
              <a:gd name="connsiteY437" fmla="*/ 1096153 h 1446142"/>
              <a:gd name="connsiteX438" fmla="*/ 1723314 w 1762231"/>
              <a:gd name="connsiteY438" fmla="*/ 1089883 h 1446142"/>
              <a:gd name="connsiteX439" fmla="*/ 1728172 w 1762231"/>
              <a:gd name="connsiteY439" fmla="*/ 1074527 h 1446142"/>
              <a:gd name="connsiteX440" fmla="*/ 1732554 w 1762231"/>
              <a:gd name="connsiteY440" fmla="*/ 1053661 h 1446142"/>
              <a:gd name="connsiteX441" fmla="*/ 1737030 w 1762231"/>
              <a:gd name="connsiteY441" fmla="*/ 1036673 h 1446142"/>
              <a:gd name="connsiteX442" fmla="*/ 1742745 w 1762231"/>
              <a:gd name="connsiteY442" fmla="*/ 1015911 h 1446142"/>
              <a:gd name="connsiteX443" fmla="*/ 1743031 w 1762231"/>
              <a:gd name="connsiteY443" fmla="*/ 1014014 h 1446142"/>
              <a:gd name="connsiteX444" fmla="*/ 1745317 w 1762231"/>
              <a:gd name="connsiteY444" fmla="*/ 1001210 h 1446142"/>
              <a:gd name="connsiteX445" fmla="*/ 1746555 w 1762231"/>
              <a:gd name="connsiteY445" fmla="*/ 988216 h 1446142"/>
              <a:gd name="connsiteX446" fmla="*/ 1747889 w 1762231"/>
              <a:gd name="connsiteY446" fmla="*/ 983189 h 1446142"/>
              <a:gd name="connsiteX447" fmla="*/ 1749413 w 1762231"/>
              <a:gd name="connsiteY447" fmla="*/ 975506 h 1446142"/>
              <a:gd name="connsiteX448" fmla="*/ 1750556 w 1762231"/>
              <a:gd name="connsiteY448" fmla="*/ 967728 h 1446142"/>
              <a:gd name="connsiteX449" fmla="*/ 1753890 w 1762231"/>
              <a:gd name="connsiteY449" fmla="*/ 945724 h 1446142"/>
              <a:gd name="connsiteX450" fmla="*/ 1753890 w 1762231"/>
              <a:gd name="connsiteY450" fmla="*/ 939843 h 1446142"/>
              <a:gd name="connsiteX451" fmla="*/ 1754747 w 1762231"/>
              <a:gd name="connsiteY451" fmla="*/ 931496 h 1446142"/>
              <a:gd name="connsiteX452" fmla="*/ 1755033 w 1762231"/>
              <a:gd name="connsiteY452" fmla="*/ 927608 h 1446142"/>
              <a:gd name="connsiteX453" fmla="*/ 1755509 w 1762231"/>
              <a:gd name="connsiteY453" fmla="*/ 919830 h 1446142"/>
              <a:gd name="connsiteX454" fmla="*/ 1757414 w 1762231"/>
              <a:gd name="connsiteY454" fmla="*/ 900955 h 1446142"/>
              <a:gd name="connsiteX455" fmla="*/ 1758271 w 1762231"/>
              <a:gd name="connsiteY455" fmla="*/ 893842 h 1446142"/>
              <a:gd name="connsiteX456" fmla="*/ 1759986 w 1762231"/>
              <a:gd name="connsiteY456" fmla="*/ 878097 h 1446142"/>
              <a:gd name="connsiteX457" fmla="*/ 1760843 w 1762231"/>
              <a:gd name="connsiteY457" fmla="*/ 859507 h 1446142"/>
              <a:gd name="connsiteX458" fmla="*/ 1760748 w 1762231"/>
              <a:gd name="connsiteY458" fmla="*/ 856282 h 1446142"/>
              <a:gd name="connsiteX459" fmla="*/ 1761129 w 1762231"/>
              <a:gd name="connsiteY459" fmla="*/ 847556 h 1446142"/>
              <a:gd name="connsiteX460" fmla="*/ 1760176 w 1762231"/>
              <a:gd name="connsiteY460" fmla="*/ 844331 h 1446142"/>
              <a:gd name="connsiteX461" fmla="*/ 1760176 w 1762231"/>
              <a:gd name="connsiteY461" fmla="*/ 844331 h 1446142"/>
              <a:gd name="connsiteX462" fmla="*/ 1760176 w 1762231"/>
              <a:gd name="connsiteY462" fmla="*/ 844331 h 1446142"/>
              <a:gd name="connsiteX463" fmla="*/ 1042944 w 1762231"/>
              <a:gd name="connsiteY463" fmla="*/ 1370833 h 1446142"/>
              <a:gd name="connsiteX464" fmla="*/ 1042944 w 1762231"/>
              <a:gd name="connsiteY464" fmla="*/ 1365237 h 1446142"/>
              <a:gd name="connsiteX465" fmla="*/ 1042944 w 1762231"/>
              <a:gd name="connsiteY465" fmla="*/ 1370833 h 1446142"/>
              <a:gd name="connsiteX466" fmla="*/ 1042944 w 1762231"/>
              <a:gd name="connsiteY466" fmla="*/ 1338110 h 1446142"/>
              <a:gd name="connsiteX467" fmla="*/ 1043229 w 1762231"/>
              <a:gd name="connsiteY467" fmla="*/ 1337636 h 1446142"/>
              <a:gd name="connsiteX468" fmla="*/ 1043420 w 1762231"/>
              <a:gd name="connsiteY468" fmla="*/ 1338205 h 1446142"/>
              <a:gd name="connsiteX469" fmla="*/ 1043039 w 1762231"/>
              <a:gd name="connsiteY469" fmla="*/ 1338584 h 1446142"/>
              <a:gd name="connsiteX470" fmla="*/ 1042944 w 1762231"/>
              <a:gd name="connsiteY470" fmla="*/ 1338110 h 1446142"/>
              <a:gd name="connsiteX471" fmla="*/ 1042944 w 1762231"/>
              <a:gd name="connsiteY471" fmla="*/ 1338110 h 1446142"/>
              <a:gd name="connsiteX472" fmla="*/ 1043229 w 1762231"/>
              <a:gd name="connsiteY472" fmla="*/ 1321512 h 1446142"/>
              <a:gd name="connsiteX473" fmla="*/ 1043610 w 1762231"/>
              <a:gd name="connsiteY473" fmla="*/ 1321986 h 1446142"/>
              <a:gd name="connsiteX474" fmla="*/ 1043134 w 1762231"/>
              <a:gd name="connsiteY474" fmla="*/ 1323029 h 1446142"/>
              <a:gd name="connsiteX475" fmla="*/ 1042753 w 1762231"/>
              <a:gd name="connsiteY475" fmla="*/ 1322555 h 1446142"/>
              <a:gd name="connsiteX476" fmla="*/ 1043229 w 1762231"/>
              <a:gd name="connsiteY476" fmla="*/ 1321512 h 1446142"/>
              <a:gd name="connsiteX477" fmla="*/ 1043706 w 1762231"/>
              <a:gd name="connsiteY477" fmla="*/ 1400046 h 1446142"/>
              <a:gd name="connsiteX478" fmla="*/ 1042658 w 1762231"/>
              <a:gd name="connsiteY478" fmla="*/ 1402417 h 1446142"/>
              <a:gd name="connsiteX479" fmla="*/ 1042658 w 1762231"/>
              <a:gd name="connsiteY479" fmla="*/ 1382689 h 1446142"/>
              <a:gd name="connsiteX480" fmla="*/ 1043515 w 1762231"/>
              <a:gd name="connsiteY480" fmla="*/ 1382499 h 1446142"/>
              <a:gd name="connsiteX481" fmla="*/ 1044468 w 1762231"/>
              <a:gd name="connsiteY481" fmla="*/ 1385155 h 1446142"/>
              <a:gd name="connsiteX482" fmla="*/ 1043706 w 1762231"/>
              <a:gd name="connsiteY482" fmla="*/ 1400046 h 1446142"/>
              <a:gd name="connsiteX483" fmla="*/ 1085520 w 1762231"/>
              <a:gd name="connsiteY483" fmla="*/ 670854 h 1446142"/>
              <a:gd name="connsiteX484" fmla="*/ 1085425 w 1762231"/>
              <a:gd name="connsiteY484" fmla="*/ 670474 h 1446142"/>
              <a:gd name="connsiteX485" fmla="*/ 1085711 w 1762231"/>
              <a:gd name="connsiteY485" fmla="*/ 670569 h 1446142"/>
              <a:gd name="connsiteX486" fmla="*/ 1085520 w 1762231"/>
              <a:gd name="connsiteY486" fmla="*/ 670854 h 1446142"/>
              <a:gd name="connsiteX487" fmla="*/ 1122382 w 1762231"/>
              <a:gd name="connsiteY487" fmla="*/ 548500 h 1446142"/>
              <a:gd name="connsiteX488" fmla="*/ 1122477 w 1762231"/>
              <a:gd name="connsiteY488" fmla="*/ 547931 h 1446142"/>
              <a:gd name="connsiteX489" fmla="*/ 1122573 w 1762231"/>
              <a:gd name="connsiteY489" fmla="*/ 548215 h 1446142"/>
              <a:gd name="connsiteX490" fmla="*/ 1122382 w 1762231"/>
              <a:gd name="connsiteY490" fmla="*/ 548500 h 1446142"/>
              <a:gd name="connsiteX491" fmla="*/ 1122382 w 1762231"/>
              <a:gd name="connsiteY491" fmla="*/ 548500 h 1446142"/>
              <a:gd name="connsiteX492" fmla="*/ 1156386 w 1762231"/>
              <a:gd name="connsiteY492" fmla="*/ 520709 h 1446142"/>
              <a:gd name="connsiteX493" fmla="*/ 1155910 w 1762231"/>
              <a:gd name="connsiteY493" fmla="*/ 519761 h 1446142"/>
              <a:gd name="connsiteX494" fmla="*/ 1157625 w 1762231"/>
              <a:gd name="connsiteY494" fmla="*/ 519286 h 1446142"/>
              <a:gd name="connsiteX495" fmla="*/ 1158196 w 1762231"/>
              <a:gd name="connsiteY495" fmla="*/ 520520 h 1446142"/>
              <a:gd name="connsiteX496" fmla="*/ 1156386 w 1762231"/>
              <a:gd name="connsiteY496" fmla="*/ 520709 h 1446142"/>
              <a:gd name="connsiteX497" fmla="*/ 1156386 w 1762231"/>
              <a:gd name="connsiteY497" fmla="*/ 520709 h 1446142"/>
              <a:gd name="connsiteX498" fmla="*/ 1164006 w 1762231"/>
              <a:gd name="connsiteY498" fmla="*/ 469017 h 1446142"/>
              <a:gd name="connsiteX499" fmla="*/ 1163530 w 1762231"/>
              <a:gd name="connsiteY499" fmla="*/ 468258 h 1446142"/>
              <a:gd name="connsiteX500" fmla="*/ 1164292 w 1762231"/>
              <a:gd name="connsiteY500" fmla="*/ 467594 h 1446142"/>
              <a:gd name="connsiteX501" fmla="*/ 1164578 w 1762231"/>
              <a:gd name="connsiteY501" fmla="*/ 468068 h 1446142"/>
              <a:gd name="connsiteX502" fmla="*/ 1164006 w 1762231"/>
              <a:gd name="connsiteY502" fmla="*/ 469017 h 1446142"/>
              <a:gd name="connsiteX503" fmla="*/ 1183628 w 1762231"/>
              <a:gd name="connsiteY503" fmla="*/ 443787 h 1446142"/>
              <a:gd name="connsiteX504" fmla="*/ 1182866 w 1762231"/>
              <a:gd name="connsiteY504" fmla="*/ 442934 h 1446142"/>
              <a:gd name="connsiteX505" fmla="*/ 1185914 w 1762231"/>
              <a:gd name="connsiteY505" fmla="*/ 441132 h 1446142"/>
              <a:gd name="connsiteX506" fmla="*/ 1183628 w 1762231"/>
              <a:gd name="connsiteY506" fmla="*/ 443787 h 1446142"/>
              <a:gd name="connsiteX507" fmla="*/ 1186390 w 1762231"/>
              <a:gd name="connsiteY507" fmla="*/ 439804 h 1446142"/>
              <a:gd name="connsiteX508" fmla="*/ 1186104 w 1762231"/>
              <a:gd name="connsiteY508" fmla="*/ 440942 h 1446142"/>
              <a:gd name="connsiteX509" fmla="*/ 1186200 w 1762231"/>
              <a:gd name="connsiteY509" fmla="*/ 439804 h 1446142"/>
              <a:gd name="connsiteX510" fmla="*/ 1186485 w 1762231"/>
              <a:gd name="connsiteY510" fmla="*/ 439424 h 1446142"/>
              <a:gd name="connsiteX511" fmla="*/ 1186390 w 1762231"/>
              <a:gd name="connsiteY511" fmla="*/ 439804 h 1446142"/>
              <a:gd name="connsiteX512" fmla="*/ 1186390 w 1762231"/>
              <a:gd name="connsiteY512" fmla="*/ 439804 h 1446142"/>
              <a:gd name="connsiteX513" fmla="*/ 1186962 w 1762231"/>
              <a:gd name="connsiteY513" fmla="*/ 438855 h 1446142"/>
              <a:gd name="connsiteX514" fmla="*/ 1186581 w 1762231"/>
              <a:gd name="connsiteY514" fmla="*/ 439330 h 1446142"/>
              <a:gd name="connsiteX515" fmla="*/ 1187247 w 1762231"/>
              <a:gd name="connsiteY515" fmla="*/ 437622 h 1446142"/>
              <a:gd name="connsiteX516" fmla="*/ 1186962 w 1762231"/>
              <a:gd name="connsiteY516" fmla="*/ 438855 h 1446142"/>
              <a:gd name="connsiteX517" fmla="*/ 1186962 w 1762231"/>
              <a:gd name="connsiteY517" fmla="*/ 438855 h 1446142"/>
              <a:gd name="connsiteX518" fmla="*/ 1216870 w 1762231"/>
              <a:gd name="connsiteY518" fmla="*/ 403572 h 1446142"/>
              <a:gd name="connsiteX519" fmla="*/ 1215822 w 1762231"/>
              <a:gd name="connsiteY519" fmla="*/ 403761 h 1446142"/>
              <a:gd name="connsiteX520" fmla="*/ 1215918 w 1762231"/>
              <a:gd name="connsiteY520" fmla="*/ 403192 h 1446142"/>
              <a:gd name="connsiteX521" fmla="*/ 1217441 w 1762231"/>
              <a:gd name="connsiteY521" fmla="*/ 401295 h 1446142"/>
              <a:gd name="connsiteX522" fmla="*/ 1216870 w 1762231"/>
              <a:gd name="connsiteY522" fmla="*/ 403572 h 1446142"/>
              <a:gd name="connsiteX523" fmla="*/ 1223347 w 1762231"/>
              <a:gd name="connsiteY523" fmla="*/ 398735 h 1446142"/>
              <a:gd name="connsiteX524" fmla="*/ 1223537 w 1762231"/>
              <a:gd name="connsiteY524" fmla="*/ 398355 h 1446142"/>
              <a:gd name="connsiteX525" fmla="*/ 1223728 w 1762231"/>
              <a:gd name="connsiteY525" fmla="*/ 398829 h 1446142"/>
              <a:gd name="connsiteX526" fmla="*/ 1223347 w 1762231"/>
              <a:gd name="connsiteY526" fmla="*/ 398736 h 1446142"/>
              <a:gd name="connsiteX527" fmla="*/ 1223347 w 1762231"/>
              <a:gd name="connsiteY527" fmla="*/ 398736 h 1446142"/>
              <a:gd name="connsiteX528" fmla="*/ 1622826 w 1762231"/>
              <a:gd name="connsiteY528" fmla="*/ 348560 h 1446142"/>
              <a:gd name="connsiteX529" fmla="*/ 1623111 w 1762231"/>
              <a:gd name="connsiteY529" fmla="*/ 348086 h 1446142"/>
              <a:gd name="connsiteX530" fmla="*/ 1623302 w 1762231"/>
              <a:gd name="connsiteY530" fmla="*/ 348560 h 1446142"/>
              <a:gd name="connsiteX531" fmla="*/ 1622826 w 1762231"/>
              <a:gd name="connsiteY531" fmla="*/ 348560 h 1446142"/>
              <a:gd name="connsiteX532" fmla="*/ 1682547 w 1762231"/>
              <a:gd name="connsiteY532" fmla="*/ 1200770 h 1446142"/>
              <a:gd name="connsiteX533" fmla="*/ 1681976 w 1762231"/>
              <a:gd name="connsiteY533" fmla="*/ 1193277 h 1446142"/>
              <a:gd name="connsiteX534" fmla="*/ 1682547 w 1762231"/>
              <a:gd name="connsiteY534" fmla="*/ 1200770 h 1446142"/>
              <a:gd name="connsiteX535" fmla="*/ 1683881 w 1762231"/>
              <a:gd name="connsiteY535" fmla="*/ 1186543 h 1446142"/>
              <a:gd name="connsiteX536" fmla="*/ 1683786 w 1762231"/>
              <a:gd name="connsiteY536" fmla="*/ 1186069 h 1446142"/>
              <a:gd name="connsiteX537" fmla="*/ 1684071 w 1762231"/>
              <a:gd name="connsiteY537" fmla="*/ 1186164 h 1446142"/>
              <a:gd name="connsiteX538" fmla="*/ 1683881 w 1762231"/>
              <a:gd name="connsiteY538" fmla="*/ 1186543 h 1446142"/>
              <a:gd name="connsiteX539" fmla="*/ 1683881 w 1762231"/>
              <a:gd name="connsiteY539" fmla="*/ 1186543 h 1446142"/>
              <a:gd name="connsiteX540" fmla="*/ 1689024 w 1762231"/>
              <a:gd name="connsiteY540" fmla="*/ 1008039 h 1446142"/>
              <a:gd name="connsiteX541" fmla="*/ 1688739 w 1762231"/>
              <a:gd name="connsiteY541" fmla="*/ 1006901 h 1446142"/>
              <a:gd name="connsiteX542" fmla="*/ 1689215 w 1762231"/>
              <a:gd name="connsiteY542" fmla="*/ 1006711 h 1446142"/>
              <a:gd name="connsiteX543" fmla="*/ 1689501 w 1762231"/>
              <a:gd name="connsiteY543" fmla="*/ 1007849 h 1446142"/>
              <a:gd name="connsiteX544" fmla="*/ 1689024 w 1762231"/>
              <a:gd name="connsiteY544" fmla="*/ 1008039 h 1446142"/>
              <a:gd name="connsiteX545" fmla="*/ 1189724 w 1762231"/>
              <a:gd name="connsiteY545" fmla="*/ 431931 h 1446142"/>
              <a:gd name="connsiteX546" fmla="*/ 1189629 w 1762231"/>
              <a:gd name="connsiteY546" fmla="*/ 432121 h 1446142"/>
              <a:gd name="connsiteX547" fmla="*/ 1191438 w 1762231"/>
              <a:gd name="connsiteY547" fmla="*/ 431078 h 1446142"/>
              <a:gd name="connsiteX548" fmla="*/ 1189724 w 1762231"/>
              <a:gd name="connsiteY548" fmla="*/ 431931 h 1446142"/>
              <a:gd name="connsiteX549" fmla="*/ 1189724 w 1762231"/>
              <a:gd name="connsiteY549" fmla="*/ 431931 h 1446142"/>
              <a:gd name="connsiteX550" fmla="*/ 1191438 w 1762231"/>
              <a:gd name="connsiteY550" fmla="*/ 431078 h 1446142"/>
              <a:gd name="connsiteX551" fmla="*/ 1191534 w 1762231"/>
              <a:gd name="connsiteY551" fmla="*/ 431078 h 1446142"/>
              <a:gd name="connsiteX552" fmla="*/ 1191629 w 1762231"/>
              <a:gd name="connsiteY552" fmla="*/ 430698 h 1446142"/>
              <a:gd name="connsiteX553" fmla="*/ 1191438 w 1762231"/>
              <a:gd name="connsiteY553" fmla="*/ 431078 h 1446142"/>
              <a:gd name="connsiteX554" fmla="*/ 1191438 w 1762231"/>
              <a:gd name="connsiteY554" fmla="*/ 431078 h 1446142"/>
              <a:gd name="connsiteX555" fmla="*/ 1199916 w 1762231"/>
              <a:gd name="connsiteY555" fmla="*/ 421972 h 1446142"/>
              <a:gd name="connsiteX556" fmla="*/ 1200011 w 1762231"/>
              <a:gd name="connsiteY556" fmla="*/ 422257 h 1446142"/>
              <a:gd name="connsiteX557" fmla="*/ 1200011 w 1762231"/>
              <a:gd name="connsiteY557" fmla="*/ 421688 h 1446142"/>
              <a:gd name="connsiteX558" fmla="*/ 1199916 w 1762231"/>
              <a:gd name="connsiteY558" fmla="*/ 421972 h 1446142"/>
              <a:gd name="connsiteX559" fmla="*/ 1200011 w 1762231"/>
              <a:gd name="connsiteY559" fmla="*/ 421214 h 1446142"/>
              <a:gd name="connsiteX560" fmla="*/ 1200011 w 1762231"/>
              <a:gd name="connsiteY560" fmla="*/ 421688 h 1446142"/>
              <a:gd name="connsiteX561" fmla="*/ 1200106 w 1762231"/>
              <a:gd name="connsiteY561" fmla="*/ 421403 h 1446142"/>
              <a:gd name="connsiteX562" fmla="*/ 1200582 w 1762231"/>
              <a:gd name="connsiteY562" fmla="*/ 421309 h 1446142"/>
              <a:gd name="connsiteX563" fmla="*/ 1200011 w 1762231"/>
              <a:gd name="connsiteY563" fmla="*/ 421215 h 1446142"/>
              <a:gd name="connsiteX564" fmla="*/ 1200011 w 1762231"/>
              <a:gd name="connsiteY564" fmla="*/ 421215 h 1446142"/>
              <a:gd name="connsiteX565" fmla="*/ 3099 w 1762231"/>
              <a:gd name="connsiteY565" fmla="*/ 313371 h 1446142"/>
              <a:gd name="connsiteX566" fmla="*/ 3194 w 1762231"/>
              <a:gd name="connsiteY566" fmla="*/ 313561 h 1446142"/>
              <a:gd name="connsiteX567" fmla="*/ 3194 w 1762231"/>
              <a:gd name="connsiteY567" fmla="*/ 313371 h 1446142"/>
              <a:gd name="connsiteX568" fmla="*/ 3099 w 1762231"/>
              <a:gd name="connsiteY568" fmla="*/ 313371 h 1446142"/>
              <a:gd name="connsiteX569" fmla="*/ 545453 w 1762231"/>
              <a:gd name="connsiteY569" fmla="*/ 153647 h 1446142"/>
              <a:gd name="connsiteX570" fmla="*/ 540500 w 1762231"/>
              <a:gd name="connsiteY570" fmla="*/ 145206 h 1446142"/>
              <a:gd name="connsiteX571" fmla="*/ 522879 w 1762231"/>
              <a:gd name="connsiteY571" fmla="*/ 125857 h 1446142"/>
              <a:gd name="connsiteX572" fmla="*/ 511448 w 1762231"/>
              <a:gd name="connsiteY572" fmla="*/ 113716 h 1446142"/>
              <a:gd name="connsiteX573" fmla="*/ 511258 w 1762231"/>
              <a:gd name="connsiteY573" fmla="*/ 113526 h 1446142"/>
              <a:gd name="connsiteX574" fmla="*/ 511639 w 1762231"/>
              <a:gd name="connsiteY574" fmla="*/ 113716 h 1446142"/>
              <a:gd name="connsiteX575" fmla="*/ 505638 w 1762231"/>
              <a:gd name="connsiteY575" fmla="*/ 110017 h 1446142"/>
              <a:gd name="connsiteX576" fmla="*/ 499066 w 1762231"/>
              <a:gd name="connsiteY576" fmla="*/ 106033 h 1446142"/>
              <a:gd name="connsiteX577" fmla="*/ 486398 w 1762231"/>
              <a:gd name="connsiteY577" fmla="*/ 99868 h 1446142"/>
              <a:gd name="connsiteX578" fmla="*/ 478206 w 1762231"/>
              <a:gd name="connsiteY578" fmla="*/ 97782 h 1446142"/>
              <a:gd name="connsiteX579" fmla="*/ 452203 w 1762231"/>
              <a:gd name="connsiteY579" fmla="*/ 94272 h 1446142"/>
              <a:gd name="connsiteX580" fmla="*/ 450203 w 1762231"/>
              <a:gd name="connsiteY580" fmla="*/ 94177 h 1446142"/>
              <a:gd name="connsiteX581" fmla="*/ 434772 w 1762231"/>
              <a:gd name="connsiteY581" fmla="*/ 96359 h 1446142"/>
              <a:gd name="connsiteX582" fmla="*/ 389148 w 1762231"/>
              <a:gd name="connsiteY582" fmla="*/ 118269 h 1446142"/>
              <a:gd name="connsiteX583" fmla="*/ 384957 w 1762231"/>
              <a:gd name="connsiteY583" fmla="*/ 122442 h 1446142"/>
              <a:gd name="connsiteX584" fmla="*/ 373431 w 1762231"/>
              <a:gd name="connsiteY584" fmla="*/ 134677 h 1446142"/>
              <a:gd name="connsiteX585" fmla="*/ 361049 w 1762231"/>
              <a:gd name="connsiteY585" fmla="*/ 151560 h 1446142"/>
              <a:gd name="connsiteX586" fmla="*/ 358001 w 1762231"/>
              <a:gd name="connsiteY586" fmla="*/ 152983 h 1446142"/>
              <a:gd name="connsiteX587" fmla="*/ 359715 w 1762231"/>
              <a:gd name="connsiteY587" fmla="*/ 151466 h 1446142"/>
              <a:gd name="connsiteX588" fmla="*/ 362954 w 1762231"/>
              <a:gd name="connsiteY588" fmla="*/ 138946 h 1446142"/>
              <a:gd name="connsiteX589" fmla="*/ 364763 w 1762231"/>
              <a:gd name="connsiteY589" fmla="*/ 135626 h 1446142"/>
              <a:gd name="connsiteX590" fmla="*/ 366954 w 1762231"/>
              <a:gd name="connsiteY590" fmla="*/ 132496 h 1446142"/>
              <a:gd name="connsiteX591" fmla="*/ 371145 w 1762231"/>
              <a:gd name="connsiteY591" fmla="*/ 121494 h 1446142"/>
              <a:gd name="connsiteX592" fmla="*/ 376289 w 1762231"/>
              <a:gd name="connsiteY592" fmla="*/ 109543 h 1446142"/>
              <a:gd name="connsiteX593" fmla="*/ 385528 w 1762231"/>
              <a:gd name="connsiteY593" fmla="*/ 95505 h 1446142"/>
              <a:gd name="connsiteX594" fmla="*/ 394577 w 1762231"/>
              <a:gd name="connsiteY594" fmla="*/ 81373 h 1446142"/>
              <a:gd name="connsiteX595" fmla="*/ 397339 w 1762231"/>
              <a:gd name="connsiteY595" fmla="*/ 75018 h 1446142"/>
              <a:gd name="connsiteX596" fmla="*/ 403244 w 1762231"/>
              <a:gd name="connsiteY596" fmla="*/ 69991 h 1446142"/>
              <a:gd name="connsiteX597" fmla="*/ 404388 w 1762231"/>
              <a:gd name="connsiteY597" fmla="*/ 68379 h 1446142"/>
              <a:gd name="connsiteX598" fmla="*/ 418008 w 1762231"/>
              <a:gd name="connsiteY598" fmla="*/ 52349 h 1446142"/>
              <a:gd name="connsiteX599" fmla="*/ 439154 w 1762231"/>
              <a:gd name="connsiteY599" fmla="*/ 32621 h 1446142"/>
              <a:gd name="connsiteX600" fmla="*/ 458871 w 1762231"/>
              <a:gd name="connsiteY600" fmla="*/ 22567 h 1446142"/>
              <a:gd name="connsiteX601" fmla="*/ 458680 w 1762231"/>
              <a:gd name="connsiteY601" fmla="*/ 22377 h 1446142"/>
              <a:gd name="connsiteX602" fmla="*/ 469253 w 1762231"/>
              <a:gd name="connsiteY602" fmla="*/ 21619 h 1446142"/>
              <a:gd name="connsiteX603" fmla="*/ 475539 w 1762231"/>
              <a:gd name="connsiteY603" fmla="*/ 23041 h 1446142"/>
              <a:gd name="connsiteX604" fmla="*/ 477349 w 1762231"/>
              <a:gd name="connsiteY604" fmla="*/ 21049 h 1446142"/>
              <a:gd name="connsiteX605" fmla="*/ 470777 w 1762231"/>
              <a:gd name="connsiteY605" fmla="*/ 10996 h 1446142"/>
              <a:gd name="connsiteX606" fmla="*/ 460966 w 1762231"/>
              <a:gd name="connsiteY606" fmla="*/ 7202 h 1446142"/>
              <a:gd name="connsiteX607" fmla="*/ 445917 w 1762231"/>
              <a:gd name="connsiteY607" fmla="*/ 6727 h 1446142"/>
              <a:gd name="connsiteX608" fmla="*/ 440202 w 1762231"/>
              <a:gd name="connsiteY608" fmla="*/ 4925 h 1446142"/>
              <a:gd name="connsiteX609" fmla="*/ 452203 w 1762231"/>
              <a:gd name="connsiteY609" fmla="*/ 2080 h 1446142"/>
              <a:gd name="connsiteX610" fmla="*/ 449822 w 1762231"/>
              <a:gd name="connsiteY610" fmla="*/ 657 h 1446142"/>
              <a:gd name="connsiteX611" fmla="*/ 430867 w 1762231"/>
              <a:gd name="connsiteY611" fmla="*/ 2839 h 1446142"/>
              <a:gd name="connsiteX612" fmla="*/ 413627 w 1762231"/>
              <a:gd name="connsiteY612" fmla="*/ 12703 h 1446142"/>
              <a:gd name="connsiteX613" fmla="*/ 412388 w 1762231"/>
              <a:gd name="connsiteY613" fmla="*/ 12987 h 1446142"/>
              <a:gd name="connsiteX614" fmla="*/ 404102 w 1762231"/>
              <a:gd name="connsiteY614" fmla="*/ 21808 h 1446142"/>
              <a:gd name="connsiteX615" fmla="*/ 402673 w 1762231"/>
              <a:gd name="connsiteY615" fmla="*/ 23705 h 1446142"/>
              <a:gd name="connsiteX616" fmla="*/ 393719 w 1762231"/>
              <a:gd name="connsiteY616" fmla="*/ 29396 h 1446142"/>
              <a:gd name="connsiteX617" fmla="*/ 391529 w 1762231"/>
              <a:gd name="connsiteY617" fmla="*/ 31767 h 1446142"/>
              <a:gd name="connsiteX618" fmla="*/ 382575 w 1762231"/>
              <a:gd name="connsiteY618" fmla="*/ 41821 h 1446142"/>
              <a:gd name="connsiteX619" fmla="*/ 374003 w 1762231"/>
              <a:gd name="connsiteY619" fmla="*/ 52444 h 1446142"/>
              <a:gd name="connsiteX620" fmla="*/ 368859 w 1762231"/>
              <a:gd name="connsiteY620" fmla="*/ 60696 h 1446142"/>
              <a:gd name="connsiteX621" fmla="*/ 359906 w 1762231"/>
              <a:gd name="connsiteY621" fmla="*/ 73500 h 1446142"/>
              <a:gd name="connsiteX622" fmla="*/ 348381 w 1762231"/>
              <a:gd name="connsiteY622" fmla="*/ 98445 h 1446142"/>
              <a:gd name="connsiteX623" fmla="*/ 343999 w 1762231"/>
              <a:gd name="connsiteY623" fmla="*/ 108784 h 1446142"/>
              <a:gd name="connsiteX624" fmla="*/ 337141 w 1762231"/>
              <a:gd name="connsiteY624" fmla="*/ 128512 h 1446142"/>
              <a:gd name="connsiteX625" fmla="*/ 333617 w 1762231"/>
              <a:gd name="connsiteY625" fmla="*/ 141127 h 1446142"/>
              <a:gd name="connsiteX626" fmla="*/ 331807 w 1762231"/>
              <a:gd name="connsiteY626" fmla="*/ 145395 h 1446142"/>
              <a:gd name="connsiteX627" fmla="*/ 329235 w 1762231"/>
              <a:gd name="connsiteY627" fmla="*/ 141507 h 1446142"/>
              <a:gd name="connsiteX628" fmla="*/ 322282 w 1762231"/>
              <a:gd name="connsiteY628" fmla="*/ 124244 h 1446142"/>
              <a:gd name="connsiteX629" fmla="*/ 312662 w 1762231"/>
              <a:gd name="connsiteY629" fmla="*/ 106413 h 1446142"/>
              <a:gd name="connsiteX630" fmla="*/ 303804 w 1762231"/>
              <a:gd name="connsiteY630" fmla="*/ 93513 h 1446142"/>
              <a:gd name="connsiteX631" fmla="*/ 288087 w 1762231"/>
              <a:gd name="connsiteY631" fmla="*/ 76725 h 1446142"/>
              <a:gd name="connsiteX632" fmla="*/ 273895 w 1762231"/>
              <a:gd name="connsiteY632" fmla="*/ 64490 h 1446142"/>
              <a:gd name="connsiteX633" fmla="*/ 273895 w 1762231"/>
              <a:gd name="connsiteY633" fmla="*/ 64680 h 1446142"/>
              <a:gd name="connsiteX634" fmla="*/ 270466 w 1762231"/>
              <a:gd name="connsiteY634" fmla="*/ 61929 h 1446142"/>
              <a:gd name="connsiteX635" fmla="*/ 259226 w 1762231"/>
              <a:gd name="connsiteY635" fmla="*/ 56712 h 1446142"/>
              <a:gd name="connsiteX636" fmla="*/ 241986 w 1762231"/>
              <a:gd name="connsiteY636" fmla="*/ 52729 h 1446142"/>
              <a:gd name="connsiteX637" fmla="*/ 242082 w 1762231"/>
              <a:gd name="connsiteY637" fmla="*/ 52634 h 1446142"/>
              <a:gd name="connsiteX638" fmla="*/ 240558 w 1762231"/>
              <a:gd name="connsiteY638" fmla="*/ 52540 h 1446142"/>
              <a:gd name="connsiteX639" fmla="*/ 240653 w 1762231"/>
              <a:gd name="connsiteY639" fmla="*/ 52730 h 1446142"/>
              <a:gd name="connsiteX640" fmla="*/ 228556 w 1762231"/>
              <a:gd name="connsiteY640" fmla="*/ 51022 h 1446142"/>
              <a:gd name="connsiteX641" fmla="*/ 225984 w 1762231"/>
              <a:gd name="connsiteY641" fmla="*/ 50833 h 1446142"/>
              <a:gd name="connsiteX642" fmla="*/ 205601 w 1762231"/>
              <a:gd name="connsiteY642" fmla="*/ 50263 h 1446142"/>
              <a:gd name="connsiteX643" fmla="*/ 177978 w 1762231"/>
              <a:gd name="connsiteY643" fmla="*/ 60980 h 1446142"/>
              <a:gd name="connsiteX644" fmla="*/ 171787 w 1762231"/>
              <a:gd name="connsiteY644" fmla="*/ 64395 h 1446142"/>
              <a:gd name="connsiteX645" fmla="*/ 158262 w 1762231"/>
              <a:gd name="connsiteY645" fmla="*/ 69612 h 1446142"/>
              <a:gd name="connsiteX646" fmla="*/ 158833 w 1762231"/>
              <a:gd name="connsiteY646" fmla="*/ 71888 h 1446142"/>
              <a:gd name="connsiteX647" fmla="*/ 152832 w 1762231"/>
              <a:gd name="connsiteY647" fmla="*/ 76820 h 1446142"/>
              <a:gd name="connsiteX648" fmla="*/ 164072 w 1762231"/>
              <a:gd name="connsiteY648" fmla="*/ 77105 h 1446142"/>
              <a:gd name="connsiteX649" fmla="*/ 156547 w 1762231"/>
              <a:gd name="connsiteY649" fmla="*/ 80329 h 1446142"/>
              <a:gd name="connsiteX650" fmla="*/ 154356 w 1762231"/>
              <a:gd name="connsiteY650" fmla="*/ 83175 h 1446142"/>
              <a:gd name="connsiteX651" fmla="*/ 157499 w 1762231"/>
              <a:gd name="connsiteY651" fmla="*/ 84977 h 1446142"/>
              <a:gd name="connsiteX652" fmla="*/ 181693 w 1762231"/>
              <a:gd name="connsiteY652" fmla="*/ 87064 h 1446142"/>
              <a:gd name="connsiteX653" fmla="*/ 182836 w 1762231"/>
              <a:gd name="connsiteY653" fmla="*/ 87538 h 1446142"/>
              <a:gd name="connsiteX654" fmla="*/ 197314 w 1762231"/>
              <a:gd name="connsiteY654" fmla="*/ 91522 h 1446142"/>
              <a:gd name="connsiteX655" fmla="*/ 215030 w 1762231"/>
              <a:gd name="connsiteY655" fmla="*/ 91806 h 1446142"/>
              <a:gd name="connsiteX656" fmla="*/ 221889 w 1762231"/>
              <a:gd name="connsiteY656" fmla="*/ 93798 h 1446142"/>
              <a:gd name="connsiteX657" fmla="*/ 223603 w 1762231"/>
              <a:gd name="connsiteY657" fmla="*/ 94272 h 1446142"/>
              <a:gd name="connsiteX658" fmla="*/ 236652 w 1762231"/>
              <a:gd name="connsiteY658" fmla="*/ 95695 h 1446142"/>
              <a:gd name="connsiteX659" fmla="*/ 259893 w 1762231"/>
              <a:gd name="connsiteY659" fmla="*/ 102998 h 1446142"/>
              <a:gd name="connsiteX660" fmla="*/ 261132 w 1762231"/>
              <a:gd name="connsiteY660" fmla="*/ 103378 h 1446142"/>
              <a:gd name="connsiteX661" fmla="*/ 276562 w 1762231"/>
              <a:gd name="connsiteY661" fmla="*/ 115234 h 1446142"/>
              <a:gd name="connsiteX662" fmla="*/ 282753 w 1762231"/>
              <a:gd name="connsiteY662" fmla="*/ 122821 h 1446142"/>
              <a:gd name="connsiteX663" fmla="*/ 291802 w 1762231"/>
              <a:gd name="connsiteY663" fmla="*/ 135626 h 1446142"/>
              <a:gd name="connsiteX664" fmla="*/ 302184 w 1762231"/>
              <a:gd name="connsiteY664" fmla="*/ 155259 h 1446142"/>
              <a:gd name="connsiteX665" fmla="*/ 308090 w 1762231"/>
              <a:gd name="connsiteY665" fmla="*/ 171479 h 1446142"/>
              <a:gd name="connsiteX666" fmla="*/ 309233 w 1762231"/>
              <a:gd name="connsiteY666" fmla="*/ 176600 h 1446142"/>
              <a:gd name="connsiteX667" fmla="*/ 307518 w 1762231"/>
              <a:gd name="connsiteY667" fmla="*/ 177833 h 1446142"/>
              <a:gd name="connsiteX668" fmla="*/ 305709 w 1762231"/>
              <a:gd name="connsiteY668" fmla="*/ 177075 h 1446142"/>
              <a:gd name="connsiteX669" fmla="*/ 284182 w 1762231"/>
              <a:gd name="connsiteY669" fmla="*/ 162753 h 1446142"/>
              <a:gd name="connsiteX670" fmla="*/ 281801 w 1762231"/>
              <a:gd name="connsiteY670" fmla="*/ 161899 h 1446142"/>
              <a:gd name="connsiteX671" fmla="*/ 270180 w 1762231"/>
              <a:gd name="connsiteY671" fmla="*/ 157820 h 1446142"/>
              <a:gd name="connsiteX672" fmla="*/ 264084 w 1762231"/>
              <a:gd name="connsiteY672" fmla="*/ 155544 h 1446142"/>
              <a:gd name="connsiteX673" fmla="*/ 255036 w 1762231"/>
              <a:gd name="connsiteY673" fmla="*/ 152414 h 1446142"/>
              <a:gd name="connsiteX674" fmla="*/ 252464 w 1762231"/>
              <a:gd name="connsiteY674" fmla="*/ 151940 h 1446142"/>
              <a:gd name="connsiteX675" fmla="*/ 234652 w 1762231"/>
              <a:gd name="connsiteY675" fmla="*/ 149569 h 1446142"/>
              <a:gd name="connsiteX676" fmla="*/ 209220 w 1762231"/>
              <a:gd name="connsiteY676" fmla="*/ 147672 h 1446142"/>
              <a:gd name="connsiteX677" fmla="*/ 188837 w 1762231"/>
              <a:gd name="connsiteY677" fmla="*/ 149189 h 1446142"/>
              <a:gd name="connsiteX678" fmla="*/ 173978 w 1762231"/>
              <a:gd name="connsiteY678" fmla="*/ 152129 h 1446142"/>
              <a:gd name="connsiteX679" fmla="*/ 149022 w 1762231"/>
              <a:gd name="connsiteY679" fmla="*/ 158200 h 1446142"/>
              <a:gd name="connsiteX680" fmla="*/ 113589 w 1762231"/>
              <a:gd name="connsiteY680" fmla="*/ 175557 h 1446142"/>
              <a:gd name="connsiteX681" fmla="*/ 106731 w 1762231"/>
              <a:gd name="connsiteY681" fmla="*/ 179351 h 1446142"/>
              <a:gd name="connsiteX682" fmla="*/ 95587 w 1762231"/>
              <a:gd name="connsiteY682" fmla="*/ 187698 h 1446142"/>
              <a:gd name="connsiteX683" fmla="*/ 79204 w 1762231"/>
              <a:gd name="connsiteY683" fmla="*/ 200502 h 1446142"/>
              <a:gd name="connsiteX684" fmla="*/ 78251 w 1762231"/>
              <a:gd name="connsiteY684" fmla="*/ 202114 h 1446142"/>
              <a:gd name="connsiteX685" fmla="*/ 72537 w 1762231"/>
              <a:gd name="connsiteY685" fmla="*/ 207995 h 1446142"/>
              <a:gd name="connsiteX686" fmla="*/ 68440 w 1762231"/>
              <a:gd name="connsiteY686" fmla="*/ 211315 h 1446142"/>
              <a:gd name="connsiteX687" fmla="*/ 59296 w 1762231"/>
              <a:gd name="connsiteY687" fmla="*/ 221558 h 1446142"/>
              <a:gd name="connsiteX688" fmla="*/ 47866 w 1762231"/>
              <a:gd name="connsiteY688" fmla="*/ 235027 h 1446142"/>
              <a:gd name="connsiteX689" fmla="*/ 23863 w 1762231"/>
              <a:gd name="connsiteY689" fmla="*/ 270784 h 1446142"/>
              <a:gd name="connsiteX690" fmla="*/ 6718 w 1762231"/>
              <a:gd name="connsiteY690" fmla="*/ 303128 h 1446142"/>
              <a:gd name="connsiteX691" fmla="*/ 3194 w 1762231"/>
              <a:gd name="connsiteY691" fmla="*/ 313371 h 1446142"/>
              <a:gd name="connsiteX692" fmla="*/ 4718 w 1762231"/>
              <a:gd name="connsiteY692" fmla="*/ 312897 h 1446142"/>
              <a:gd name="connsiteX693" fmla="*/ 16624 w 1762231"/>
              <a:gd name="connsiteY693" fmla="*/ 293074 h 1446142"/>
              <a:gd name="connsiteX694" fmla="*/ 18911 w 1762231"/>
              <a:gd name="connsiteY694" fmla="*/ 292125 h 1446142"/>
              <a:gd name="connsiteX695" fmla="*/ 9767 w 1762231"/>
              <a:gd name="connsiteY695" fmla="*/ 309103 h 1446142"/>
              <a:gd name="connsiteX696" fmla="*/ 242 w 1762231"/>
              <a:gd name="connsiteY696" fmla="*/ 329306 h 1446142"/>
              <a:gd name="connsiteX697" fmla="*/ 2814 w 1762231"/>
              <a:gd name="connsiteY697" fmla="*/ 331108 h 1446142"/>
              <a:gd name="connsiteX698" fmla="*/ 3671 w 1762231"/>
              <a:gd name="connsiteY698" fmla="*/ 334712 h 1446142"/>
              <a:gd name="connsiteX699" fmla="*/ 8338 w 1762231"/>
              <a:gd name="connsiteY699" fmla="*/ 329495 h 1446142"/>
              <a:gd name="connsiteX700" fmla="*/ 18816 w 1762231"/>
              <a:gd name="connsiteY700" fmla="*/ 320105 h 1446142"/>
              <a:gd name="connsiteX701" fmla="*/ 23483 w 1762231"/>
              <a:gd name="connsiteY701" fmla="*/ 313846 h 1446142"/>
              <a:gd name="connsiteX702" fmla="*/ 49772 w 1762231"/>
              <a:gd name="connsiteY702" fmla="*/ 289185 h 1446142"/>
              <a:gd name="connsiteX703" fmla="*/ 57392 w 1762231"/>
              <a:gd name="connsiteY703" fmla="*/ 283115 h 1446142"/>
              <a:gd name="connsiteX704" fmla="*/ 74537 w 1762231"/>
              <a:gd name="connsiteY704" fmla="*/ 268603 h 1446142"/>
              <a:gd name="connsiteX705" fmla="*/ 92158 w 1762231"/>
              <a:gd name="connsiteY705" fmla="*/ 253712 h 1446142"/>
              <a:gd name="connsiteX706" fmla="*/ 99588 w 1762231"/>
              <a:gd name="connsiteY706" fmla="*/ 247452 h 1446142"/>
              <a:gd name="connsiteX707" fmla="*/ 108255 w 1762231"/>
              <a:gd name="connsiteY707" fmla="*/ 239579 h 1446142"/>
              <a:gd name="connsiteX708" fmla="*/ 122828 w 1762231"/>
              <a:gd name="connsiteY708" fmla="*/ 226870 h 1446142"/>
              <a:gd name="connsiteX709" fmla="*/ 139973 w 1762231"/>
              <a:gd name="connsiteY709" fmla="*/ 212643 h 1446142"/>
              <a:gd name="connsiteX710" fmla="*/ 162548 w 1762231"/>
              <a:gd name="connsiteY710" fmla="*/ 200976 h 1446142"/>
              <a:gd name="connsiteX711" fmla="*/ 182741 w 1762231"/>
              <a:gd name="connsiteY711" fmla="*/ 193388 h 1446142"/>
              <a:gd name="connsiteX712" fmla="*/ 185979 w 1762231"/>
              <a:gd name="connsiteY712" fmla="*/ 192535 h 1446142"/>
              <a:gd name="connsiteX713" fmla="*/ 212649 w 1762231"/>
              <a:gd name="connsiteY713" fmla="*/ 188267 h 1446142"/>
              <a:gd name="connsiteX714" fmla="*/ 233033 w 1762231"/>
              <a:gd name="connsiteY714" fmla="*/ 188931 h 1446142"/>
              <a:gd name="connsiteX715" fmla="*/ 234938 w 1762231"/>
              <a:gd name="connsiteY715" fmla="*/ 188741 h 1446142"/>
              <a:gd name="connsiteX716" fmla="*/ 247892 w 1762231"/>
              <a:gd name="connsiteY716" fmla="*/ 189500 h 1446142"/>
              <a:gd name="connsiteX717" fmla="*/ 263037 w 1762231"/>
              <a:gd name="connsiteY717" fmla="*/ 190828 h 1446142"/>
              <a:gd name="connsiteX718" fmla="*/ 277418 w 1762231"/>
              <a:gd name="connsiteY718" fmla="*/ 194147 h 1446142"/>
              <a:gd name="connsiteX719" fmla="*/ 282943 w 1762231"/>
              <a:gd name="connsiteY719" fmla="*/ 195760 h 1446142"/>
              <a:gd name="connsiteX720" fmla="*/ 288182 w 1762231"/>
              <a:gd name="connsiteY720" fmla="*/ 197182 h 1446142"/>
              <a:gd name="connsiteX721" fmla="*/ 285896 w 1762231"/>
              <a:gd name="connsiteY721" fmla="*/ 199647 h 1446142"/>
              <a:gd name="connsiteX722" fmla="*/ 265322 w 1762231"/>
              <a:gd name="connsiteY722" fmla="*/ 213306 h 1446142"/>
              <a:gd name="connsiteX723" fmla="*/ 264750 w 1762231"/>
              <a:gd name="connsiteY723" fmla="*/ 213685 h 1446142"/>
              <a:gd name="connsiteX724" fmla="*/ 264560 w 1762231"/>
              <a:gd name="connsiteY724" fmla="*/ 213495 h 1446142"/>
              <a:gd name="connsiteX725" fmla="*/ 263226 w 1762231"/>
              <a:gd name="connsiteY725" fmla="*/ 215487 h 1446142"/>
              <a:gd name="connsiteX726" fmla="*/ 254749 w 1762231"/>
              <a:gd name="connsiteY726" fmla="*/ 222885 h 1446142"/>
              <a:gd name="connsiteX727" fmla="*/ 252558 w 1762231"/>
              <a:gd name="connsiteY727" fmla="*/ 225351 h 1446142"/>
              <a:gd name="connsiteX728" fmla="*/ 229031 w 1762231"/>
              <a:gd name="connsiteY728" fmla="*/ 256936 h 1446142"/>
              <a:gd name="connsiteX729" fmla="*/ 216554 w 1762231"/>
              <a:gd name="connsiteY729" fmla="*/ 279699 h 1446142"/>
              <a:gd name="connsiteX730" fmla="*/ 201218 w 1762231"/>
              <a:gd name="connsiteY730" fmla="*/ 315552 h 1446142"/>
              <a:gd name="connsiteX731" fmla="*/ 191312 w 1762231"/>
              <a:gd name="connsiteY731" fmla="*/ 352637 h 1446142"/>
              <a:gd name="connsiteX732" fmla="*/ 188550 w 1762231"/>
              <a:gd name="connsiteY732" fmla="*/ 367434 h 1446142"/>
              <a:gd name="connsiteX733" fmla="*/ 186074 w 1762231"/>
              <a:gd name="connsiteY733" fmla="*/ 391430 h 1446142"/>
              <a:gd name="connsiteX734" fmla="*/ 188169 w 1762231"/>
              <a:gd name="connsiteY734" fmla="*/ 389249 h 1446142"/>
              <a:gd name="connsiteX735" fmla="*/ 188741 w 1762231"/>
              <a:gd name="connsiteY735" fmla="*/ 394845 h 1446142"/>
              <a:gd name="connsiteX736" fmla="*/ 189884 w 1762231"/>
              <a:gd name="connsiteY736" fmla="*/ 406416 h 1446142"/>
              <a:gd name="connsiteX737" fmla="*/ 193313 w 1762231"/>
              <a:gd name="connsiteY737" fmla="*/ 406985 h 1446142"/>
              <a:gd name="connsiteX738" fmla="*/ 194741 w 1762231"/>
              <a:gd name="connsiteY738" fmla="*/ 403476 h 1446142"/>
              <a:gd name="connsiteX739" fmla="*/ 196837 w 1762231"/>
              <a:gd name="connsiteY739" fmla="*/ 395319 h 1446142"/>
              <a:gd name="connsiteX740" fmla="*/ 197694 w 1762231"/>
              <a:gd name="connsiteY740" fmla="*/ 404045 h 1446142"/>
              <a:gd name="connsiteX741" fmla="*/ 200171 w 1762231"/>
              <a:gd name="connsiteY741" fmla="*/ 400061 h 1446142"/>
              <a:gd name="connsiteX742" fmla="*/ 205124 w 1762231"/>
              <a:gd name="connsiteY742" fmla="*/ 378910 h 1446142"/>
              <a:gd name="connsiteX743" fmla="*/ 211505 w 1762231"/>
              <a:gd name="connsiteY743" fmla="*/ 362502 h 1446142"/>
              <a:gd name="connsiteX744" fmla="*/ 219697 w 1762231"/>
              <a:gd name="connsiteY744" fmla="*/ 344670 h 1446142"/>
              <a:gd name="connsiteX745" fmla="*/ 233508 w 1762231"/>
              <a:gd name="connsiteY745" fmla="*/ 320105 h 1446142"/>
              <a:gd name="connsiteX746" fmla="*/ 251320 w 1762231"/>
              <a:gd name="connsiteY746" fmla="*/ 288046 h 1446142"/>
              <a:gd name="connsiteX747" fmla="*/ 271608 w 1762231"/>
              <a:gd name="connsiteY747" fmla="*/ 255418 h 1446142"/>
              <a:gd name="connsiteX748" fmla="*/ 283991 w 1762231"/>
              <a:gd name="connsiteY748" fmla="*/ 241097 h 1446142"/>
              <a:gd name="connsiteX749" fmla="*/ 299612 w 1762231"/>
              <a:gd name="connsiteY749" fmla="*/ 227344 h 1446142"/>
              <a:gd name="connsiteX750" fmla="*/ 317042 w 1762231"/>
              <a:gd name="connsiteY750" fmla="*/ 219661 h 1446142"/>
              <a:gd name="connsiteX751" fmla="*/ 317614 w 1762231"/>
              <a:gd name="connsiteY751" fmla="*/ 219661 h 1446142"/>
              <a:gd name="connsiteX752" fmla="*/ 319900 w 1762231"/>
              <a:gd name="connsiteY752" fmla="*/ 221938 h 1446142"/>
              <a:gd name="connsiteX753" fmla="*/ 319328 w 1762231"/>
              <a:gd name="connsiteY753" fmla="*/ 230474 h 1446142"/>
              <a:gd name="connsiteX754" fmla="*/ 319995 w 1762231"/>
              <a:gd name="connsiteY754" fmla="*/ 233319 h 1446142"/>
              <a:gd name="connsiteX755" fmla="*/ 322376 w 1762231"/>
              <a:gd name="connsiteY755" fmla="*/ 238346 h 1446142"/>
              <a:gd name="connsiteX756" fmla="*/ 322853 w 1762231"/>
              <a:gd name="connsiteY756" fmla="*/ 265188 h 1446142"/>
              <a:gd name="connsiteX757" fmla="*/ 323138 w 1762231"/>
              <a:gd name="connsiteY757" fmla="*/ 294402 h 1446142"/>
              <a:gd name="connsiteX758" fmla="*/ 323233 w 1762231"/>
              <a:gd name="connsiteY758" fmla="*/ 305404 h 1446142"/>
              <a:gd name="connsiteX759" fmla="*/ 323328 w 1762231"/>
              <a:gd name="connsiteY759" fmla="*/ 316975 h 1446142"/>
              <a:gd name="connsiteX760" fmla="*/ 323328 w 1762231"/>
              <a:gd name="connsiteY760" fmla="*/ 327314 h 1446142"/>
              <a:gd name="connsiteX761" fmla="*/ 324280 w 1762231"/>
              <a:gd name="connsiteY761" fmla="*/ 360037 h 1446142"/>
              <a:gd name="connsiteX762" fmla="*/ 324661 w 1762231"/>
              <a:gd name="connsiteY762" fmla="*/ 375307 h 1446142"/>
              <a:gd name="connsiteX763" fmla="*/ 325900 w 1762231"/>
              <a:gd name="connsiteY763" fmla="*/ 411065 h 1446142"/>
              <a:gd name="connsiteX764" fmla="*/ 326471 w 1762231"/>
              <a:gd name="connsiteY764" fmla="*/ 454410 h 1446142"/>
              <a:gd name="connsiteX765" fmla="*/ 326852 w 1762231"/>
              <a:gd name="connsiteY765" fmla="*/ 460576 h 1446142"/>
              <a:gd name="connsiteX766" fmla="*/ 326471 w 1762231"/>
              <a:gd name="connsiteY766" fmla="*/ 468827 h 1446142"/>
              <a:gd name="connsiteX767" fmla="*/ 326757 w 1762231"/>
              <a:gd name="connsiteY767" fmla="*/ 477743 h 1446142"/>
              <a:gd name="connsiteX768" fmla="*/ 326851 w 1762231"/>
              <a:gd name="connsiteY768" fmla="*/ 493203 h 1446142"/>
              <a:gd name="connsiteX769" fmla="*/ 325708 w 1762231"/>
              <a:gd name="connsiteY769" fmla="*/ 516346 h 1446142"/>
              <a:gd name="connsiteX770" fmla="*/ 326565 w 1762231"/>
              <a:gd name="connsiteY770" fmla="*/ 519856 h 1446142"/>
              <a:gd name="connsiteX771" fmla="*/ 327994 w 1762231"/>
              <a:gd name="connsiteY771" fmla="*/ 542524 h 1446142"/>
              <a:gd name="connsiteX772" fmla="*/ 326089 w 1762231"/>
              <a:gd name="connsiteY772" fmla="*/ 544896 h 1446142"/>
              <a:gd name="connsiteX773" fmla="*/ 326280 w 1762231"/>
              <a:gd name="connsiteY773" fmla="*/ 544990 h 1446142"/>
              <a:gd name="connsiteX774" fmla="*/ 327042 w 1762231"/>
              <a:gd name="connsiteY774" fmla="*/ 557795 h 1446142"/>
              <a:gd name="connsiteX775" fmla="*/ 327804 w 1762231"/>
              <a:gd name="connsiteY775" fmla="*/ 566141 h 1446142"/>
              <a:gd name="connsiteX776" fmla="*/ 327804 w 1762231"/>
              <a:gd name="connsiteY776" fmla="*/ 571737 h 1446142"/>
              <a:gd name="connsiteX777" fmla="*/ 327232 w 1762231"/>
              <a:gd name="connsiteY777" fmla="*/ 582550 h 1446142"/>
              <a:gd name="connsiteX778" fmla="*/ 326946 w 1762231"/>
              <a:gd name="connsiteY778" fmla="*/ 585680 h 1446142"/>
              <a:gd name="connsiteX779" fmla="*/ 328756 w 1762231"/>
              <a:gd name="connsiteY779" fmla="*/ 589379 h 1446142"/>
              <a:gd name="connsiteX780" fmla="*/ 327327 w 1762231"/>
              <a:gd name="connsiteY780" fmla="*/ 600192 h 1446142"/>
              <a:gd name="connsiteX781" fmla="*/ 328375 w 1762231"/>
              <a:gd name="connsiteY781" fmla="*/ 605124 h 1446142"/>
              <a:gd name="connsiteX782" fmla="*/ 328280 w 1762231"/>
              <a:gd name="connsiteY782" fmla="*/ 604555 h 1446142"/>
              <a:gd name="connsiteX783" fmla="*/ 328470 w 1762231"/>
              <a:gd name="connsiteY783" fmla="*/ 604934 h 1446142"/>
              <a:gd name="connsiteX784" fmla="*/ 328375 w 1762231"/>
              <a:gd name="connsiteY784" fmla="*/ 605124 h 1446142"/>
              <a:gd name="connsiteX785" fmla="*/ 327423 w 1762231"/>
              <a:gd name="connsiteY785" fmla="*/ 612238 h 1446142"/>
              <a:gd name="connsiteX786" fmla="*/ 328470 w 1762231"/>
              <a:gd name="connsiteY786" fmla="*/ 621533 h 1446142"/>
              <a:gd name="connsiteX787" fmla="*/ 327804 w 1762231"/>
              <a:gd name="connsiteY787" fmla="*/ 632725 h 1446142"/>
              <a:gd name="connsiteX788" fmla="*/ 328470 w 1762231"/>
              <a:gd name="connsiteY788" fmla="*/ 635001 h 1446142"/>
              <a:gd name="connsiteX789" fmla="*/ 329042 w 1762231"/>
              <a:gd name="connsiteY789" fmla="*/ 637657 h 1446142"/>
              <a:gd name="connsiteX790" fmla="*/ 328089 w 1762231"/>
              <a:gd name="connsiteY790" fmla="*/ 647142 h 1446142"/>
              <a:gd name="connsiteX791" fmla="*/ 328185 w 1762231"/>
              <a:gd name="connsiteY791" fmla="*/ 653307 h 1446142"/>
              <a:gd name="connsiteX792" fmla="*/ 328185 w 1762231"/>
              <a:gd name="connsiteY792" fmla="*/ 654730 h 1446142"/>
              <a:gd name="connsiteX793" fmla="*/ 329613 w 1762231"/>
              <a:gd name="connsiteY793" fmla="*/ 664309 h 1446142"/>
              <a:gd name="connsiteX794" fmla="*/ 329518 w 1762231"/>
              <a:gd name="connsiteY794" fmla="*/ 669147 h 1446142"/>
              <a:gd name="connsiteX795" fmla="*/ 327804 w 1762231"/>
              <a:gd name="connsiteY795" fmla="*/ 676165 h 1446142"/>
              <a:gd name="connsiteX796" fmla="*/ 329232 w 1762231"/>
              <a:gd name="connsiteY796" fmla="*/ 683658 h 1446142"/>
              <a:gd name="connsiteX797" fmla="*/ 328851 w 1762231"/>
              <a:gd name="connsiteY797" fmla="*/ 686599 h 1446142"/>
              <a:gd name="connsiteX798" fmla="*/ 328661 w 1762231"/>
              <a:gd name="connsiteY798" fmla="*/ 697791 h 1446142"/>
              <a:gd name="connsiteX799" fmla="*/ 328756 w 1762231"/>
              <a:gd name="connsiteY799" fmla="*/ 702533 h 1446142"/>
              <a:gd name="connsiteX800" fmla="*/ 329423 w 1762231"/>
              <a:gd name="connsiteY800" fmla="*/ 710975 h 1446142"/>
              <a:gd name="connsiteX801" fmla="*/ 328470 w 1762231"/>
              <a:gd name="connsiteY801" fmla="*/ 714958 h 1446142"/>
              <a:gd name="connsiteX802" fmla="*/ 328280 w 1762231"/>
              <a:gd name="connsiteY802" fmla="*/ 714863 h 1446142"/>
              <a:gd name="connsiteX803" fmla="*/ 329232 w 1762231"/>
              <a:gd name="connsiteY803" fmla="*/ 722261 h 1446142"/>
              <a:gd name="connsiteX804" fmla="*/ 329042 w 1762231"/>
              <a:gd name="connsiteY804" fmla="*/ 722356 h 1446142"/>
              <a:gd name="connsiteX805" fmla="*/ 329899 w 1762231"/>
              <a:gd name="connsiteY805" fmla="*/ 724443 h 1446142"/>
              <a:gd name="connsiteX806" fmla="*/ 329613 w 1762231"/>
              <a:gd name="connsiteY806" fmla="*/ 739619 h 1446142"/>
              <a:gd name="connsiteX807" fmla="*/ 329613 w 1762231"/>
              <a:gd name="connsiteY807" fmla="*/ 747870 h 1446142"/>
              <a:gd name="connsiteX808" fmla="*/ 330280 w 1762231"/>
              <a:gd name="connsiteY808" fmla="*/ 758873 h 1446142"/>
              <a:gd name="connsiteX809" fmla="*/ 330185 w 1762231"/>
              <a:gd name="connsiteY809" fmla="*/ 759062 h 1446142"/>
              <a:gd name="connsiteX810" fmla="*/ 329899 w 1762231"/>
              <a:gd name="connsiteY810" fmla="*/ 768927 h 1446142"/>
              <a:gd name="connsiteX811" fmla="*/ 331423 w 1762231"/>
              <a:gd name="connsiteY811" fmla="*/ 774712 h 1446142"/>
              <a:gd name="connsiteX812" fmla="*/ 330375 w 1762231"/>
              <a:gd name="connsiteY812" fmla="*/ 780498 h 1446142"/>
              <a:gd name="connsiteX813" fmla="*/ 330281 w 1762231"/>
              <a:gd name="connsiteY813" fmla="*/ 781731 h 1446142"/>
              <a:gd name="connsiteX814" fmla="*/ 331615 w 1762231"/>
              <a:gd name="connsiteY814" fmla="*/ 795864 h 1446142"/>
              <a:gd name="connsiteX815" fmla="*/ 332758 w 1762231"/>
              <a:gd name="connsiteY815" fmla="*/ 798614 h 1446142"/>
              <a:gd name="connsiteX816" fmla="*/ 331424 w 1762231"/>
              <a:gd name="connsiteY816" fmla="*/ 804305 h 1446142"/>
              <a:gd name="connsiteX817" fmla="*/ 331710 w 1762231"/>
              <a:gd name="connsiteY817" fmla="*/ 811324 h 1446142"/>
              <a:gd name="connsiteX818" fmla="*/ 332091 w 1762231"/>
              <a:gd name="connsiteY818" fmla="*/ 813600 h 1446142"/>
              <a:gd name="connsiteX819" fmla="*/ 333805 w 1762231"/>
              <a:gd name="connsiteY819" fmla="*/ 817679 h 1446142"/>
              <a:gd name="connsiteX820" fmla="*/ 332472 w 1762231"/>
              <a:gd name="connsiteY820" fmla="*/ 828871 h 1446142"/>
              <a:gd name="connsiteX821" fmla="*/ 332948 w 1762231"/>
              <a:gd name="connsiteY821" fmla="*/ 833329 h 1446142"/>
              <a:gd name="connsiteX822" fmla="*/ 333329 w 1762231"/>
              <a:gd name="connsiteY822" fmla="*/ 836553 h 1446142"/>
              <a:gd name="connsiteX823" fmla="*/ 334186 w 1762231"/>
              <a:gd name="connsiteY823" fmla="*/ 853626 h 1446142"/>
              <a:gd name="connsiteX824" fmla="*/ 335329 w 1762231"/>
              <a:gd name="connsiteY824" fmla="*/ 855618 h 1446142"/>
              <a:gd name="connsiteX825" fmla="*/ 334377 w 1762231"/>
              <a:gd name="connsiteY825" fmla="*/ 860550 h 1446142"/>
              <a:gd name="connsiteX826" fmla="*/ 333901 w 1762231"/>
              <a:gd name="connsiteY826" fmla="*/ 865008 h 1446142"/>
              <a:gd name="connsiteX827" fmla="*/ 336376 w 1762231"/>
              <a:gd name="connsiteY827" fmla="*/ 868043 h 1446142"/>
              <a:gd name="connsiteX828" fmla="*/ 335709 w 1762231"/>
              <a:gd name="connsiteY828" fmla="*/ 877623 h 1446142"/>
              <a:gd name="connsiteX829" fmla="*/ 335328 w 1762231"/>
              <a:gd name="connsiteY829" fmla="*/ 880658 h 1446142"/>
              <a:gd name="connsiteX830" fmla="*/ 336090 w 1762231"/>
              <a:gd name="connsiteY830" fmla="*/ 885400 h 1446142"/>
              <a:gd name="connsiteX831" fmla="*/ 336948 w 1762231"/>
              <a:gd name="connsiteY831" fmla="*/ 891660 h 1446142"/>
              <a:gd name="connsiteX832" fmla="*/ 335805 w 1762231"/>
              <a:gd name="connsiteY832" fmla="*/ 905034 h 1446142"/>
              <a:gd name="connsiteX833" fmla="*/ 335995 w 1762231"/>
              <a:gd name="connsiteY833" fmla="*/ 906267 h 1446142"/>
              <a:gd name="connsiteX834" fmla="*/ 337424 w 1762231"/>
              <a:gd name="connsiteY834" fmla="*/ 916131 h 1446142"/>
              <a:gd name="connsiteX835" fmla="*/ 339043 w 1762231"/>
              <a:gd name="connsiteY835" fmla="*/ 922012 h 1446142"/>
              <a:gd name="connsiteX836" fmla="*/ 338948 w 1762231"/>
              <a:gd name="connsiteY836" fmla="*/ 921727 h 1446142"/>
              <a:gd name="connsiteX837" fmla="*/ 339234 w 1762231"/>
              <a:gd name="connsiteY837" fmla="*/ 921917 h 1446142"/>
              <a:gd name="connsiteX838" fmla="*/ 338376 w 1762231"/>
              <a:gd name="connsiteY838" fmla="*/ 934721 h 1446142"/>
              <a:gd name="connsiteX839" fmla="*/ 338662 w 1762231"/>
              <a:gd name="connsiteY839" fmla="*/ 937282 h 1446142"/>
              <a:gd name="connsiteX840" fmla="*/ 339138 w 1762231"/>
              <a:gd name="connsiteY840" fmla="*/ 942783 h 1446142"/>
              <a:gd name="connsiteX841" fmla="*/ 339996 w 1762231"/>
              <a:gd name="connsiteY841" fmla="*/ 953027 h 1446142"/>
              <a:gd name="connsiteX842" fmla="*/ 340186 w 1762231"/>
              <a:gd name="connsiteY842" fmla="*/ 963745 h 1446142"/>
              <a:gd name="connsiteX843" fmla="*/ 340758 w 1762231"/>
              <a:gd name="connsiteY843" fmla="*/ 967159 h 1446142"/>
              <a:gd name="connsiteX844" fmla="*/ 342472 w 1762231"/>
              <a:gd name="connsiteY844" fmla="*/ 969530 h 1446142"/>
              <a:gd name="connsiteX845" fmla="*/ 341139 w 1762231"/>
              <a:gd name="connsiteY845" fmla="*/ 981292 h 1446142"/>
              <a:gd name="connsiteX846" fmla="*/ 341520 w 1762231"/>
              <a:gd name="connsiteY846" fmla="*/ 982999 h 1446142"/>
              <a:gd name="connsiteX847" fmla="*/ 342663 w 1762231"/>
              <a:gd name="connsiteY847" fmla="*/ 987267 h 1446142"/>
              <a:gd name="connsiteX848" fmla="*/ 342567 w 1762231"/>
              <a:gd name="connsiteY848" fmla="*/ 991061 h 1446142"/>
              <a:gd name="connsiteX849" fmla="*/ 346663 w 1762231"/>
              <a:gd name="connsiteY849" fmla="*/ 1006521 h 1446142"/>
              <a:gd name="connsiteX850" fmla="*/ 346473 w 1762231"/>
              <a:gd name="connsiteY850" fmla="*/ 1012022 h 1446142"/>
              <a:gd name="connsiteX851" fmla="*/ 346663 w 1762231"/>
              <a:gd name="connsiteY851" fmla="*/ 1012022 h 1446142"/>
              <a:gd name="connsiteX852" fmla="*/ 348854 w 1762231"/>
              <a:gd name="connsiteY852" fmla="*/ 1014868 h 1446142"/>
              <a:gd name="connsiteX853" fmla="*/ 351616 w 1762231"/>
              <a:gd name="connsiteY853" fmla="*/ 1030044 h 1446142"/>
              <a:gd name="connsiteX854" fmla="*/ 356664 w 1762231"/>
              <a:gd name="connsiteY854" fmla="*/ 1046263 h 1446142"/>
              <a:gd name="connsiteX855" fmla="*/ 356569 w 1762231"/>
              <a:gd name="connsiteY855" fmla="*/ 1046547 h 1446142"/>
              <a:gd name="connsiteX856" fmla="*/ 356760 w 1762231"/>
              <a:gd name="connsiteY856" fmla="*/ 1046737 h 1446142"/>
              <a:gd name="connsiteX857" fmla="*/ 358665 w 1762231"/>
              <a:gd name="connsiteY857" fmla="*/ 1050436 h 1446142"/>
              <a:gd name="connsiteX858" fmla="*/ 361998 w 1762231"/>
              <a:gd name="connsiteY858" fmla="*/ 1064189 h 1446142"/>
              <a:gd name="connsiteX859" fmla="*/ 366856 w 1762231"/>
              <a:gd name="connsiteY859" fmla="*/ 1075191 h 1446142"/>
              <a:gd name="connsiteX860" fmla="*/ 367713 w 1762231"/>
              <a:gd name="connsiteY860" fmla="*/ 1078226 h 1446142"/>
              <a:gd name="connsiteX861" fmla="*/ 369237 w 1762231"/>
              <a:gd name="connsiteY861" fmla="*/ 1081831 h 1446142"/>
              <a:gd name="connsiteX862" fmla="*/ 372095 w 1762231"/>
              <a:gd name="connsiteY862" fmla="*/ 1082495 h 1446142"/>
              <a:gd name="connsiteX863" fmla="*/ 377619 w 1762231"/>
              <a:gd name="connsiteY863" fmla="*/ 1076709 h 1446142"/>
              <a:gd name="connsiteX864" fmla="*/ 378477 w 1762231"/>
              <a:gd name="connsiteY864" fmla="*/ 1074432 h 1446142"/>
              <a:gd name="connsiteX865" fmla="*/ 387049 w 1762231"/>
              <a:gd name="connsiteY865" fmla="*/ 1044271 h 1446142"/>
              <a:gd name="connsiteX866" fmla="*/ 389716 w 1762231"/>
              <a:gd name="connsiteY866" fmla="*/ 1037631 h 1446142"/>
              <a:gd name="connsiteX867" fmla="*/ 395622 w 1762231"/>
              <a:gd name="connsiteY867" fmla="*/ 1020559 h 1446142"/>
              <a:gd name="connsiteX868" fmla="*/ 396479 w 1762231"/>
              <a:gd name="connsiteY868" fmla="*/ 1017429 h 1446142"/>
              <a:gd name="connsiteX869" fmla="*/ 400670 w 1762231"/>
              <a:gd name="connsiteY869" fmla="*/ 1003107 h 1446142"/>
              <a:gd name="connsiteX870" fmla="*/ 401813 w 1762231"/>
              <a:gd name="connsiteY870" fmla="*/ 952742 h 1446142"/>
              <a:gd name="connsiteX871" fmla="*/ 400576 w 1762231"/>
              <a:gd name="connsiteY871" fmla="*/ 932445 h 1446142"/>
              <a:gd name="connsiteX872" fmla="*/ 398766 w 1762231"/>
              <a:gd name="connsiteY872" fmla="*/ 900291 h 1446142"/>
              <a:gd name="connsiteX873" fmla="*/ 397432 w 1762231"/>
              <a:gd name="connsiteY873" fmla="*/ 881986 h 1446142"/>
              <a:gd name="connsiteX874" fmla="*/ 396575 w 1762231"/>
              <a:gd name="connsiteY874" fmla="*/ 863301 h 1446142"/>
              <a:gd name="connsiteX875" fmla="*/ 395718 w 1762231"/>
              <a:gd name="connsiteY875" fmla="*/ 854859 h 1446142"/>
              <a:gd name="connsiteX876" fmla="*/ 394861 w 1762231"/>
              <a:gd name="connsiteY876" fmla="*/ 835320 h 1446142"/>
              <a:gd name="connsiteX877" fmla="*/ 391908 w 1762231"/>
              <a:gd name="connsiteY877" fmla="*/ 805538 h 1446142"/>
              <a:gd name="connsiteX878" fmla="*/ 392098 w 1762231"/>
              <a:gd name="connsiteY878" fmla="*/ 800985 h 1446142"/>
              <a:gd name="connsiteX879" fmla="*/ 390384 w 1762231"/>
              <a:gd name="connsiteY879" fmla="*/ 777653 h 1446142"/>
              <a:gd name="connsiteX880" fmla="*/ 388574 w 1762231"/>
              <a:gd name="connsiteY880" fmla="*/ 750242 h 1446142"/>
              <a:gd name="connsiteX881" fmla="*/ 387145 w 1762231"/>
              <a:gd name="connsiteY881" fmla="*/ 729375 h 1446142"/>
              <a:gd name="connsiteX882" fmla="*/ 386669 w 1762231"/>
              <a:gd name="connsiteY882" fmla="*/ 719511 h 1446142"/>
              <a:gd name="connsiteX883" fmla="*/ 384764 w 1762231"/>
              <a:gd name="connsiteY883" fmla="*/ 691531 h 1446142"/>
              <a:gd name="connsiteX884" fmla="*/ 383335 w 1762231"/>
              <a:gd name="connsiteY884" fmla="*/ 670949 h 1446142"/>
              <a:gd name="connsiteX885" fmla="*/ 382859 w 1762231"/>
              <a:gd name="connsiteY885" fmla="*/ 658049 h 1446142"/>
              <a:gd name="connsiteX886" fmla="*/ 382859 w 1762231"/>
              <a:gd name="connsiteY886" fmla="*/ 644389 h 1446142"/>
              <a:gd name="connsiteX887" fmla="*/ 380859 w 1762231"/>
              <a:gd name="connsiteY887" fmla="*/ 607873 h 1446142"/>
              <a:gd name="connsiteX888" fmla="*/ 378859 w 1762231"/>
              <a:gd name="connsiteY888" fmla="*/ 578470 h 1446142"/>
              <a:gd name="connsiteX889" fmla="*/ 376477 w 1762231"/>
              <a:gd name="connsiteY889" fmla="*/ 556560 h 1446142"/>
              <a:gd name="connsiteX890" fmla="*/ 375620 w 1762231"/>
              <a:gd name="connsiteY890" fmla="*/ 544325 h 1446142"/>
              <a:gd name="connsiteX891" fmla="*/ 374191 w 1762231"/>
              <a:gd name="connsiteY891" fmla="*/ 533132 h 1446142"/>
              <a:gd name="connsiteX892" fmla="*/ 373239 w 1762231"/>
              <a:gd name="connsiteY892" fmla="*/ 524975 h 1446142"/>
              <a:gd name="connsiteX893" fmla="*/ 372953 w 1762231"/>
              <a:gd name="connsiteY893" fmla="*/ 514542 h 1446142"/>
              <a:gd name="connsiteX894" fmla="*/ 370667 w 1762231"/>
              <a:gd name="connsiteY894" fmla="*/ 488649 h 1446142"/>
              <a:gd name="connsiteX895" fmla="*/ 367429 w 1762231"/>
              <a:gd name="connsiteY895" fmla="*/ 438664 h 1446142"/>
              <a:gd name="connsiteX896" fmla="*/ 365809 w 1762231"/>
              <a:gd name="connsiteY896" fmla="*/ 417892 h 1446142"/>
              <a:gd name="connsiteX897" fmla="*/ 362380 w 1762231"/>
              <a:gd name="connsiteY897" fmla="*/ 392947 h 1446142"/>
              <a:gd name="connsiteX898" fmla="*/ 362380 w 1762231"/>
              <a:gd name="connsiteY898" fmla="*/ 390386 h 1446142"/>
              <a:gd name="connsiteX899" fmla="*/ 362380 w 1762231"/>
              <a:gd name="connsiteY899" fmla="*/ 383842 h 1446142"/>
              <a:gd name="connsiteX900" fmla="*/ 360190 w 1762231"/>
              <a:gd name="connsiteY900" fmla="*/ 362785 h 1446142"/>
              <a:gd name="connsiteX901" fmla="*/ 357714 w 1762231"/>
              <a:gd name="connsiteY901" fmla="*/ 340022 h 1446142"/>
              <a:gd name="connsiteX902" fmla="*/ 355904 w 1762231"/>
              <a:gd name="connsiteY902" fmla="*/ 323423 h 1446142"/>
              <a:gd name="connsiteX903" fmla="*/ 353237 w 1762231"/>
              <a:gd name="connsiteY903" fmla="*/ 299996 h 1446142"/>
              <a:gd name="connsiteX904" fmla="*/ 350570 w 1762231"/>
              <a:gd name="connsiteY904" fmla="*/ 279319 h 1446142"/>
              <a:gd name="connsiteX905" fmla="*/ 347713 w 1762231"/>
              <a:gd name="connsiteY905" fmla="*/ 257978 h 1446142"/>
              <a:gd name="connsiteX906" fmla="*/ 347332 w 1762231"/>
              <a:gd name="connsiteY906" fmla="*/ 249631 h 1446142"/>
              <a:gd name="connsiteX907" fmla="*/ 349713 w 1762231"/>
              <a:gd name="connsiteY907" fmla="*/ 234076 h 1446142"/>
              <a:gd name="connsiteX908" fmla="*/ 351047 w 1762231"/>
              <a:gd name="connsiteY908" fmla="*/ 228860 h 1446142"/>
              <a:gd name="connsiteX909" fmla="*/ 358667 w 1762231"/>
              <a:gd name="connsiteY909" fmla="*/ 236922 h 1446142"/>
              <a:gd name="connsiteX910" fmla="*/ 371906 w 1762231"/>
              <a:gd name="connsiteY910" fmla="*/ 252951 h 1446142"/>
              <a:gd name="connsiteX911" fmla="*/ 380479 w 1762231"/>
              <a:gd name="connsiteY911" fmla="*/ 267653 h 1446142"/>
              <a:gd name="connsiteX912" fmla="*/ 381908 w 1762231"/>
              <a:gd name="connsiteY912" fmla="*/ 270593 h 1446142"/>
              <a:gd name="connsiteX913" fmla="*/ 393623 w 1762231"/>
              <a:gd name="connsiteY913" fmla="*/ 294305 h 1446142"/>
              <a:gd name="connsiteX914" fmla="*/ 400386 w 1762231"/>
              <a:gd name="connsiteY914" fmla="*/ 312042 h 1446142"/>
              <a:gd name="connsiteX915" fmla="*/ 404577 w 1762231"/>
              <a:gd name="connsiteY915" fmla="*/ 327502 h 1446142"/>
              <a:gd name="connsiteX916" fmla="*/ 404101 w 1762231"/>
              <a:gd name="connsiteY916" fmla="*/ 310524 h 1446142"/>
              <a:gd name="connsiteX917" fmla="*/ 409435 w 1762231"/>
              <a:gd name="connsiteY917" fmla="*/ 327502 h 1446142"/>
              <a:gd name="connsiteX918" fmla="*/ 411530 w 1762231"/>
              <a:gd name="connsiteY918" fmla="*/ 335943 h 1446142"/>
              <a:gd name="connsiteX919" fmla="*/ 415436 w 1762231"/>
              <a:gd name="connsiteY919" fmla="*/ 336228 h 1446142"/>
              <a:gd name="connsiteX920" fmla="*/ 418198 w 1762231"/>
              <a:gd name="connsiteY920" fmla="*/ 339642 h 1446142"/>
              <a:gd name="connsiteX921" fmla="*/ 419246 w 1762231"/>
              <a:gd name="connsiteY921" fmla="*/ 330063 h 1446142"/>
              <a:gd name="connsiteX922" fmla="*/ 419246 w 1762231"/>
              <a:gd name="connsiteY922" fmla="*/ 326174 h 1446142"/>
              <a:gd name="connsiteX923" fmla="*/ 419912 w 1762231"/>
              <a:gd name="connsiteY923" fmla="*/ 297435 h 1446142"/>
              <a:gd name="connsiteX924" fmla="*/ 416769 w 1762231"/>
              <a:gd name="connsiteY924" fmla="*/ 277422 h 1446142"/>
              <a:gd name="connsiteX925" fmla="*/ 402863 w 1762231"/>
              <a:gd name="connsiteY925" fmla="*/ 241664 h 1446142"/>
              <a:gd name="connsiteX926" fmla="*/ 382003 w 1762231"/>
              <a:gd name="connsiteY926" fmla="*/ 220134 h 1446142"/>
              <a:gd name="connsiteX927" fmla="*/ 366858 w 1762231"/>
              <a:gd name="connsiteY927" fmla="*/ 211028 h 1446142"/>
              <a:gd name="connsiteX928" fmla="*/ 390194 w 1762231"/>
              <a:gd name="connsiteY928" fmla="*/ 207234 h 1446142"/>
              <a:gd name="connsiteX929" fmla="*/ 410959 w 1762231"/>
              <a:gd name="connsiteY929" fmla="*/ 215202 h 1446142"/>
              <a:gd name="connsiteX930" fmla="*/ 413531 w 1762231"/>
              <a:gd name="connsiteY930" fmla="*/ 217004 h 1446142"/>
              <a:gd name="connsiteX931" fmla="*/ 420674 w 1762231"/>
              <a:gd name="connsiteY931" fmla="*/ 222600 h 1446142"/>
              <a:gd name="connsiteX932" fmla="*/ 426199 w 1762231"/>
              <a:gd name="connsiteY932" fmla="*/ 226963 h 1446142"/>
              <a:gd name="connsiteX933" fmla="*/ 440963 w 1762231"/>
              <a:gd name="connsiteY933" fmla="*/ 241949 h 1446142"/>
              <a:gd name="connsiteX934" fmla="*/ 443630 w 1762231"/>
              <a:gd name="connsiteY934" fmla="*/ 245458 h 1446142"/>
              <a:gd name="connsiteX935" fmla="*/ 446678 w 1762231"/>
              <a:gd name="connsiteY935" fmla="*/ 249537 h 1446142"/>
              <a:gd name="connsiteX936" fmla="*/ 452869 w 1762231"/>
              <a:gd name="connsiteY936" fmla="*/ 256081 h 1446142"/>
              <a:gd name="connsiteX937" fmla="*/ 455726 w 1762231"/>
              <a:gd name="connsiteY937" fmla="*/ 260065 h 1446142"/>
              <a:gd name="connsiteX938" fmla="*/ 461822 w 1762231"/>
              <a:gd name="connsiteY938" fmla="*/ 267558 h 1446142"/>
              <a:gd name="connsiteX939" fmla="*/ 474967 w 1762231"/>
              <a:gd name="connsiteY939" fmla="*/ 290226 h 1446142"/>
              <a:gd name="connsiteX940" fmla="*/ 479634 w 1762231"/>
              <a:gd name="connsiteY940" fmla="*/ 299901 h 1446142"/>
              <a:gd name="connsiteX941" fmla="*/ 478301 w 1762231"/>
              <a:gd name="connsiteY941" fmla="*/ 288899 h 1446142"/>
              <a:gd name="connsiteX942" fmla="*/ 484873 w 1762231"/>
              <a:gd name="connsiteY942" fmla="*/ 301893 h 1446142"/>
              <a:gd name="connsiteX943" fmla="*/ 487826 w 1762231"/>
              <a:gd name="connsiteY943" fmla="*/ 307773 h 1446142"/>
              <a:gd name="connsiteX944" fmla="*/ 491540 w 1762231"/>
              <a:gd name="connsiteY944" fmla="*/ 307489 h 1446142"/>
              <a:gd name="connsiteX945" fmla="*/ 493160 w 1762231"/>
              <a:gd name="connsiteY945" fmla="*/ 298763 h 1446142"/>
              <a:gd name="connsiteX946" fmla="*/ 491255 w 1762231"/>
              <a:gd name="connsiteY946" fmla="*/ 290416 h 1446142"/>
              <a:gd name="connsiteX947" fmla="*/ 486111 w 1762231"/>
              <a:gd name="connsiteY947" fmla="*/ 270119 h 1446142"/>
              <a:gd name="connsiteX948" fmla="*/ 480491 w 1762231"/>
              <a:gd name="connsiteY948" fmla="*/ 255417 h 1446142"/>
              <a:gd name="connsiteX949" fmla="*/ 474776 w 1762231"/>
              <a:gd name="connsiteY949" fmla="*/ 243277 h 1446142"/>
              <a:gd name="connsiteX950" fmla="*/ 473157 w 1762231"/>
              <a:gd name="connsiteY950" fmla="*/ 239767 h 1446142"/>
              <a:gd name="connsiteX951" fmla="*/ 469633 w 1762231"/>
              <a:gd name="connsiteY951" fmla="*/ 233033 h 1446142"/>
              <a:gd name="connsiteX952" fmla="*/ 465347 w 1762231"/>
              <a:gd name="connsiteY952" fmla="*/ 228006 h 1446142"/>
              <a:gd name="connsiteX953" fmla="*/ 442772 w 1762231"/>
              <a:gd name="connsiteY953" fmla="*/ 203440 h 1446142"/>
              <a:gd name="connsiteX954" fmla="*/ 428294 w 1762231"/>
              <a:gd name="connsiteY954" fmla="*/ 192059 h 1446142"/>
              <a:gd name="connsiteX955" fmla="*/ 425818 w 1762231"/>
              <a:gd name="connsiteY955" fmla="*/ 193102 h 1446142"/>
              <a:gd name="connsiteX956" fmla="*/ 425723 w 1762231"/>
              <a:gd name="connsiteY956" fmla="*/ 193102 h 1446142"/>
              <a:gd name="connsiteX957" fmla="*/ 424389 w 1762231"/>
              <a:gd name="connsiteY957" fmla="*/ 192153 h 1446142"/>
              <a:gd name="connsiteX958" fmla="*/ 416198 w 1762231"/>
              <a:gd name="connsiteY958" fmla="*/ 189972 h 1446142"/>
              <a:gd name="connsiteX959" fmla="*/ 376478 w 1762231"/>
              <a:gd name="connsiteY959" fmla="*/ 189024 h 1446142"/>
              <a:gd name="connsiteX960" fmla="*/ 370097 w 1762231"/>
              <a:gd name="connsiteY960" fmla="*/ 189687 h 1446142"/>
              <a:gd name="connsiteX961" fmla="*/ 376669 w 1762231"/>
              <a:gd name="connsiteY961" fmla="*/ 180487 h 1446142"/>
              <a:gd name="connsiteX962" fmla="*/ 400672 w 1762231"/>
              <a:gd name="connsiteY962" fmla="*/ 155068 h 1446142"/>
              <a:gd name="connsiteX963" fmla="*/ 415817 w 1762231"/>
              <a:gd name="connsiteY963" fmla="*/ 144919 h 1446142"/>
              <a:gd name="connsiteX964" fmla="*/ 447916 w 1762231"/>
              <a:gd name="connsiteY964" fmla="*/ 138564 h 1446142"/>
              <a:gd name="connsiteX965" fmla="*/ 449821 w 1762231"/>
              <a:gd name="connsiteY965" fmla="*/ 138754 h 1446142"/>
              <a:gd name="connsiteX966" fmla="*/ 473729 w 1762231"/>
              <a:gd name="connsiteY966" fmla="*/ 138185 h 1446142"/>
              <a:gd name="connsiteX967" fmla="*/ 494303 w 1762231"/>
              <a:gd name="connsiteY967" fmla="*/ 139987 h 1446142"/>
              <a:gd name="connsiteX968" fmla="*/ 499446 w 1762231"/>
              <a:gd name="connsiteY968" fmla="*/ 140651 h 1446142"/>
              <a:gd name="connsiteX969" fmla="*/ 525259 w 1762231"/>
              <a:gd name="connsiteY969" fmla="*/ 149187 h 1446142"/>
              <a:gd name="connsiteX970" fmla="*/ 529926 w 1762231"/>
              <a:gd name="connsiteY970" fmla="*/ 152317 h 1446142"/>
              <a:gd name="connsiteX971" fmla="*/ 543547 w 1762231"/>
              <a:gd name="connsiteY971" fmla="*/ 156775 h 1446142"/>
              <a:gd name="connsiteX972" fmla="*/ 545452 w 1762231"/>
              <a:gd name="connsiteY972" fmla="*/ 153645 h 1446142"/>
              <a:gd name="connsiteX973" fmla="*/ 545452 w 1762231"/>
              <a:gd name="connsiteY973" fmla="*/ 153647 h 1446142"/>
              <a:gd name="connsiteX974" fmla="*/ 545452 w 1762231"/>
              <a:gd name="connsiteY974" fmla="*/ 153647 h 1446142"/>
              <a:gd name="connsiteX975" fmla="*/ 421913 w 1762231"/>
              <a:gd name="connsiteY975" fmla="*/ 10711 h 1446142"/>
              <a:gd name="connsiteX976" fmla="*/ 421628 w 1762231"/>
              <a:gd name="connsiteY976" fmla="*/ 10996 h 1446142"/>
              <a:gd name="connsiteX977" fmla="*/ 421533 w 1762231"/>
              <a:gd name="connsiteY977" fmla="*/ 10616 h 1446142"/>
              <a:gd name="connsiteX978" fmla="*/ 421913 w 1762231"/>
              <a:gd name="connsiteY978" fmla="*/ 10711 h 1446142"/>
              <a:gd name="connsiteX979" fmla="*/ 397339 w 1762231"/>
              <a:gd name="connsiteY979" fmla="*/ 41631 h 1446142"/>
              <a:gd name="connsiteX980" fmla="*/ 397815 w 1762231"/>
              <a:gd name="connsiteY980" fmla="*/ 41916 h 1446142"/>
              <a:gd name="connsiteX981" fmla="*/ 397339 w 1762231"/>
              <a:gd name="connsiteY981" fmla="*/ 42106 h 1446142"/>
              <a:gd name="connsiteX982" fmla="*/ 397339 w 1762231"/>
              <a:gd name="connsiteY982" fmla="*/ 41631 h 1446142"/>
              <a:gd name="connsiteX983" fmla="*/ 162834 w 1762231"/>
              <a:gd name="connsiteY983" fmla="*/ 71224 h 1446142"/>
              <a:gd name="connsiteX984" fmla="*/ 162452 w 1762231"/>
              <a:gd name="connsiteY984" fmla="*/ 70750 h 1446142"/>
              <a:gd name="connsiteX985" fmla="*/ 163596 w 1762231"/>
              <a:gd name="connsiteY985" fmla="*/ 70370 h 1446142"/>
              <a:gd name="connsiteX986" fmla="*/ 163976 w 1762231"/>
              <a:gd name="connsiteY986" fmla="*/ 70845 h 1446142"/>
              <a:gd name="connsiteX987" fmla="*/ 162834 w 1762231"/>
              <a:gd name="connsiteY987" fmla="*/ 71224 h 1446142"/>
              <a:gd name="connsiteX988" fmla="*/ 167882 w 1762231"/>
              <a:gd name="connsiteY988" fmla="*/ 70086 h 1446142"/>
              <a:gd name="connsiteX989" fmla="*/ 166834 w 1762231"/>
              <a:gd name="connsiteY989" fmla="*/ 69612 h 1446142"/>
              <a:gd name="connsiteX990" fmla="*/ 167977 w 1762231"/>
              <a:gd name="connsiteY990" fmla="*/ 69137 h 1446142"/>
              <a:gd name="connsiteX991" fmla="*/ 168929 w 1762231"/>
              <a:gd name="connsiteY991" fmla="*/ 69706 h 1446142"/>
              <a:gd name="connsiteX992" fmla="*/ 167882 w 1762231"/>
              <a:gd name="connsiteY992" fmla="*/ 70086 h 1446142"/>
              <a:gd name="connsiteX993" fmla="*/ 19958 w 1762231"/>
              <a:gd name="connsiteY993" fmla="*/ 289185 h 1446142"/>
              <a:gd name="connsiteX994" fmla="*/ 19863 w 1762231"/>
              <a:gd name="connsiteY994" fmla="*/ 289091 h 1446142"/>
              <a:gd name="connsiteX995" fmla="*/ 19958 w 1762231"/>
              <a:gd name="connsiteY995" fmla="*/ 288807 h 1446142"/>
              <a:gd name="connsiteX996" fmla="*/ 19958 w 1762231"/>
              <a:gd name="connsiteY996" fmla="*/ 289186 h 1446142"/>
              <a:gd name="connsiteX997" fmla="*/ 19958 w 1762231"/>
              <a:gd name="connsiteY997" fmla="*/ 289186 h 1446142"/>
              <a:gd name="connsiteX998" fmla="*/ 23388 w 1762231"/>
              <a:gd name="connsiteY998" fmla="*/ 285581 h 1446142"/>
              <a:gd name="connsiteX999" fmla="*/ 25769 w 1762231"/>
              <a:gd name="connsiteY999" fmla="*/ 281977 h 1446142"/>
              <a:gd name="connsiteX1000" fmla="*/ 25864 w 1762231"/>
              <a:gd name="connsiteY1000" fmla="*/ 281502 h 1446142"/>
              <a:gd name="connsiteX1001" fmla="*/ 25959 w 1762231"/>
              <a:gd name="connsiteY1001" fmla="*/ 281882 h 1446142"/>
              <a:gd name="connsiteX1002" fmla="*/ 23388 w 1762231"/>
              <a:gd name="connsiteY1002" fmla="*/ 285581 h 1446142"/>
              <a:gd name="connsiteX1003" fmla="*/ 29103 w 1762231"/>
              <a:gd name="connsiteY1003" fmla="*/ 276950 h 1446142"/>
              <a:gd name="connsiteX1004" fmla="*/ 27959 w 1762231"/>
              <a:gd name="connsiteY1004" fmla="*/ 276855 h 1446142"/>
              <a:gd name="connsiteX1005" fmla="*/ 28625 w 1762231"/>
              <a:gd name="connsiteY1005" fmla="*/ 276191 h 1446142"/>
              <a:gd name="connsiteX1006" fmla="*/ 29387 w 1762231"/>
              <a:gd name="connsiteY1006" fmla="*/ 275432 h 1446142"/>
              <a:gd name="connsiteX1007" fmla="*/ 29864 w 1762231"/>
              <a:gd name="connsiteY1007" fmla="*/ 276096 h 1446142"/>
              <a:gd name="connsiteX1008" fmla="*/ 29102 w 1762231"/>
              <a:gd name="connsiteY1008" fmla="*/ 276950 h 1446142"/>
              <a:gd name="connsiteX1009" fmla="*/ 29103 w 1762231"/>
              <a:gd name="connsiteY1009" fmla="*/ 276950 h 1446142"/>
              <a:gd name="connsiteX1010" fmla="*/ 106541 w 1762231"/>
              <a:gd name="connsiteY1010" fmla="*/ 204011 h 1446142"/>
              <a:gd name="connsiteX1011" fmla="*/ 106160 w 1762231"/>
              <a:gd name="connsiteY1011" fmla="*/ 203727 h 1446142"/>
              <a:gd name="connsiteX1012" fmla="*/ 106636 w 1762231"/>
              <a:gd name="connsiteY1012" fmla="*/ 203632 h 1446142"/>
              <a:gd name="connsiteX1013" fmla="*/ 106541 w 1762231"/>
              <a:gd name="connsiteY1013" fmla="*/ 204011 h 1446142"/>
              <a:gd name="connsiteX1014" fmla="*/ 112923 w 1762231"/>
              <a:gd name="connsiteY1014" fmla="*/ 197657 h 1446142"/>
              <a:gd name="connsiteX1015" fmla="*/ 112637 w 1762231"/>
              <a:gd name="connsiteY1015" fmla="*/ 197751 h 1446142"/>
              <a:gd name="connsiteX1016" fmla="*/ 112542 w 1762231"/>
              <a:gd name="connsiteY1016" fmla="*/ 197941 h 1446142"/>
              <a:gd name="connsiteX1017" fmla="*/ 110732 w 1762231"/>
              <a:gd name="connsiteY1017" fmla="*/ 200597 h 1446142"/>
              <a:gd name="connsiteX1018" fmla="*/ 110541 w 1762231"/>
              <a:gd name="connsiteY1018" fmla="*/ 200881 h 1446142"/>
              <a:gd name="connsiteX1019" fmla="*/ 110351 w 1762231"/>
              <a:gd name="connsiteY1019" fmla="*/ 200692 h 1446142"/>
              <a:gd name="connsiteX1020" fmla="*/ 110732 w 1762231"/>
              <a:gd name="connsiteY1020" fmla="*/ 200597 h 1446142"/>
              <a:gd name="connsiteX1021" fmla="*/ 112542 w 1762231"/>
              <a:gd name="connsiteY1021" fmla="*/ 197941 h 1446142"/>
              <a:gd name="connsiteX1022" fmla="*/ 112447 w 1762231"/>
              <a:gd name="connsiteY1022" fmla="*/ 197562 h 1446142"/>
              <a:gd name="connsiteX1023" fmla="*/ 112923 w 1762231"/>
              <a:gd name="connsiteY1023" fmla="*/ 197657 h 1446142"/>
              <a:gd name="connsiteX1024" fmla="*/ 117305 w 1762231"/>
              <a:gd name="connsiteY1024" fmla="*/ 195096 h 1446142"/>
              <a:gd name="connsiteX1025" fmla="*/ 112923 w 1762231"/>
              <a:gd name="connsiteY1025" fmla="*/ 197657 h 1446142"/>
              <a:gd name="connsiteX1026" fmla="*/ 112923 w 1762231"/>
              <a:gd name="connsiteY1026" fmla="*/ 197657 h 1446142"/>
              <a:gd name="connsiteX1027" fmla="*/ 124352 w 1762231"/>
              <a:gd name="connsiteY1027" fmla="*/ 192155 h 1446142"/>
              <a:gd name="connsiteX1028" fmla="*/ 124162 w 1762231"/>
              <a:gd name="connsiteY1028" fmla="*/ 191681 h 1446142"/>
              <a:gd name="connsiteX1029" fmla="*/ 124448 w 1762231"/>
              <a:gd name="connsiteY1029" fmla="*/ 191207 h 1446142"/>
              <a:gd name="connsiteX1030" fmla="*/ 124734 w 1762231"/>
              <a:gd name="connsiteY1030" fmla="*/ 191681 h 1446142"/>
              <a:gd name="connsiteX1031" fmla="*/ 124352 w 1762231"/>
              <a:gd name="connsiteY1031" fmla="*/ 192155 h 1446142"/>
              <a:gd name="connsiteX1032" fmla="*/ 194361 w 1762231"/>
              <a:gd name="connsiteY1032" fmla="*/ 164460 h 1446142"/>
              <a:gd name="connsiteX1033" fmla="*/ 193790 w 1762231"/>
              <a:gd name="connsiteY1033" fmla="*/ 163986 h 1446142"/>
              <a:gd name="connsiteX1034" fmla="*/ 194266 w 1762231"/>
              <a:gd name="connsiteY1034" fmla="*/ 163701 h 1446142"/>
              <a:gd name="connsiteX1035" fmla="*/ 194552 w 1762231"/>
              <a:gd name="connsiteY1035" fmla="*/ 164080 h 1446142"/>
              <a:gd name="connsiteX1036" fmla="*/ 194361 w 1762231"/>
              <a:gd name="connsiteY1036" fmla="*/ 164460 h 1446142"/>
              <a:gd name="connsiteX1037" fmla="*/ 200552 w 1762231"/>
              <a:gd name="connsiteY1037" fmla="*/ 164080 h 1446142"/>
              <a:gd name="connsiteX1038" fmla="*/ 199505 w 1762231"/>
              <a:gd name="connsiteY1038" fmla="*/ 163606 h 1446142"/>
              <a:gd name="connsiteX1039" fmla="*/ 199981 w 1762231"/>
              <a:gd name="connsiteY1039" fmla="*/ 162753 h 1446142"/>
              <a:gd name="connsiteX1040" fmla="*/ 201125 w 1762231"/>
              <a:gd name="connsiteY1040" fmla="*/ 163037 h 1446142"/>
              <a:gd name="connsiteX1041" fmla="*/ 200553 w 1762231"/>
              <a:gd name="connsiteY1041" fmla="*/ 164080 h 1446142"/>
              <a:gd name="connsiteX1042" fmla="*/ 200553 w 1762231"/>
              <a:gd name="connsiteY1042" fmla="*/ 164080 h 1446142"/>
              <a:gd name="connsiteX1043" fmla="*/ 213316 w 1762231"/>
              <a:gd name="connsiteY1043" fmla="*/ 162278 h 1446142"/>
              <a:gd name="connsiteX1044" fmla="*/ 222650 w 1762231"/>
              <a:gd name="connsiteY1044" fmla="*/ 160950 h 1446142"/>
              <a:gd name="connsiteX1045" fmla="*/ 223032 w 1762231"/>
              <a:gd name="connsiteY1045" fmla="*/ 162563 h 1446142"/>
              <a:gd name="connsiteX1046" fmla="*/ 213316 w 1762231"/>
              <a:gd name="connsiteY1046" fmla="*/ 162278 h 1446142"/>
              <a:gd name="connsiteX1047" fmla="*/ 189789 w 1762231"/>
              <a:gd name="connsiteY1047" fmla="*/ 381946 h 1446142"/>
              <a:gd name="connsiteX1048" fmla="*/ 189027 w 1762231"/>
              <a:gd name="connsiteY1048" fmla="*/ 380713 h 1446142"/>
              <a:gd name="connsiteX1049" fmla="*/ 190266 w 1762231"/>
              <a:gd name="connsiteY1049" fmla="*/ 379575 h 1446142"/>
              <a:gd name="connsiteX1050" fmla="*/ 190932 w 1762231"/>
              <a:gd name="connsiteY1050" fmla="*/ 380713 h 1446142"/>
              <a:gd name="connsiteX1051" fmla="*/ 189789 w 1762231"/>
              <a:gd name="connsiteY1051" fmla="*/ 381946 h 1446142"/>
              <a:gd name="connsiteX1052" fmla="*/ 192361 w 1762231"/>
              <a:gd name="connsiteY1052" fmla="*/ 367814 h 1446142"/>
              <a:gd name="connsiteX1053" fmla="*/ 192266 w 1762231"/>
              <a:gd name="connsiteY1053" fmla="*/ 367340 h 1446142"/>
              <a:gd name="connsiteX1054" fmla="*/ 192647 w 1762231"/>
              <a:gd name="connsiteY1054" fmla="*/ 367434 h 1446142"/>
              <a:gd name="connsiteX1055" fmla="*/ 192361 w 1762231"/>
              <a:gd name="connsiteY1055" fmla="*/ 367813 h 1446142"/>
              <a:gd name="connsiteX1056" fmla="*/ 192361 w 1762231"/>
              <a:gd name="connsiteY1056" fmla="*/ 367813 h 1446142"/>
              <a:gd name="connsiteX1057" fmla="*/ 198362 w 1762231"/>
              <a:gd name="connsiteY1057" fmla="*/ 346758 h 1446142"/>
              <a:gd name="connsiteX1058" fmla="*/ 198267 w 1762231"/>
              <a:gd name="connsiteY1058" fmla="*/ 346284 h 1446142"/>
              <a:gd name="connsiteX1059" fmla="*/ 198743 w 1762231"/>
              <a:gd name="connsiteY1059" fmla="*/ 346094 h 1446142"/>
              <a:gd name="connsiteX1060" fmla="*/ 198837 w 1762231"/>
              <a:gd name="connsiteY1060" fmla="*/ 346853 h 1446142"/>
              <a:gd name="connsiteX1061" fmla="*/ 198361 w 1762231"/>
              <a:gd name="connsiteY1061" fmla="*/ 346758 h 1446142"/>
              <a:gd name="connsiteX1062" fmla="*/ 198361 w 1762231"/>
              <a:gd name="connsiteY1062" fmla="*/ 346758 h 1446142"/>
              <a:gd name="connsiteX1063" fmla="*/ 200457 w 1762231"/>
              <a:gd name="connsiteY1063" fmla="*/ 340118 h 1446142"/>
              <a:gd name="connsiteX1064" fmla="*/ 199600 w 1762231"/>
              <a:gd name="connsiteY1064" fmla="*/ 339739 h 1446142"/>
              <a:gd name="connsiteX1065" fmla="*/ 199981 w 1762231"/>
              <a:gd name="connsiteY1065" fmla="*/ 339360 h 1446142"/>
              <a:gd name="connsiteX1066" fmla="*/ 200457 w 1762231"/>
              <a:gd name="connsiteY1066" fmla="*/ 339644 h 1446142"/>
              <a:gd name="connsiteX1067" fmla="*/ 200457 w 1762231"/>
              <a:gd name="connsiteY1067" fmla="*/ 340118 h 1446142"/>
              <a:gd name="connsiteX1068" fmla="*/ 327140 w 1762231"/>
              <a:gd name="connsiteY1068" fmla="*/ 519761 h 1446142"/>
              <a:gd name="connsiteX1069" fmla="*/ 326854 w 1762231"/>
              <a:gd name="connsiteY1069" fmla="*/ 519856 h 1446142"/>
              <a:gd name="connsiteX1070" fmla="*/ 327140 w 1762231"/>
              <a:gd name="connsiteY1070" fmla="*/ 519286 h 1446142"/>
              <a:gd name="connsiteX1071" fmla="*/ 327140 w 1762231"/>
              <a:gd name="connsiteY1071" fmla="*/ 519761 h 1446142"/>
              <a:gd name="connsiteX1072" fmla="*/ 328569 w 1762231"/>
              <a:gd name="connsiteY1072" fmla="*/ 560735 h 1446142"/>
              <a:gd name="connsiteX1073" fmla="*/ 328283 w 1762231"/>
              <a:gd name="connsiteY1073" fmla="*/ 560261 h 1446142"/>
              <a:gd name="connsiteX1074" fmla="*/ 328664 w 1762231"/>
              <a:gd name="connsiteY1074" fmla="*/ 559881 h 1446142"/>
              <a:gd name="connsiteX1075" fmla="*/ 329045 w 1762231"/>
              <a:gd name="connsiteY1075" fmla="*/ 560356 h 1446142"/>
              <a:gd name="connsiteX1076" fmla="*/ 328569 w 1762231"/>
              <a:gd name="connsiteY1076" fmla="*/ 560735 h 1446142"/>
              <a:gd name="connsiteX1077" fmla="*/ 339808 w 1762231"/>
              <a:gd name="connsiteY1077" fmla="*/ 152319 h 1446142"/>
              <a:gd name="connsiteX1078" fmla="*/ 339808 w 1762231"/>
              <a:gd name="connsiteY1078" fmla="*/ 152414 h 1446142"/>
              <a:gd name="connsiteX1079" fmla="*/ 338379 w 1762231"/>
              <a:gd name="connsiteY1079" fmla="*/ 157820 h 1446142"/>
              <a:gd name="connsiteX1080" fmla="*/ 337046 w 1762231"/>
              <a:gd name="connsiteY1080" fmla="*/ 159622 h 1446142"/>
              <a:gd name="connsiteX1081" fmla="*/ 335522 w 1762231"/>
              <a:gd name="connsiteY1081" fmla="*/ 160666 h 1446142"/>
              <a:gd name="connsiteX1082" fmla="*/ 335808 w 1762231"/>
              <a:gd name="connsiteY1082" fmla="*/ 158295 h 1446142"/>
              <a:gd name="connsiteX1083" fmla="*/ 335903 w 1762231"/>
              <a:gd name="connsiteY1083" fmla="*/ 153932 h 1446142"/>
              <a:gd name="connsiteX1084" fmla="*/ 339808 w 1762231"/>
              <a:gd name="connsiteY1084" fmla="*/ 152319 h 1446142"/>
              <a:gd name="connsiteX1085" fmla="*/ 338474 w 1762231"/>
              <a:gd name="connsiteY1085" fmla="*/ 151181 h 1446142"/>
              <a:gd name="connsiteX1086" fmla="*/ 338474 w 1762231"/>
              <a:gd name="connsiteY1086" fmla="*/ 149474 h 1446142"/>
              <a:gd name="connsiteX1087" fmla="*/ 339046 w 1762231"/>
              <a:gd name="connsiteY1087" fmla="*/ 149284 h 1446142"/>
              <a:gd name="connsiteX1088" fmla="*/ 339808 w 1762231"/>
              <a:gd name="connsiteY1088" fmla="*/ 150612 h 1446142"/>
              <a:gd name="connsiteX1089" fmla="*/ 339808 w 1762231"/>
              <a:gd name="connsiteY1089" fmla="*/ 152319 h 1446142"/>
              <a:gd name="connsiteX1090" fmla="*/ 341142 w 1762231"/>
              <a:gd name="connsiteY1090" fmla="*/ 142550 h 1446142"/>
              <a:gd name="connsiteX1091" fmla="*/ 340761 w 1762231"/>
              <a:gd name="connsiteY1091" fmla="*/ 142076 h 1446142"/>
              <a:gd name="connsiteX1092" fmla="*/ 341808 w 1762231"/>
              <a:gd name="connsiteY1092" fmla="*/ 141696 h 1446142"/>
              <a:gd name="connsiteX1093" fmla="*/ 342189 w 1762231"/>
              <a:gd name="connsiteY1093" fmla="*/ 142076 h 1446142"/>
              <a:gd name="connsiteX1094" fmla="*/ 341142 w 1762231"/>
              <a:gd name="connsiteY1094" fmla="*/ 142550 h 1446142"/>
              <a:gd name="connsiteX1095" fmla="*/ 342475 w 1762231"/>
              <a:gd name="connsiteY1095" fmla="*/ 139610 h 1446142"/>
              <a:gd name="connsiteX1096" fmla="*/ 342475 w 1762231"/>
              <a:gd name="connsiteY1096" fmla="*/ 139135 h 1446142"/>
              <a:gd name="connsiteX1097" fmla="*/ 342951 w 1762231"/>
              <a:gd name="connsiteY1097" fmla="*/ 139420 h 1446142"/>
              <a:gd name="connsiteX1098" fmla="*/ 342475 w 1762231"/>
              <a:gd name="connsiteY1098" fmla="*/ 139610 h 1446142"/>
              <a:gd name="connsiteX1099" fmla="*/ 344285 w 1762231"/>
              <a:gd name="connsiteY1099" fmla="*/ 131453 h 1446142"/>
              <a:gd name="connsiteX1100" fmla="*/ 344190 w 1762231"/>
              <a:gd name="connsiteY1100" fmla="*/ 130978 h 1446142"/>
              <a:gd name="connsiteX1101" fmla="*/ 345047 w 1762231"/>
              <a:gd name="connsiteY1101" fmla="*/ 130504 h 1446142"/>
              <a:gd name="connsiteX1102" fmla="*/ 345237 w 1762231"/>
              <a:gd name="connsiteY1102" fmla="*/ 131073 h 1446142"/>
              <a:gd name="connsiteX1103" fmla="*/ 344285 w 1762231"/>
              <a:gd name="connsiteY1103" fmla="*/ 131453 h 1446142"/>
              <a:gd name="connsiteX1104" fmla="*/ 345428 w 1762231"/>
              <a:gd name="connsiteY1104" fmla="*/ 127469 h 1446142"/>
              <a:gd name="connsiteX1105" fmla="*/ 345333 w 1762231"/>
              <a:gd name="connsiteY1105" fmla="*/ 126995 h 1446142"/>
              <a:gd name="connsiteX1106" fmla="*/ 345809 w 1762231"/>
              <a:gd name="connsiteY1106" fmla="*/ 126900 h 1446142"/>
              <a:gd name="connsiteX1107" fmla="*/ 346190 w 1762231"/>
              <a:gd name="connsiteY1107" fmla="*/ 127374 h 1446142"/>
              <a:gd name="connsiteX1108" fmla="*/ 345428 w 1762231"/>
              <a:gd name="connsiteY1108" fmla="*/ 127469 h 1446142"/>
              <a:gd name="connsiteX1109" fmla="*/ 349333 w 1762231"/>
              <a:gd name="connsiteY1109" fmla="*/ 118838 h 1446142"/>
              <a:gd name="connsiteX1110" fmla="*/ 349047 w 1762231"/>
              <a:gd name="connsiteY1110" fmla="*/ 118174 h 1446142"/>
              <a:gd name="connsiteX1111" fmla="*/ 349523 w 1762231"/>
              <a:gd name="connsiteY1111" fmla="*/ 118364 h 1446142"/>
              <a:gd name="connsiteX1112" fmla="*/ 349333 w 1762231"/>
              <a:gd name="connsiteY1112" fmla="*/ 118838 h 1446142"/>
              <a:gd name="connsiteX1113" fmla="*/ 356477 w 1762231"/>
              <a:gd name="connsiteY1113" fmla="*/ 105844 h 1446142"/>
              <a:gd name="connsiteX1114" fmla="*/ 355810 w 1762231"/>
              <a:gd name="connsiteY1114" fmla="*/ 105180 h 1446142"/>
              <a:gd name="connsiteX1115" fmla="*/ 356191 w 1762231"/>
              <a:gd name="connsiteY1115" fmla="*/ 104800 h 1446142"/>
              <a:gd name="connsiteX1116" fmla="*/ 357144 w 1762231"/>
              <a:gd name="connsiteY1116" fmla="*/ 105275 h 1446142"/>
              <a:gd name="connsiteX1117" fmla="*/ 356478 w 1762231"/>
              <a:gd name="connsiteY1117" fmla="*/ 105844 h 1446142"/>
              <a:gd name="connsiteX1118" fmla="*/ 356478 w 1762231"/>
              <a:gd name="connsiteY1118" fmla="*/ 105844 h 1446142"/>
              <a:gd name="connsiteX1119" fmla="*/ 357810 w 1762231"/>
              <a:gd name="connsiteY1119" fmla="*/ 154785 h 1446142"/>
              <a:gd name="connsiteX1120" fmla="*/ 357810 w 1762231"/>
              <a:gd name="connsiteY1120" fmla="*/ 153078 h 1446142"/>
              <a:gd name="connsiteX1121" fmla="*/ 357906 w 1762231"/>
              <a:gd name="connsiteY1121" fmla="*/ 152983 h 1446142"/>
              <a:gd name="connsiteX1122" fmla="*/ 358191 w 1762231"/>
              <a:gd name="connsiteY1122" fmla="*/ 155165 h 1446142"/>
              <a:gd name="connsiteX1123" fmla="*/ 357810 w 1762231"/>
              <a:gd name="connsiteY1123" fmla="*/ 154785 h 1446142"/>
              <a:gd name="connsiteX1124" fmla="*/ 477540 w 1762231"/>
              <a:gd name="connsiteY1124" fmla="*/ 285201 h 1446142"/>
              <a:gd name="connsiteX1125" fmla="*/ 477730 w 1762231"/>
              <a:gd name="connsiteY1125" fmla="*/ 285770 h 1446142"/>
              <a:gd name="connsiteX1126" fmla="*/ 477254 w 1762231"/>
              <a:gd name="connsiteY1126" fmla="*/ 285865 h 1446142"/>
              <a:gd name="connsiteX1127" fmla="*/ 477540 w 1762231"/>
              <a:gd name="connsiteY1127" fmla="*/ 285201 h 1446142"/>
              <a:gd name="connsiteX1128" fmla="*/ 474873 w 1762231"/>
              <a:gd name="connsiteY1128" fmla="*/ 280649 h 1446142"/>
              <a:gd name="connsiteX1129" fmla="*/ 475254 w 1762231"/>
              <a:gd name="connsiteY1129" fmla="*/ 280838 h 1446142"/>
              <a:gd name="connsiteX1130" fmla="*/ 474682 w 1762231"/>
              <a:gd name="connsiteY1130" fmla="*/ 281123 h 1446142"/>
              <a:gd name="connsiteX1131" fmla="*/ 474873 w 1762231"/>
              <a:gd name="connsiteY1131" fmla="*/ 280649 h 1446142"/>
              <a:gd name="connsiteX1132" fmla="*/ 400768 w 1762231"/>
              <a:gd name="connsiteY1132" fmla="*/ 117794 h 1446142"/>
              <a:gd name="connsiteX1133" fmla="*/ 399530 w 1762231"/>
              <a:gd name="connsiteY1133" fmla="*/ 117036 h 1446142"/>
              <a:gd name="connsiteX1134" fmla="*/ 400578 w 1762231"/>
              <a:gd name="connsiteY1134" fmla="*/ 116467 h 1446142"/>
              <a:gd name="connsiteX1135" fmla="*/ 402483 w 1762231"/>
              <a:gd name="connsiteY1135" fmla="*/ 117415 h 1446142"/>
              <a:gd name="connsiteX1136" fmla="*/ 400768 w 1762231"/>
              <a:gd name="connsiteY1136" fmla="*/ 117794 h 1446142"/>
              <a:gd name="connsiteX1137" fmla="*/ 402673 w 1762231"/>
              <a:gd name="connsiteY1137" fmla="*/ 117320 h 1446142"/>
              <a:gd name="connsiteX1138" fmla="*/ 402673 w 1762231"/>
              <a:gd name="connsiteY1138" fmla="*/ 117510 h 1446142"/>
              <a:gd name="connsiteX1139" fmla="*/ 402578 w 1762231"/>
              <a:gd name="connsiteY1139" fmla="*/ 117415 h 1446142"/>
              <a:gd name="connsiteX1140" fmla="*/ 402673 w 1762231"/>
              <a:gd name="connsiteY1140" fmla="*/ 117320 h 1446142"/>
              <a:gd name="connsiteX1141" fmla="*/ 402863 w 1762231"/>
              <a:gd name="connsiteY1141" fmla="*/ 114664 h 1446142"/>
              <a:gd name="connsiteX1142" fmla="*/ 418580 w 1762231"/>
              <a:gd name="connsiteY1142" fmla="*/ 106887 h 1446142"/>
              <a:gd name="connsiteX1143" fmla="*/ 421533 w 1762231"/>
              <a:gd name="connsiteY1143" fmla="*/ 107361 h 1446142"/>
              <a:gd name="connsiteX1144" fmla="*/ 402673 w 1762231"/>
              <a:gd name="connsiteY1144" fmla="*/ 117320 h 1446142"/>
              <a:gd name="connsiteX1145" fmla="*/ 299327 w 1762231"/>
              <a:gd name="connsiteY1145" fmla="*/ 110112 h 1446142"/>
              <a:gd name="connsiteX1146" fmla="*/ 299041 w 1762231"/>
              <a:gd name="connsiteY1146" fmla="*/ 110396 h 1446142"/>
              <a:gd name="connsiteX1147" fmla="*/ 300184 w 1762231"/>
              <a:gd name="connsiteY1147" fmla="*/ 110396 h 1446142"/>
              <a:gd name="connsiteX1148" fmla="*/ 299327 w 1762231"/>
              <a:gd name="connsiteY1148" fmla="*/ 110112 h 1446142"/>
              <a:gd name="connsiteX1149" fmla="*/ 300565 w 1762231"/>
              <a:gd name="connsiteY1149" fmla="*/ 110396 h 1446142"/>
              <a:gd name="connsiteX1150" fmla="*/ 300184 w 1762231"/>
              <a:gd name="connsiteY1150" fmla="*/ 110396 h 1446142"/>
              <a:gd name="connsiteX1151" fmla="*/ 300470 w 1762231"/>
              <a:gd name="connsiteY1151" fmla="*/ 110491 h 1446142"/>
              <a:gd name="connsiteX1152" fmla="*/ 300565 w 1762231"/>
              <a:gd name="connsiteY1152" fmla="*/ 114285 h 1446142"/>
              <a:gd name="connsiteX1153" fmla="*/ 300659 w 1762231"/>
              <a:gd name="connsiteY1153" fmla="*/ 114285 h 1446142"/>
              <a:gd name="connsiteX1154" fmla="*/ 300565 w 1762231"/>
              <a:gd name="connsiteY1154" fmla="*/ 110396 h 1446142"/>
              <a:gd name="connsiteX1155" fmla="*/ 1341362 w 1762231"/>
              <a:gd name="connsiteY1155" fmla="*/ 1031182 h 1446142"/>
              <a:gd name="connsiteX1156" fmla="*/ 1341552 w 1762231"/>
              <a:gd name="connsiteY1156" fmla="*/ 1031182 h 1446142"/>
              <a:gd name="connsiteX1157" fmla="*/ 1341552 w 1762231"/>
              <a:gd name="connsiteY1157" fmla="*/ 1031087 h 1446142"/>
              <a:gd name="connsiteX1158" fmla="*/ 1341362 w 1762231"/>
              <a:gd name="connsiteY1158" fmla="*/ 1031182 h 1446142"/>
              <a:gd name="connsiteX1159" fmla="*/ 1342981 w 1762231"/>
              <a:gd name="connsiteY1159" fmla="*/ 1030897 h 1446142"/>
              <a:gd name="connsiteX1160" fmla="*/ 1342886 w 1762231"/>
              <a:gd name="connsiteY1160" fmla="*/ 1030992 h 1446142"/>
              <a:gd name="connsiteX1161" fmla="*/ 1343076 w 1762231"/>
              <a:gd name="connsiteY1161" fmla="*/ 1030992 h 1446142"/>
              <a:gd name="connsiteX1162" fmla="*/ 1343076 w 1762231"/>
              <a:gd name="connsiteY1162" fmla="*/ 1030897 h 1446142"/>
              <a:gd name="connsiteX1163" fmla="*/ 1342981 w 1762231"/>
              <a:gd name="connsiteY1163" fmla="*/ 1030897 h 1446142"/>
              <a:gd name="connsiteX1164" fmla="*/ 1439660 w 1762231"/>
              <a:gd name="connsiteY1164" fmla="*/ 981007 h 1446142"/>
              <a:gd name="connsiteX1165" fmla="*/ 1439565 w 1762231"/>
              <a:gd name="connsiteY1165" fmla="*/ 981197 h 1446142"/>
              <a:gd name="connsiteX1166" fmla="*/ 1439755 w 1762231"/>
              <a:gd name="connsiteY1166" fmla="*/ 981007 h 1446142"/>
              <a:gd name="connsiteX1167" fmla="*/ 1439660 w 1762231"/>
              <a:gd name="connsiteY1167" fmla="*/ 981007 h 1446142"/>
              <a:gd name="connsiteX1168" fmla="*/ 1489285 w 1762231"/>
              <a:gd name="connsiteY1168" fmla="*/ 1005668 h 1446142"/>
              <a:gd name="connsiteX1169" fmla="*/ 1488809 w 1762231"/>
              <a:gd name="connsiteY1169" fmla="*/ 1005668 h 1446142"/>
              <a:gd name="connsiteX1170" fmla="*/ 1489095 w 1762231"/>
              <a:gd name="connsiteY1170" fmla="*/ 1005857 h 1446142"/>
              <a:gd name="connsiteX1171" fmla="*/ 1489666 w 1762231"/>
              <a:gd name="connsiteY1171" fmla="*/ 1005857 h 1446142"/>
              <a:gd name="connsiteX1172" fmla="*/ 1489285 w 1762231"/>
              <a:gd name="connsiteY1172" fmla="*/ 1005668 h 1446142"/>
              <a:gd name="connsiteX1173" fmla="*/ 1504906 w 1762231"/>
              <a:gd name="connsiteY1173" fmla="*/ 1005857 h 1446142"/>
              <a:gd name="connsiteX1174" fmla="*/ 1497096 w 1762231"/>
              <a:gd name="connsiteY1174" fmla="*/ 1000641 h 1446142"/>
              <a:gd name="connsiteX1175" fmla="*/ 1466711 w 1762231"/>
              <a:gd name="connsiteY1175" fmla="*/ 991820 h 1446142"/>
              <a:gd name="connsiteX1176" fmla="*/ 1423658 w 1762231"/>
              <a:gd name="connsiteY1176" fmla="*/ 982904 h 1446142"/>
              <a:gd name="connsiteX1177" fmla="*/ 1413180 w 1762231"/>
              <a:gd name="connsiteY1177" fmla="*/ 980248 h 1446142"/>
              <a:gd name="connsiteX1178" fmla="*/ 1418419 w 1762231"/>
              <a:gd name="connsiteY1178" fmla="*/ 979300 h 1446142"/>
              <a:gd name="connsiteX1179" fmla="*/ 1431659 w 1762231"/>
              <a:gd name="connsiteY1179" fmla="*/ 982145 h 1446142"/>
              <a:gd name="connsiteX1180" fmla="*/ 1439565 w 1762231"/>
              <a:gd name="connsiteY1180" fmla="*/ 981197 h 1446142"/>
              <a:gd name="connsiteX1181" fmla="*/ 1437469 w 1762231"/>
              <a:gd name="connsiteY1181" fmla="*/ 979300 h 1446142"/>
              <a:gd name="connsiteX1182" fmla="*/ 1420800 w 1762231"/>
              <a:gd name="connsiteY1182" fmla="*/ 976549 h 1446142"/>
              <a:gd name="connsiteX1183" fmla="*/ 1418800 w 1762231"/>
              <a:gd name="connsiteY1183" fmla="*/ 975126 h 1446142"/>
              <a:gd name="connsiteX1184" fmla="*/ 1419657 w 1762231"/>
              <a:gd name="connsiteY1184" fmla="*/ 972850 h 1446142"/>
              <a:gd name="connsiteX1185" fmla="*/ 1428992 w 1762231"/>
              <a:gd name="connsiteY1185" fmla="*/ 963650 h 1446142"/>
              <a:gd name="connsiteX1186" fmla="*/ 1458234 w 1762231"/>
              <a:gd name="connsiteY1186" fmla="*/ 934437 h 1446142"/>
              <a:gd name="connsiteX1187" fmla="*/ 1485570 w 1762231"/>
              <a:gd name="connsiteY1187" fmla="*/ 908638 h 1446142"/>
              <a:gd name="connsiteX1188" fmla="*/ 1495762 w 1762231"/>
              <a:gd name="connsiteY1188" fmla="*/ 898394 h 1446142"/>
              <a:gd name="connsiteX1189" fmla="*/ 1497191 w 1762231"/>
              <a:gd name="connsiteY1189" fmla="*/ 896403 h 1446142"/>
              <a:gd name="connsiteX1190" fmla="*/ 1495762 w 1762231"/>
              <a:gd name="connsiteY1190" fmla="*/ 890332 h 1446142"/>
              <a:gd name="connsiteX1191" fmla="*/ 1491190 w 1762231"/>
              <a:gd name="connsiteY1191" fmla="*/ 892514 h 1446142"/>
              <a:gd name="connsiteX1192" fmla="*/ 1466330 w 1762231"/>
              <a:gd name="connsiteY1192" fmla="*/ 913096 h 1446142"/>
              <a:gd name="connsiteX1193" fmla="*/ 1431278 w 1762231"/>
              <a:gd name="connsiteY1193" fmla="*/ 944111 h 1446142"/>
              <a:gd name="connsiteX1194" fmla="*/ 1403370 w 1762231"/>
              <a:gd name="connsiteY1194" fmla="*/ 970194 h 1446142"/>
              <a:gd name="connsiteX1195" fmla="*/ 1400036 w 1762231"/>
              <a:gd name="connsiteY1195" fmla="*/ 972566 h 1446142"/>
              <a:gd name="connsiteX1196" fmla="*/ 1402131 w 1762231"/>
              <a:gd name="connsiteY1196" fmla="*/ 968297 h 1446142"/>
              <a:gd name="connsiteX1197" fmla="*/ 1434231 w 1762231"/>
              <a:gd name="connsiteY1197" fmla="*/ 937282 h 1446142"/>
              <a:gd name="connsiteX1198" fmla="*/ 1447280 w 1762231"/>
              <a:gd name="connsiteY1198" fmla="*/ 924857 h 1446142"/>
              <a:gd name="connsiteX1199" fmla="*/ 1460805 w 1762231"/>
              <a:gd name="connsiteY1199" fmla="*/ 912622 h 1446142"/>
              <a:gd name="connsiteX1200" fmla="*/ 1470711 w 1762231"/>
              <a:gd name="connsiteY1200" fmla="*/ 904560 h 1446142"/>
              <a:gd name="connsiteX1201" fmla="*/ 1479284 w 1762231"/>
              <a:gd name="connsiteY1201" fmla="*/ 894695 h 1446142"/>
              <a:gd name="connsiteX1202" fmla="*/ 1480141 w 1762231"/>
              <a:gd name="connsiteY1202" fmla="*/ 892893 h 1446142"/>
              <a:gd name="connsiteX1203" fmla="*/ 1472521 w 1762231"/>
              <a:gd name="connsiteY1203" fmla="*/ 897446 h 1446142"/>
              <a:gd name="connsiteX1204" fmla="*/ 1459758 w 1762231"/>
              <a:gd name="connsiteY1204" fmla="*/ 907784 h 1446142"/>
              <a:gd name="connsiteX1205" fmla="*/ 1428039 w 1762231"/>
              <a:gd name="connsiteY1205" fmla="*/ 934437 h 1446142"/>
              <a:gd name="connsiteX1206" fmla="*/ 1402703 w 1762231"/>
              <a:gd name="connsiteY1206" fmla="*/ 957485 h 1446142"/>
              <a:gd name="connsiteX1207" fmla="*/ 1397940 w 1762231"/>
              <a:gd name="connsiteY1207" fmla="*/ 960235 h 1446142"/>
              <a:gd name="connsiteX1208" fmla="*/ 1400131 w 1762231"/>
              <a:gd name="connsiteY1208" fmla="*/ 924098 h 1446142"/>
              <a:gd name="connsiteX1209" fmla="*/ 1401465 w 1762231"/>
              <a:gd name="connsiteY1209" fmla="*/ 894600 h 1446142"/>
              <a:gd name="connsiteX1210" fmla="*/ 1403846 w 1762231"/>
              <a:gd name="connsiteY1210" fmla="*/ 853342 h 1446142"/>
              <a:gd name="connsiteX1211" fmla="*/ 1401369 w 1762231"/>
              <a:gd name="connsiteY1211" fmla="*/ 837881 h 1446142"/>
              <a:gd name="connsiteX1212" fmla="*/ 1399845 w 1762231"/>
              <a:gd name="connsiteY1212" fmla="*/ 835036 h 1446142"/>
              <a:gd name="connsiteX1213" fmla="*/ 1394987 w 1762231"/>
              <a:gd name="connsiteY1213" fmla="*/ 836079 h 1446142"/>
              <a:gd name="connsiteX1214" fmla="*/ 1394702 w 1762231"/>
              <a:gd name="connsiteY1214" fmla="*/ 838071 h 1446142"/>
              <a:gd name="connsiteX1215" fmla="*/ 1387368 w 1762231"/>
              <a:gd name="connsiteY1215" fmla="*/ 842908 h 1446142"/>
              <a:gd name="connsiteX1216" fmla="*/ 1387082 w 1762231"/>
              <a:gd name="connsiteY1216" fmla="*/ 839873 h 1446142"/>
              <a:gd name="connsiteX1217" fmla="*/ 1385367 w 1762231"/>
              <a:gd name="connsiteY1217" fmla="*/ 837502 h 1446142"/>
              <a:gd name="connsiteX1218" fmla="*/ 1383939 w 1762231"/>
              <a:gd name="connsiteY1218" fmla="*/ 840063 h 1446142"/>
              <a:gd name="connsiteX1219" fmla="*/ 1379462 w 1762231"/>
              <a:gd name="connsiteY1219" fmla="*/ 878856 h 1446142"/>
              <a:gd name="connsiteX1220" fmla="*/ 1375366 w 1762231"/>
              <a:gd name="connsiteY1220" fmla="*/ 910725 h 1446142"/>
              <a:gd name="connsiteX1221" fmla="*/ 1370794 w 1762231"/>
              <a:gd name="connsiteY1221" fmla="*/ 950466 h 1446142"/>
              <a:gd name="connsiteX1222" fmla="*/ 1369651 w 1762231"/>
              <a:gd name="connsiteY1222" fmla="*/ 958718 h 1446142"/>
              <a:gd name="connsiteX1223" fmla="*/ 1362603 w 1762231"/>
              <a:gd name="connsiteY1223" fmla="*/ 952363 h 1446142"/>
              <a:gd name="connsiteX1224" fmla="*/ 1361841 w 1762231"/>
              <a:gd name="connsiteY1224" fmla="*/ 951320 h 1446142"/>
              <a:gd name="connsiteX1225" fmla="*/ 1342314 w 1762231"/>
              <a:gd name="connsiteY1225" fmla="*/ 926564 h 1446142"/>
              <a:gd name="connsiteX1226" fmla="*/ 1340124 w 1762231"/>
              <a:gd name="connsiteY1226" fmla="*/ 924193 h 1446142"/>
              <a:gd name="connsiteX1227" fmla="*/ 1323550 w 1762231"/>
              <a:gd name="connsiteY1227" fmla="*/ 899627 h 1446142"/>
              <a:gd name="connsiteX1228" fmla="*/ 1318407 w 1762231"/>
              <a:gd name="connsiteY1228" fmla="*/ 892798 h 1446142"/>
              <a:gd name="connsiteX1229" fmla="*/ 1314025 w 1762231"/>
              <a:gd name="connsiteY1229" fmla="*/ 892893 h 1446142"/>
              <a:gd name="connsiteX1230" fmla="*/ 1310596 w 1762231"/>
              <a:gd name="connsiteY1230" fmla="*/ 897446 h 1446142"/>
              <a:gd name="connsiteX1231" fmla="*/ 1306215 w 1762231"/>
              <a:gd name="connsiteY1231" fmla="*/ 895454 h 1446142"/>
              <a:gd name="connsiteX1232" fmla="*/ 1304976 w 1762231"/>
              <a:gd name="connsiteY1232" fmla="*/ 895834 h 1446142"/>
              <a:gd name="connsiteX1233" fmla="*/ 1311168 w 1762231"/>
              <a:gd name="connsiteY1233" fmla="*/ 907784 h 1446142"/>
              <a:gd name="connsiteX1234" fmla="*/ 1322407 w 1762231"/>
              <a:gd name="connsiteY1234" fmla="*/ 927702 h 1446142"/>
              <a:gd name="connsiteX1235" fmla="*/ 1335552 w 1762231"/>
              <a:gd name="connsiteY1235" fmla="*/ 946387 h 1446142"/>
              <a:gd name="connsiteX1236" fmla="*/ 1350982 w 1762231"/>
              <a:gd name="connsiteY1236" fmla="*/ 967634 h 1446142"/>
              <a:gd name="connsiteX1237" fmla="*/ 1352316 w 1762231"/>
              <a:gd name="connsiteY1237" fmla="*/ 969815 h 1446142"/>
              <a:gd name="connsiteX1238" fmla="*/ 1355364 w 1762231"/>
              <a:gd name="connsiteY1238" fmla="*/ 974178 h 1446142"/>
              <a:gd name="connsiteX1239" fmla="*/ 1356602 w 1762231"/>
              <a:gd name="connsiteY1239" fmla="*/ 976644 h 1446142"/>
              <a:gd name="connsiteX1240" fmla="*/ 1347362 w 1762231"/>
              <a:gd name="connsiteY1240" fmla="*/ 976739 h 1446142"/>
              <a:gd name="connsiteX1241" fmla="*/ 1322979 w 1762231"/>
              <a:gd name="connsiteY1241" fmla="*/ 977118 h 1446142"/>
              <a:gd name="connsiteX1242" fmla="*/ 1320502 w 1762231"/>
              <a:gd name="connsiteY1242" fmla="*/ 977403 h 1446142"/>
              <a:gd name="connsiteX1243" fmla="*/ 1316502 w 1762231"/>
              <a:gd name="connsiteY1243" fmla="*/ 978067 h 1446142"/>
              <a:gd name="connsiteX1244" fmla="*/ 1313835 w 1762231"/>
              <a:gd name="connsiteY1244" fmla="*/ 978162 h 1446142"/>
              <a:gd name="connsiteX1245" fmla="*/ 1290212 w 1762231"/>
              <a:gd name="connsiteY1245" fmla="*/ 980059 h 1446142"/>
              <a:gd name="connsiteX1246" fmla="*/ 1283736 w 1762231"/>
              <a:gd name="connsiteY1246" fmla="*/ 980912 h 1446142"/>
              <a:gd name="connsiteX1247" fmla="*/ 1279830 w 1762231"/>
              <a:gd name="connsiteY1247" fmla="*/ 984042 h 1446142"/>
              <a:gd name="connsiteX1248" fmla="*/ 1276401 w 1762231"/>
              <a:gd name="connsiteY1248" fmla="*/ 988216 h 1446142"/>
              <a:gd name="connsiteX1249" fmla="*/ 1273258 w 1762231"/>
              <a:gd name="connsiteY1249" fmla="*/ 990492 h 1446142"/>
              <a:gd name="connsiteX1250" fmla="*/ 1277449 w 1762231"/>
              <a:gd name="connsiteY1250" fmla="*/ 991346 h 1446142"/>
              <a:gd name="connsiteX1251" fmla="*/ 1318787 w 1762231"/>
              <a:gd name="connsiteY1251" fmla="*/ 994476 h 1446142"/>
              <a:gd name="connsiteX1252" fmla="*/ 1354125 w 1762231"/>
              <a:gd name="connsiteY1252" fmla="*/ 996847 h 1446142"/>
              <a:gd name="connsiteX1253" fmla="*/ 1361460 w 1762231"/>
              <a:gd name="connsiteY1253" fmla="*/ 998364 h 1446142"/>
              <a:gd name="connsiteX1254" fmla="*/ 1342029 w 1762231"/>
              <a:gd name="connsiteY1254" fmla="*/ 1019610 h 1446142"/>
              <a:gd name="connsiteX1255" fmla="*/ 1309167 w 1762231"/>
              <a:gd name="connsiteY1255" fmla="*/ 1057360 h 1446142"/>
              <a:gd name="connsiteX1256" fmla="*/ 1299642 w 1762231"/>
              <a:gd name="connsiteY1256" fmla="*/ 1069880 h 1446142"/>
              <a:gd name="connsiteX1257" fmla="*/ 1298785 w 1762231"/>
              <a:gd name="connsiteY1257" fmla="*/ 1076329 h 1446142"/>
              <a:gd name="connsiteX1258" fmla="*/ 1300309 w 1762231"/>
              <a:gd name="connsiteY1258" fmla="*/ 1073579 h 1446142"/>
              <a:gd name="connsiteX1259" fmla="*/ 1323169 w 1762231"/>
              <a:gd name="connsiteY1259" fmla="*/ 1049203 h 1446142"/>
              <a:gd name="connsiteX1260" fmla="*/ 1338790 w 1762231"/>
              <a:gd name="connsiteY1260" fmla="*/ 1033363 h 1446142"/>
              <a:gd name="connsiteX1261" fmla="*/ 1341552 w 1762231"/>
              <a:gd name="connsiteY1261" fmla="*/ 1032415 h 1446142"/>
              <a:gd name="connsiteX1262" fmla="*/ 1339457 w 1762231"/>
              <a:gd name="connsiteY1262" fmla="*/ 1036019 h 1446142"/>
              <a:gd name="connsiteX1263" fmla="*/ 1325931 w 1762231"/>
              <a:gd name="connsiteY1263" fmla="*/ 1051005 h 1446142"/>
              <a:gd name="connsiteX1264" fmla="*/ 1314120 w 1762231"/>
              <a:gd name="connsiteY1264" fmla="*/ 1064473 h 1446142"/>
              <a:gd name="connsiteX1265" fmla="*/ 1292689 w 1762231"/>
              <a:gd name="connsiteY1265" fmla="*/ 1093307 h 1446142"/>
              <a:gd name="connsiteX1266" fmla="*/ 1292689 w 1762231"/>
              <a:gd name="connsiteY1266" fmla="*/ 1095109 h 1446142"/>
              <a:gd name="connsiteX1267" fmla="*/ 1304881 w 1762231"/>
              <a:gd name="connsiteY1267" fmla="*/ 1087427 h 1446142"/>
              <a:gd name="connsiteX1268" fmla="*/ 1328979 w 1762231"/>
              <a:gd name="connsiteY1268" fmla="*/ 1065137 h 1446142"/>
              <a:gd name="connsiteX1269" fmla="*/ 1345839 w 1762231"/>
              <a:gd name="connsiteY1269" fmla="*/ 1049393 h 1446142"/>
              <a:gd name="connsiteX1270" fmla="*/ 1362507 w 1762231"/>
              <a:gd name="connsiteY1270" fmla="*/ 1032604 h 1446142"/>
              <a:gd name="connsiteX1271" fmla="*/ 1365460 w 1762231"/>
              <a:gd name="connsiteY1271" fmla="*/ 1030802 h 1446142"/>
              <a:gd name="connsiteX1272" fmla="*/ 1365174 w 1762231"/>
              <a:gd name="connsiteY1272" fmla="*/ 1055937 h 1446142"/>
              <a:gd name="connsiteX1273" fmla="*/ 1363936 w 1762231"/>
              <a:gd name="connsiteY1273" fmla="*/ 1081831 h 1446142"/>
              <a:gd name="connsiteX1274" fmla="*/ 1364127 w 1762231"/>
              <a:gd name="connsiteY1274" fmla="*/ 1092169 h 1446142"/>
              <a:gd name="connsiteX1275" fmla="*/ 1364317 w 1762231"/>
              <a:gd name="connsiteY1275" fmla="*/ 1102033 h 1446142"/>
              <a:gd name="connsiteX1276" fmla="*/ 1366794 w 1762231"/>
              <a:gd name="connsiteY1276" fmla="*/ 1136558 h 1446142"/>
              <a:gd name="connsiteX1277" fmla="*/ 1370985 w 1762231"/>
              <a:gd name="connsiteY1277" fmla="*/ 1156476 h 1446142"/>
              <a:gd name="connsiteX1278" fmla="*/ 1375176 w 1762231"/>
              <a:gd name="connsiteY1278" fmla="*/ 1167858 h 1446142"/>
              <a:gd name="connsiteX1279" fmla="*/ 1378319 w 1762231"/>
              <a:gd name="connsiteY1279" fmla="*/ 1170988 h 1446142"/>
              <a:gd name="connsiteX1280" fmla="*/ 1384034 w 1762231"/>
              <a:gd name="connsiteY1280" fmla="*/ 1170229 h 1446142"/>
              <a:gd name="connsiteX1281" fmla="*/ 1387177 w 1762231"/>
              <a:gd name="connsiteY1281" fmla="*/ 1165487 h 1446142"/>
              <a:gd name="connsiteX1282" fmla="*/ 1394987 w 1762231"/>
              <a:gd name="connsiteY1282" fmla="*/ 1140067 h 1446142"/>
              <a:gd name="connsiteX1283" fmla="*/ 1397178 w 1762231"/>
              <a:gd name="connsiteY1283" fmla="*/ 1127168 h 1446142"/>
              <a:gd name="connsiteX1284" fmla="*/ 1398131 w 1762231"/>
              <a:gd name="connsiteY1284" fmla="*/ 1112277 h 1446142"/>
              <a:gd name="connsiteX1285" fmla="*/ 1398702 w 1762231"/>
              <a:gd name="connsiteY1285" fmla="*/ 1085150 h 1446142"/>
              <a:gd name="connsiteX1286" fmla="*/ 1398416 w 1762231"/>
              <a:gd name="connsiteY1286" fmla="*/ 1070259 h 1446142"/>
              <a:gd name="connsiteX1287" fmla="*/ 1397940 w 1762231"/>
              <a:gd name="connsiteY1287" fmla="*/ 1055273 h 1446142"/>
              <a:gd name="connsiteX1288" fmla="*/ 1398131 w 1762231"/>
              <a:gd name="connsiteY1288" fmla="*/ 1041520 h 1446142"/>
              <a:gd name="connsiteX1289" fmla="*/ 1398321 w 1762231"/>
              <a:gd name="connsiteY1289" fmla="*/ 1025491 h 1446142"/>
              <a:gd name="connsiteX1290" fmla="*/ 1400512 w 1762231"/>
              <a:gd name="connsiteY1290" fmla="*/ 1027008 h 1446142"/>
              <a:gd name="connsiteX1291" fmla="*/ 1418038 w 1762231"/>
              <a:gd name="connsiteY1291" fmla="*/ 1046737 h 1446142"/>
              <a:gd name="connsiteX1292" fmla="*/ 1435374 w 1762231"/>
              <a:gd name="connsiteY1292" fmla="*/ 1065706 h 1446142"/>
              <a:gd name="connsiteX1293" fmla="*/ 1449756 w 1762231"/>
              <a:gd name="connsiteY1293" fmla="*/ 1080028 h 1446142"/>
              <a:gd name="connsiteX1294" fmla="*/ 1460520 w 1762231"/>
              <a:gd name="connsiteY1294" fmla="*/ 1090652 h 1446142"/>
              <a:gd name="connsiteX1295" fmla="*/ 1472712 w 1762231"/>
              <a:gd name="connsiteY1295" fmla="*/ 1099947 h 1446142"/>
              <a:gd name="connsiteX1296" fmla="*/ 1474616 w 1762231"/>
              <a:gd name="connsiteY1296" fmla="*/ 1101654 h 1446142"/>
              <a:gd name="connsiteX1297" fmla="*/ 1480808 w 1762231"/>
              <a:gd name="connsiteY1297" fmla="*/ 1107629 h 1446142"/>
              <a:gd name="connsiteX1298" fmla="*/ 1489761 w 1762231"/>
              <a:gd name="connsiteY1298" fmla="*/ 1109052 h 1446142"/>
              <a:gd name="connsiteX1299" fmla="*/ 1480427 w 1762231"/>
              <a:gd name="connsiteY1299" fmla="*/ 1093307 h 1446142"/>
              <a:gd name="connsiteX1300" fmla="*/ 1467854 w 1762231"/>
              <a:gd name="connsiteY1300" fmla="*/ 1078132 h 1446142"/>
              <a:gd name="connsiteX1301" fmla="*/ 1464139 w 1762231"/>
              <a:gd name="connsiteY1301" fmla="*/ 1073484 h 1446142"/>
              <a:gd name="connsiteX1302" fmla="*/ 1444899 w 1762231"/>
              <a:gd name="connsiteY1302" fmla="*/ 1051005 h 1446142"/>
              <a:gd name="connsiteX1303" fmla="*/ 1425277 w 1762231"/>
              <a:gd name="connsiteY1303" fmla="*/ 1027293 h 1446142"/>
              <a:gd name="connsiteX1304" fmla="*/ 1409847 w 1762231"/>
              <a:gd name="connsiteY1304" fmla="*/ 1008323 h 1446142"/>
              <a:gd name="connsiteX1305" fmla="*/ 1407370 w 1762231"/>
              <a:gd name="connsiteY1305" fmla="*/ 1006616 h 1446142"/>
              <a:gd name="connsiteX1306" fmla="*/ 1413657 w 1762231"/>
              <a:gd name="connsiteY1306" fmla="*/ 1005668 h 1446142"/>
              <a:gd name="connsiteX1307" fmla="*/ 1426039 w 1762231"/>
              <a:gd name="connsiteY1307" fmla="*/ 1007090 h 1446142"/>
              <a:gd name="connsiteX1308" fmla="*/ 1437088 w 1762231"/>
              <a:gd name="connsiteY1308" fmla="*/ 1007659 h 1446142"/>
              <a:gd name="connsiteX1309" fmla="*/ 1459377 w 1762231"/>
              <a:gd name="connsiteY1309" fmla="*/ 1009462 h 1446142"/>
              <a:gd name="connsiteX1310" fmla="*/ 1484999 w 1762231"/>
              <a:gd name="connsiteY1310" fmla="*/ 1010315 h 1446142"/>
              <a:gd name="connsiteX1311" fmla="*/ 1497477 w 1762231"/>
              <a:gd name="connsiteY1311" fmla="*/ 1011169 h 1446142"/>
              <a:gd name="connsiteX1312" fmla="*/ 1500144 w 1762231"/>
              <a:gd name="connsiteY1312" fmla="*/ 1010315 h 1446142"/>
              <a:gd name="connsiteX1313" fmla="*/ 1492809 w 1762231"/>
              <a:gd name="connsiteY1313" fmla="*/ 1006901 h 1446142"/>
              <a:gd name="connsiteX1314" fmla="*/ 1489666 w 1762231"/>
              <a:gd name="connsiteY1314" fmla="*/ 1005857 h 1446142"/>
              <a:gd name="connsiteX1315" fmla="*/ 1489095 w 1762231"/>
              <a:gd name="connsiteY1315" fmla="*/ 1005857 h 1446142"/>
              <a:gd name="connsiteX1316" fmla="*/ 1488809 w 1762231"/>
              <a:gd name="connsiteY1316" fmla="*/ 1005668 h 1446142"/>
              <a:gd name="connsiteX1317" fmla="*/ 1487380 w 1762231"/>
              <a:gd name="connsiteY1317" fmla="*/ 1005573 h 1446142"/>
              <a:gd name="connsiteX1318" fmla="*/ 1486047 w 1762231"/>
              <a:gd name="connsiteY1318" fmla="*/ 1005383 h 1446142"/>
              <a:gd name="connsiteX1319" fmla="*/ 1487666 w 1762231"/>
              <a:gd name="connsiteY1319" fmla="*/ 1004909 h 1446142"/>
              <a:gd name="connsiteX1320" fmla="*/ 1488809 w 1762231"/>
              <a:gd name="connsiteY1320" fmla="*/ 1005668 h 1446142"/>
              <a:gd name="connsiteX1321" fmla="*/ 1489285 w 1762231"/>
              <a:gd name="connsiteY1321" fmla="*/ 1005668 h 1446142"/>
              <a:gd name="connsiteX1322" fmla="*/ 1489666 w 1762231"/>
              <a:gd name="connsiteY1322" fmla="*/ 1005857 h 1446142"/>
              <a:gd name="connsiteX1323" fmla="*/ 1504906 w 1762231"/>
              <a:gd name="connsiteY1323" fmla="*/ 1005857 h 1446142"/>
              <a:gd name="connsiteX1324" fmla="*/ 1504906 w 1762231"/>
              <a:gd name="connsiteY1324" fmla="*/ 1005857 h 1446142"/>
              <a:gd name="connsiteX1325" fmla="*/ 1504906 w 1762231"/>
              <a:gd name="connsiteY1325" fmla="*/ 1005857 h 1446142"/>
              <a:gd name="connsiteX1326" fmla="*/ 1343076 w 1762231"/>
              <a:gd name="connsiteY1326" fmla="*/ 1030897 h 1446142"/>
              <a:gd name="connsiteX1327" fmla="*/ 1343076 w 1762231"/>
              <a:gd name="connsiteY1327" fmla="*/ 1030992 h 1446142"/>
              <a:gd name="connsiteX1328" fmla="*/ 1342886 w 1762231"/>
              <a:gd name="connsiteY1328" fmla="*/ 1030992 h 1446142"/>
              <a:gd name="connsiteX1329" fmla="*/ 1341743 w 1762231"/>
              <a:gd name="connsiteY1329" fmla="*/ 1032035 h 1446142"/>
              <a:gd name="connsiteX1330" fmla="*/ 1341552 w 1762231"/>
              <a:gd name="connsiteY1330" fmla="*/ 1031182 h 1446142"/>
              <a:gd name="connsiteX1331" fmla="*/ 1341362 w 1762231"/>
              <a:gd name="connsiteY1331" fmla="*/ 1031182 h 1446142"/>
              <a:gd name="connsiteX1332" fmla="*/ 1341552 w 1762231"/>
              <a:gd name="connsiteY1332" fmla="*/ 1031087 h 1446142"/>
              <a:gd name="connsiteX1333" fmla="*/ 1341552 w 1762231"/>
              <a:gd name="connsiteY1333" fmla="*/ 1031182 h 1446142"/>
              <a:gd name="connsiteX1334" fmla="*/ 1342886 w 1762231"/>
              <a:gd name="connsiteY1334" fmla="*/ 1030992 h 1446142"/>
              <a:gd name="connsiteX1335" fmla="*/ 1342981 w 1762231"/>
              <a:gd name="connsiteY1335" fmla="*/ 1030897 h 1446142"/>
              <a:gd name="connsiteX1336" fmla="*/ 1343076 w 1762231"/>
              <a:gd name="connsiteY1336" fmla="*/ 1030897 h 1446142"/>
              <a:gd name="connsiteX1337" fmla="*/ 1346886 w 1762231"/>
              <a:gd name="connsiteY1337" fmla="*/ 1027103 h 1446142"/>
              <a:gd name="connsiteX1338" fmla="*/ 1343076 w 1762231"/>
              <a:gd name="connsiteY1338" fmla="*/ 1030897 h 1446142"/>
              <a:gd name="connsiteX1339" fmla="*/ 1343076 w 1762231"/>
              <a:gd name="connsiteY1339" fmla="*/ 1030897 h 1446142"/>
              <a:gd name="connsiteX1340" fmla="*/ 1364317 w 1762231"/>
              <a:gd name="connsiteY1340" fmla="*/ 1009462 h 1446142"/>
              <a:gd name="connsiteX1341" fmla="*/ 1362888 w 1762231"/>
              <a:gd name="connsiteY1341" fmla="*/ 1009462 h 1446142"/>
              <a:gd name="connsiteX1342" fmla="*/ 1362698 w 1762231"/>
              <a:gd name="connsiteY1342" fmla="*/ 1009651 h 1446142"/>
              <a:gd name="connsiteX1343" fmla="*/ 1362603 w 1762231"/>
              <a:gd name="connsiteY1343" fmla="*/ 1009746 h 1446142"/>
              <a:gd name="connsiteX1344" fmla="*/ 1360031 w 1762231"/>
              <a:gd name="connsiteY1344" fmla="*/ 1011928 h 1446142"/>
              <a:gd name="connsiteX1345" fmla="*/ 1362603 w 1762231"/>
              <a:gd name="connsiteY1345" fmla="*/ 1009746 h 1446142"/>
              <a:gd name="connsiteX1346" fmla="*/ 1362603 w 1762231"/>
              <a:gd name="connsiteY1346" fmla="*/ 1009462 h 1446142"/>
              <a:gd name="connsiteX1347" fmla="*/ 1362888 w 1762231"/>
              <a:gd name="connsiteY1347" fmla="*/ 1009462 h 1446142"/>
              <a:gd name="connsiteX1348" fmla="*/ 1364127 w 1762231"/>
              <a:gd name="connsiteY1348" fmla="*/ 1008418 h 1446142"/>
              <a:gd name="connsiteX1349" fmla="*/ 1365079 w 1762231"/>
              <a:gd name="connsiteY1349" fmla="*/ 1008134 h 1446142"/>
              <a:gd name="connsiteX1350" fmla="*/ 1364317 w 1762231"/>
              <a:gd name="connsiteY1350" fmla="*/ 1009462 h 1446142"/>
              <a:gd name="connsiteX1351" fmla="*/ 1364317 w 1762231"/>
              <a:gd name="connsiteY1351" fmla="*/ 1009462 h 144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Lst>
            <a:rect l="l" t="t" r="r" b="b"/>
            <a:pathLst>
              <a:path w="1762231" h="1446142">
                <a:moveTo>
                  <a:pt x="1034561" y="1435709"/>
                </a:moveTo>
                <a:lnTo>
                  <a:pt x="1034752" y="1435899"/>
                </a:lnTo>
                <a:lnTo>
                  <a:pt x="1034752" y="1435519"/>
                </a:lnTo>
                <a:lnTo>
                  <a:pt x="1034561" y="1435709"/>
                </a:lnTo>
                <a:lnTo>
                  <a:pt x="1034561" y="1435709"/>
                </a:lnTo>
                <a:close/>
                <a:moveTo>
                  <a:pt x="1760176" y="844331"/>
                </a:moveTo>
                <a:cubicBezTo>
                  <a:pt x="1759224" y="843857"/>
                  <a:pt x="1759128" y="843288"/>
                  <a:pt x="1760176" y="842813"/>
                </a:cubicBezTo>
                <a:cubicBezTo>
                  <a:pt x="1761605" y="838545"/>
                  <a:pt x="1763034" y="834277"/>
                  <a:pt x="1761700" y="829535"/>
                </a:cubicBezTo>
                <a:cubicBezTo>
                  <a:pt x="1760938" y="826499"/>
                  <a:pt x="1759795" y="822800"/>
                  <a:pt x="1760748" y="819955"/>
                </a:cubicBezTo>
                <a:cubicBezTo>
                  <a:pt x="1762653" y="814169"/>
                  <a:pt x="1759319" y="808384"/>
                  <a:pt x="1761795" y="802787"/>
                </a:cubicBezTo>
                <a:cubicBezTo>
                  <a:pt x="1759986" y="793872"/>
                  <a:pt x="1762081" y="784861"/>
                  <a:pt x="1761414" y="775851"/>
                </a:cubicBezTo>
                <a:cubicBezTo>
                  <a:pt x="1761129" y="771867"/>
                  <a:pt x="1761033" y="767883"/>
                  <a:pt x="1760748" y="763900"/>
                </a:cubicBezTo>
                <a:cubicBezTo>
                  <a:pt x="1760557" y="762003"/>
                  <a:pt x="1760081" y="760106"/>
                  <a:pt x="1760081" y="758019"/>
                </a:cubicBezTo>
                <a:cubicBezTo>
                  <a:pt x="1760176" y="756217"/>
                  <a:pt x="1761605" y="753656"/>
                  <a:pt x="1759033" y="752139"/>
                </a:cubicBezTo>
                <a:cubicBezTo>
                  <a:pt x="1759605" y="749957"/>
                  <a:pt x="1758176" y="747491"/>
                  <a:pt x="1760081" y="745310"/>
                </a:cubicBezTo>
                <a:cubicBezTo>
                  <a:pt x="1760462" y="744930"/>
                  <a:pt x="1760271" y="743887"/>
                  <a:pt x="1760176" y="743033"/>
                </a:cubicBezTo>
                <a:cubicBezTo>
                  <a:pt x="1759986" y="742938"/>
                  <a:pt x="1759795" y="739619"/>
                  <a:pt x="1759128" y="739334"/>
                </a:cubicBezTo>
                <a:cubicBezTo>
                  <a:pt x="1756937" y="738670"/>
                  <a:pt x="1755795" y="738196"/>
                  <a:pt x="1757890" y="736014"/>
                </a:cubicBezTo>
                <a:cubicBezTo>
                  <a:pt x="1758462" y="735445"/>
                  <a:pt x="1758843" y="734497"/>
                  <a:pt x="1758843" y="733738"/>
                </a:cubicBezTo>
                <a:cubicBezTo>
                  <a:pt x="1758462" y="726245"/>
                  <a:pt x="1758271" y="718752"/>
                  <a:pt x="1757509" y="711354"/>
                </a:cubicBezTo>
                <a:cubicBezTo>
                  <a:pt x="1757223" y="707560"/>
                  <a:pt x="1757223" y="703766"/>
                  <a:pt x="1756842" y="699972"/>
                </a:cubicBezTo>
                <a:cubicBezTo>
                  <a:pt x="1756366" y="695704"/>
                  <a:pt x="1755128" y="691625"/>
                  <a:pt x="1754842" y="687357"/>
                </a:cubicBezTo>
                <a:cubicBezTo>
                  <a:pt x="1754366" y="680908"/>
                  <a:pt x="1754366" y="674458"/>
                  <a:pt x="1754080" y="668008"/>
                </a:cubicBezTo>
                <a:cubicBezTo>
                  <a:pt x="1754080" y="666491"/>
                  <a:pt x="1753699" y="664973"/>
                  <a:pt x="1753509" y="663456"/>
                </a:cubicBezTo>
                <a:lnTo>
                  <a:pt x="1753699" y="663550"/>
                </a:lnTo>
                <a:cubicBezTo>
                  <a:pt x="1751889" y="661559"/>
                  <a:pt x="1752175" y="659282"/>
                  <a:pt x="1752270" y="656816"/>
                </a:cubicBezTo>
                <a:cubicBezTo>
                  <a:pt x="1752461" y="654824"/>
                  <a:pt x="1753985" y="653117"/>
                  <a:pt x="1751889" y="650746"/>
                </a:cubicBezTo>
                <a:cubicBezTo>
                  <a:pt x="1750746" y="649418"/>
                  <a:pt x="1751413" y="646288"/>
                  <a:pt x="1751318" y="643917"/>
                </a:cubicBezTo>
                <a:cubicBezTo>
                  <a:pt x="1751318" y="643348"/>
                  <a:pt x="1751889" y="642779"/>
                  <a:pt x="1751985" y="642115"/>
                </a:cubicBezTo>
                <a:cubicBezTo>
                  <a:pt x="1752080" y="641546"/>
                  <a:pt x="1751985" y="640408"/>
                  <a:pt x="1751699" y="640313"/>
                </a:cubicBezTo>
                <a:cubicBezTo>
                  <a:pt x="1748460" y="639269"/>
                  <a:pt x="1749794" y="636329"/>
                  <a:pt x="1749984" y="634811"/>
                </a:cubicBezTo>
                <a:cubicBezTo>
                  <a:pt x="1750746" y="629785"/>
                  <a:pt x="1748841" y="625516"/>
                  <a:pt x="1747317" y="621059"/>
                </a:cubicBezTo>
                <a:lnTo>
                  <a:pt x="1746841" y="620964"/>
                </a:lnTo>
                <a:lnTo>
                  <a:pt x="1747222" y="620964"/>
                </a:lnTo>
                <a:cubicBezTo>
                  <a:pt x="1748365" y="618308"/>
                  <a:pt x="1748365" y="615747"/>
                  <a:pt x="1747222" y="613281"/>
                </a:cubicBezTo>
                <a:lnTo>
                  <a:pt x="1747032" y="613376"/>
                </a:lnTo>
                <a:cubicBezTo>
                  <a:pt x="1745603" y="612902"/>
                  <a:pt x="1746460" y="612333"/>
                  <a:pt x="1747032" y="611763"/>
                </a:cubicBezTo>
                <a:lnTo>
                  <a:pt x="1746936" y="611763"/>
                </a:lnTo>
                <a:cubicBezTo>
                  <a:pt x="1746651" y="609866"/>
                  <a:pt x="1744460" y="607969"/>
                  <a:pt x="1746651" y="605788"/>
                </a:cubicBezTo>
                <a:cubicBezTo>
                  <a:pt x="1747032" y="605503"/>
                  <a:pt x="1747032" y="604460"/>
                  <a:pt x="1746841" y="603986"/>
                </a:cubicBezTo>
                <a:cubicBezTo>
                  <a:pt x="1744841" y="598769"/>
                  <a:pt x="1744650" y="593173"/>
                  <a:pt x="1743412" y="587862"/>
                </a:cubicBezTo>
                <a:cubicBezTo>
                  <a:pt x="1742650" y="584732"/>
                  <a:pt x="1740840" y="582076"/>
                  <a:pt x="1742555" y="578756"/>
                </a:cubicBezTo>
                <a:cubicBezTo>
                  <a:pt x="1742936" y="578187"/>
                  <a:pt x="1742460" y="576954"/>
                  <a:pt x="1742079" y="576290"/>
                </a:cubicBezTo>
                <a:cubicBezTo>
                  <a:pt x="1740555" y="573160"/>
                  <a:pt x="1739793" y="570030"/>
                  <a:pt x="1740269" y="566521"/>
                </a:cubicBezTo>
                <a:cubicBezTo>
                  <a:pt x="1740650" y="564244"/>
                  <a:pt x="1739888" y="561872"/>
                  <a:pt x="1737221" y="561020"/>
                </a:cubicBezTo>
                <a:cubicBezTo>
                  <a:pt x="1737221" y="561020"/>
                  <a:pt x="1737126" y="560925"/>
                  <a:pt x="1737030" y="560925"/>
                </a:cubicBezTo>
                <a:lnTo>
                  <a:pt x="1737316" y="560735"/>
                </a:lnTo>
                <a:cubicBezTo>
                  <a:pt x="1737792" y="559597"/>
                  <a:pt x="1738554" y="558459"/>
                  <a:pt x="1738459" y="557415"/>
                </a:cubicBezTo>
                <a:cubicBezTo>
                  <a:pt x="1737792" y="552009"/>
                  <a:pt x="1737126" y="546508"/>
                  <a:pt x="1733601" y="542050"/>
                </a:cubicBezTo>
                <a:cubicBezTo>
                  <a:pt x="1732458" y="540627"/>
                  <a:pt x="1732077" y="540153"/>
                  <a:pt x="1733792" y="539299"/>
                </a:cubicBezTo>
                <a:cubicBezTo>
                  <a:pt x="1734173" y="539015"/>
                  <a:pt x="1734649" y="538066"/>
                  <a:pt x="1734554" y="537782"/>
                </a:cubicBezTo>
                <a:cubicBezTo>
                  <a:pt x="1732077" y="533893"/>
                  <a:pt x="1732363" y="529340"/>
                  <a:pt x="1731791" y="525072"/>
                </a:cubicBezTo>
                <a:cubicBezTo>
                  <a:pt x="1731030" y="520424"/>
                  <a:pt x="1729029" y="516156"/>
                  <a:pt x="1728172" y="511604"/>
                </a:cubicBezTo>
                <a:cubicBezTo>
                  <a:pt x="1727410" y="508000"/>
                  <a:pt x="1726743" y="504585"/>
                  <a:pt x="1724934" y="501171"/>
                </a:cubicBezTo>
                <a:cubicBezTo>
                  <a:pt x="1723219" y="498041"/>
                  <a:pt x="1723410" y="493962"/>
                  <a:pt x="1722076" y="490548"/>
                </a:cubicBezTo>
                <a:cubicBezTo>
                  <a:pt x="1720933" y="487512"/>
                  <a:pt x="1718933" y="484572"/>
                  <a:pt x="1717314" y="481727"/>
                </a:cubicBezTo>
                <a:cubicBezTo>
                  <a:pt x="1717218" y="481632"/>
                  <a:pt x="1717123" y="481632"/>
                  <a:pt x="1717123" y="481537"/>
                </a:cubicBezTo>
                <a:cubicBezTo>
                  <a:pt x="1717314" y="481442"/>
                  <a:pt x="1717409" y="481442"/>
                  <a:pt x="1717504" y="481442"/>
                </a:cubicBezTo>
                <a:cubicBezTo>
                  <a:pt x="1717504" y="481537"/>
                  <a:pt x="1717409" y="481632"/>
                  <a:pt x="1717314" y="481727"/>
                </a:cubicBezTo>
                <a:cubicBezTo>
                  <a:pt x="1717409" y="481632"/>
                  <a:pt x="1717504" y="481537"/>
                  <a:pt x="1717599" y="481442"/>
                </a:cubicBezTo>
                <a:cubicBezTo>
                  <a:pt x="1718837" y="480019"/>
                  <a:pt x="1718552" y="478692"/>
                  <a:pt x="1717695" y="476984"/>
                </a:cubicBezTo>
                <a:cubicBezTo>
                  <a:pt x="1714170" y="470155"/>
                  <a:pt x="1712837" y="462662"/>
                  <a:pt x="1709598" y="455737"/>
                </a:cubicBezTo>
                <a:cubicBezTo>
                  <a:pt x="1704836" y="445683"/>
                  <a:pt x="1700550" y="435536"/>
                  <a:pt x="1694549" y="426240"/>
                </a:cubicBezTo>
                <a:cubicBezTo>
                  <a:pt x="1690453" y="419980"/>
                  <a:pt x="1686262" y="413909"/>
                  <a:pt x="1682357" y="407649"/>
                </a:cubicBezTo>
                <a:cubicBezTo>
                  <a:pt x="1680261" y="404235"/>
                  <a:pt x="1677975" y="401294"/>
                  <a:pt x="1675118" y="398449"/>
                </a:cubicBezTo>
                <a:cubicBezTo>
                  <a:pt x="1672260" y="395698"/>
                  <a:pt x="1669689" y="392474"/>
                  <a:pt x="1666736" y="389533"/>
                </a:cubicBezTo>
                <a:cubicBezTo>
                  <a:pt x="1662831" y="385550"/>
                  <a:pt x="1659211" y="381187"/>
                  <a:pt x="1655687" y="376824"/>
                </a:cubicBezTo>
                <a:cubicBezTo>
                  <a:pt x="1651401" y="371417"/>
                  <a:pt x="1646352" y="366580"/>
                  <a:pt x="1641018" y="362407"/>
                </a:cubicBezTo>
                <a:cubicBezTo>
                  <a:pt x="1635303" y="357854"/>
                  <a:pt x="1629112" y="353776"/>
                  <a:pt x="1624350" y="348180"/>
                </a:cubicBezTo>
                <a:cubicBezTo>
                  <a:pt x="1623969" y="347705"/>
                  <a:pt x="1623397" y="347136"/>
                  <a:pt x="1622826" y="347136"/>
                </a:cubicBezTo>
                <a:cubicBezTo>
                  <a:pt x="1618063" y="347041"/>
                  <a:pt x="1615301" y="343247"/>
                  <a:pt x="1611681" y="341066"/>
                </a:cubicBezTo>
                <a:cubicBezTo>
                  <a:pt x="1608919" y="339359"/>
                  <a:pt x="1606252" y="337272"/>
                  <a:pt x="1603299" y="336039"/>
                </a:cubicBezTo>
                <a:cubicBezTo>
                  <a:pt x="1600442" y="334806"/>
                  <a:pt x="1598346" y="332340"/>
                  <a:pt x="1595775" y="331107"/>
                </a:cubicBezTo>
                <a:cubicBezTo>
                  <a:pt x="1592631" y="329684"/>
                  <a:pt x="1590250" y="327787"/>
                  <a:pt x="1588155" y="325226"/>
                </a:cubicBezTo>
                <a:cubicBezTo>
                  <a:pt x="1587583" y="324562"/>
                  <a:pt x="1586916" y="323898"/>
                  <a:pt x="1586154" y="323519"/>
                </a:cubicBezTo>
                <a:cubicBezTo>
                  <a:pt x="1578820" y="319725"/>
                  <a:pt x="1572248" y="314697"/>
                  <a:pt x="1564247" y="312232"/>
                </a:cubicBezTo>
                <a:cubicBezTo>
                  <a:pt x="1563009" y="311853"/>
                  <a:pt x="1561866" y="311284"/>
                  <a:pt x="1560723" y="310620"/>
                </a:cubicBezTo>
                <a:cubicBezTo>
                  <a:pt x="1554150" y="306636"/>
                  <a:pt x="1547197" y="303506"/>
                  <a:pt x="1539672" y="301704"/>
                </a:cubicBezTo>
                <a:cubicBezTo>
                  <a:pt x="1537101" y="301135"/>
                  <a:pt x="1534434" y="300566"/>
                  <a:pt x="1532052" y="299617"/>
                </a:cubicBezTo>
                <a:cubicBezTo>
                  <a:pt x="1524337" y="296393"/>
                  <a:pt x="1516622" y="293547"/>
                  <a:pt x="1508335" y="292409"/>
                </a:cubicBezTo>
                <a:cubicBezTo>
                  <a:pt x="1505097" y="292030"/>
                  <a:pt x="1502430" y="289943"/>
                  <a:pt x="1498810" y="290322"/>
                </a:cubicBezTo>
                <a:cubicBezTo>
                  <a:pt x="1494714" y="290702"/>
                  <a:pt x="1489952" y="290796"/>
                  <a:pt x="1486523" y="289089"/>
                </a:cubicBezTo>
                <a:cubicBezTo>
                  <a:pt x="1482046" y="286812"/>
                  <a:pt x="1477950" y="288615"/>
                  <a:pt x="1473759" y="288141"/>
                </a:cubicBezTo>
                <a:cubicBezTo>
                  <a:pt x="1473283" y="288141"/>
                  <a:pt x="1472902" y="287856"/>
                  <a:pt x="1472521" y="287761"/>
                </a:cubicBezTo>
                <a:cubicBezTo>
                  <a:pt x="1470330" y="287572"/>
                  <a:pt x="1468235" y="287287"/>
                  <a:pt x="1466044" y="287192"/>
                </a:cubicBezTo>
                <a:cubicBezTo>
                  <a:pt x="1462806" y="287192"/>
                  <a:pt x="1459472" y="286718"/>
                  <a:pt x="1456424" y="287477"/>
                </a:cubicBezTo>
                <a:cubicBezTo>
                  <a:pt x="1453185" y="288236"/>
                  <a:pt x="1450423" y="286813"/>
                  <a:pt x="1447375" y="287287"/>
                </a:cubicBezTo>
                <a:cubicBezTo>
                  <a:pt x="1437660" y="288615"/>
                  <a:pt x="1427944" y="289848"/>
                  <a:pt x="1418229" y="291176"/>
                </a:cubicBezTo>
                <a:cubicBezTo>
                  <a:pt x="1414990" y="291555"/>
                  <a:pt x="1411561" y="291745"/>
                  <a:pt x="1408513" y="292788"/>
                </a:cubicBezTo>
                <a:cubicBezTo>
                  <a:pt x="1400417" y="295634"/>
                  <a:pt x="1391749" y="295729"/>
                  <a:pt x="1383653" y="298859"/>
                </a:cubicBezTo>
                <a:cubicBezTo>
                  <a:pt x="1378128" y="300945"/>
                  <a:pt x="1371937" y="301325"/>
                  <a:pt x="1366698" y="304739"/>
                </a:cubicBezTo>
                <a:cubicBezTo>
                  <a:pt x="1364222" y="306352"/>
                  <a:pt x="1361364" y="307869"/>
                  <a:pt x="1357935" y="306731"/>
                </a:cubicBezTo>
                <a:cubicBezTo>
                  <a:pt x="1357078" y="306541"/>
                  <a:pt x="1355840" y="307205"/>
                  <a:pt x="1354792" y="307585"/>
                </a:cubicBezTo>
                <a:cubicBezTo>
                  <a:pt x="1348410" y="309956"/>
                  <a:pt x="1342791" y="314319"/>
                  <a:pt x="1335837" y="315457"/>
                </a:cubicBezTo>
                <a:cubicBezTo>
                  <a:pt x="1335456" y="315552"/>
                  <a:pt x="1334980" y="315742"/>
                  <a:pt x="1334694" y="316026"/>
                </a:cubicBezTo>
                <a:cubicBezTo>
                  <a:pt x="1332885" y="318397"/>
                  <a:pt x="1330122" y="318397"/>
                  <a:pt x="1327646" y="319346"/>
                </a:cubicBezTo>
                <a:cubicBezTo>
                  <a:pt x="1325455" y="320294"/>
                  <a:pt x="1323169" y="321148"/>
                  <a:pt x="1321169" y="322380"/>
                </a:cubicBezTo>
                <a:cubicBezTo>
                  <a:pt x="1318692" y="323992"/>
                  <a:pt x="1316502" y="326174"/>
                  <a:pt x="1313930" y="327597"/>
                </a:cubicBezTo>
                <a:cubicBezTo>
                  <a:pt x="1309834" y="329873"/>
                  <a:pt x="1305548" y="331675"/>
                  <a:pt x="1301262" y="333667"/>
                </a:cubicBezTo>
                <a:cubicBezTo>
                  <a:pt x="1292308" y="337746"/>
                  <a:pt x="1286117" y="345902"/>
                  <a:pt x="1277068" y="349886"/>
                </a:cubicBezTo>
                <a:cubicBezTo>
                  <a:pt x="1274496" y="354154"/>
                  <a:pt x="1269448" y="355292"/>
                  <a:pt x="1266210" y="358802"/>
                </a:cubicBezTo>
                <a:cubicBezTo>
                  <a:pt x="1265352" y="359750"/>
                  <a:pt x="1264019" y="360983"/>
                  <a:pt x="1262971" y="360983"/>
                </a:cubicBezTo>
                <a:cubicBezTo>
                  <a:pt x="1259066" y="360699"/>
                  <a:pt x="1257637" y="363260"/>
                  <a:pt x="1255923" y="365820"/>
                </a:cubicBezTo>
                <a:cubicBezTo>
                  <a:pt x="1254970" y="367243"/>
                  <a:pt x="1253541" y="368476"/>
                  <a:pt x="1252398" y="369709"/>
                </a:cubicBezTo>
                <a:cubicBezTo>
                  <a:pt x="1248874" y="373219"/>
                  <a:pt x="1243731" y="374357"/>
                  <a:pt x="1240587" y="378340"/>
                </a:cubicBezTo>
                <a:cubicBezTo>
                  <a:pt x="1239540" y="379763"/>
                  <a:pt x="1238587" y="381850"/>
                  <a:pt x="1237254" y="382134"/>
                </a:cubicBezTo>
                <a:cubicBezTo>
                  <a:pt x="1233729" y="382988"/>
                  <a:pt x="1232301" y="385549"/>
                  <a:pt x="1230681" y="388110"/>
                </a:cubicBezTo>
                <a:cubicBezTo>
                  <a:pt x="1230205" y="388868"/>
                  <a:pt x="1229538" y="389438"/>
                  <a:pt x="1228872" y="390007"/>
                </a:cubicBezTo>
                <a:cubicBezTo>
                  <a:pt x="1227348" y="391240"/>
                  <a:pt x="1225633" y="392188"/>
                  <a:pt x="1224204" y="393516"/>
                </a:cubicBezTo>
                <a:cubicBezTo>
                  <a:pt x="1222871" y="394939"/>
                  <a:pt x="1220775" y="396646"/>
                  <a:pt x="1220775" y="398165"/>
                </a:cubicBezTo>
                <a:cubicBezTo>
                  <a:pt x="1220775" y="401010"/>
                  <a:pt x="1216584" y="398354"/>
                  <a:pt x="1217441" y="401199"/>
                </a:cubicBezTo>
                <a:cubicBezTo>
                  <a:pt x="1215918" y="402147"/>
                  <a:pt x="1213632" y="402716"/>
                  <a:pt x="1213155" y="404044"/>
                </a:cubicBezTo>
                <a:cubicBezTo>
                  <a:pt x="1210869" y="409640"/>
                  <a:pt x="1204297" y="411158"/>
                  <a:pt x="1201725" y="416280"/>
                </a:cubicBezTo>
                <a:cubicBezTo>
                  <a:pt x="1194391" y="420737"/>
                  <a:pt x="1190295" y="428136"/>
                  <a:pt x="1184866" y="434396"/>
                </a:cubicBezTo>
                <a:cubicBezTo>
                  <a:pt x="1183152" y="436387"/>
                  <a:pt x="1181342" y="438475"/>
                  <a:pt x="1180294" y="440846"/>
                </a:cubicBezTo>
                <a:cubicBezTo>
                  <a:pt x="1179246" y="443311"/>
                  <a:pt x="1177532" y="444925"/>
                  <a:pt x="1175627" y="446822"/>
                </a:cubicBezTo>
                <a:cubicBezTo>
                  <a:pt x="1173531" y="448813"/>
                  <a:pt x="1170579" y="450710"/>
                  <a:pt x="1172198" y="454504"/>
                </a:cubicBezTo>
                <a:cubicBezTo>
                  <a:pt x="1172293" y="454884"/>
                  <a:pt x="1171341" y="455927"/>
                  <a:pt x="1170674" y="456401"/>
                </a:cubicBezTo>
                <a:cubicBezTo>
                  <a:pt x="1167340" y="458583"/>
                  <a:pt x="1171531" y="458109"/>
                  <a:pt x="1171626" y="459057"/>
                </a:cubicBezTo>
                <a:cubicBezTo>
                  <a:pt x="1171626" y="458962"/>
                  <a:pt x="1171531" y="458962"/>
                  <a:pt x="1171436" y="458962"/>
                </a:cubicBezTo>
                <a:cubicBezTo>
                  <a:pt x="1168769" y="461144"/>
                  <a:pt x="1164864" y="461997"/>
                  <a:pt x="1163625" y="465791"/>
                </a:cubicBezTo>
                <a:cubicBezTo>
                  <a:pt x="1160101" y="466740"/>
                  <a:pt x="1159720" y="469680"/>
                  <a:pt x="1159434" y="472620"/>
                </a:cubicBezTo>
                <a:cubicBezTo>
                  <a:pt x="1156577" y="473284"/>
                  <a:pt x="1155148" y="475561"/>
                  <a:pt x="1153910" y="477932"/>
                </a:cubicBezTo>
                <a:cubicBezTo>
                  <a:pt x="1152386" y="480777"/>
                  <a:pt x="1150671" y="483528"/>
                  <a:pt x="1149243" y="486468"/>
                </a:cubicBezTo>
                <a:cubicBezTo>
                  <a:pt x="1148385" y="488175"/>
                  <a:pt x="1147719" y="490072"/>
                  <a:pt x="1147147" y="491874"/>
                </a:cubicBezTo>
                <a:cubicBezTo>
                  <a:pt x="1146861" y="492537"/>
                  <a:pt x="1146957" y="493866"/>
                  <a:pt x="1147337" y="494056"/>
                </a:cubicBezTo>
                <a:cubicBezTo>
                  <a:pt x="1149814" y="495574"/>
                  <a:pt x="1148481" y="496996"/>
                  <a:pt x="1147337" y="498229"/>
                </a:cubicBezTo>
                <a:cubicBezTo>
                  <a:pt x="1144766" y="500980"/>
                  <a:pt x="1141908" y="503446"/>
                  <a:pt x="1139718" y="506386"/>
                </a:cubicBezTo>
                <a:cubicBezTo>
                  <a:pt x="1137622" y="509042"/>
                  <a:pt x="1136003" y="512172"/>
                  <a:pt x="1134574" y="515302"/>
                </a:cubicBezTo>
                <a:cubicBezTo>
                  <a:pt x="1133717" y="517009"/>
                  <a:pt x="1133812" y="519096"/>
                  <a:pt x="1133336" y="520993"/>
                </a:cubicBezTo>
                <a:cubicBezTo>
                  <a:pt x="1132764" y="522985"/>
                  <a:pt x="1131716" y="524976"/>
                  <a:pt x="1131145" y="527063"/>
                </a:cubicBezTo>
                <a:cubicBezTo>
                  <a:pt x="1130574" y="528770"/>
                  <a:pt x="1129240" y="529150"/>
                  <a:pt x="1127811" y="529909"/>
                </a:cubicBezTo>
                <a:cubicBezTo>
                  <a:pt x="1126287" y="530857"/>
                  <a:pt x="1126097" y="533703"/>
                  <a:pt x="1125240" y="535789"/>
                </a:cubicBezTo>
                <a:cubicBezTo>
                  <a:pt x="1125049" y="536169"/>
                  <a:pt x="1124668" y="536453"/>
                  <a:pt x="1124382" y="536832"/>
                </a:cubicBezTo>
                <a:cubicBezTo>
                  <a:pt x="1121239" y="540342"/>
                  <a:pt x="1121525" y="544420"/>
                  <a:pt x="1122287" y="548594"/>
                </a:cubicBezTo>
                <a:cubicBezTo>
                  <a:pt x="1122287" y="548688"/>
                  <a:pt x="1122191" y="548688"/>
                  <a:pt x="1122191" y="548688"/>
                </a:cubicBezTo>
                <a:cubicBezTo>
                  <a:pt x="1122096" y="549163"/>
                  <a:pt x="1122001" y="549637"/>
                  <a:pt x="1121715" y="549922"/>
                </a:cubicBezTo>
                <a:cubicBezTo>
                  <a:pt x="1118191" y="553431"/>
                  <a:pt x="1116572" y="557698"/>
                  <a:pt x="1116000" y="562536"/>
                </a:cubicBezTo>
                <a:cubicBezTo>
                  <a:pt x="1115905" y="563390"/>
                  <a:pt x="1115524" y="564528"/>
                  <a:pt x="1114857" y="564813"/>
                </a:cubicBezTo>
                <a:cubicBezTo>
                  <a:pt x="1112857" y="565952"/>
                  <a:pt x="1113333" y="567754"/>
                  <a:pt x="1112952" y="569365"/>
                </a:cubicBezTo>
                <a:cubicBezTo>
                  <a:pt x="1112000" y="573349"/>
                  <a:pt x="1112095" y="577712"/>
                  <a:pt x="1109523" y="581221"/>
                </a:cubicBezTo>
                <a:cubicBezTo>
                  <a:pt x="1109428" y="582075"/>
                  <a:pt x="1109714" y="583403"/>
                  <a:pt x="1109333" y="583687"/>
                </a:cubicBezTo>
                <a:cubicBezTo>
                  <a:pt x="1105237" y="585964"/>
                  <a:pt x="1104856" y="589283"/>
                  <a:pt x="1105999" y="593266"/>
                </a:cubicBezTo>
                <a:lnTo>
                  <a:pt x="1105809" y="593266"/>
                </a:lnTo>
                <a:cubicBezTo>
                  <a:pt x="1105428" y="593836"/>
                  <a:pt x="1105237" y="594405"/>
                  <a:pt x="1104761" y="594879"/>
                </a:cubicBezTo>
                <a:cubicBezTo>
                  <a:pt x="1101999" y="597819"/>
                  <a:pt x="1101999" y="597724"/>
                  <a:pt x="1103999" y="601518"/>
                </a:cubicBezTo>
                <a:cubicBezTo>
                  <a:pt x="1104285" y="602087"/>
                  <a:pt x="1103904" y="603510"/>
                  <a:pt x="1103523" y="603699"/>
                </a:cubicBezTo>
                <a:cubicBezTo>
                  <a:pt x="1101046" y="604648"/>
                  <a:pt x="1100951" y="606640"/>
                  <a:pt x="1100760" y="608821"/>
                </a:cubicBezTo>
                <a:cubicBezTo>
                  <a:pt x="1100475" y="610718"/>
                  <a:pt x="1100094" y="612710"/>
                  <a:pt x="1099236" y="614322"/>
                </a:cubicBezTo>
                <a:cubicBezTo>
                  <a:pt x="1096569" y="619444"/>
                  <a:pt x="1094569" y="624566"/>
                  <a:pt x="1096474" y="630447"/>
                </a:cubicBezTo>
                <a:cubicBezTo>
                  <a:pt x="1096665" y="630826"/>
                  <a:pt x="1095236" y="631680"/>
                  <a:pt x="1094569" y="632344"/>
                </a:cubicBezTo>
                <a:lnTo>
                  <a:pt x="1094760" y="632533"/>
                </a:lnTo>
                <a:cubicBezTo>
                  <a:pt x="1093902" y="633956"/>
                  <a:pt x="1092474" y="635284"/>
                  <a:pt x="1092283" y="636801"/>
                </a:cubicBezTo>
                <a:cubicBezTo>
                  <a:pt x="1092093" y="638414"/>
                  <a:pt x="1091997" y="639552"/>
                  <a:pt x="1090759" y="640880"/>
                </a:cubicBezTo>
                <a:cubicBezTo>
                  <a:pt x="1089616" y="642113"/>
                  <a:pt x="1090187" y="644769"/>
                  <a:pt x="1089235" y="646286"/>
                </a:cubicBezTo>
                <a:cubicBezTo>
                  <a:pt x="1088092" y="648088"/>
                  <a:pt x="1088949" y="649701"/>
                  <a:pt x="1088664" y="651218"/>
                </a:cubicBezTo>
                <a:cubicBezTo>
                  <a:pt x="1087711" y="656530"/>
                  <a:pt x="1090759" y="663076"/>
                  <a:pt x="1084377" y="667060"/>
                </a:cubicBezTo>
                <a:cubicBezTo>
                  <a:pt x="1083806" y="667344"/>
                  <a:pt x="1083901" y="668577"/>
                  <a:pt x="1083615" y="669431"/>
                </a:cubicBezTo>
                <a:cubicBezTo>
                  <a:pt x="1083044" y="670759"/>
                  <a:pt x="1082472" y="672087"/>
                  <a:pt x="1081806" y="673415"/>
                </a:cubicBezTo>
                <a:cubicBezTo>
                  <a:pt x="1082282" y="674268"/>
                  <a:pt x="1082949" y="675027"/>
                  <a:pt x="1083139" y="675976"/>
                </a:cubicBezTo>
                <a:cubicBezTo>
                  <a:pt x="1083330" y="677967"/>
                  <a:pt x="1083234" y="679959"/>
                  <a:pt x="1083330" y="681951"/>
                </a:cubicBezTo>
                <a:lnTo>
                  <a:pt x="1083425" y="681951"/>
                </a:lnTo>
                <a:cubicBezTo>
                  <a:pt x="1082568" y="684227"/>
                  <a:pt x="1081806" y="686693"/>
                  <a:pt x="1080758" y="688970"/>
                </a:cubicBezTo>
                <a:cubicBezTo>
                  <a:pt x="1078186" y="694566"/>
                  <a:pt x="1078091" y="694471"/>
                  <a:pt x="1079329" y="701300"/>
                </a:cubicBezTo>
                <a:cubicBezTo>
                  <a:pt x="1079520" y="702343"/>
                  <a:pt x="1079520" y="703576"/>
                  <a:pt x="1079139" y="704525"/>
                </a:cubicBezTo>
                <a:cubicBezTo>
                  <a:pt x="1076472" y="709931"/>
                  <a:pt x="1076567" y="716476"/>
                  <a:pt x="1072566" y="721408"/>
                </a:cubicBezTo>
                <a:cubicBezTo>
                  <a:pt x="1071995" y="722072"/>
                  <a:pt x="1072376" y="723400"/>
                  <a:pt x="1072281" y="724443"/>
                </a:cubicBezTo>
                <a:cubicBezTo>
                  <a:pt x="1076472" y="724633"/>
                  <a:pt x="1073709" y="727478"/>
                  <a:pt x="1073900" y="728996"/>
                </a:cubicBezTo>
                <a:cubicBezTo>
                  <a:pt x="1073995" y="730134"/>
                  <a:pt x="1073043" y="731462"/>
                  <a:pt x="1072376" y="732505"/>
                </a:cubicBezTo>
                <a:cubicBezTo>
                  <a:pt x="1070280" y="735825"/>
                  <a:pt x="1069233" y="739050"/>
                  <a:pt x="1071709" y="742843"/>
                </a:cubicBezTo>
                <a:cubicBezTo>
                  <a:pt x="1072471" y="743982"/>
                  <a:pt x="1072662" y="746258"/>
                  <a:pt x="1069614" y="746827"/>
                </a:cubicBezTo>
                <a:cubicBezTo>
                  <a:pt x="1067994" y="747112"/>
                  <a:pt x="1066661" y="749483"/>
                  <a:pt x="1068661" y="751570"/>
                </a:cubicBezTo>
                <a:cubicBezTo>
                  <a:pt x="1069137" y="752139"/>
                  <a:pt x="1069614" y="753656"/>
                  <a:pt x="1069518" y="753751"/>
                </a:cubicBezTo>
                <a:cubicBezTo>
                  <a:pt x="1066661" y="755648"/>
                  <a:pt x="1067899" y="759062"/>
                  <a:pt x="1066661" y="761623"/>
                </a:cubicBezTo>
                <a:cubicBezTo>
                  <a:pt x="1064470" y="766366"/>
                  <a:pt x="1063422" y="771582"/>
                  <a:pt x="1063994" y="776894"/>
                </a:cubicBezTo>
                <a:cubicBezTo>
                  <a:pt x="1064375" y="779645"/>
                  <a:pt x="1063899" y="782016"/>
                  <a:pt x="1062756" y="784577"/>
                </a:cubicBezTo>
                <a:cubicBezTo>
                  <a:pt x="1060470" y="789509"/>
                  <a:pt x="1058850" y="794631"/>
                  <a:pt x="1059898" y="800321"/>
                </a:cubicBezTo>
                <a:cubicBezTo>
                  <a:pt x="1060279" y="802218"/>
                  <a:pt x="1059041" y="804400"/>
                  <a:pt x="1058374" y="806487"/>
                </a:cubicBezTo>
                <a:cubicBezTo>
                  <a:pt x="1057803" y="808289"/>
                  <a:pt x="1057041" y="810091"/>
                  <a:pt x="1056374" y="811893"/>
                </a:cubicBezTo>
                <a:cubicBezTo>
                  <a:pt x="1060089" y="814454"/>
                  <a:pt x="1056850" y="816730"/>
                  <a:pt x="1056183" y="819101"/>
                </a:cubicBezTo>
                <a:cubicBezTo>
                  <a:pt x="1055802" y="820429"/>
                  <a:pt x="1054945" y="822231"/>
                  <a:pt x="1055421" y="822895"/>
                </a:cubicBezTo>
                <a:cubicBezTo>
                  <a:pt x="1058279" y="826499"/>
                  <a:pt x="1054469" y="830009"/>
                  <a:pt x="1055326" y="833613"/>
                </a:cubicBezTo>
                <a:cubicBezTo>
                  <a:pt x="1055516" y="834182"/>
                  <a:pt x="1054850" y="835415"/>
                  <a:pt x="1054183" y="835700"/>
                </a:cubicBezTo>
                <a:cubicBezTo>
                  <a:pt x="1050849" y="837597"/>
                  <a:pt x="1051326" y="840537"/>
                  <a:pt x="1052278" y="843193"/>
                </a:cubicBezTo>
                <a:cubicBezTo>
                  <a:pt x="1053421" y="846607"/>
                  <a:pt x="1055326" y="849737"/>
                  <a:pt x="1050849" y="852298"/>
                </a:cubicBezTo>
                <a:cubicBezTo>
                  <a:pt x="1050373" y="852488"/>
                  <a:pt x="1050468" y="853911"/>
                  <a:pt x="1050373" y="854764"/>
                </a:cubicBezTo>
                <a:cubicBezTo>
                  <a:pt x="1050183" y="857989"/>
                  <a:pt x="1052659" y="861498"/>
                  <a:pt x="1049421" y="864439"/>
                </a:cubicBezTo>
                <a:cubicBezTo>
                  <a:pt x="1049135" y="864628"/>
                  <a:pt x="1049706" y="865672"/>
                  <a:pt x="1049802" y="866241"/>
                </a:cubicBezTo>
                <a:cubicBezTo>
                  <a:pt x="1049992" y="867284"/>
                  <a:pt x="1050373" y="868422"/>
                  <a:pt x="1050183" y="869371"/>
                </a:cubicBezTo>
                <a:cubicBezTo>
                  <a:pt x="1049040" y="873639"/>
                  <a:pt x="1048182" y="878002"/>
                  <a:pt x="1046277" y="881796"/>
                </a:cubicBezTo>
                <a:cubicBezTo>
                  <a:pt x="1044849" y="884641"/>
                  <a:pt x="1047420" y="885874"/>
                  <a:pt x="1047230" y="887487"/>
                </a:cubicBezTo>
                <a:cubicBezTo>
                  <a:pt x="1046944" y="889384"/>
                  <a:pt x="1043896" y="891565"/>
                  <a:pt x="1044372" y="892798"/>
                </a:cubicBezTo>
                <a:cubicBezTo>
                  <a:pt x="1046182" y="898015"/>
                  <a:pt x="1043420" y="902663"/>
                  <a:pt x="1043039" y="907500"/>
                </a:cubicBezTo>
                <a:cubicBezTo>
                  <a:pt x="1042753" y="910630"/>
                  <a:pt x="1041705" y="913855"/>
                  <a:pt x="1042658" y="916985"/>
                </a:cubicBezTo>
                <a:cubicBezTo>
                  <a:pt x="1043134" y="918692"/>
                  <a:pt x="1043039" y="920020"/>
                  <a:pt x="1041896" y="921158"/>
                </a:cubicBezTo>
                <a:cubicBezTo>
                  <a:pt x="1039991" y="923150"/>
                  <a:pt x="1040562" y="925142"/>
                  <a:pt x="1040657" y="927608"/>
                </a:cubicBezTo>
                <a:cubicBezTo>
                  <a:pt x="1040753" y="930927"/>
                  <a:pt x="1042182" y="935006"/>
                  <a:pt x="1038943" y="937946"/>
                </a:cubicBezTo>
                <a:cubicBezTo>
                  <a:pt x="1038467" y="938420"/>
                  <a:pt x="1038753" y="939653"/>
                  <a:pt x="1038657" y="940507"/>
                </a:cubicBezTo>
                <a:lnTo>
                  <a:pt x="1038467" y="940507"/>
                </a:lnTo>
                <a:lnTo>
                  <a:pt x="1038467" y="942119"/>
                </a:lnTo>
                <a:lnTo>
                  <a:pt x="1038657" y="942025"/>
                </a:lnTo>
                <a:cubicBezTo>
                  <a:pt x="1038657" y="942688"/>
                  <a:pt x="1038467" y="943447"/>
                  <a:pt x="1038753" y="943921"/>
                </a:cubicBezTo>
                <a:cubicBezTo>
                  <a:pt x="1040372" y="947621"/>
                  <a:pt x="1040657" y="951130"/>
                  <a:pt x="1038943" y="954924"/>
                </a:cubicBezTo>
                <a:cubicBezTo>
                  <a:pt x="1037991" y="957011"/>
                  <a:pt x="1038086" y="959477"/>
                  <a:pt x="1038943" y="962132"/>
                </a:cubicBezTo>
                <a:cubicBezTo>
                  <a:pt x="1039610" y="963934"/>
                  <a:pt x="1037228" y="966780"/>
                  <a:pt x="1036371" y="969151"/>
                </a:cubicBezTo>
                <a:cubicBezTo>
                  <a:pt x="1036181" y="969530"/>
                  <a:pt x="1036466" y="970005"/>
                  <a:pt x="1036466" y="970479"/>
                </a:cubicBezTo>
                <a:cubicBezTo>
                  <a:pt x="1036466" y="973988"/>
                  <a:pt x="1036562" y="977308"/>
                  <a:pt x="1035133" y="980912"/>
                </a:cubicBezTo>
                <a:cubicBezTo>
                  <a:pt x="1034466" y="982620"/>
                  <a:pt x="1033704" y="985465"/>
                  <a:pt x="1034181" y="987362"/>
                </a:cubicBezTo>
                <a:cubicBezTo>
                  <a:pt x="1035038" y="990492"/>
                  <a:pt x="1032752" y="993242"/>
                  <a:pt x="1033704" y="996088"/>
                </a:cubicBezTo>
                <a:cubicBezTo>
                  <a:pt x="1034657" y="999218"/>
                  <a:pt x="1033704" y="1001968"/>
                  <a:pt x="1033228" y="1005004"/>
                </a:cubicBezTo>
                <a:cubicBezTo>
                  <a:pt x="1032561" y="1008892"/>
                  <a:pt x="1032752" y="1012876"/>
                  <a:pt x="1032847" y="1016860"/>
                </a:cubicBezTo>
                <a:cubicBezTo>
                  <a:pt x="1032942" y="1021507"/>
                  <a:pt x="1032180" y="1026155"/>
                  <a:pt x="1031704" y="1030802"/>
                </a:cubicBezTo>
                <a:cubicBezTo>
                  <a:pt x="1030847" y="1038959"/>
                  <a:pt x="1030656" y="1055368"/>
                  <a:pt x="1030656" y="1055368"/>
                </a:cubicBezTo>
                <a:lnTo>
                  <a:pt x="1030466" y="1055368"/>
                </a:lnTo>
                <a:cubicBezTo>
                  <a:pt x="1030656" y="1055747"/>
                  <a:pt x="1030656" y="1056791"/>
                  <a:pt x="1030466" y="1056980"/>
                </a:cubicBezTo>
                <a:lnTo>
                  <a:pt x="1030561" y="1056980"/>
                </a:lnTo>
                <a:cubicBezTo>
                  <a:pt x="1031799" y="1062102"/>
                  <a:pt x="1031799" y="1067129"/>
                  <a:pt x="1030275" y="1072251"/>
                </a:cubicBezTo>
                <a:cubicBezTo>
                  <a:pt x="1029990" y="1073200"/>
                  <a:pt x="1030656" y="1074527"/>
                  <a:pt x="1030275" y="1075476"/>
                </a:cubicBezTo>
                <a:cubicBezTo>
                  <a:pt x="1029132" y="1078606"/>
                  <a:pt x="1032276" y="1080977"/>
                  <a:pt x="1031514" y="1084107"/>
                </a:cubicBezTo>
                <a:cubicBezTo>
                  <a:pt x="1030847" y="1087332"/>
                  <a:pt x="1030466" y="1090557"/>
                  <a:pt x="1029990" y="1093782"/>
                </a:cubicBezTo>
                <a:lnTo>
                  <a:pt x="1029990" y="1094445"/>
                </a:lnTo>
                <a:cubicBezTo>
                  <a:pt x="1030180" y="1105827"/>
                  <a:pt x="1030561" y="1117304"/>
                  <a:pt x="1030370" y="1128686"/>
                </a:cubicBezTo>
                <a:cubicBezTo>
                  <a:pt x="1030275" y="1134471"/>
                  <a:pt x="1033514" y="1140257"/>
                  <a:pt x="1030370" y="1146043"/>
                </a:cubicBezTo>
                <a:cubicBezTo>
                  <a:pt x="1030942" y="1156855"/>
                  <a:pt x="1029323" y="1167858"/>
                  <a:pt x="1031514" y="1178671"/>
                </a:cubicBezTo>
                <a:cubicBezTo>
                  <a:pt x="1031609" y="1179429"/>
                  <a:pt x="1031418" y="1180378"/>
                  <a:pt x="1031323" y="1181137"/>
                </a:cubicBezTo>
                <a:cubicBezTo>
                  <a:pt x="1031132" y="1183792"/>
                  <a:pt x="1030561" y="1186353"/>
                  <a:pt x="1030656" y="1188914"/>
                </a:cubicBezTo>
                <a:cubicBezTo>
                  <a:pt x="1030942" y="1194131"/>
                  <a:pt x="1031704" y="1199253"/>
                  <a:pt x="1031895" y="1204469"/>
                </a:cubicBezTo>
                <a:cubicBezTo>
                  <a:pt x="1032085" y="1210160"/>
                  <a:pt x="1031704" y="1215851"/>
                  <a:pt x="1031895" y="1221542"/>
                </a:cubicBezTo>
                <a:cubicBezTo>
                  <a:pt x="1032276" y="1233493"/>
                  <a:pt x="1032752" y="1245349"/>
                  <a:pt x="1033419" y="1257300"/>
                </a:cubicBezTo>
                <a:cubicBezTo>
                  <a:pt x="1033704" y="1262516"/>
                  <a:pt x="1032276" y="1267828"/>
                  <a:pt x="1034561" y="1272855"/>
                </a:cubicBezTo>
                <a:cubicBezTo>
                  <a:pt x="1034943" y="1273803"/>
                  <a:pt x="1034466" y="1275036"/>
                  <a:pt x="1034466" y="1276174"/>
                </a:cubicBezTo>
                <a:cubicBezTo>
                  <a:pt x="1034466" y="1282719"/>
                  <a:pt x="1034371" y="1289169"/>
                  <a:pt x="1034657" y="1295713"/>
                </a:cubicBezTo>
                <a:cubicBezTo>
                  <a:pt x="1034943" y="1303016"/>
                  <a:pt x="1035895" y="1310320"/>
                  <a:pt x="1036276" y="1317718"/>
                </a:cubicBezTo>
                <a:cubicBezTo>
                  <a:pt x="1037038" y="1333178"/>
                  <a:pt x="1037800" y="1348638"/>
                  <a:pt x="1038181" y="1364099"/>
                </a:cubicBezTo>
                <a:cubicBezTo>
                  <a:pt x="1038467" y="1375670"/>
                  <a:pt x="1038753" y="1387336"/>
                  <a:pt x="1038086" y="1398908"/>
                </a:cubicBezTo>
                <a:cubicBezTo>
                  <a:pt x="1037514" y="1409341"/>
                  <a:pt x="1037705" y="1419964"/>
                  <a:pt x="1034847" y="1430208"/>
                </a:cubicBezTo>
                <a:cubicBezTo>
                  <a:pt x="1034276" y="1431820"/>
                  <a:pt x="1034657" y="1433717"/>
                  <a:pt x="1034752" y="1435519"/>
                </a:cubicBezTo>
                <a:cubicBezTo>
                  <a:pt x="1037610" y="1432389"/>
                  <a:pt x="1037991" y="1428216"/>
                  <a:pt x="1038848" y="1424327"/>
                </a:cubicBezTo>
                <a:cubicBezTo>
                  <a:pt x="1039800" y="1419680"/>
                  <a:pt x="1039895" y="1414842"/>
                  <a:pt x="1040848" y="1410195"/>
                </a:cubicBezTo>
                <a:cubicBezTo>
                  <a:pt x="1041324" y="1407729"/>
                  <a:pt x="1040372" y="1404978"/>
                  <a:pt x="1042562" y="1402891"/>
                </a:cubicBezTo>
                <a:cubicBezTo>
                  <a:pt x="1042848" y="1404125"/>
                  <a:pt x="1043324" y="1405357"/>
                  <a:pt x="1043324" y="1406496"/>
                </a:cubicBezTo>
                <a:cubicBezTo>
                  <a:pt x="1043229" y="1410479"/>
                  <a:pt x="1043134" y="1414368"/>
                  <a:pt x="1042562" y="1418257"/>
                </a:cubicBezTo>
                <a:cubicBezTo>
                  <a:pt x="1041515" y="1424517"/>
                  <a:pt x="1041705" y="1430872"/>
                  <a:pt x="1039419" y="1436942"/>
                </a:cubicBezTo>
                <a:cubicBezTo>
                  <a:pt x="1038372" y="1439693"/>
                  <a:pt x="1037895" y="1442728"/>
                  <a:pt x="1037038" y="1446142"/>
                </a:cubicBezTo>
                <a:cubicBezTo>
                  <a:pt x="1038562" y="1445858"/>
                  <a:pt x="1039419" y="1445763"/>
                  <a:pt x="1040181" y="1445478"/>
                </a:cubicBezTo>
                <a:cubicBezTo>
                  <a:pt x="1046373" y="1443012"/>
                  <a:pt x="1049706" y="1437890"/>
                  <a:pt x="1051611" y="1431820"/>
                </a:cubicBezTo>
                <a:cubicBezTo>
                  <a:pt x="1054469" y="1422904"/>
                  <a:pt x="1057041" y="1413799"/>
                  <a:pt x="1058088" y="1404409"/>
                </a:cubicBezTo>
                <a:cubicBezTo>
                  <a:pt x="1058755" y="1398149"/>
                  <a:pt x="1060470" y="1391984"/>
                  <a:pt x="1060946" y="1385724"/>
                </a:cubicBezTo>
                <a:cubicBezTo>
                  <a:pt x="1061803" y="1374627"/>
                  <a:pt x="1062089" y="1363435"/>
                  <a:pt x="1062756" y="1352243"/>
                </a:cubicBezTo>
                <a:cubicBezTo>
                  <a:pt x="1063041" y="1347216"/>
                  <a:pt x="1063803" y="1342284"/>
                  <a:pt x="1063899" y="1337257"/>
                </a:cubicBezTo>
                <a:cubicBezTo>
                  <a:pt x="1064184" y="1323124"/>
                  <a:pt x="1063994" y="1308992"/>
                  <a:pt x="1064280" y="1294859"/>
                </a:cubicBezTo>
                <a:cubicBezTo>
                  <a:pt x="1064470" y="1285185"/>
                  <a:pt x="1064089" y="1275510"/>
                  <a:pt x="1065041" y="1265836"/>
                </a:cubicBezTo>
                <a:cubicBezTo>
                  <a:pt x="1065327" y="1263085"/>
                  <a:pt x="1066185" y="1260145"/>
                  <a:pt x="1065899" y="1257395"/>
                </a:cubicBezTo>
                <a:cubicBezTo>
                  <a:pt x="1064565" y="1246961"/>
                  <a:pt x="1065708" y="1236623"/>
                  <a:pt x="1066185" y="1226189"/>
                </a:cubicBezTo>
                <a:cubicBezTo>
                  <a:pt x="1066280" y="1223818"/>
                  <a:pt x="1065899" y="1221447"/>
                  <a:pt x="1065804" y="1218981"/>
                </a:cubicBezTo>
                <a:cubicBezTo>
                  <a:pt x="1065804" y="1217274"/>
                  <a:pt x="1065613" y="1215566"/>
                  <a:pt x="1065804" y="1213859"/>
                </a:cubicBezTo>
                <a:cubicBezTo>
                  <a:pt x="1066280" y="1209771"/>
                  <a:pt x="1067328" y="1205702"/>
                  <a:pt x="1066280" y="1201529"/>
                </a:cubicBezTo>
                <a:cubicBezTo>
                  <a:pt x="1065994" y="1200391"/>
                  <a:pt x="1066185" y="1198873"/>
                  <a:pt x="1066470" y="1197640"/>
                </a:cubicBezTo>
                <a:cubicBezTo>
                  <a:pt x="1068375" y="1190432"/>
                  <a:pt x="1067232" y="1183034"/>
                  <a:pt x="1067518" y="1175730"/>
                </a:cubicBezTo>
                <a:cubicBezTo>
                  <a:pt x="1067518" y="1174592"/>
                  <a:pt x="1066851" y="1173454"/>
                  <a:pt x="1067137" y="1172505"/>
                </a:cubicBezTo>
                <a:cubicBezTo>
                  <a:pt x="1069137" y="1165581"/>
                  <a:pt x="1069423" y="1158563"/>
                  <a:pt x="1068471" y="1151354"/>
                </a:cubicBezTo>
                <a:cubicBezTo>
                  <a:pt x="1068280" y="1149932"/>
                  <a:pt x="1068280" y="1148414"/>
                  <a:pt x="1068566" y="1146896"/>
                </a:cubicBezTo>
                <a:cubicBezTo>
                  <a:pt x="1069804" y="1140162"/>
                  <a:pt x="1068947" y="1133143"/>
                  <a:pt x="1071328" y="1126599"/>
                </a:cubicBezTo>
                <a:cubicBezTo>
                  <a:pt x="1071709" y="1125461"/>
                  <a:pt x="1071519" y="1123943"/>
                  <a:pt x="1071137" y="1122615"/>
                </a:cubicBezTo>
                <a:cubicBezTo>
                  <a:pt x="1070090" y="1118821"/>
                  <a:pt x="1070947" y="1115027"/>
                  <a:pt x="1071042" y="1111234"/>
                </a:cubicBezTo>
                <a:cubicBezTo>
                  <a:pt x="1071042" y="1108483"/>
                  <a:pt x="1071328" y="1105638"/>
                  <a:pt x="1071519" y="1102792"/>
                </a:cubicBezTo>
                <a:cubicBezTo>
                  <a:pt x="1071709" y="1100516"/>
                  <a:pt x="1071900" y="1098144"/>
                  <a:pt x="1072185" y="1095773"/>
                </a:cubicBezTo>
                <a:cubicBezTo>
                  <a:pt x="1072376" y="1093876"/>
                  <a:pt x="1072947" y="1091884"/>
                  <a:pt x="1073043" y="1089988"/>
                </a:cubicBezTo>
                <a:cubicBezTo>
                  <a:pt x="1073233" y="1086763"/>
                  <a:pt x="1072947" y="1083538"/>
                  <a:pt x="1073233" y="1080313"/>
                </a:cubicBezTo>
                <a:cubicBezTo>
                  <a:pt x="1073805" y="1073674"/>
                  <a:pt x="1075424" y="1066940"/>
                  <a:pt x="1074852" y="1060395"/>
                </a:cubicBezTo>
                <a:cubicBezTo>
                  <a:pt x="1074376" y="1054989"/>
                  <a:pt x="1075614" y="1049962"/>
                  <a:pt x="1076281" y="1044935"/>
                </a:cubicBezTo>
                <a:cubicBezTo>
                  <a:pt x="1077519" y="1035640"/>
                  <a:pt x="1079520" y="1026534"/>
                  <a:pt x="1078281" y="1017144"/>
                </a:cubicBezTo>
                <a:cubicBezTo>
                  <a:pt x="1078186" y="1015627"/>
                  <a:pt x="1078567" y="1014109"/>
                  <a:pt x="1078948" y="1012591"/>
                </a:cubicBezTo>
                <a:cubicBezTo>
                  <a:pt x="1080472" y="1005573"/>
                  <a:pt x="1082377" y="998649"/>
                  <a:pt x="1082663" y="991346"/>
                </a:cubicBezTo>
                <a:cubicBezTo>
                  <a:pt x="1082758" y="989638"/>
                  <a:pt x="1083044" y="987931"/>
                  <a:pt x="1083139" y="986224"/>
                </a:cubicBezTo>
                <a:cubicBezTo>
                  <a:pt x="1083425" y="979765"/>
                  <a:pt x="1085901" y="973609"/>
                  <a:pt x="1084758" y="967064"/>
                </a:cubicBezTo>
                <a:cubicBezTo>
                  <a:pt x="1084568" y="966211"/>
                  <a:pt x="1084854" y="965262"/>
                  <a:pt x="1084949" y="964409"/>
                </a:cubicBezTo>
                <a:cubicBezTo>
                  <a:pt x="1085330" y="957485"/>
                  <a:pt x="1089140" y="951414"/>
                  <a:pt x="1089140" y="944111"/>
                </a:cubicBezTo>
                <a:cubicBezTo>
                  <a:pt x="1089235" y="937282"/>
                  <a:pt x="1091997" y="930548"/>
                  <a:pt x="1092759" y="923624"/>
                </a:cubicBezTo>
                <a:cubicBezTo>
                  <a:pt x="1093236" y="919261"/>
                  <a:pt x="1093712" y="915183"/>
                  <a:pt x="1094950" y="910914"/>
                </a:cubicBezTo>
                <a:cubicBezTo>
                  <a:pt x="1097141" y="903137"/>
                  <a:pt x="1097998" y="895075"/>
                  <a:pt x="1099332" y="887202"/>
                </a:cubicBezTo>
                <a:cubicBezTo>
                  <a:pt x="1099617" y="885495"/>
                  <a:pt x="1099141" y="883503"/>
                  <a:pt x="1099712" y="881986"/>
                </a:cubicBezTo>
                <a:cubicBezTo>
                  <a:pt x="1103141" y="873070"/>
                  <a:pt x="1103141" y="863585"/>
                  <a:pt x="1104761" y="854385"/>
                </a:cubicBezTo>
                <a:cubicBezTo>
                  <a:pt x="1105618" y="849642"/>
                  <a:pt x="1106094" y="844805"/>
                  <a:pt x="1107618" y="840253"/>
                </a:cubicBezTo>
                <a:cubicBezTo>
                  <a:pt x="1109714" y="834277"/>
                  <a:pt x="1111238" y="828302"/>
                  <a:pt x="1110476" y="821852"/>
                </a:cubicBezTo>
                <a:cubicBezTo>
                  <a:pt x="1110381" y="820998"/>
                  <a:pt x="1110476" y="819955"/>
                  <a:pt x="1110857" y="819291"/>
                </a:cubicBezTo>
                <a:cubicBezTo>
                  <a:pt x="1114476" y="813505"/>
                  <a:pt x="1114381" y="806676"/>
                  <a:pt x="1116000" y="800321"/>
                </a:cubicBezTo>
                <a:cubicBezTo>
                  <a:pt x="1118382" y="791785"/>
                  <a:pt x="1119620" y="782869"/>
                  <a:pt x="1121715" y="774143"/>
                </a:cubicBezTo>
                <a:cubicBezTo>
                  <a:pt x="1124859" y="761244"/>
                  <a:pt x="1126764" y="747965"/>
                  <a:pt x="1130193" y="735066"/>
                </a:cubicBezTo>
                <a:cubicBezTo>
                  <a:pt x="1132764" y="725771"/>
                  <a:pt x="1133812" y="716191"/>
                  <a:pt x="1136479" y="706991"/>
                </a:cubicBezTo>
                <a:cubicBezTo>
                  <a:pt x="1138956" y="698265"/>
                  <a:pt x="1140575" y="689254"/>
                  <a:pt x="1142289" y="680244"/>
                </a:cubicBezTo>
                <a:cubicBezTo>
                  <a:pt x="1143718" y="673225"/>
                  <a:pt x="1146385" y="666491"/>
                  <a:pt x="1148385" y="659567"/>
                </a:cubicBezTo>
                <a:cubicBezTo>
                  <a:pt x="1149719" y="654915"/>
                  <a:pt x="1150671" y="650268"/>
                  <a:pt x="1152005" y="645620"/>
                </a:cubicBezTo>
                <a:cubicBezTo>
                  <a:pt x="1154481" y="637179"/>
                  <a:pt x="1156767" y="628737"/>
                  <a:pt x="1159530" y="620391"/>
                </a:cubicBezTo>
                <a:cubicBezTo>
                  <a:pt x="1161530" y="614700"/>
                  <a:pt x="1162101" y="608535"/>
                  <a:pt x="1165054" y="603128"/>
                </a:cubicBezTo>
                <a:cubicBezTo>
                  <a:pt x="1166864" y="599619"/>
                  <a:pt x="1168007" y="595825"/>
                  <a:pt x="1169340" y="592126"/>
                </a:cubicBezTo>
                <a:cubicBezTo>
                  <a:pt x="1173341" y="580555"/>
                  <a:pt x="1176579" y="568699"/>
                  <a:pt x="1182485" y="557981"/>
                </a:cubicBezTo>
                <a:cubicBezTo>
                  <a:pt x="1182866" y="557222"/>
                  <a:pt x="1182961" y="556274"/>
                  <a:pt x="1183342" y="555515"/>
                </a:cubicBezTo>
                <a:cubicBezTo>
                  <a:pt x="1185533" y="550298"/>
                  <a:pt x="1187438" y="544892"/>
                  <a:pt x="1190010" y="539865"/>
                </a:cubicBezTo>
                <a:cubicBezTo>
                  <a:pt x="1194105" y="531898"/>
                  <a:pt x="1198677" y="524120"/>
                  <a:pt x="1203059" y="516342"/>
                </a:cubicBezTo>
                <a:cubicBezTo>
                  <a:pt x="1203916" y="514825"/>
                  <a:pt x="1204869" y="513307"/>
                  <a:pt x="1205916" y="511885"/>
                </a:cubicBezTo>
                <a:cubicBezTo>
                  <a:pt x="1209822" y="506383"/>
                  <a:pt x="1214394" y="501167"/>
                  <a:pt x="1217537" y="495191"/>
                </a:cubicBezTo>
                <a:cubicBezTo>
                  <a:pt x="1220680" y="489500"/>
                  <a:pt x="1224585" y="484568"/>
                  <a:pt x="1228776" y="479921"/>
                </a:cubicBezTo>
                <a:cubicBezTo>
                  <a:pt x="1235158" y="472712"/>
                  <a:pt x="1240492" y="464555"/>
                  <a:pt x="1248398" y="458770"/>
                </a:cubicBezTo>
                <a:cubicBezTo>
                  <a:pt x="1249255" y="458106"/>
                  <a:pt x="1249827" y="457062"/>
                  <a:pt x="1250493" y="456209"/>
                </a:cubicBezTo>
                <a:cubicBezTo>
                  <a:pt x="1255065" y="450613"/>
                  <a:pt x="1259161" y="444542"/>
                  <a:pt x="1265638" y="440749"/>
                </a:cubicBezTo>
                <a:cubicBezTo>
                  <a:pt x="1267448" y="439610"/>
                  <a:pt x="1268591" y="437524"/>
                  <a:pt x="1270115" y="435911"/>
                </a:cubicBezTo>
                <a:cubicBezTo>
                  <a:pt x="1273163" y="432781"/>
                  <a:pt x="1275925" y="429462"/>
                  <a:pt x="1279926" y="427280"/>
                </a:cubicBezTo>
                <a:cubicBezTo>
                  <a:pt x="1283640" y="425383"/>
                  <a:pt x="1286879" y="422822"/>
                  <a:pt x="1289260" y="419123"/>
                </a:cubicBezTo>
                <a:cubicBezTo>
                  <a:pt x="1290308" y="417606"/>
                  <a:pt x="1292118" y="416467"/>
                  <a:pt x="1293641" y="415329"/>
                </a:cubicBezTo>
                <a:cubicBezTo>
                  <a:pt x="1294689" y="414476"/>
                  <a:pt x="1296023" y="414096"/>
                  <a:pt x="1297071" y="413337"/>
                </a:cubicBezTo>
                <a:cubicBezTo>
                  <a:pt x="1303548" y="408121"/>
                  <a:pt x="1309834" y="402714"/>
                  <a:pt x="1316406" y="397593"/>
                </a:cubicBezTo>
                <a:cubicBezTo>
                  <a:pt x="1318026" y="396265"/>
                  <a:pt x="1320121" y="395221"/>
                  <a:pt x="1322121" y="394368"/>
                </a:cubicBezTo>
                <a:cubicBezTo>
                  <a:pt x="1325931" y="392661"/>
                  <a:pt x="1329456" y="390764"/>
                  <a:pt x="1332694" y="387823"/>
                </a:cubicBezTo>
                <a:cubicBezTo>
                  <a:pt x="1334980" y="385642"/>
                  <a:pt x="1337933" y="383745"/>
                  <a:pt x="1340981" y="382607"/>
                </a:cubicBezTo>
                <a:cubicBezTo>
                  <a:pt x="1349649" y="379382"/>
                  <a:pt x="1357745" y="374924"/>
                  <a:pt x="1366127" y="371130"/>
                </a:cubicBezTo>
                <a:cubicBezTo>
                  <a:pt x="1372032" y="368474"/>
                  <a:pt x="1378509" y="366482"/>
                  <a:pt x="1384986" y="365724"/>
                </a:cubicBezTo>
                <a:cubicBezTo>
                  <a:pt x="1389177" y="365155"/>
                  <a:pt x="1392987" y="364491"/>
                  <a:pt x="1396607" y="362499"/>
                </a:cubicBezTo>
                <a:cubicBezTo>
                  <a:pt x="1397559" y="361930"/>
                  <a:pt x="1398988" y="361171"/>
                  <a:pt x="1399655" y="361550"/>
                </a:cubicBezTo>
                <a:cubicBezTo>
                  <a:pt x="1403274" y="363542"/>
                  <a:pt x="1405941" y="360886"/>
                  <a:pt x="1408799" y="359843"/>
                </a:cubicBezTo>
                <a:cubicBezTo>
                  <a:pt x="1413180" y="358325"/>
                  <a:pt x="1417562" y="356808"/>
                  <a:pt x="1422324" y="357567"/>
                </a:cubicBezTo>
                <a:cubicBezTo>
                  <a:pt x="1423277" y="357756"/>
                  <a:pt x="1424515" y="357756"/>
                  <a:pt x="1425468" y="357377"/>
                </a:cubicBezTo>
                <a:cubicBezTo>
                  <a:pt x="1430706" y="355385"/>
                  <a:pt x="1436802" y="356808"/>
                  <a:pt x="1441851" y="353868"/>
                </a:cubicBezTo>
                <a:cubicBezTo>
                  <a:pt x="1442517" y="353488"/>
                  <a:pt x="1443565" y="353962"/>
                  <a:pt x="1444422" y="353962"/>
                </a:cubicBezTo>
                <a:cubicBezTo>
                  <a:pt x="1446327" y="354057"/>
                  <a:pt x="1448328" y="354342"/>
                  <a:pt x="1450137" y="354057"/>
                </a:cubicBezTo>
                <a:cubicBezTo>
                  <a:pt x="1452137" y="353678"/>
                  <a:pt x="1453947" y="352824"/>
                  <a:pt x="1455757" y="354532"/>
                </a:cubicBezTo>
                <a:cubicBezTo>
                  <a:pt x="1456233" y="354911"/>
                  <a:pt x="1457376" y="354911"/>
                  <a:pt x="1458138" y="354721"/>
                </a:cubicBezTo>
                <a:cubicBezTo>
                  <a:pt x="1465568" y="352540"/>
                  <a:pt x="1472902" y="353773"/>
                  <a:pt x="1480236" y="355195"/>
                </a:cubicBezTo>
                <a:cubicBezTo>
                  <a:pt x="1484141" y="355954"/>
                  <a:pt x="1487952" y="357187"/>
                  <a:pt x="1491857" y="357187"/>
                </a:cubicBezTo>
                <a:cubicBezTo>
                  <a:pt x="1498048" y="357187"/>
                  <a:pt x="1503573" y="360317"/>
                  <a:pt x="1509764" y="359938"/>
                </a:cubicBezTo>
                <a:cubicBezTo>
                  <a:pt x="1510907" y="359843"/>
                  <a:pt x="1512145" y="360792"/>
                  <a:pt x="1513383" y="361361"/>
                </a:cubicBezTo>
                <a:cubicBezTo>
                  <a:pt x="1518336" y="363637"/>
                  <a:pt x="1523099" y="366388"/>
                  <a:pt x="1528337" y="368095"/>
                </a:cubicBezTo>
                <a:cubicBezTo>
                  <a:pt x="1532814" y="369612"/>
                  <a:pt x="1537672" y="370181"/>
                  <a:pt x="1540625" y="374545"/>
                </a:cubicBezTo>
                <a:cubicBezTo>
                  <a:pt x="1548054" y="378055"/>
                  <a:pt x="1554627" y="383555"/>
                  <a:pt x="1563104" y="385073"/>
                </a:cubicBezTo>
                <a:cubicBezTo>
                  <a:pt x="1564152" y="385262"/>
                  <a:pt x="1565580" y="385737"/>
                  <a:pt x="1566057" y="386495"/>
                </a:cubicBezTo>
                <a:cubicBezTo>
                  <a:pt x="1568438" y="390953"/>
                  <a:pt x="1573772" y="391807"/>
                  <a:pt x="1577010" y="395411"/>
                </a:cubicBezTo>
                <a:cubicBezTo>
                  <a:pt x="1580154" y="398826"/>
                  <a:pt x="1584154" y="401861"/>
                  <a:pt x="1588345" y="404042"/>
                </a:cubicBezTo>
                <a:cubicBezTo>
                  <a:pt x="1592917" y="406319"/>
                  <a:pt x="1595394" y="411251"/>
                  <a:pt x="1600442" y="412579"/>
                </a:cubicBezTo>
                <a:cubicBezTo>
                  <a:pt x="1601013" y="412768"/>
                  <a:pt x="1601680" y="413243"/>
                  <a:pt x="1601966" y="413717"/>
                </a:cubicBezTo>
                <a:cubicBezTo>
                  <a:pt x="1605395" y="419028"/>
                  <a:pt x="1610348" y="422538"/>
                  <a:pt x="1615110" y="426237"/>
                </a:cubicBezTo>
                <a:cubicBezTo>
                  <a:pt x="1616634" y="427470"/>
                  <a:pt x="1617587" y="429272"/>
                  <a:pt x="1618730" y="430979"/>
                </a:cubicBezTo>
                <a:cubicBezTo>
                  <a:pt x="1619397" y="432022"/>
                  <a:pt x="1619587" y="433540"/>
                  <a:pt x="1620540" y="434299"/>
                </a:cubicBezTo>
                <a:cubicBezTo>
                  <a:pt x="1625588" y="438567"/>
                  <a:pt x="1629207" y="443689"/>
                  <a:pt x="1631779" y="449664"/>
                </a:cubicBezTo>
                <a:cubicBezTo>
                  <a:pt x="1632922" y="452320"/>
                  <a:pt x="1633112" y="455829"/>
                  <a:pt x="1636923" y="456683"/>
                </a:cubicBezTo>
                <a:cubicBezTo>
                  <a:pt x="1637399" y="456778"/>
                  <a:pt x="1637399" y="457916"/>
                  <a:pt x="1637875" y="458390"/>
                </a:cubicBezTo>
                <a:cubicBezTo>
                  <a:pt x="1640542" y="461425"/>
                  <a:pt x="1640447" y="465599"/>
                  <a:pt x="1642066" y="469108"/>
                </a:cubicBezTo>
                <a:lnTo>
                  <a:pt x="1641876" y="469013"/>
                </a:lnTo>
                <a:cubicBezTo>
                  <a:pt x="1643304" y="470910"/>
                  <a:pt x="1644924" y="472712"/>
                  <a:pt x="1646162" y="474704"/>
                </a:cubicBezTo>
                <a:cubicBezTo>
                  <a:pt x="1648257" y="477929"/>
                  <a:pt x="1650543" y="481059"/>
                  <a:pt x="1651020" y="485043"/>
                </a:cubicBezTo>
                <a:cubicBezTo>
                  <a:pt x="1651591" y="490259"/>
                  <a:pt x="1656068" y="494243"/>
                  <a:pt x="1655973" y="499839"/>
                </a:cubicBezTo>
                <a:cubicBezTo>
                  <a:pt x="1655973" y="499839"/>
                  <a:pt x="1658354" y="498890"/>
                  <a:pt x="1658544" y="500977"/>
                </a:cubicBezTo>
                <a:cubicBezTo>
                  <a:pt x="1658735" y="502495"/>
                  <a:pt x="1658925" y="504012"/>
                  <a:pt x="1659116" y="505530"/>
                </a:cubicBezTo>
                <a:cubicBezTo>
                  <a:pt x="1659592" y="508944"/>
                  <a:pt x="1662164" y="512169"/>
                  <a:pt x="1660164" y="515868"/>
                </a:cubicBezTo>
                <a:cubicBezTo>
                  <a:pt x="1659973" y="516248"/>
                  <a:pt x="1660354" y="517291"/>
                  <a:pt x="1660830" y="517575"/>
                </a:cubicBezTo>
                <a:cubicBezTo>
                  <a:pt x="1662926" y="518808"/>
                  <a:pt x="1662450" y="520800"/>
                  <a:pt x="1662735" y="522697"/>
                </a:cubicBezTo>
                <a:cubicBezTo>
                  <a:pt x="1662926" y="524025"/>
                  <a:pt x="1664259" y="525162"/>
                  <a:pt x="1665212" y="526396"/>
                </a:cubicBezTo>
                <a:cubicBezTo>
                  <a:pt x="1665212" y="526207"/>
                  <a:pt x="1665116" y="526112"/>
                  <a:pt x="1665116" y="525922"/>
                </a:cubicBezTo>
                <a:cubicBezTo>
                  <a:pt x="1665212" y="526017"/>
                  <a:pt x="1665307" y="526112"/>
                  <a:pt x="1665307" y="526207"/>
                </a:cubicBezTo>
                <a:cubicBezTo>
                  <a:pt x="1665307" y="526301"/>
                  <a:pt x="1665212" y="526301"/>
                  <a:pt x="1665212" y="526396"/>
                </a:cubicBezTo>
                <a:cubicBezTo>
                  <a:pt x="1663974" y="528388"/>
                  <a:pt x="1664450" y="530285"/>
                  <a:pt x="1665593" y="532182"/>
                </a:cubicBezTo>
                <a:cubicBezTo>
                  <a:pt x="1666355" y="533700"/>
                  <a:pt x="1667022" y="535216"/>
                  <a:pt x="1667688" y="536640"/>
                </a:cubicBezTo>
                <a:cubicBezTo>
                  <a:pt x="1667593" y="536735"/>
                  <a:pt x="1667498" y="536830"/>
                  <a:pt x="1667403" y="536924"/>
                </a:cubicBezTo>
                <a:cubicBezTo>
                  <a:pt x="1667498" y="536830"/>
                  <a:pt x="1667498" y="536735"/>
                  <a:pt x="1667498" y="536545"/>
                </a:cubicBezTo>
                <a:cubicBezTo>
                  <a:pt x="1667212" y="537019"/>
                  <a:pt x="1666545" y="537683"/>
                  <a:pt x="1666545" y="537873"/>
                </a:cubicBezTo>
                <a:cubicBezTo>
                  <a:pt x="1668069" y="540624"/>
                  <a:pt x="1668546" y="543564"/>
                  <a:pt x="1668736" y="546694"/>
                </a:cubicBezTo>
                <a:cubicBezTo>
                  <a:pt x="1668736" y="547453"/>
                  <a:pt x="1669022" y="548591"/>
                  <a:pt x="1669593" y="549065"/>
                </a:cubicBezTo>
                <a:cubicBezTo>
                  <a:pt x="1672070" y="550962"/>
                  <a:pt x="1671308" y="553902"/>
                  <a:pt x="1672070" y="556368"/>
                </a:cubicBezTo>
                <a:cubicBezTo>
                  <a:pt x="1672737" y="558550"/>
                  <a:pt x="1672356" y="561111"/>
                  <a:pt x="1672737" y="563482"/>
                </a:cubicBezTo>
                <a:cubicBezTo>
                  <a:pt x="1673308" y="565948"/>
                  <a:pt x="1675308" y="568793"/>
                  <a:pt x="1674641" y="570785"/>
                </a:cubicBezTo>
                <a:cubicBezTo>
                  <a:pt x="1673689" y="573915"/>
                  <a:pt x="1676356" y="575053"/>
                  <a:pt x="1676547" y="577330"/>
                </a:cubicBezTo>
                <a:cubicBezTo>
                  <a:pt x="1676832" y="580270"/>
                  <a:pt x="1676832" y="583400"/>
                  <a:pt x="1677404" y="586340"/>
                </a:cubicBezTo>
                <a:cubicBezTo>
                  <a:pt x="1678547" y="593644"/>
                  <a:pt x="1680071" y="600852"/>
                  <a:pt x="1681214" y="608155"/>
                </a:cubicBezTo>
                <a:cubicBezTo>
                  <a:pt x="1681881" y="612044"/>
                  <a:pt x="1681881" y="615933"/>
                  <a:pt x="1682547" y="619822"/>
                </a:cubicBezTo>
                <a:cubicBezTo>
                  <a:pt x="1683214" y="623236"/>
                  <a:pt x="1684166" y="626651"/>
                  <a:pt x="1685405" y="629970"/>
                </a:cubicBezTo>
                <a:cubicBezTo>
                  <a:pt x="1686548" y="633100"/>
                  <a:pt x="1684071" y="636894"/>
                  <a:pt x="1687024" y="639835"/>
                </a:cubicBezTo>
                <a:cubicBezTo>
                  <a:pt x="1687310" y="640119"/>
                  <a:pt x="1686548" y="641352"/>
                  <a:pt x="1686357" y="642206"/>
                </a:cubicBezTo>
                <a:cubicBezTo>
                  <a:pt x="1686167" y="642965"/>
                  <a:pt x="1685595" y="644008"/>
                  <a:pt x="1685881" y="644577"/>
                </a:cubicBezTo>
                <a:cubicBezTo>
                  <a:pt x="1687119" y="646569"/>
                  <a:pt x="1687691" y="648750"/>
                  <a:pt x="1686929" y="650742"/>
                </a:cubicBezTo>
                <a:cubicBezTo>
                  <a:pt x="1685881" y="653776"/>
                  <a:pt x="1690358" y="653207"/>
                  <a:pt x="1689786" y="655674"/>
                </a:cubicBezTo>
                <a:cubicBezTo>
                  <a:pt x="1689215" y="657765"/>
                  <a:pt x="1688453" y="659946"/>
                  <a:pt x="1688548" y="662033"/>
                </a:cubicBezTo>
                <a:cubicBezTo>
                  <a:pt x="1688739" y="666301"/>
                  <a:pt x="1689215" y="670664"/>
                  <a:pt x="1689882" y="674837"/>
                </a:cubicBezTo>
                <a:cubicBezTo>
                  <a:pt x="1690072" y="676355"/>
                  <a:pt x="1691215" y="677588"/>
                  <a:pt x="1691691" y="679106"/>
                </a:cubicBezTo>
                <a:cubicBezTo>
                  <a:pt x="1692168" y="680718"/>
                  <a:pt x="1693120" y="682520"/>
                  <a:pt x="1692739" y="684038"/>
                </a:cubicBezTo>
                <a:cubicBezTo>
                  <a:pt x="1691691" y="688021"/>
                  <a:pt x="1694168" y="692195"/>
                  <a:pt x="1692168" y="696178"/>
                </a:cubicBezTo>
                <a:cubicBezTo>
                  <a:pt x="1691596" y="697222"/>
                  <a:pt x="1692644" y="699118"/>
                  <a:pt x="1693025" y="700541"/>
                </a:cubicBezTo>
                <a:cubicBezTo>
                  <a:pt x="1693311" y="701679"/>
                  <a:pt x="1694073" y="702723"/>
                  <a:pt x="1693882" y="703671"/>
                </a:cubicBezTo>
                <a:cubicBezTo>
                  <a:pt x="1692930" y="710216"/>
                  <a:pt x="1694358" y="716571"/>
                  <a:pt x="1695120" y="723020"/>
                </a:cubicBezTo>
                <a:cubicBezTo>
                  <a:pt x="1695501" y="726435"/>
                  <a:pt x="1697597" y="729849"/>
                  <a:pt x="1695025" y="733359"/>
                </a:cubicBezTo>
                <a:cubicBezTo>
                  <a:pt x="1694454" y="734023"/>
                  <a:pt x="1694930" y="735445"/>
                  <a:pt x="1695025" y="736489"/>
                </a:cubicBezTo>
                <a:cubicBezTo>
                  <a:pt x="1695311" y="740188"/>
                  <a:pt x="1695501" y="743887"/>
                  <a:pt x="1696073" y="747586"/>
                </a:cubicBezTo>
                <a:cubicBezTo>
                  <a:pt x="1696263" y="748819"/>
                  <a:pt x="1697502" y="749957"/>
                  <a:pt x="1698264" y="751190"/>
                </a:cubicBezTo>
                <a:cubicBezTo>
                  <a:pt x="1698264" y="751000"/>
                  <a:pt x="1696263" y="759252"/>
                  <a:pt x="1696835" y="763805"/>
                </a:cubicBezTo>
                <a:cubicBezTo>
                  <a:pt x="1697216" y="767125"/>
                  <a:pt x="1697787" y="770539"/>
                  <a:pt x="1697978" y="773859"/>
                </a:cubicBezTo>
                <a:cubicBezTo>
                  <a:pt x="1698549" y="782869"/>
                  <a:pt x="1698359" y="791880"/>
                  <a:pt x="1698549" y="800985"/>
                </a:cubicBezTo>
                <a:cubicBezTo>
                  <a:pt x="1698549" y="803262"/>
                  <a:pt x="1699311" y="805538"/>
                  <a:pt x="1698168" y="807909"/>
                </a:cubicBezTo>
                <a:cubicBezTo>
                  <a:pt x="1697787" y="808953"/>
                  <a:pt x="1698264" y="810375"/>
                  <a:pt x="1698549" y="811608"/>
                </a:cubicBezTo>
                <a:cubicBezTo>
                  <a:pt x="1698645" y="812652"/>
                  <a:pt x="1699311" y="813695"/>
                  <a:pt x="1699216" y="814738"/>
                </a:cubicBezTo>
                <a:cubicBezTo>
                  <a:pt x="1698930" y="818817"/>
                  <a:pt x="1698264" y="822800"/>
                  <a:pt x="1698073" y="826974"/>
                </a:cubicBezTo>
                <a:cubicBezTo>
                  <a:pt x="1697692" y="833993"/>
                  <a:pt x="1697121" y="848979"/>
                  <a:pt x="1697025" y="849548"/>
                </a:cubicBezTo>
                <a:cubicBezTo>
                  <a:pt x="1696263" y="854669"/>
                  <a:pt x="1697883" y="859981"/>
                  <a:pt x="1696263" y="865103"/>
                </a:cubicBezTo>
                <a:cubicBezTo>
                  <a:pt x="1696073" y="865767"/>
                  <a:pt x="1696835" y="866715"/>
                  <a:pt x="1697121" y="867569"/>
                </a:cubicBezTo>
                <a:cubicBezTo>
                  <a:pt x="1697311" y="868138"/>
                  <a:pt x="1697692" y="869086"/>
                  <a:pt x="1697406" y="869371"/>
                </a:cubicBezTo>
                <a:cubicBezTo>
                  <a:pt x="1694644" y="872785"/>
                  <a:pt x="1697597" y="877054"/>
                  <a:pt x="1695406" y="880563"/>
                </a:cubicBezTo>
                <a:cubicBezTo>
                  <a:pt x="1694930" y="881417"/>
                  <a:pt x="1695120" y="882839"/>
                  <a:pt x="1695501" y="883788"/>
                </a:cubicBezTo>
                <a:cubicBezTo>
                  <a:pt x="1696454" y="885685"/>
                  <a:pt x="1696168" y="887392"/>
                  <a:pt x="1695787" y="889384"/>
                </a:cubicBezTo>
                <a:cubicBezTo>
                  <a:pt x="1694930" y="893652"/>
                  <a:pt x="1694168" y="897920"/>
                  <a:pt x="1694073" y="902283"/>
                </a:cubicBezTo>
                <a:cubicBezTo>
                  <a:pt x="1693882" y="907879"/>
                  <a:pt x="1694073" y="913475"/>
                  <a:pt x="1693787" y="919071"/>
                </a:cubicBezTo>
                <a:cubicBezTo>
                  <a:pt x="1693501" y="923339"/>
                  <a:pt x="1691977" y="927702"/>
                  <a:pt x="1693406" y="931971"/>
                </a:cubicBezTo>
                <a:cubicBezTo>
                  <a:pt x="1690644" y="940222"/>
                  <a:pt x="1690262" y="948474"/>
                  <a:pt x="1690453" y="957200"/>
                </a:cubicBezTo>
                <a:cubicBezTo>
                  <a:pt x="1690548" y="964409"/>
                  <a:pt x="1689691" y="971807"/>
                  <a:pt x="1689691" y="979110"/>
                </a:cubicBezTo>
                <a:cubicBezTo>
                  <a:pt x="1689691" y="982525"/>
                  <a:pt x="1689024" y="985939"/>
                  <a:pt x="1688643" y="989354"/>
                </a:cubicBezTo>
                <a:cubicBezTo>
                  <a:pt x="1688834" y="989543"/>
                  <a:pt x="1688167" y="991725"/>
                  <a:pt x="1688167" y="992958"/>
                </a:cubicBezTo>
                <a:cubicBezTo>
                  <a:pt x="1688262" y="997606"/>
                  <a:pt x="1688929" y="1002253"/>
                  <a:pt x="1687596" y="1006901"/>
                </a:cubicBezTo>
                <a:cubicBezTo>
                  <a:pt x="1686834" y="1009746"/>
                  <a:pt x="1685881" y="1013066"/>
                  <a:pt x="1686643" y="1015816"/>
                </a:cubicBezTo>
                <a:cubicBezTo>
                  <a:pt x="1687596" y="1019610"/>
                  <a:pt x="1685214" y="1023499"/>
                  <a:pt x="1687596" y="1027198"/>
                </a:cubicBezTo>
                <a:cubicBezTo>
                  <a:pt x="1688358" y="1028431"/>
                  <a:pt x="1685786" y="1029759"/>
                  <a:pt x="1687119" y="1031941"/>
                </a:cubicBezTo>
                <a:cubicBezTo>
                  <a:pt x="1688358" y="1034122"/>
                  <a:pt x="1686072" y="1037157"/>
                  <a:pt x="1687500" y="1039718"/>
                </a:cubicBezTo>
                <a:cubicBezTo>
                  <a:pt x="1687691" y="1040192"/>
                  <a:pt x="1687119" y="1041046"/>
                  <a:pt x="1687119" y="1041615"/>
                </a:cubicBezTo>
                <a:cubicBezTo>
                  <a:pt x="1686643" y="1047970"/>
                  <a:pt x="1685405" y="1054325"/>
                  <a:pt x="1685976" y="1060490"/>
                </a:cubicBezTo>
                <a:cubicBezTo>
                  <a:pt x="1686262" y="1063810"/>
                  <a:pt x="1685405" y="1066750"/>
                  <a:pt x="1685691" y="1069975"/>
                </a:cubicBezTo>
                <a:cubicBezTo>
                  <a:pt x="1686072" y="1075571"/>
                  <a:pt x="1686929" y="1081356"/>
                  <a:pt x="1686072" y="1086858"/>
                </a:cubicBezTo>
                <a:cubicBezTo>
                  <a:pt x="1684166" y="1098429"/>
                  <a:pt x="1685976" y="1110190"/>
                  <a:pt x="1683881" y="1121762"/>
                </a:cubicBezTo>
                <a:cubicBezTo>
                  <a:pt x="1683500" y="1123659"/>
                  <a:pt x="1683405" y="1125651"/>
                  <a:pt x="1683500" y="1127642"/>
                </a:cubicBezTo>
                <a:cubicBezTo>
                  <a:pt x="1683690" y="1137696"/>
                  <a:pt x="1683024" y="1147655"/>
                  <a:pt x="1682166" y="1157614"/>
                </a:cubicBezTo>
                <a:cubicBezTo>
                  <a:pt x="1680642" y="1175541"/>
                  <a:pt x="1679404" y="1193372"/>
                  <a:pt x="1678071" y="1211203"/>
                </a:cubicBezTo>
                <a:cubicBezTo>
                  <a:pt x="1677975" y="1211678"/>
                  <a:pt x="1678261" y="1212152"/>
                  <a:pt x="1678737" y="1213670"/>
                </a:cubicBezTo>
                <a:cubicBezTo>
                  <a:pt x="1679595" y="1209401"/>
                  <a:pt x="1680071" y="1206176"/>
                  <a:pt x="1680833" y="1203046"/>
                </a:cubicBezTo>
                <a:cubicBezTo>
                  <a:pt x="1681023" y="1202383"/>
                  <a:pt x="1681881" y="1202098"/>
                  <a:pt x="1682547" y="1201719"/>
                </a:cubicBezTo>
                <a:cubicBezTo>
                  <a:pt x="1681785" y="1209496"/>
                  <a:pt x="1681023" y="1217274"/>
                  <a:pt x="1680166" y="1225051"/>
                </a:cubicBezTo>
                <a:cubicBezTo>
                  <a:pt x="1679880" y="1228086"/>
                  <a:pt x="1679785" y="1231027"/>
                  <a:pt x="1682071" y="1233683"/>
                </a:cubicBezTo>
                <a:cubicBezTo>
                  <a:pt x="1683405" y="1232734"/>
                  <a:pt x="1684452" y="1231216"/>
                  <a:pt x="1685405" y="1231311"/>
                </a:cubicBezTo>
                <a:cubicBezTo>
                  <a:pt x="1688167" y="1231501"/>
                  <a:pt x="1688834" y="1229983"/>
                  <a:pt x="1689405" y="1227897"/>
                </a:cubicBezTo>
                <a:cubicBezTo>
                  <a:pt x="1690548" y="1223913"/>
                  <a:pt x="1691977" y="1219929"/>
                  <a:pt x="1692930" y="1215946"/>
                </a:cubicBezTo>
                <a:cubicBezTo>
                  <a:pt x="1696454" y="1200296"/>
                  <a:pt x="1699978" y="1184741"/>
                  <a:pt x="1703502" y="1169091"/>
                </a:cubicBezTo>
                <a:cubicBezTo>
                  <a:pt x="1704264" y="1165487"/>
                  <a:pt x="1704741" y="1161788"/>
                  <a:pt x="1705693" y="1158183"/>
                </a:cubicBezTo>
                <a:cubicBezTo>
                  <a:pt x="1709027" y="1145569"/>
                  <a:pt x="1713123" y="1133143"/>
                  <a:pt x="1715790" y="1120244"/>
                </a:cubicBezTo>
                <a:cubicBezTo>
                  <a:pt x="1716361" y="1117494"/>
                  <a:pt x="1716837" y="1114648"/>
                  <a:pt x="1717790" y="1111992"/>
                </a:cubicBezTo>
                <a:cubicBezTo>
                  <a:pt x="1719600" y="1106870"/>
                  <a:pt x="1721600" y="1101844"/>
                  <a:pt x="1721600" y="1096153"/>
                </a:cubicBezTo>
                <a:cubicBezTo>
                  <a:pt x="1721600" y="1094066"/>
                  <a:pt x="1722171" y="1091695"/>
                  <a:pt x="1723314" y="1089883"/>
                </a:cubicBezTo>
                <a:cubicBezTo>
                  <a:pt x="1726267" y="1085141"/>
                  <a:pt x="1726077" y="1079640"/>
                  <a:pt x="1728172" y="1074527"/>
                </a:cubicBezTo>
                <a:cubicBezTo>
                  <a:pt x="1730934" y="1068068"/>
                  <a:pt x="1731696" y="1060670"/>
                  <a:pt x="1732554" y="1053661"/>
                </a:cubicBezTo>
                <a:cubicBezTo>
                  <a:pt x="1733316" y="1047685"/>
                  <a:pt x="1734935" y="1042089"/>
                  <a:pt x="1737030" y="1036673"/>
                </a:cubicBezTo>
                <a:cubicBezTo>
                  <a:pt x="1739507" y="1029844"/>
                  <a:pt x="1739316" y="1022446"/>
                  <a:pt x="1742745" y="1015911"/>
                </a:cubicBezTo>
                <a:cubicBezTo>
                  <a:pt x="1743031" y="1015437"/>
                  <a:pt x="1743126" y="1014678"/>
                  <a:pt x="1743031" y="1014014"/>
                </a:cubicBezTo>
                <a:cubicBezTo>
                  <a:pt x="1742460" y="1009462"/>
                  <a:pt x="1744079" y="1005478"/>
                  <a:pt x="1745317" y="1001210"/>
                </a:cubicBezTo>
                <a:cubicBezTo>
                  <a:pt x="1746460" y="997131"/>
                  <a:pt x="1746079" y="992579"/>
                  <a:pt x="1746555" y="988216"/>
                </a:cubicBezTo>
                <a:cubicBezTo>
                  <a:pt x="1746746" y="986508"/>
                  <a:pt x="1747508" y="984896"/>
                  <a:pt x="1747889" y="983189"/>
                </a:cubicBezTo>
                <a:cubicBezTo>
                  <a:pt x="1748460" y="980723"/>
                  <a:pt x="1748937" y="978067"/>
                  <a:pt x="1749413" y="975506"/>
                </a:cubicBezTo>
                <a:cubicBezTo>
                  <a:pt x="1749794" y="972945"/>
                  <a:pt x="1750365" y="970384"/>
                  <a:pt x="1750556" y="967728"/>
                </a:cubicBezTo>
                <a:cubicBezTo>
                  <a:pt x="1751032" y="960330"/>
                  <a:pt x="1752461" y="953027"/>
                  <a:pt x="1753890" y="945724"/>
                </a:cubicBezTo>
                <a:cubicBezTo>
                  <a:pt x="1754175" y="943827"/>
                  <a:pt x="1753890" y="941835"/>
                  <a:pt x="1753890" y="939843"/>
                </a:cubicBezTo>
                <a:cubicBezTo>
                  <a:pt x="1753890" y="937092"/>
                  <a:pt x="1753223" y="934247"/>
                  <a:pt x="1754747" y="931496"/>
                </a:cubicBezTo>
                <a:cubicBezTo>
                  <a:pt x="1755318" y="930453"/>
                  <a:pt x="1754937" y="928935"/>
                  <a:pt x="1755033" y="927608"/>
                </a:cubicBezTo>
                <a:cubicBezTo>
                  <a:pt x="1755223" y="925047"/>
                  <a:pt x="1755223" y="922391"/>
                  <a:pt x="1755509" y="919830"/>
                </a:cubicBezTo>
                <a:cubicBezTo>
                  <a:pt x="1756176" y="913475"/>
                  <a:pt x="1756937" y="907215"/>
                  <a:pt x="1757414" y="900955"/>
                </a:cubicBezTo>
                <a:cubicBezTo>
                  <a:pt x="1757604" y="898489"/>
                  <a:pt x="1755318" y="895928"/>
                  <a:pt x="1758271" y="893842"/>
                </a:cubicBezTo>
                <a:cubicBezTo>
                  <a:pt x="1758366" y="888530"/>
                  <a:pt x="1759509" y="883314"/>
                  <a:pt x="1759986" y="878097"/>
                </a:cubicBezTo>
                <a:cubicBezTo>
                  <a:pt x="1760557" y="871932"/>
                  <a:pt x="1759986" y="865672"/>
                  <a:pt x="1760843" y="859507"/>
                </a:cubicBezTo>
                <a:cubicBezTo>
                  <a:pt x="1760938" y="858368"/>
                  <a:pt x="1761319" y="856851"/>
                  <a:pt x="1760748" y="856282"/>
                </a:cubicBezTo>
                <a:cubicBezTo>
                  <a:pt x="1757890" y="853152"/>
                  <a:pt x="1759224" y="850212"/>
                  <a:pt x="1761129" y="847556"/>
                </a:cubicBezTo>
                <a:cubicBezTo>
                  <a:pt x="1762462" y="845659"/>
                  <a:pt x="1760366" y="845374"/>
                  <a:pt x="1760176" y="844331"/>
                </a:cubicBezTo>
                <a:lnTo>
                  <a:pt x="1760176" y="844331"/>
                </a:lnTo>
                <a:lnTo>
                  <a:pt x="1760176" y="844331"/>
                </a:lnTo>
                <a:close/>
                <a:moveTo>
                  <a:pt x="1042944" y="1370833"/>
                </a:moveTo>
                <a:lnTo>
                  <a:pt x="1042944" y="1365237"/>
                </a:lnTo>
                <a:cubicBezTo>
                  <a:pt x="1045611" y="1367039"/>
                  <a:pt x="1043515" y="1368936"/>
                  <a:pt x="1042944" y="1370833"/>
                </a:cubicBezTo>
                <a:close/>
                <a:moveTo>
                  <a:pt x="1042944" y="1338110"/>
                </a:moveTo>
                <a:cubicBezTo>
                  <a:pt x="1042944" y="1337920"/>
                  <a:pt x="1043134" y="1337826"/>
                  <a:pt x="1043229" y="1337636"/>
                </a:cubicBezTo>
                <a:cubicBezTo>
                  <a:pt x="1043229" y="1337826"/>
                  <a:pt x="1043324" y="1338015"/>
                  <a:pt x="1043420" y="1338205"/>
                </a:cubicBezTo>
                <a:cubicBezTo>
                  <a:pt x="1043229" y="1338300"/>
                  <a:pt x="1043134" y="1338490"/>
                  <a:pt x="1043039" y="1338584"/>
                </a:cubicBezTo>
                <a:cubicBezTo>
                  <a:pt x="1043039" y="1338395"/>
                  <a:pt x="1042848" y="1338300"/>
                  <a:pt x="1042944" y="1338110"/>
                </a:cubicBezTo>
                <a:lnTo>
                  <a:pt x="1042944" y="1338110"/>
                </a:lnTo>
                <a:close/>
                <a:moveTo>
                  <a:pt x="1043229" y="1321512"/>
                </a:moveTo>
                <a:cubicBezTo>
                  <a:pt x="1043420" y="1321702"/>
                  <a:pt x="1043515" y="1321796"/>
                  <a:pt x="1043610" y="1321986"/>
                </a:cubicBezTo>
                <a:cubicBezTo>
                  <a:pt x="1043515" y="1322365"/>
                  <a:pt x="1043324" y="1322650"/>
                  <a:pt x="1043134" y="1323029"/>
                </a:cubicBezTo>
                <a:cubicBezTo>
                  <a:pt x="1043039" y="1322840"/>
                  <a:pt x="1042753" y="1322650"/>
                  <a:pt x="1042753" y="1322555"/>
                </a:cubicBezTo>
                <a:cubicBezTo>
                  <a:pt x="1042848" y="1322176"/>
                  <a:pt x="1043039" y="1321891"/>
                  <a:pt x="1043229" y="1321512"/>
                </a:cubicBezTo>
                <a:close/>
                <a:moveTo>
                  <a:pt x="1043706" y="1400046"/>
                </a:moveTo>
                <a:cubicBezTo>
                  <a:pt x="1043610" y="1400900"/>
                  <a:pt x="1043039" y="1401658"/>
                  <a:pt x="1042658" y="1402417"/>
                </a:cubicBezTo>
                <a:lnTo>
                  <a:pt x="1042658" y="1382689"/>
                </a:lnTo>
                <a:cubicBezTo>
                  <a:pt x="1042944" y="1382689"/>
                  <a:pt x="1043229" y="1382594"/>
                  <a:pt x="1043515" y="1382499"/>
                </a:cubicBezTo>
                <a:cubicBezTo>
                  <a:pt x="1043801" y="1383353"/>
                  <a:pt x="1044468" y="1384301"/>
                  <a:pt x="1044468" y="1385155"/>
                </a:cubicBezTo>
                <a:cubicBezTo>
                  <a:pt x="1044277" y="1390087"/>
                  <a:pt x="1044086" y="1395019"/>
                  <a:pt x="1043706" y="1400046"/>
                </a:cubicBezTo>
                <a:close/>
                <a:moveTo>
                  <a:pt x="1085520" y="670854"/>
                </a:moveTo>
                <a:lnTo>
                  <a:pt x="1085425" y="670474"/>
                </a:lnTo>
                <a:lnTo>
                  <a:pt x="1085711" y="670569"/>
                </a:lnTo>
                <a:lnTo>
                  <a:pt x="1085520" y="670854"/>
                </a:lnTo>
                <a:close/>
                <a:moveTo>
                  <a:pt x="1122382" y="548500"/>
                </a:moveTo>
                <a:cubicBezTo>
                  <a:pt x="1122477" y="548310"/>
                  <a:pt x="1122477" y="548120"/>
                  <a:pt x="1122477" y="547931"/>
                </a:cubicBezTo>
                <a:cubicBezTo>
                  <a:pt x="1122573" y="548025"/>
                  <a:pt x="1122573" y="548120"/>
                  <a:pt x="1122573" y="548215"/>
                </a:cubicBezTo>
                <a:cubicBezTo>
                  <a:pt x="1122573" y="548310"/>
                  <a:pt x="1122477" y="548500"/>
                  <a:pt x="1122382" y="548500"/>
                </a:cubicBezTo>
                <a:lnTo>
                  <a:pt x="1122382" y="548500"/>
                </a:lnTo>
                <a:close/>
                <a:moveTo>
                  <a:pt x="1156386" y="520709"/>
                </a:moveTo>
                <a:cubicBezTo>
                  <a:pt x="1156196" y="520709"/>
                  <a:pt x="1156101" y="520045"/>
                  <a:pt x="1155910" y="519761"/>
                </a:cubicBezTo>
                <a:cubicBezTo>
                  <a:pt x="1156482" y="519571"/>
                  <a:pt x="1157053" y="519381"/>
                  <a:pt x="1157625" y="519286"/>
                </a:cubicBezTo>
                <a:cubicBezTo>
                  <a:pt x="1157815" y="519286"/>
                  <a:pt x="1157910" y="519950"/>
                  <a:pt x="1158196" y="520520"/>
                </a:cubicBezTo>
                <a:cubicBezTo>
                  <a:pt x="1157529" y="520614"/>
                  <a:pt x="1156958" y="520804"/>
                  <a:pt x="1156386" y="520709"/>
                </a:cubicBezTo>
                <a:lnTo>
                  <a:pt x="1156386" y="520709"/>
                </a:lnTo>
                <a:close/>
                <a:moveTo>
                  <a:pt x="1164006" y="469017"/>
                </a:moveTo>
                <a:cubicBezTo>
                  <a:pt x="1163816" y="468732"/>
                  <a:pt x="1163435" y="468448"/>
                  <a:pt x="1163530" y="468258"/>
                </a:cubicBezTo>
                <a:cubicBezTo>
                  <a:pt x="1163625" y="467974"/>
                  <a:pt x="1164006" y="467784"/>
                  <a:pt x="1164292" y="467594"/>
                </a:cubicBezTo>
                <a:cubicBezTo>
                  <a:pt x="1164387" y="467784"/>
                  <a:pt x="1164483" y="467879"/>
                  <a:pt x="1164578" y="468068"/>
                </a:cubicBezTo>
                <a:cubicBezTo>
                  <a:pt x="1164387" y="468353"/>
                  <a:pt x="1164197" y="468732"/>
                  <a:pt x="1164006" y="469017"/>
                </a:cubicBezTo>
                <a:close/>
                <a:moveTo>
                  <a:pt x="1183628" y="443787"/>
                </a:moveTo>
                <a:cubicBezTo>
                  <a:pt x="1183342" y="443503"/>
                  <a:pt x="1183152" y="443218"/>
                  <a:pt x="1182866" y="442934"/>
                </a:cubicBezTo>
                <a:cubicBezTo>
                  <a:pt x="1183818" y="442270"/>
                  <a:pt x="1184961" y="441796"/>
                  <a:pt x="1185914" y="441132"/>
                </a:cubicBezTo>
                <a:cubicBezTo>
                  <a:pt x="1185247" y="441985"/>
                  <a:pt x="1184390" y="442934"/>
                  <a:pt x="1183628" y="443787"/>
                </a:cubicBezTo>
                <a:close/>
                <a:moveTo>
                  <a:pt x="1186390" y="439804"/>
                </a:moveTo>
                <a:cubicBezTo>
                  <a:pt x="1186200" y="440183"/>
                  <a:pt x="1186200" y="440563"/>
                  <a:pt x="1186104" y="440942"/>
                </a:cubicBezTo>
                <a:cubicBezTo>
                  <a:pt x="1186104" y="440563"/>
                  <a:pt x="1186009" y="440088"/>
                  <a:pt x="1186200" y="439804"/>
                </a:cubicBezTo>
                <a:cubicBezTo>
                  <a:pt x="1186200" y="439614"/>
                  <a:pt x="1186390" y="439519"/>
                  <a:pt x="1186485" y="439424"/>
                </a:cubicBezTo>
                <a:cubicBezTo>
                  <a:pt x="1186485" y="439519"/>
                  <a:pt x="1186390" y="439709"/>
                  <a:pt x="1186390" y="439804"/>
                </a:cubicBezTo>
                <a:lnTo>
                  <a:pt x="1186390" y="439804"/>
                </a:lnTo>
                <a:close/>
                <a:moveTo>
                  <a:pt x="1186962" y="438855"/>
                </a:moveTo>
                <a:cubicBezTo>
                  <a:pt x="1186866" y="439045"/>
                  <a:pt x="1186771" y="439235"/>
                  <a:pt x="1186581" y="439330"/>
                </a:cubicBezTo>
                <a:cubicBezTo>
                  <a:pt x="1186771" y="438760"/>
                  <a:pt x="1187057" y="438191"/>
                  <a:pt x="1187247" y="437622"/>
                </a:cubicBezTo>
                <a:cubicBezTo>
                  <a:pt x="1187152" y="438097"/>
                  <a:pt x="1187152" y="438476"/>
                  <a:pt x="1186962" y="438855"/>
                </a:cubicBezTo>
                <a:lnTo>
                  <a:pt x="1186962" y="438855"/>
                </a:lnTo>
                <a:close/>
                <a:moveTo>
                  <a:pt x="1216870" y="403572"/>
                </a:moveTo>
                <a:cubicBezTo>
                  <a:pt x="1216775" y="403667"/>
                  <a:pt x="1216203" y="403667"/>
                  <a:pt x="1215822" y="403761"/>
                </a:cubicBezTo>
                <a:cubicBezTo>
                  <a:pt x="1215822" y="403572"/>
                  <a:pt x="1215727" y="403287"/>
                  <a:pt x="1215918" y="403192"/>
                </a:cubicBezTo>
                <a:cubicBezTo>
                  <a:pt x="1216394" y="402528"/>
                  <a:pt x="1216870" y="401959"/>
                  <a:pt x="1217441" y="401295"/>
                </a:cubicBezTo>
                <a:cubicBezTo>
                  <a:pt x="1217251" y="402054"/>
                  <a:pt x="1217156" y="402813"/>
                  <a:pt x="1216870" y="403572"/>
                </a:cubicBezTo>
                <a:close/>
                <a:moveTo>
                  <a:pt x="1223347" y="398735"/>
                </a:moveTo>
                <a:lnTo>
                  <a:pt x="1223537" y="398355"/>
                </a:lnTo>
                <a:lnTo>
                  <a:pt x="1223728" y="398829"/>
                </a:lnTo>
                <a:lnTo>
                  <a:pt x="1223347" y="398736"/>
                </a:lnTo>
                <a:lnTo>
                  <a:pt x="1223347" y="398736"/>
                </a:lnTo>
                <a:close/>
                <a:moveTo>
                  <a:pt x="1622826" y="348560"/>
                </a:moveTo>
                <a:lnTo>
                  <a:pt x="1623111" y="348086"/>
                </a:lnTo>
                <a:lnTo>
                  <a:pt x="1623302" y="348560"/>
                </a:lnTo>
                <a:lnTo>
                  <a:pt x="1622826" y="348560"/>
                </a:lnTo>
                <a:close/>
                <a:moveTo>
                  <a:pt x="1682547" y="1200770"/>
                </a:moveTo>
                <a:cubicBezTo>
                  <a:pt x="1682357" y="1198304"/>
                  <a:pt x="1682166" y="1195743"/>
                  <a:pt x="1681976" y="1193277"/>
                </a:cubicBezTo>
                <a:cubicBezTo>
                  <a:pt x="1683786" y="1195838"/>
                  <a:pt x="1682643" y="1198304"/>
                  <a:pt x="1682547" y="1200770"/>
                </a:cubicBezTo>
                <a:close/>
                <a:moveTo>
                  <a:pt x="1683881" y="1186543"/>
                </a:moveTo>
                <a:lnTo>
                  <a:pt x="1683786" y="1186069"/>
                </a:lnTo>
                <a:lnTo>
                  <a:pt x="1684071" y="1186164"/>
                </a:lnTo>
                <a:lnTo>
                  <a:pt x="1683881" y="1186543"/>
                </a:lnTo>
                <a:lnTo>
                  <a:pt x="1683881" y="1186543"/>
                </a:lnTo>
                <a:close/>
                <a:moveTo>
                  <a:pt x="1689024" y="1008039"/>
                </a:moveTo>
                <a:cubicBezTo>
                  <a:pt x="1688929" y="1007659"/>
                  <a:pt x="1688834" y="1007280"/>
                  <a:pt x="1688739" y="1006901"/>
                </a:cubicBezTo>
                <a:cubicBezTo>
                  <a:pt x="1688739" y="1006806"/>
                  <a:pt x="1689120" y="1006711"/>
                  <a:pt x="1689215" y="1006711"/>
                </a:cubicBezTo>
                <a:cubicBezTo>
                  <a:pt x="1689310" y="1007090"/>
                  <a:pt x="1689501" y="1007470"/>
                  <a:pt x="1689501" y="1007849"/>
                </a:cubicBezTo>
                <a:cubicBezTo>
                  <a:pt x="1689501" y="1007849"/>
                  <a:pt x="1689215" y="1007944"/>
                  <a:pt x="1689024" y="1008039"/>
                </a:cubicBezTo>
                <a:close/>
                <a:moveTo>
                  <a:pt x="1189724" y="431931"/>
                </a:moveTo>
                <a:cubicBezTo>
                  <a:pt x="1189724" y="432025"/>
                  <a:pt x="1189629" y="432025"/>
                  <a:pt x="1189629" y="432121"/>
                </a:cubicBezTo>
                <a:cubicBezTo>
                  <a:pt x="1190295" y="431742"/>
                  <a:pt x="1190867" y="431362"/>
                  <a:pt x="1191438" y="431078"/>
                </a:cubicBezTo>
                <a:lnTo>
                  <a:pt x="1189724" y="431931"/>
                </a:lnTo>
                <a:lnTo>
                  <a:pt x="1189724" y="431931"/>
                </a:lnTo>
                <a:close/>
                <a:moveTo>
                  <a:pt x="1191438" y="431078"/>
                </a:moveTo>
                <a:lnTo>
                  <a:pt x="1191534" y="431078"/>
                </a:lnTo>
                <a:lnTo>
                  <a:pt x="1191629" y="430698"/>
                </a:lnTo>
                <a:lnTo>
                  <a:pt x="1191438" y="431078"/>
                </a:lnTo>
                <a:lnTo>
                  <a:pt x="1191438" y="431078"/>
                </a:lnTo>
                <a:close/>
                <a:moveTo>
                  <a:pt x="1199916" y="421972"/>
                </a:moveTo>
                <a:cubicBezTo>
                  <a:pt x="1199916" y="422067"/>
                  <a:pt x="1200011" y="422162"/>
                  <a:pt x="1200011" y="422257"/>
                </a:cubicBezTo>
                <a:lnTo>
                  <a:pt x="1200011" y="421688"/>
                </a:lnTo>
                <a:cubicBezTo>
                  <a:pt x="1200011" y="421783"/>
                  <a:pt x="1200011" y="421878"/>
                  <a:pt x="1199916" y="421972"/>
                </a:cubicBezTo>
                <a:close/>
                <a:moveTo>
                  <a:pt x="1200011" y="421214"/>
                </a:moveTo>
                <a:lnTo>
                  <a:pt x="1200011" y="421688"/>
                </a:lnTo>
                <a:cubicBezTo>
                  <a:pt x="1200106" y="421593"/>
                  <a:pt x="1200106" y="421498"/>
                  <a:pt x="1200106" y="421403"/>
                </a:cubicBezTo>
                <a:cubicBezTo>
                  <a:pt x="1200297" y="421403"/>
                  <a:pt x="1200392" y="421403"/>
                  <a:pt x="1200582" y="421309"/>
                </a:cubicBezTo>
                <a:cubicBezTo>
                  <a:pt x="1200392" y="421309"/>
                  <a:pt x="1200201" y="421309"/>
                  <a:pt x="1200011" y="421215"/>
                </a:cubicBezTo>
                <a:lnTo>
                  <a:pt x="1200011" y="421215"/>
                </a:lnTo>
                <a:close/>
                <a:moveTo>
                  <a:pt x="3099" y="313371"/>
                </a:moveTo>
                <a:lnTo>
                  <a:pt x="3194" y="313561"/>
                </a:lnTo>
                <a:lnTo>
                  <a:pt x="3194" y="313371"/>
                </a:lnTo>
                <a:lnTo>
                  <a:pt x="3099" y="313371"/>
                </a:lnTo>
                <a:close/>
                <a:moveTo>
                  <a:pt x="545453" y="153647"/>
                </a:moveTo>
                <a:cubicBezTo>
                  <a:pt x="544024" y="150707"/>
                  <a:pt x="542595" y="147672"/>
                  <a:pt x="540500" y="145206"/>
                </a:cubicBezTo>
                <a:cubicBezTo>
                  <a:pt x="534785" y="138566"/>
                  <a:pt x="528879" y="132117"/>
                  <a:pt x="522879" y="125857"/>
                </a:cubicBezTo>
                <a:cubicBezTo>
                  <a:pt x="518973" y="121873"/>
                  <a:pt x="516402" y="116656"/>
                  <a:pt x="511448" y="113716"/>
                </a:cubicBezTo>
                <a:lnTo>
                  <a:pt x="511258" y="113526"/>
                </a:lnTo>
                <a:lnTo>
                  <a:pt x="511639" y="113716"/>
                </a:lnTo>
                <a:cubicBezTo>
                  <a:pt x="509925" y="112104"/>
                  <a:pt x="508496" y="110396"/>
                  <a:pt x="505638" y="110017"/>
                </a:cubicBezTo>
                <a:cubicBezTo>
                  <a:pt x="503352" y="109732"/>
                  <a:pt x="501161" y="107551"/>
                  <a:pt x="499066" y="106033"/>
                </a:cubicBezTo>
                <a:cubicBezTo>
                  <a:pt x="495256" y="103188"/>
                  <a:pt x="490970" y="101197"/>
                  <a:pt x="486398" y="99868"/>
                </a:cubicBezTo>
                <a:cubicBezTo>
                  <a:pt x="483731" y="99109"/>
                  <a:pt x="480397" y="100722"/>
                  <a:pt x="478206" y="97782"/>
                </a:cubicBezTo>
                <a:cubicBezTo>
                  <a:pt x="469538" y="96643"/>
                  <a:pt x="460871" y="95410"/>
                  <a:pt x="452203" y="94272"/>
                </a:cubicBezTo>
                <a:cubicBezTo>
                  <a:pt x="451536" y="94177"/>
                  <a:pt x="450869" y="94082"/>
                  <a:pt x="450203" y="94177"/>
                </a:cubicBezTo>
                <a:cubicBezTo>
                  <a:pt x="445059" y="94841"/>
                  <a:pt x="439916" y="95600"/>
                  <a:pt x="434772" y="96359"/>
                </a:cubicBezTo>
                <a:cubicBezTo>
                  <a:pt x="417246" y="98825"/>
                  <a:pt x="402387" y="106887"/>
                  <a:pt x="389148" y="118269"/>
                </a:cubicBezTo>
                <a:cubicBezTo>
                  <a:pt x="387623" y="119502"/>
                  <a:pt x="386576" y="121399"/>
                  <a:pt x="384957" y="122442"/>
                </a:cubicBezTo>
                <a:cubicBezTo>
                  <a:pt x="380004" y="125572"/>
                  <a:pt x="376765" y="130220"/>
                  <a:pt x="373431" y="134677"/>
                </a:cubicBezTo>
                <a:cubicBezTo>
                  <a:pt x="369240" y="140273"/>
                  <a:pt x="365240" y="145964"/>
                  <a:pt x="361049" y="151560"/>
                </a:cubicBezTo>
                <a:cubicBezTo>
                  <a:pt x="360477" y="152319"/>
                  <a:pt x="359048" y="152509"/>
                  <a:pt x="358001" y="152983"/>
                </a:cubicBezTo>
                <a:cubicBezTo>
                  <a:pt x="358667" y="152414"/>
                  <a:pt x="359525" y="152035"/>
                  <a:pt x="359715" y="151466"/>
                </a:cubicBezTo>
                <a:cubicBezTo>
                  <a:pt x="360858" y="147387"/>
                  <a:pt x="361715" y="143119"/>
                  <a:pt x="362954" y="138946"/>
                </a:cubicBezTo>
                <a:cubicBezTo>
                  <a:pt x="363240" y="137807"/>
                  <a:pt x="364097" y="136764"/>
                  <a:pt x="364763" y="135626"/>
                </a:cubicBezTo>
                <a:cubicBezTo>
                  <a:pt x="365526" y="134583"/>
                  <a:pt x="366573" y="133634"/>
                  <a:pt x="366954" y="132496"/>
                </a:cubicBezTo>
                <a:cubicBezTo>
                  <a:pt x="368478" y="128892"/>
                  <a:pt x="369717" y="125098"/>
                  <a:pt x="371145" y="121494"/>
                </a:cubicBezTo>
                <a:cubicBezTo>
                  <a:pt x="372765" y="117415"/>
                  <a:pt x="374098" y="113242"/>
                  <a:pt x="376289" y="109543"/>
                </a:cubicBezTo>
                <a:cubicBezTo>
                  <a:pt x="379051" y="104706"/>
                  <a:pt x="382575" y="100342"/>
                  <a:pt x="385528" y="95505"/>
                </a:cubicBezTo>
                <a:cubicBezTo>
                  <a:pt x="388481" y="90763"/>
                  <a:pt x="389148" y="84787"/>
                  <a:pt x="394577" y="81373"/>
                </a:cubicBezTo>
                <a:cubicBezTo>
                  <a:pt x="396196" y="80329"/>
                  <a:pt x="396006" y="76820"/>
                  <a:pt x="397339" y="75018"/>
                </a:cubicBezTo>
                <a:cubicBezTo>
                  <a:pt x="398863" y="73026"/>
                  <a:pt x="401340" y="71698"/>
                  <a:pt x="403244" y="69991"/>
                </a:cubicBezTo>
                <a:cubicBezTo>
                  <a:pt x="403721" y="69517"/>
                  <a:pt x="404197" y="68948"/>
                  <a:pt x="404388" y="68379"/>
                </a:cubicBezTo>
                <a:cubicBezTo>
                  <a:pt x="407340" y="61644"/>
                  <a:pt x="413532" y="57661"/>
                  <a:pt x="418008" y="52349"/>
                </a:cubicBezTo>
                <a:cubicBezTo>
                  <a:pt x="424200" y="45046"/>
                  <a:pt x="431819" y="38976"/>
                  <a:pt x="439154" y="32621"/>
                </a:cubicBezTo>
                <a:cubicBezTo>
                  <a:pt x="444869" y="27784"/>
                  <a:pt x="450965" y="23231"/>
                  <a:pt x="458871" y="22567"/>
                </a:cubicBezTo>
                <a:lnTo>
                  <a:pt x="458680" y="22377"/>
                </a:lnTo>
                <a:cubicBezTo>
                  <a:pt x="462109" y="20575"/>
                  <a:pt x="465538" y="20196"/>
                  <a:pt x="469253" y="21619"/>
                </a:cubicBezTo>
                <a:cubicBezTo>
                  <a:pt x="471158" y="22472"/>
                  <a:pt x="473348" y="22852"/>
                  <a:pt x="475539" y="23041"/>
                </a:cubicBezTo>
                <a:cubicBezTo>
                  <a:pt x="476111" y="23136"/>
                  <a:pt x="477540" y="21524"/>
                  <a:pt x="477349" y="21049"/>
                </a:cubicBezTo>
                <a:cubicBezTo>
                  <a:pt x="475920" y="17256"/>
                  <a:pt x="475062" y="12892"/>
                  <a:pt x="470777" y="10996"/>
                </a:cubicBezTo>
                <a:cubicBezTo>
                  <a:pt x="467538" y="9573"/>
                  <a:pt x="464299" y="8245"/>
                  <a:pt x="460966" y="7202"/>
                </a:cubicBezTo>
                <a:cubicBezTo>
                  <a:pt x="456013" y="5684"/>
                  <a:pt x="450965" y="5779"/>
                  <a:pt x="445917" y="6727"/>
                </a:cubicBezTo>
                <a:cubicBezTo>
                  <a:pt x="443916" y="7202"/>
                  <a:pt x="442107" y="7581"/>
                  <a:pt x="440202" y="4925"/>
                </a:cubicBezTo>
                <a:cubicBezTo>
                  <a:pt x="444202" y="3977"/>
                  <a:pt x="447821" y="3123"/>
                  <a:pt x="452203" y="2080"/>
                </a:cubicBezTo>
                <a:cubicBezTo>
                  <a:pt x="450869" y="1226"/>
                  <a:pt x="450393" y="752"/>
                  <a:pt x="449822" y="657"/>
                </a:cubicBezTo>
                <a:cubicBezTo>
                  <a:pt x="443250" y="-671"/>
                  <a:pt x="436773" y="-7"/>
                  <a:pt x="430867" y="2839"/>
                </a:cubicBezTo>
                <a:cubicBezTo>
                  <a:pt x="424961" y="5684"/>
                  <a:pt x="417627" y="6443"/>
                  <a:pt x="413627" y="12703"/>
                </a:cubicBezTo>
                <a:cubicBezTo>
                  <a:pt x="413436" y="12987"/>
                  <a:pt x="412674" y="12703"/>
                  <a:pt x="412388" y="12987"/>
                </a:cubicBezTo>
                <a:cubicBezTo>
                  <a:pt x="409531" y="15738"/>
                  <a:pt x="404483" y="16497"/>
                  <a:pt x="404102" y="21808"/>
                </a:cubicBezTo>
                <a:cubicBezTo>
                  <a:pt x="404102" y="22472"/>
                  <a:pt x="403149" y="23705"/>
                  <a:pt x="402673" y="23705"/>
                </a:cubicBezTo>
                <a:cubicBezTo>
                  <a:pt x="398292" y="23421"/>
                  <a:pt x="397434" y="28542"/>
                  <a:pt x="393719" y="29396"/>
                </a:cubicBezTo>
                <a:cubicBezTo>
                  <a:pt x="392862" y="29586"/>
                  <a:pt x="392291" y="30914"/>
                  <a:pt x="391529" y="31767"/>
                </a:cubicBezTo>
                <a:cubicBezTo>
                  <a:pt x="388576" y="35182"/>
                  <a:pt x="385814" y="38786"/>
                  <a:pt x="382575" y="41821"/>
                </a:cubicBezTo>
                <a:cubicBezTo>
                  <a:pt x="379146" y="45046"/>
                  <a:pt x="376384" y="48555"/>
                  <a:pt x="374003" y="52444"/>
                </a:cubicBezTo>
                <a:cubicBezTo>
                  <a:pt x="372384" y="55290"/>
                  <a:pt x="370764" y="58040"/>
                  <a:pt x="368859" y="60696"/>
                </a:cubicBezTo>
                <a:cubicBezTo>
                  <a:pt x="365907" y="64964"/>
                  <a:pt x="362287" y="68948"/>
                  <a:pt x="359906" y="73500"/>
                </a:cubicBezTo>
                <a:cubicBezTo>
                  <a:pt x="355715" y="81563"/>
                  <a:pt x="352191" y="90099"/>
                  <a:pt x="348381" y="98445"/>
                </a:cubicBezTo>
                <a:cubicBezTo>
                  <a:pt x="346857" y="101860"/>
                  <a:pt x="345237" y="105275"/>
                  <a:pt x="343999" y="108784"/>
                </a:cubicBezTo>
                <a:cubicBezTo>
                  <a:pt x="341618" y="115328"/>
                  <a:pt x="339237" y="121873"/>
                  <a:pt x="337141" y="128512"/>
                </a:cubicBezTo>
                <a:cubicBezTo>
                  <a:pt x="335712" y="132686"/>
                  <a:pt x="334760" y="136954"/>
                  <a:pt x="333617" y="141127"/>
                </a:cubicBezTo>
                <a:cubicBezTo>
                  <a:pt x="333236" y="142455"/>
                  <a:pt x="332569" y="143688"/>
                  <a:pt x="331807" y="145395"/>
                </a:cubicBezTo>
                <a:cubicBezTo>
                  <a:pt x="330664" y="143688"/>
                  <a:pt x="329712" y="142740"/>
                  <a:pt x="329235" y="141507"/>
                </a:cubicBezTo>
                <a:cubicBezTo>
                  <a:pt x="326854" y="135816"/>
                  <a:pt x="324949" y="129840"/>
                  <a:pt x="322282" y="124244"/>
                </a:cubicBezTo>
                <a:cubicBezTo>
                  <a:pt x="319424" y="118079"/>
                  <a:pt x="316186" y="112198"/>
                  <a:pt x="312662" y="106413"/>
                </a:cubicBezTo>
                <a:cubicBezTo>
                  <a:pt x="309995" y="101955"/>
                  <a:pt x="307137" y="97497"/>
                  <a:pt x="303804" y="93513"/>
                </a:cubicBezTo>
                <a:cubicBezTo>
                  <a:pt x="298755" y="87728"/>
                  <a:pt x="293231" y="82320"/>
                  <a:pt x="288087" y="76725"/>
                </a:cubicBezTo>
                <a:cubicBezTo>
                  <a:pt x="283897" y="71983"/>
                  <a:pt x="277896" y="69422"/>
                  <a:pt x="273895" y="64490"/>
                </a:cubicBezTo>
                <a:lnTo>
                  <a:pt x="273895" y="64680"/>
                </a:lnTo>
                <a:cubicBezTo>
                  <a:pt x="272752" y="63731"/>
                  <a:pt x="271704" y="62593"/>
                  <a:pt x="270466" y="61929"/>
                </a:cubicBezTo>
                <a:cubicBezTo>
                  <a:pt x="266751" y="60127"/>
                  <a:pt x="262941" y="58420"/>
                  <a:pt x="259226" y="56712"/>
                </a:cubicBezTo>
                <a:cubicBezTo>
                  <a:pt x="253416" y="54057"/>
                  <a:pt x="246463" y="52444"/>
                  <a:pt x="241986" y="52729"/>
                </a:cubicBezTo>
                <a:lnTo>
                  <a:pt x="242082" y="52634"/>
                </a:lnTo>
                <a:lnTo>
                  <a:pt x="240558" y="52540"/>
                </a:lnTo>
                <a:lnTo>
                  <a:pt x="240653" y="52730"/>
                </a:lnTo>
                <a:cubicBezTo>
                  <a:pt x="236843" y="50928"/>
                  <a:pt x="232842" y="50264"/>
                  <a:pt x="228556" y="51022"/>
                </a:cubicBezTo>
                <a:cubicBezTo>
                  <a:pt x="227699" y="51117"/>
                  <a:pt x="226842" y="50833"/>
                  <a:pt x="225984" y="50833"/>
                </a:cubicBezTo>
                <a:cubicBezTo>
                  <a:pt x="219126" y="50833"/>
                  <a:pt x="212459" y="49694"/>
                  <a:pt x="205601" y="50263"/>
                </a:cubicBezTo>
                <a:cubicBezTo>
                  <a:pt x="195314" y="51211"/>
                  <a:pt x="185598" y="53298"/>
                  <a:pt x="177978" y="60980"/>
                </a:cubicBezTo>
                <a:cubicBezTo>
                  <a:pt x="176169" y="62783"/>
                  <a:pt x="174073" y="63636"/>
                  <a:pt x="171787" y="64395"/>
                </a:cubicBezTo>
                <a:cubicBezTo>
                  <a:pt x="167215" y="65913"/>
                  <a:pt x="162643" y="67620"/>
                  <a:pt x="158262" y="69612"/>
                </a:cubicBezTo>
                <a:cubicBezTo>
                  <a:pt x="155690" y="70750"/>
                  <a:pt x="158547" y="71319"/>
                  <a:pt x="158833" y="71888"/>
                </a:cubicBezTo>
                <a:cubicBezTo>
                  <a:pt x="157309" y="74164"/>
                  <a:pt x="153690" y="73500"/>
                  <a:pt x="152832" y="76820"/>
                </a:cubicBezTo>
                <a:cubicBezTo>
                  <a:pt x="156357" y="76915"/>
                  <a:pt x="159690" y="77010"/>
                  <a:pt x="164072" y="77105"/>
                </a:cubicBezTo>
                <a:cubicBezTo>
                  <a:pt x="160928" y="78433"/>
                  <a:pt x="158643" y="79191"/>
                  <a:pt x="156547" y="80329"/>
                </a:cubicBezTo>
                <a:cubicBezTo>
                  <a:pt x="155595" y="80899"/>
                  <a:pt x="155118" y="82226"/>
                  <a:pt x="154356" y="83175"/>
                </a:cubicBezTo>
                <a:cubicBezTo>
                  <a:pt x="155404" y="83839"/>
                  <a:pt x="156642" y="85167"/>
                  <a:pt x="157499" y="84977"/>
                </a:cubicBezTo>
                <a:cubicBezTo>
                  <a:pt x="165786" y="83365"/>
                  <a:pt x="173406" y="88392"/>
                  <a:pt x="181693" y="87064"/>
                </a:cubicBezTo>
                <a:cubicBezTo>
                  <a:pt x="181979" y="86970"/>
                  <a:pt x="182550" y="87348"/>
                  <a:pt x="182836" y="87538"/>
                </a:cubicBezTo>
                <a:cubicBezTo>
                  <a:pt x="187218" y="90478"/>
                  <a:pt x="192456" y="90763"/>
                  <a:pt x="197314" y="91522"/>
                </a:cubicBezTo>
                <a:cubicBezTo>
                  <a:pt x="203124" y="92375"/>
                  <a:pt x="209125" y="91901"/>
                  <a:pt x="215030" y="91806"/>
                </a:cubicBezTo>
                <a:cubicBezTo>
                  <a:pt x="217602" y="91806"/>
                  <a:pt x="220650" y="89245"/>
                  <a:pt x="221889" y="93798"/>
                </a:cubicBezTo>
                <a:cubicBezTo>
                  <a:pt x="221984" y="94082"/>
                  <a:pt x="223032" y="94177"/>
                  <a:pt x="223603" y="94272"/>
                </a:cubicBezTo>
                <a:cubicBezTo>
                  <a:pt x="227985" y="94746"/>
                  <a:pt x="232366" y="95031"/>
                  <a:pt x="236652" y="95695"/>
                </a:cubicBezTo>
                <a:cubicBezTo>
                  <a:pt x="244748" y="97118"/>
                  <a:pt x="253226" y="97307"/>
                  <a:pt x="259893" y="102998"/>
                </a:cubicBezTo>
                <a:cubicBezTo>
                  <a:pt x="260179" y="103188"/>
                  <a:pt x="260750" y="103283"/>
                  <a:pt x="261132" y="103378"/>
                </a:cubicBezTo>
                <a:cubicBezTo>
                  <a:pt x="267799" y="105369"/>
                  <a:pt x="271799" y="110871"/>
                  <a:pt x="276562" y="115234"/>
                </a:cubicBezTo>
                <a:cubicBezTo>
                  <a:pt x="278943" y="117415"/>
                  <a:pt x="280753" y="120261"/>
                  <a:pt x="282753" y="122821"/>
                </a:cubicBezTo>
                <a:cubicBezTo>
                  <a:pt x="285801" y="127090"/>
                  <a:pt x="289231" y="131168"/>
                  <a:pt x="291802" y="135626"/>
                </a:cubicBezTo>
                <a:cubicBezTo>
                  <a:pt x="295612" y="142077"/>
                  <a:pt x="298470" y="148905"/>
                  <a:pt x="302184" y="155259"/>
                </a:cubicBezTo>
                <a:cubicBezTo>
                  <a:pt x="305232" y="160381"/>
                  <a:pt x="306375" y="165977"/>
                  <a:pt x="308090" y="171479"/>
                </a:cubicBezTo>
                <a:cubicBezTo>
                  <a:pt x="308566" y="173091"/>
                  <a:pt x="309042" y="174798"/>
                  <a:pt x="309233" y="176600"/>
                </a:cubicBezTo>
                <a:cubicBezTo>
                  <a:pt x="309233" y="176885"/>
                  <a:pt x="308185" y="177644"/>
                  <a:pt x="307518" y="177833"/>
                </a:cubicBezTo>
                <a:cubicBezTo>
                  <a:pt x="306947" y="177928"/>
                  <a:pt x="306185" y="177454"/>
                  <a:pt x="305709" y="177075"/>
                </a:cubicBezTo>
                <a:cubicBezTo>
                  <a:pt x="299708" y="170530"/>
                  <a:pt x="290754" y="168538"/>
                  <a:pt x="284182" y="162753"/>
                </a:cubicBezTo>
                <a:cubicBezTo>
                  <a:pt x="283611" y="162183"/>
                  <a:pt x="282563" y="161899"/>
                  <a:pt x="281801" y="161899"/>
                </a:cubicBezTo>
                <a:cubicBezTo>
                  <a:pt x="277419" y="161804"/>
                  <a:pt x="273800" y="159528"/>
                  <a:pt x="270180" y="157820"/>
                </a:cubicBezTo>
                <a:cubicBezTo>
                  <a:pt x="268180" y="156967"/>
                  <a:pt x="266180" y="156303"/>
                  <a:pt x="264084" y="155544"/>
                </a:cubicBezTo>
                <a:cubicBezTo>
                  <a:pt x="261132" y="154501"/>
                  <a:pt x="257512" y="155165"/>
                  <a:pt x="255036" y="152414"/>
                </a:cubicBezTo>
                <a:cubicBezTo>
                  <a:pt x="254559" y="151940"/>
                  <a:pt x="253321" y="151940"/>
                  <a:pt x="252464" y="151940"/>
                </a:cubicBezTo>
                <a:cubicBezTo>
                  <a:pt x="246368" y="152604"/>
                  <a:pt x="240558" y="150327"/>
                  <a:pt x="234652" y="149569"/>
                </a:cubicBezTo>
                <a:cubicBezTo>
                  <a:pt x="226175" y="148620"/>
                  <a:pt x="217793" y="147103"/>
                  <a:pt x="209220" y="147672"/>
                </a:cubicBezTo>
                <a:cubicBezTo>
                  <a:pt x="202458" y="148051"/>
                  <a:pt x="195599" y="148430"/>
                  <a:pt x="188837" y="149189"/>
                </a:cubicBezTo>
                <a:cubicBezTo>
                  <a:pt x="183789" y="149852"/>
                  <a:pt x="178931" y="151560"/>
                  <a:pt x="173978" y="152129"/>
                </a:cubicBezTo>
                <a:cubicBezTo>
                  <a:pt x="165310" y="153078"/>
                  <a:pt x="157309" y="155923"/>
                  <a:pt x="149022" y="158200"/>
                </a:cubicBezTo>
                <a:cubicBezTo>
                  <a:pt x="135973" y="161709"/>
                  <a:pt x="125210" y="169487"/>
                  <a:pt x="113589" y="175557"/>
                </a:cubicBezTo>
                <a:cubicBezTo>
                  <a:pt x="111208" y="176790"/>
                  <a:pt x="108350" y="177454"/>
                  <a:pt x="106731" y="179351"/>
                </a:cubicBezTo>
                <a:cubicBezTo>
                  <a:pt x="103493" y="182955"/>
                  <a:pt x="97968" y="183240"/>
                  <a:pt x="95587" y="187698"/>
                </a:cubicBezTo>
                <a:cubicBezTo>
                  <a:pt x="88443" y="189784"/>
                  <a:pt x="86157" y="198131"/>
                  <a:pt x="79204" y="200502"/>
                </a:cubicBezTo>
                <a:cubicBezTo>
                  <a:pt x="78728" y="200597"/>
                  <a:pt x="78537" y="201545"/>
                  <a:pt x="78251" y="202114"/>
                </a:cubicBezTo>
                <a:cubicBezTo>
                  <a:pt x="77013" y="204770"/>
                  <a:pt x="75394" y="206857"/>
                  <a:pt x="72537" y="207995"/>
                </a:cubicBezTo>
                <a:cubicBezTo>
                  <a:pt x="70917" y="208659"/>
                  <a:pt x="69584" y="209987"/>
                  <a:pt x="68440" y="211315"/>
                </a:cubicBezTo>
                <a:cubicBezTo>
                  <a:pt x="65297" y="214634"/>
                  <a:pt x="62344" y="218144"/>
                  <a:pt x="59296" y="221558"/>
                </a:cubicBezTo>
                <a:cubicBezTo>
                  <a:pt x="55486" y="226016"/>
                  <a:pt x="51485" y="230379"/>
                  <a:pt x="47866" y="235027"/>
                </a:cubicBezTo>
                <a:cubicBezTo>
                  <a:pt x="39103" y="246409"/>
                  <a:pt x="31197" y="258454"/>
                  <a:pt x="23863" y="270784"/>
                </a:cubicBezTo>
                <a:cubicBezTo>
                  <a:pt x="17576" y="281218"/>
                  <a:pt x="12052" y="292125"/>
                  <a:pt x="6718" y="303128"/>
                </a:cubicBezTo>
                <a:cubicBezTo>
                  <a:pt x="5194" y="306258"/>
                  <a:pt x="2717" y="309482"/>
                  <a:pt x="3194" y="313371"/>
                </a:cubicBezTo>
                <a:cubicBezTo>
                  <a:pt x="3670" y="313276"/>
                  <a:pt x="4432" y="313276"/>
                  <a:pt x="4718" y="312897"/>
                </a:cubicBezTo>
                <a:cubicBezTo>
                  <a:pt x="8718" y="306353"/>
                  <a:pt x="12719" y="299713"/>
                  <a:pt x="16624" y="293074"/>
                </a:cubicBezTo>
                <a:cubicBezTo>
                  <a:pt x="17291" y="292030"/>
                  <a:pt x="17768" y="291461"/>
                  <a:pt x="18911" y="292125"/>
                </a:cubicBezTo>
                <a:cubicBezTo>
                  <a:pt x="17768" y="298765"/>
                  <a:pt x="13577" y="303981"/>
                  <a:pt x="9767" y="309103"/>
                </a:cubicBezTo>
                <a:cubicBezTo>
                  <a:pt x="5195" y="315363"/>
                  <a:pt x="2909" y="322382"/>
                  <a:pt x="242" y="329306"/>
                </a:cubicBezTo>
                <a:cubicBezTo>
                  <a:pt x="-425" y="331108"/>
                  <a:pt x="242" y="331487"/>
                  <a:pt x="2814" y="331108"/>
                </a:cubicBezTo>
                <a:cubicBezTo>
                  <a:pt x="3099" y="332056"/>
                  <a:pt x="3290" y="333195"/>
                  <a:pt x="3671" y="334712"/>
                </a:cubicBezTo>
                <a:cubicBezTo>
                  <a:pt x="5480" y="332625"/>
                  <a:pt x="6624" y="329970"/>
                  <a:pt x="8338" y="329495"/>
                </a:cubicBezTo>
                <a:cubicBezTo>
                  <a:pt x="13481" y="327978"/>
                  <a:pt x="15577" y="323521"/>
                  <a:pt x="18816" y="320105"/>
                </a:cubicBezTo>
                <a:cubicBezTo>
                  <a:pt x="20530" y="318209"/>
                  <a:pt x="21673" y="315648"/>
                  <a:pt x="23483" y="313846"/>
                </a:cubicBezTo>
                <a:cubicBezTo>
                  <a:pt x="32151" y="305594"/>
                  <a:pt x="40914" y="297342"/>
                  <a:pt x="49772" y="289185"/>
                </a:cubicBezTo>
                <a:cubicBezTo>
                  <a:pt x="52153" y="287004"/>
                  <a:pt x="55392" y="285582"/>
                  <a:pt x="57392" y="283115"/>
                </a:cubicBezTo>
                <a:cubicBezTo>
                  <a:pt x="62345" y="277234"/>
                  <a:pt x="68536" y="272966"/>
                  <a:pt x="74537" y="268603"/>
                </a:cubicBezTo>
                <a:cubicBezTo>
                  <a:pt x="80919" y="264050"/>
                  <a:pt x="85967" y="258265"/>
                  <a:pt x="92158" y="253712"/>
                </a:cubicBezTo>
                <a:cubicBezTo>
                  <a:pt x="94730" y="251815"/>
                  <a:pt x="97301" y="249728"/>
                  <a:pt x="99588" y="247452"/>
                </a:cubicBezTo>
                <a:cubicBezTo>
                  <a:pt x="102445" y="244796"/>
                  <a:pt x="104731" y="241856"/>
                  <a:pt x="108255" y="239579"/>
                </a:cubicBezTo>
                <a:cubicBezTo>
                  <a:pt x="113589" y="236165"/>
                  <a:pt x="117971" y="231138"/>
                  <a:pt x="122828" y="226870"/>
                </a:cubicBezTo>
                <a:cubicBezTo>
                  <a:pt x="128448" y="222033"/>
                  <a:pt x="133782" y="216626"/>
                  <a:pt x="139973" y="212643"/>
                </a:cubicBezTo>
                <a:cubicBezTo>
                  <a:pt x="147022" y="208090"/>
                  <a:pt x="154928" y="204770"/>
                  <a:pt x="162548" y="200976"/>
                </a:cubicBezTo>
                <a:cubicBezTo>
                  <a:pt x="168929" y="197657"/>
                  <a:pt x="176645" y="197751"/>
                  <a:pt x="182741" y="193388"/>
                </a:cubicBezTo>
                <a:cubicBezTo>
                  <a:pt x="183598" y="192725"/>
                  <a:pt x="184836" y="192725"/>
                  <a:pt x="185979" y="192535"/>
                </a:cubicBezTo>
                <a:cubicBezTo>
                  <a:pt x="194838" y="191112"/>
                  <a:pt x="203696" y="189501"/>
                  <a:pt x="212649" y="188267"/>
                </a:cubicBezTo>
                <a:cubicBezTo>
                  <a:pt x="219412" y="187413"/>
                  <a:pt x="226270" y="184757"/>
                  <a:pt x="233033" y="188931"/>
                </a:cubicBezTo>
                <a:cubicBezTo>
                  <a:pt x="233414" y="189215"/>
                  <a:pt x="234271" y="188836"/>
                  <a:pt x="234938" y="188741"/>
                </a:cubicBezTo>
                <a:cubicBezTo>
                  <a:pt x="239319" y="188551"/>
                  <a:pt x="243605" y="188931"/>
                  <a:pt x="247892" y="189500"/>
                </a:cubicBezTo>
                <a:cubicBezTo>
                  <a:pt x="252940" y="190069"/>
                  <a:pt x="257988" y="190258"/>
                  <a:pt x="263037" y="190828"/>
                </a:cubicBezTo>
                <a:cubicBezTo>
                  <a:pt x="267990" y="191397"/>
                  <a:pt x="272943" y="191681"/>
                  <a:pt x="277418" y="194147"/>
                </a:cubicBezTo>
                <a:cubicBezTo>
                  <a:pt x="279038" y="195096"/>
                  <a:pt x="281133" y="195285"/>
                  <a:pt x="282943" y="195760"/>
                </a:cubicBezTo>
                <a:cubicBezTo>
                  <a:pt x="284562" y="196234"/>
                  <a:pt x="286086" y="196613"/>
                  <a:pt x="288182" y="197182"/>
                </a:cubicBezTo>
                <a:cubicBezTo>
                  <a:pt x="287039" y="198415"/>
                  <a:pt x="286562" y="199269"/>
                  <a:pt x="285896" y="199647"/>
                </a:cubicBezTo>
                <a:cubicBezTo>
                  <a:pt x="278466" y="203347"/>
                  <a:pt x="271513" y="207804"/>
                  <a:pt x="265322" y="213306"/>
                </a:cubicBezTo>
                <a:cubicBezTo>
                  <a:pt x="265131" y="213400"/>
                  <a:pt x="264941" y="213495"/>
                  <a:pt x="264750" y="213685"/>
                </a:cubicBezTo>
                <a:lnTo>
                  <a:pt x="264560" y="213495"/>
                </a:lnTo>
                <a:cubicBezTo>
                  <a:pt x="264179" y="214159"/>
                  <a:pt x="263798" y="215392"/>
                  <a:pt x="263226" y="215487"/>
                </a:cubicBezTo>
                <a:cubicBezTo>
                  <a:pt x="258940" y="216436"/>
                  <a:pt x="256368" y="218996"/>
                  <a:pt x="254749" y="222885"/>
                </a:cubicBezTo>
                <a:cubicBezTo>
                  <a:pt x="254368" y="223834"/>
                  <a:pt x="253225" y="224498"/>
                  <a:pt x="252558" y="225351"/>
                </a:cubicBezTo>
                <a:cubicBezTo>
                  <a:pt x="244652" y="235785"/>
                  <a:pt x="236461" y="246028"/>
                  <a:pt x="229031" y="256936"/>
                </a:cubicBezTo>
                <a:cubicBezTo>
                  <a:pt x="224269" y="264049"/>
                  <a:pt x="220840" y="272111"/>
                  <a:pt x="216554" y="279699"/>
                </a:cubicBezTo>
                <a:cubicBezTo>
                  <a:pt x="210077" y="291081"/>
                  <a:pt x="205219" y="303222"/>
                  <a:pt x="201218" y="315552"/>
                </a:cubicBezTo>
                <a:cubicBezTo>
                  <a:pt x="197313" y="327692"/>
                  <a:pt x="192932" y="339833"/>
                  <a:pt x="191312" y="352637"/>
                </a:cubicBezTo>
                <a:cubicBezTo>
                  <a:pt x="190646" y="357570"/>
                  <a:pt x="189693" y="362502"/>
                  <a:pt x="188550" y="367434"/>
                </a:cubicBezTo>
                <a:cubicBezTo>
                  <a:pt x="186740" y="375211"/>
                  <a:pt x="186264" y="383084"/>
                  <a:pt x="186074" y="391430"/>
                </a:cubicBezTo>
                <a:cubicBezTo>
                  <a:pt x="187026" y="390482"/>
                  <a:pt x="187598" y="389913"/>
                  <a:pt x="188169" y="389249"/>
                </a:cubicBezTo>
                <a:cubicBezTo>
                  <a:pt x="188360" y="391146"/>
                  <a:pt x="188550" y="392948"/>
                  <a:pt x="188741" y="394845"/>
                </a:cubicBezTo>
                <a:cubicBezTo>
                  <a:pt x="189026" y="398734"/>
                  <a:pt x="189312" y="402622"/>
                  <a:pt x="189884" y="406416"/>
                </a:cubicBezTo>
                <a:cubicBezTo>
                  <a:pt x="190074" y="408124"/>
                  <a:pt x="192360" y="408408"/>
                  <a:pt x="193313" y="406985"/>
                </a:cubicBezTo>
                <a:cubicBezTo>
                  <a:pt x="193979" y="405942"/>
                  <a:pt x="194360" y="404709"/>
                  <a:pt x="194741" y="403476"/>
                </a:cubicBezTo>
                <a:cubicBezTo>
                  <a:pt x="195408" y="401199"/>
                  <a:pt x="195884" y="399018"/>
                  <a:pt x="196837" y="395319"/>
                </a:cubicBezTo>
                <a:cubicBezTo>
                  <a:pt x="197218" y="399303"/>
                  <a:pt x="197408" y="401674"/>
                  <a:pt x="197694" y="404045"/>
                </a:cubicBezTo>
                <a:cubicBezTo>
                  <a:pt x="199218" y="402812"/>
                  <a:pt x="199885" y="401484"/>
                  <a:pt x="200171" y="400061"/>
                </a:cubicBezTo>
                <a:cubicBezTo>
                  <a:pt x="201885" y="393043"/>
                  <a:pt x="203123" y="385834"/>
                  <a:pt x="205124" y="378910"/>
                </a:cubicBezTo>
                <a:cubicBezTo>
                  <a:pt x="206838" y="373314"/>
                  <a:pt x="209886" y="368098"/>
                  <a:pt x="211505" y="362502"/>
                </a:cubicBezTo>
                <a:cubicBezTo>
                  <a:pt x="213506" y="356147"/>
                  <a:pt x="216649" y="350456"/>
                  <a:pt x="219697" y="344670"/>
                </a:cubicBezTo>
                <a:cubicBezTo>
                  <a:pt x="224174" y="336418"/>
                  <a:pt x="228936" y="328261"/>
                  <a:pt x="233508" y="320105"/>
                </a:cubicBezTo>
                <a:cubicBezTo>
                  <a:pt x="239414" y="309482"/>
                  <a:pt x="245414" y="298764"/>
                  <a:pt x="251320" y="288046"/>
                </a:cubicBezTo>
                <a:cubicBezTo>
                  <a:pt x="257511" y="276854"/>
                  <a:pt x="265226" y="266515"/>
                  <a:pt x="271608" y="255418"/>
                </a:cubicBezTo>
                <a:cubicBezTo>
                  <a:pt x="274656" y="250013"/>
                  <a:pt x="279514" y="245554"/>
                  <a:pt x="283991" y="241097"/>
                </a:cubicBezTo>
                <a:cubicBezTo>
                  <a:pt x="288944" y="236165"/>
                  <a:pt x="293897" y="231138"/>
                  <a:pt x="299612" y="227344"/>
                </a:cubicBezTo>
                <a:cubicBezTo>
                  <a:pt x="304850" y="223929"/>
                  <a:pt x="311137" y="222127"/>
                  <a:pt x="317042" y="219661"/>
                </a:cubicBezTo>
                <a:cubicBezTo>
                  <a:pt x="317233" y="219566"/>
                  <a:pt x="317423" y="219566"/>
                  <a:pt x="317614" y="219661"/>
                </a:cubicBezTo>
                <a:cubicBezTo>
                  <a:pt x="318852" y="219946"/>
                  <a:pt x="320281" y="219851"/>
                  <a:pt x="319900" y="221938"/>
                </a:cubicBezTo>
                <a:cubicBezTo>
                  <a:pt x="319519" y="224688"/>
                  <a:pt x="319424" y="227629"/>
                  <a:pt x="319328" y="230474"/>
                </a:cubicBezTo>
                <a:cubicBezTo>
                  <a:pt x="319328" y="231423"/>
                  <a:pt x="319614" y="233319"/>
                  <a:pt x="319995" y="233319"/>
                </a:cubicBezTo>
                <a:cubicBezTo>
                  <a:pt x="323710" y="233699"/>
                  <a:pt x="322376" y="236639"/>
                  <a:pt x="322376" y="238346"/>
                </a:cubicBezTo>
                <a:cubicBezTo>
                  <a:pt x="322757" y="247262"/>
                  <a:pt x="323138" y="256273"/>
                  <a:pt x="322853" y="265188"/>
                </a:cubicBezTo>
                <a:cubicBezTo>
                  <a:pt x="322662" y="274958"/>
                  <a:pt x="324281" y="284632"/>
                  <a:pt x="323138" y="294402"/>
                </a:cubicBezTo>
                <a:cubicBezTo>
                  <a:pt x="322662" y="298006"/>
                  <a:pt x="323233" y="301800"/>
                  <a:pt x="323233" y="305404"/>
                </a:cubicBezTo>
                <a:cubicBezTo>
                  <a:pt x="323328" y="309293"/>
                  <a:pt x="323328" y="313087"/>
                  <a:pt x="323328" y="316975"/>
                </a:cubicBezTo>
                <a:cubicBezTo>
                  <a:pt x="323423" y="320390"/>
                  <a:pt x="323233" y="323805"/>
                  <a:pt x="323328" y="327314"/>
                </a:cubicBezTo>
                <a:cubicBezTo>
                  <a:pt x="323614" y="338221"/>
                  <a:pt x="324090" y="349129"/>
                  <a:pt x="324280" y="360037"/>
                </a:cubicBezTo>
                <a:cubicBezTo>
                  <a:pt x="324376" y="365158"/>
                  <a:pt x="324757" y="370185"/>
                  <a:pt x="324661" y="375307"/>
                </a:cubicBezTo>
                <a:cubicBezTo>
                  <a:pt x="324566" y="387258"/>
                  <a:pt x="325995" y="399114"/>
                  <a:pt x="325900" y="411065"/>
                </a:cubicBezTo>
                <a:cubicBezTo>
                  <a:pt x="325709" y="425482"/>
                  <a:pt x="325709" y="439993"/>
                  <a:pt x="326471" y="454410"/>
                </a:cubicBezTo>
                <a:cubicBezTo>
                  <a:pt x="326566" y="456497"/>
                  <a:pt x="327614" y="459058"/>
                  <a:pt x="326852" y="460576"/>
                </a:cubicBezTo>
                <a:cubicBezTo>
                  <a:pt x="325233" y="463516"/>
                  <a:pt x="325900" y="466361"/>
                  <a:pt x="326471" y="468827"/>
                </a:cubicBezTo>
                <a:cubicBezTo>
                  <a:pt x="327138" y="471862"/>
                  <a:pt x="327233" y="474992"/>
                  <a:pt x="326757" y="477743"/>
                </a:cubicBezTo>
                <a:cubicBezTo>
                  <a:pt x="325995" y="482960"/>
                  <a:pt x="326851" y="488081"/>
                  <a:pt x="326851" y="493203"/>
                </a:cubicBezTo>
                <a:cubicBezTo>
                  <a:pt x="326851" y="500886"/>
                  <a:pt x="328470" y="508758"/>
                  <a:pt x="325708" y="516346"/>
                </a:cubicBezTo>
                <a:cubicBezTo>
                  <a:pt x="325327" y="517295"/>
                  <a:pt x="326280" y="518717"/>
                  <a:pt x="326565" y="519856"/>
                </a:cubicBezTo>
                <a:cubicBezTo>
                  <a:pt x="328470" y="527349"/>
                  <a:pt x="327708" y="534936"/>
                  <a:pt x="327994" y="542524"/>
                </a:cubicBezTo>
                <a:cubicBezTo>
                  <a:pt x="328089" y="543283"/>
                  <a:pt x="326757" y="544042"/>
                  <a:pt x="326089" y="544896"/>
                </a:cubicBezTo>
                <a:lnTo>
                  <a:pt x="326280" y="544990"/>
                </a:lnTo>
                <a:cubicBezTo>
                  <a:pt x="326565" y="549259"/>
                  <a:pt x="327232" y="553527"/>
                  <a:pt x="327042" y="557795"/>
                </a:cubicBezTo>
                <a:cubicBezTo>
                  <a:pt x="326946" y="560735"/>
                  <a:pt x="325899" y="563296"/>
                  <a:pt x="327804" y="566141"/>
                </a:cubicBezTo>
                <a:cubicBezTo>
                  <a:pt x="328661" y="567469"/>
                  <a:pt x="328661" y="570220"/>
                  <a:pt x="327804" y="571737"/>
                </a:cubicBezTo>
                <a:cubicBezTo>
                  <a:pt x="325899" y="575342"/>
                  <a:pt x="326661" y="578851"/>
                  <a:pt x="327232" y="582550"/>
                </a:cubicBezTo>
                <a:cubicBezTo>
                  <a:pt x="327327" y="583499"/>
                  <a:pt x="327042" y="584637"/>
                  <a:pt x="326946" y="585680"/>
                </a:cubicBezTo>
                <a:cubicBezTo>
                  <a:pt x="327613" y="587008"/>
                  <a:pt x="329137" y="588905"/>
                  <a:pt x="328756" y="589379"/>
                </a:cubicBezTo>
                <a:cubicBezTo>
                  <a:pt x="325994" y="592794"/>
                  <a:pt x="328280" y="596683"/>
                  <a:pt x="327327" y="600192"/>
                </a:cubicBezTo>
                <a:cubicBezTo>
                  <a:pt x="326946" y="601615"/>
                  <a:pt x="327993" y="603417"/>
                  <a:pt x="328375" y="605124"/>
                </a:cubicBezTo>
                <a:lnTo>
                  <a:pt x="328280" y="604555"/>
                </a:lnTo>
                <a:lnTo>
                  <a:pt x="328470" y="604934"/>
                </a:lnTo>
                <a:cubicBezTo>
                  <a:pt x="328470" y="605029"/>
                  <a:pt x="328375" y="605029"/>
                  <a:pt x="328375" y="605124"/>
                </a:cubicBezTo>
                <a:cubicBezTo>
                  <a:pt x="326661" y="607211"/>
                  <a:pt x="326946" y="609773"/>
                  <a:pt x="327423" y="612238"/>
                </a:cubicBezTo>
                <a:cubicBezTo>
                  <a:pt x="327899" y="615368"/>
                  <a:pt x="329138" y="618688"/>
                  <a:pt x="328470" y="621533"/>
                </a:cubicBezTo>
                <a:cubicBezTo>
                  <a:pt x="327423" y="625327"/>
                  <a:pt x="329804" y="629121"/>
                  <a:pt x="327804" y="632725"/>
                </a:cubicBezTo>
                <a:cubicBezTo>
                  <a:pt x="327518" y="633199"/>
                  <a:pt x="328280" y="634242"/>
                  <a:pt x="328470" y="635001"/>
                </a:cubicBezTo>
                <a:cubicBezTo>
                  <a:pt x="328756" y="635950"/>
                  <a:pt x="329423" y="637088"/>
                  <a:pt x="329042" y="637657"/>
                </a:cubicBezTo>
                <a:cubicBezTo>
                  <a:pt x="327137" y="640787"/>
                  <a:pt x="327518" y="644296"/>
                  <a:pt x="328089" y="647142"/>
                </a:cubicBezTo>
                <a:cubicBezTo>
                  <a:pt x="328470" y="649418"/>
                  <a:pt x="327708" y="651315"/>
                  <a:pt x="328185" y="653307"/>
                </a:cubicBezTo>
                <a:cubicBezTo>
                  <a:pt x="328851" y="653781"/>
                  <a:pt x="328756" y="654255"/>
                  <a:pt x="328185" y="654730"/>
                </a:cubicBezTo>
                <a:cubicBezTo>
                  <a:pt x="328661" y="657954"/>
                  <a:pt x="329232" y="661084"/>
                  <a:pt x="329613" y="664309"/>
                </a:cubicBezTo>
                <a:cubicBezTo>
                  <a:pt x="329804" y="665922"/>
                  <a:pt x="330375" y="668198"/>
                  <a:pt x="329518" y="669147"/>
                </a:cubicBezTo>
                <a:cubicBezTo>
                  <a:pt x="327708" y="671328"/>
                  <a:pt x="331042" y="674648"/>
                  <a:pt x="327804" y="676165"/>
                </a:cubicBezTo>
                <a:cubicBezTo>
                  <a:pt x="328280" y="678631"/>
                  <a:pt x="328851" y="681192"/>
                  <a:pt x="329232" y="683658"/>
                </a:cubicBezTo>
                <a:cubicBezTo>
                  <a:pt x="329328" y="684607"/>
                  <a:pt x="329328" y="685935"/>
                  <a:pt x="328851" y="686599"/>
                </a:cubicBezTo>
                <a:cubicBezTo>
                  <a:pt x="326184" y="690298"/>
                  <a:pt x="327518" y="694281"/>
                  <a:pt x="328661" y="697791"/>
                </a:cubicBezTo>
                <a:cubicBezTo>
                  <a:pt x="329137" y="699593"/>
                  <a:pt x="329423" y="700921"/>
                  <a:pt x="328756" y="702533"/>
                </a:cubicBezTo>
                <a:cubicBezTo>
                  <a:pt x="327423" y="705473"/>
                  <a:pt x="327042" y="708224"/>
                  <a:pt x="329423" y="710975"/>
                </a:cubicBezTo>
                <a:cubicBezTo>
                  <a:pt x="330661" y="712492"/>
                  <a:pt x="329804" y="713820"/>
                  <a:pt x="328470" y="714958"/>
                </a:cubicBezTo>
                <a:lnTo>
                  <a:pt x="328280" y="714863"/>
                </a:lnTo>
                <a:cubicBezTo>
                  <a:pt x="328661" y="717329"/>
                  <a:pt x="328947" y="719795"/>
                  <a:pt x="329232" y="722261"/>
                </a:cubicBezTo>
                <a:lnTo>
                  <a:pt x="329042" y="722356"/>
                </a:lnTo>
                <a:cubicBezTo>
                  <a:pt x="329328" y="723020"/>
                  <a:pt x="330090" y="723874"/>
                  <a:pt x="329899" y="724443"/>
                </a:cubicBezTo>
                <a:cubicBezTo>
                  <a:pt x="328566" y="729470"/>
                  <a:pt x="327994" y="734402"/>
                  <a:pt x="329613" y="739619"/>
                </a:cubicBezTo>
                <a:cubicBezTo>
                  <a:pt x="330375" y="742180"/>
                  <a:pt x="330090" y="745215"/>
                  <a:pt x="329613" y="747870"/>
                </a:cubicBezTo>
                <a:cubicBezTo>
                  <a:pt x="328851" y="751759"/>
                  <a:pt x="329137" y="755269"/>
                  <a:pt x="330280" y="758873"/>
                </a:cubicBezTo>
                <a:cubicBezTo>
                  <a:pt x="330280" y="758968"/>
                  <a:pt x="330185" y="759062"/>
                  <a:pt x="330185" y="759062"/>
                </a:cubicBezTo>
                <a:cubicBezTo>
                  <a:pt x="330090" y="762382"/>
                  <a:pt x="329994" y="765702"/>
                  <a:pt x="329899" y="768927"/>
                </a:cubicBezTo>
                <a:cubicBezTo>
                  <a:pt x="332852" y="770160"/>
                  <a:pt x="330185" y="772910"/>
                  <a:pt x="331423" y="774712"/>
                </a:cubicBezTo>
                <a:cubicBezTo>
                  <a:pt x="333138" y="776894"/>
                  <a:pt x="332566" y="778886"/>
                  <a:pt x="330375" y="780498"/>
                </a:cubicBezTo>
                <a:cubicBezTo>
                  <a:pt x="330090" y="780688"/>
                  <a:pt x="330281" y="781352"/>
                  <a:pt x="330281" y="781731"/>
                </a:cubicBezTo>
                <a:cubicBezTo>
                  <a:pt x="330662" y="786474"/>
                  <a:pt x="331138" y="791121"/>
                  <a:pt x="331615" y="795864"/>
                </a:cubicBezTo>
                <a:cubicBezTo>
                  <a:pt x="332377" y="796717"/>
                  <a:pt x="334282" y="797571"/>
                  <a:pt x="332758" y="798614"/>
                </a:cubicBezTo>
                <a:cubicBezTo>
                  <a:pt x="330091" y="800321"/>
                  <a:pt x="330948" y="802218"/>
                  <a:pt x="331424" y="804305"/>
                </a:cubicBezTo>
                <a:cubicBezTo>
                  <a:pt x="332091" y="806676"/>
                  <a:pt x="332948" y="808858"/>
                  <a:pt x="331710" y="811324"/>
                </a:cubicBezTo>
                <a:cubicBezTo>
                  <a:pt x="331424" y="811893"/>
                  <a:pt x="331805" y="813505"/>
                  <a:pt x="332091" y="813600"/>
                </a:cubicBezTo>
                <a:cubicBezTo>
                  <a:pt x="334948" y="814169"/>
                  <a:pt x="334091" y="816161"/>
                  <a:pt x="333805" y="817679"/>
                </a:cubicBezTo>
                <a:cubicBezTo>
                  <a:pt x="333139" y="821378"/>
                  <a:pt x="334091" y="825172"/>
                  <a:pt x="332472" y="828871"/>
                </a:cubicBezTo>
                <a:cubicBezTo>
                  <a:pt x="331900" y="830009"/>
                  <a:pt x="332662" y="831811"/>
                  <a:pt x="332948" y="833329"/>
                </a:cubicBezTo>
                <a:cubicBezTo>
                  <a:pt x="333043" y="834372"/>
                  <a:pt x="333520" y="835510"/>
                  <a:pt x="333329" y="836553"/>
                </a:cubicBezTo>
                <a:cubicBezTo>
                  <a:pt x="332472" y="842244"/>
                  <a:pt x="334282" y="847935"/>
                  <a:pt x="334186" y="853626"/>
                </a:cubicBezTo>
                <a:cubicBezTo>
                  <a:pt x="334186" y="854385"/>
                  <a:pt x="334948" y="854954"/>
                  <a:pt x="335329" y="855618"/>
                </a:cubicBezTo>
                <a:cubicBezTo>
                  <a:pt x="334948" y="857230"/>
                  <a:pt x="334663" y="858938"/>
                  <a:pt x="334377" y="860550"/>
                </a:cubicBezTo>
                <a:cubicBezTo>
                  <a:pt x="334186" y="862068"/>
                  <a:pt x="334377" y="863680"/>
                  <a:pt x="333901" y="865008"/>
                </a:cubicBezTo>
                <a:cubicBezTo>
                  <a:pt x="333043" y="867664"/>
                  <a:pt x="336663" y="866051"/>
                  <a:pt x="336376" y="868043"/>
                </a:cubicBezTo>
                <a:cubicBezTo>
                  <a:pt x="336090" y="871268"/>
                  <a:pt x="335900" y="874493"/>
                  <a:pt x="335709" y="877623"/>
                </a:cubicBezTo>
                <a:cubicBezTo>
                  <a:pt x="335615" y="878666"/>
                  <a:pt x="335138" y="880563"/>
                  <a:pt x="335328" y="880658"/>
                </a:cubicBezTo>
                <a:cubicBezTo>
                  <a:pt x="338662" y="881796"/>
                  <a:pt x="335709" y="883883"/>
                  <a:pt x="336090" y="885400"/>
                </a:cubicBezTo>
                <a:cubicBezTo>
                  <a:pt x="336471" y="887487"/>
                  <a:pt x="337614" y="889953"/>
                  <a:pt x="336948" y="891660"/>
                </a:cubicBezTo>
                <a:cubicBezTo>
                  <a:pt x="335233" y="896118"/>
                  <a:pt x="338472" y="900860"/>
                  <a:pt x="335805" y="905034"/>
                </a:cubicBezTo>
                <a:cubicBezTo>
                  <a:pt x="335614" y="905318"/>
                  <a:pt x="335805" y="906077"/>
                  <a:pt x="335995" y="906267"/>
                </a:cubicBezTo>
                <a:cubicBezTo>
                  <a:pt x="339138" y="909207"/>
                  <a:pt x="337614" y="912716"/>
                  <a:pt x="337424" y="916131"/>
                </a:cubicBezTo>
                <a:cubicBezTo>
                  <a:pt x="337424" y="918028"/>
                  <a:pt x="336662" y="920589"/>
                  <a:pt x="339043" y="922012"/>
                </a:cubicBezTo>
                <a:cubicBezTo>
                  <a:pt x="338948" y="921917"/>
                  <a:pt x="338948" y="921822"/>
                  <a:pt x="338948" y="921727"/>
                </a:cubicBezTo>
                <a:cubicBezTo>
                  <a:pt x="339043" y="921727"/>
                  <a:pt x="339138" y="921822"/>
                  <a:pt x="339234" y="921917"/>
                </a:cubicBezTo>
                <a:cubicBezTo>
                  <a:pt x="338757" y="926185"/>
                  <a:pt x="339710" y="930548"/>
                  <a:pt x="338376" y="934721"/>
                </a:cubicBezTo>
                <a:cubicBezTo>
                  <a:pt x="338186" y="935480"/>
                  <a:pt x="338186" y="936713"/>
                  <a:pt x="338662" y="937282"/>
                </a:cubicBezTo>
                <a:cubicBezTo>
                  <a:pt x="340091" y="939084"/>
                  <a:pt x="339138" y="940886"/>
                  <a:pt x="339138" y="942783"/>
                </a:cubicBezTo>
                <a:cubicBezTo>
                  <a:pt x="339043" y="946198"/>
                  <a:pt x="339710" y="949612"/>
                  <a:pt x="339996" y="953027"/>
                </a:cubicBezTo>
                <a:cubicBezTo>
                  <a:pt x="340377" y="956631"/>
                  <a:pt x="341901" y="960140"/>
                  <a:pt x="340186" y="963745"/>
                </a:cubicBezTo>
                <a:cubicBezTo>
                  <a:pt x="339805" y="964693"/>
                  <a:pt x="340662" y="967159"/>
                  <a:pt x="340758" y="967159"/>
                </a:cubicBezTo>
                <a:cubicBezTo>
                  <a:pt x="342853" y="967064"/>
                  <a:pt x="343329" y="968677"/>
                  <a:pt x="342472" y="969530"/>
                </a:cubicBezTo>
                <a:cubicBezTo>
                  <a:pt x="339138" y="973230"/>
                  <a:pt x="341996" y="977403"/>
                  <a:pt x="341139" y="981292"/>
                </a:cubicBezTo>
                <a:cubicBezTo>
                  <a:pt x="340948" y="981861"/>
                  <a:pt x="341234" y="982999"/>
                  <a:pt x="341520" y="982999"/>
                </a:cubicBezTo>
                <a:cubicBezTo>
                  <a:pt x="344758" y="983758"/>
                  <a:pt x="343520" y="985370"/>
                  <a:pt x="342663" y="987267"/>
                </a:cubicBezTo>
                <a:cubicBezTo>
                  <a:pt x="342186" y="988405"/>
                  <a:pt x="342377" y="989828"/>
                  <a:pt x="342567" y="991061"/>
                </a:cubicBezTo>
                <a:cubicBezTo>
                  <a:pt x="343520" y="996372"/>
                  <a:pt x="344091" y="1001684"/>
                  <a:pt x="346663" y="1006521"/>
                </a:cubicBezTo>
                <a:cubicBezTo>
                  <a:pt x="347520" y="1008228"/>
                  <a:pt x="347997" y="1010315"/>
                  <a:pt x="346473" y="1012022"/>
                </a:cubicBezTo>
                <a:lnTo>
                  <a:pt x="346663" y="1012022"/>
                </a:lnTo>
                <a:cubicBezTo>
                  <a:pt x="347425" y="1012971"/>
                  <a:pt x="348949" y="1014014"/>
                  <a:pt x="348854" y="1014868"/>
                </a:cubicBezTo>
                <a:cubicBezTo>
                  <a:pt x="348282" y="1020179"/>
                  <a:pt x="350187" y="1025111"/>
                  <a:pt x="351616" y="1030044"/>
                </a:cubicBezTo>
                <a:cubicBezTo>
                  <a:pt x="353140" y="1035450"/>
                  <a:pt x="354950" y="1040856"/>
                  <a:pt x="356664" y="1046263"/>
                </a:cubicBezTo>
                <a:cubicBezTo>
                  <a:pt x="356664" y="1046357"/>
                  <a:pt x="356569" y="1046452"/>
                  <a:pt x="356569" y="1046547"/>
                </a:cubicBezTo>
                <a:cubicBezTo>
                  <a:pt x="356569" y="1046642"/>
                  <a:pt x="356664" y="1046642"/>
                  <a:pt x="356760" y="1046737"/>
                </a:cubicBezTo>
                <a:cubicBezTo>
                  <a:pt x="357426" y="1047970"/>
                  <a:pt x="358665" y="1049298"/>
                  <a:pt x="358665" y="1050436"/>
                </a:cubicBezTo>
                <a:cubicBezTo>
                  <a:pt x="358474" y="1055368"/>
                  <a:pt x="361141" y="1059541"/>
                  <a:pt x="361998" y="1064189"/>
                </a:cubicBezTo>
                <a:cubicBezTo>
                  <a:pt x="362665" y="1068078"/>
                  <a:pt x="362570" y="1072630"/>
                  <a:pt x="366856" y="1075191"/>
                </a:cubicBezTo>
                <a:cubicBezTo>
                  <a:pt x="367523" y="1075571"/>
                  <a:pt x="367428" y="1077183"/>
                  <a:pt x="367713" y="1078226"/>
                </a:cubicBezTo>
                <a:cubicBezTo>
                  <a:pt x="368190" y="1079459"/>
                  <a:pt x="368475" y="1080882"/>
                  <a:pt x="369237" y="1081831"/>
                </a:cubicBezTo>
                <a:cubicBezTo>
                  <a:pt x="369714" y="1082495"/>
                  <a:pt x="371333" y="1082779"/>
                  <a:pt x="372095" y="1082495"/>
                </a:cubicBezTo>
                <a:cubicBezTo>
                  <a:pt x="374667" y="1081356"/>
                  <a:pt x="374190" y="1077278"/>
                  <a:pt x="377619" y="1076709"/>
                </a:cubicBezTo>
                <a:cubicBezTo>
                  <a:pt x="378000" y="1076614"/>
                  <a:pt x="378286" y="1075286"/>
                  <a:pt x="378477" y="1074432"/>
                </a:cubicBezTo>
                <a:cubicBezTo>
                  <a:pt x="381048" y="1064284"/>
                  <a:pt x="383715" y="1054230"/>
                  <a:pt x="387049" y="1044271"/>
                </a:cubicBezTo>
                <a:cubicBezTo>
                  <a:pt x="387811" y="1041994"/>
                  <a:pt x="388573" y="1039718"/>
                  <a:pt x="389716" y="1037631"/>
                </a:cubicBezTo>
                <a:cubicBezTo>
                  <a:pt x="392574" y="1032225"/>
                  <a:pt x="395717" y="1026914"/>
                  <a:pt x="395622" y="1020559"/>
                </a:cubicBezTo>
                <a:cubicBezTo>
                  <a:pt x="395622" y="1019515"/>
                  <a:pt x="395812" y="1018188"/>
                  <a:pt x="396479" y="1017429"/>
                </a:cubicBezTo>
                <a:cubicBezTo>
                  <a:pt x="399813" y="1013161"/>
                  <a:pt x="399908" y="1008039"/>
                  <a:pt x="400670" y="1003107"/>
                </a:cubicBezTo>
                <a:cubicBezTo>
                  <a:pt x="403242" y="986319"/>
                  <a:pt x="402765" y="969530"/>
                  <a:pt x="401813" y="952742"/>
                </a:cubicBezTo>
                <a:cubicBezTo>
                  <a:pt x="401527" y="945913"/>
                  <a:pt x="401051" y="939179"/>
                  <a:pt x="400576" y="932445"/>
                </a:cubicBezTo>
                <a:cubicBezTo>
                  <a:pt x="400003" y="921727"/>
                  <a:pt x="399432" y="911009"/>
                  <a:pt x="398766" y="900291"/>
                </a:cubicBezTo>
                <a:cubicBezTo>
                  <a:pt x="398385" y="894221"/>
                  <a:pt x="397432" y="888151"/>
                  <a:pt x="397432" y="881986"/>
                </a:cubicBezTo>
                <a:cubicBezTo>
                  <a:pt x="397432" y="875726"/>
                  <a:pt x="396004" y="869561"/>
                  <a:pt x="396575" y="863301"/>
                </a:cubicBezTo>
                <a:cubicBezTo>
                  <a:pt x="396861" y="860550"/>
                  <a:pt x="395908" y="857705"/>
                  <a:pt x="395718" y="854859"/>
                </a:cubicBezTo>
                <a:cubicBezTo>
                  <a:pt x="395432" y="848315"/>
                  <a:pt x="395432" y="841865"/>
                  <a:pt x="394861" y="835320"/>
                </a:cubicBezTo>
                <a:cubicBezTo>
                  <a:pt x="394003" y="825456"/>
                  <a:pt x="392860" y="815497"/>
                  <a:pt x="391908" y="805538"/>
                </a:cubicBezTo>
                <a:cubicBezTo>
                  <a:pt x="391717" y="804115"/>
                  <a:pt x="392289" y="802503"/>
                  <a:pt x="392098" y="800985"/>
                </a:cubicBezTo>
                <a:cubicBezTo>
                  <a:pt x="391051" y="793303"/>
                  <a:pt x="390955" y="785430"/>
                  <a:pt x="390384" y="777653"/>
                </a:cubicBezTo>
                <a:cubicBezTo>
                  <a:pt x="389717" y="768547"/>
                  <a:pt x="389241" y="759347"/>
                  <a:pt x="388574" y="750242"/>
                </a:cubicBezTo>
                <a:cubicBezTo>
                  <a:pt x="388193" y="743318"/>
                  <a:pt x="387622" y="736299"/>
                  <a:pt x="387145" y="729375"/>
                </a:cubicBezTo>
                <a:cubicBezTo>
                  <a:pt x="386955" y="726055"/>
                  <a:pt x="386955" y="722831"/>
                  <a:pt x="386669" y="719511"/>
                </a:cubicBezTo>
                <a:cubicBezTo>
                  <a:pt x="386098" y="710216"/>
                  <a:pt x="385431" y="700826"/>
                  <a:pt x="384764" y="691531"/>
                </a:cubicBezTo>
                <a:cubicBezTo>
                  <a:pt x="384288" y="684702"/>
                  <a:pt x="383716" y="677778"/>
                  <a:pt x="383335" y="670949"/>
                </a:cubicBezTo>
                <a:cubicBezTo>
                  <a:pt x="383050" y="666680"/>
                  <a:pt x="382954" y="662317"/>
                  <a:pt x="382859" y="658049"/>
                </a:cubicBezTo>
                <a:cubicBezTo>
                  <a:pt x="382764" y="653495"/>
                  <a:pt x="382954" y="648942"/>
                  <a:pt x="382859" y="644389"/>
                </a:cubicBezTo>
                <a:cubicBezTo>
                  <a:pt x="382573" y="632154"/>
                  <a:pt x="381049" y="620108"/>
                  <a:pt x="380859" y="607873"/>
                </a:cubicBezTo>
                <a:cubicBezTo>
                  <a:pt x="380668" y="598103"/>
                  <a:pt x="379621" y="588239"/>
                  <a:pt x="378859" y="578470"/>
                </a:cubicBezTo>
                <a:cubicBezTo>
                  <a:pt x="378192" y="571167"/>
                  <a:pt x="377144" y="563863"/>
                  <a:pt x="376477" y="556560"/>
                </a:cubicBezTo>
                <a:cubicBezTo>
                  <a:pt x="376001" y="552481"/>
                  <a:pt x="375620" y="548403"/>
                  <a:pt x="375620" y="544325"/>
                </a:cubicBezTo>
                <a:cubicBezTo>
                  <a:pt x="375715" y="540531"/>
                  <a:pt x="374383" y="536926"/>
                  <a:pt x="374191" y="533132"/>
                </a:cubicBezTo>
                <a:cubicBezTo>
                  <a:pt x="374001" y="530477"/>
                  <a:pt x="373048" y="527821"/>
                  <a:pt x="373239" y="524975"/>
                </a:cubicBezTo>
                <a:cubicBezTo>
                  <a:pt x="373525" y="521466"/>
                  <a:pt x="372953" y="517957"/>
                  <a:pt x="372953" y="514542"/>
                </a:cubicBezTo>
                <a:cubicBezTo>
                  <a:pt x="373048" y="505816"/>
                  <a:pt x="370858" y="497375"/>
                  <a:pt x="370667" y="488649"/>
                </a:cubicBezTo>
                <a:cubicBezTo>
                  <a:pt x="370477" y="471955"/>
                  <a:pt x="368667" y="455357"/>
                  <a:pt x="367429" y="438664"/>
                </a:cubicBezTo>
                <a:cubicBezTo>
                  <a:pt x="366952" y="431740"/>
                  <a:pt x="366476" y="424816"/>
                  <a:pt x="365809" y="417892"/>
                </a:cubicBezTo>
                <a:cubicBezTo>
                  <a:pt x="364952" y="409545"/>
                  <a:pt x="366095" y="400914"/>
                  <a:pt x="362380" y="392947"/>
                </a:cubicBezTo>
                <a:cubicBezTo>
                  <a:pt x="361999" y="392188"/>
                  <a:pt x="362380" y="391240"/>
                  <a:pt x="362380" y="390386"/>
                </a:cubicBezTo>
                <a:cubicBezTo>
                  <a:pt x="362380" y="388205"/>
                  <a:pt x="362571" y="386023"/>
                  <a:pt x="362380" y="383842"/>
                </a:cubicBezTo>
                <a:cubicBezTo>
                  <a:pt x="361714" y="376823"/>
                  <a:pt x="360856" y="369804"/>
                  <a:pt x="360190" y="362785"/>
                </a:cubicBezTo>
                <a:cubicBezTo>
                  <a:pt x="359428" y="355197"/>
                  <a:pt x="359047" y="347515"/>
                  <a:pt x="357714" y="340022"/>
                </a:cubicBezTo>
                <a:cubicBezTo>
                  <a:pt x="356762" y="334520"/>
                  <a:pt x="355809" y="329114"/>
                  <a:pt x="355904" y="323423"/>
                </a:cubicBezTo>
                <a:cubicBezTo>
                  <a:pt x="355904" y="315551"/>
                  <a:pt x="354095" y="307773"/>
                  <a:pt x="353237" y="299996"/>
                </a:cubicBezTo>
                <a:cubicBezTo>
                  <a:pt x="352475" y="293072"/>
                  <a:pt x="350666" y="286338"/>
                  <a:pt x="350570" y="279319"/>
                </a:cubicBezTo>
                <a:cubicBezTo>
                  <a:pt x="350475" y="272205"/>
                  <a:pt x="349998" y="264902"/>
                  <a:pt x="347713" y="257978"/>
                </a:cubicBezTo>
                <a:cubicBezTo>
                  <a:pt x="346856" y="255417"/>
                  <a:pt x="346951" y="252382"/>
                  <a:pt x="347332" y="249631"/>
                </a:cubicBezTo>
                <a:cubicBezTo>
                  <a:pt x="347903" y="244415"/>
                  <a:pt x="348856" y="239198"/>
                  <a:pt x="349713" y="234076"/>
                </a:cubicBezTo>
                <a:cubicBezTo>
                  <a:pt x="349999" y="232559"/>
                  <a:pt x="350475" y="231231"/>
                  <a:pt x="351047" y="228860"/>
                </a:cubicBezTo>
                <a:cubicBezTo>
                  <a:pt x="353904" y="231990"/>
                  <a:pt x="356190" y="234456"/>
                  <a:pt x="358667" y="236922"/>
                </a:cubicBezTo>
                <a:cubicBezTo>
                  <a:pt x="363524" y="241854"/>
                  <a:pt x="368287" y="246881"/>
                  <a:pt x="371906" y="252951"/>
                </a:cubicBezTo>
                <a:cubicBezTo>
                  <a:pt x="374859" y="257787"/>
                  <a:pt x="377621" y="262721"/>
                  <a:pt x="380479" y="267653"/>
                </a:cubicBezTo>
                <a:cubicBezTo>
                  <a:pt x="381050" y="268601"/>
                  <a:pt x="381622" y="269550"/>
                  <a:pt x="381908" y="270593"/>
                </a:cubicBezTo>
                <a:cubicBezTo>
                  <a:pt x="384860" y="278940"/>
                  <a:pt x="390004" y="286243"/>
                  <a:pt x="393623" y="294305"/>
                </a:cubicBezTo>
                <a:cubicBezTo>
                  <a:pt x="396195" y="300186"/>
                  <a:pt x="398862" y="305782"/>
                  <a:pt x="400386" y="312042"/>
                </a:cubicBezTo>
                <a:cubicBezTo>
                  <a:pt x="401624" y="317163"/>
                  <a:pt x="403148" y="322285"/>
                  <a:pt x="404577" y="327502"/>
                </a:cubicBezTo>
                <a:cubicBezTo>
                  <a:pt x="405911" y="321716"/>
                  <a:pt x="404768" y="316120"/>
                  <a:pt x="404101" y="310524"/>
                </a:cubicBezTo>
                <a:cubicBezTo>
                  <a:pt x="407720" y="315551"/>
                  <a:pt x="407720" y="321811"/>
                  <a:pt x="409435" y="327502"/>
                </a:cubicBezTo>
                <a:cubicBezTo>
                  <a:pt x="410197" y="330347"/>
                  <a:pt x="410864" y="333287"/>
                  <a:pt x="411530" y="335943"/>
                </a:cubicBezTo>
                <a:cubicBezTo>
                  <a:pt x="413245" y="336133"/>
                  <a:pt x="414578" y="332054"/>
                  <a:pt x="415436" y="336228"/>
                </a:cubicBezTo>
                <a:cubicBezTo>
                  <a:pt x="415626" y="337556"/>
                  <a:pt x="414959" y="339547"/>
                  <a:pt x="418198" y="339642"/>
                </a:cubicBezTo>
                <a:cubicBezTo>
                  <a:pt x="418484" y="336417"/>
                  <a:pt x="418960" y="333287"/>
                  <a:pt x="419246" y="330063"/>
                </a:cubicBezTo>
                <a:cubicBezTo>
                  <a:pt x="419341" y="328735"/>
                  <a:pt x="418960" y="327407"/>
                  <a:pt x="419246" y="326174"/>
                </a:cubicBezTo>
                <a:cubicBezTo>
                  <a:pt x="421532" y="316594"/>
                  <a:pt x="420198" y="306920"/>
                  <a:pt x="419912" y="297435"/>
                </a:cubicBezTo>
                <a:cubicBezTo>
                  <a:pt x="419627" y="290796"/>
                  <a:pt x="418007" y="284061"/>
                  <a:pt x="416769" y="277422"/>
                </a:cubicBezTo>
                <a:cubicBezTo>
                  <a:pt x="414293" y="264523"/>
                  <a:pt x="409530" y="252856"/>
                  <a:pt x="402863" y="241664"/>
                </a:cubicBezTo>
                <a:cubicBezTo>
                  <a:pt x="397529" y="232938"/>
                  <a:pt x="390099" y="226204"/>
                  <a:pt x="382003" y="220134"/>
                </a:cubicBezTo>
                <a:cubicBezTo>
                  <a:pt x="377526" y="216814"/>
                  <a:pt x="372383" y="214348"/>
                  <a:pt x="366858" y="211028"/>
                </a:cubicBezTo>
                <a:cubicBezTo>
                  <a:pt x="374764" y="206665"/>
                  <a:pt x="382574" y="205432"/>
                  <a:pt x="390194" y="207234"/>
                </a:cubicBezTo>
                <a:cubicBezTo>
                  <a:pt x="397338" y="208942"/>
                  <a:pt x="404101" y="212451"/>
                  <a:pt x="410959" y="215202"/>
                </a:cubicBezTo>
                <a:cubicBezTo>
                  <a:pt x="411911" y="215581"/>
                  <a:pt x="413150" y="216150"/>
                  <a:pt x="413531" y="217004"/>
                </a:cubicBezTo>
                <a:cubicBezTo>
                  <a:pt x="415055" y="219944"/>
                  <a:pt x="418103" y="221082"/>
                  <a:pt x="420674" y="222600"/>
                </a:cubicBezTo>
                <a:cubicBezTo>
                  <a:pt x="422865" y="223738"/>
                  <a:pt x="424484" y="225255"/>
                  <a:pt x="426199" y="226963"/>
                </a:cubicBezTo>
                <a:cubicBezTo>
                  <a:pt x="431152" y="231990"/>
                  <a:pt x="435724" y="237206"/>
                  <a:pt x="440963" y="241949"/>
                </a:cubicBezTo>
                <a:cubicBezTo>
                  <a:pt x="442010" y="242897"/>
                  <a:pt x="442772" y="244320"/>
                  <a:pt x="443630" y="245458"/>
                </a:cubicBezTo>
                <a:cubicBezTo>
                  <a:pt x="444582" y="246786"/>
                  <a:pt x="445535" y="248304"/>
                  <a:pt x="446678" y="249537"/>
                </a:cubicBezTo>
                <a:cubicBezTo>
                  <a:pt x="448678" y="251718"/>
                  <a:pt x="450869" y="253805"/>
                  <a:pt x="452869" y="256081"/>
                </a:cubicBezTo>
                <a:cubicBezTo>
                  <a:pt x="454012" y="257314"/>
                  <a:pt x="454488" y="259306"/>
                  <a:pt x="455726" y="260065"/>
                </a:cubicBezTo>
                <a:cubicBezTo>
                  <a:pt x="458679" y="261962"/>
                  <a:pt x="460203" y="264712"/>
                  <a:pt x="461822" y="267558"/>
                </a:cubicBezTo>
                <a:cubicBezTo>
                  <a:pt x="466013" y="275240"/>
                  <a:pt x="471824" y="281975"/>
                  <a:pt x="474967" y="290226"/>
                </a:cubicBezTo>
                <a:cubicBezTo>
                  <a:pt x="476015" y="293072"/>
                  <a:pt x="477634" y="295822"/>
                  <a:pt x="479634" y="299901"/>
                </a:cubicBezTo>
                <a:cubicBezTo>
                  <a:pt x="479063" y="295253"/>
                  <a:pt x="478682" y="292123"/>
                  <a:pt x="478301" y="288899"/>
                </a:cubicBezTo>
                <a:cubicBezTo>
                  <a:pt x="481253" y="293072"/>
                  <a:pt x="482968" y="297530"/>
                  <a:pt x="484873" y="301893"/>
                </a:cubicBezTo>
                <a:cubicBezTo>
                  <a:pt x="485730" y="303979"/>
                  <a:pt x="486683" y="305971"/>
                  <a:pt x="487826" y="307773"/>
                </a:cubicBezTo>
                <a:cubicBezTo>
                  <a:pt x="488873" y="309291"/>
                  <a:pt x="490588" y="309196"/>
                  <a:pt x="491540" y="307489"/>
                </a:cubicBezTo>
                <a:cubicBezTo>
                  <a:pt x="493160" y="304833"/>
                  <a:pt x="494112" y="301988"/>
                  <a:pt x="493160" y="298763"/>
                </a:cubicBezTo>
                <a:cubicBezTo>
                  <a:pt x="492398" y="296012"/>
                  <a:pt x="491921" y="293167"/>
                  <a:pt x="491255" y="290416"/>
                </a:cubicBezTo>
                <a:cubicBezTo>
                  <a:pt x="489540" y="283587"/>
                  <a:pt x="488111" y="276758"/>
                  <a:pt x="486111" y="270119"/>
                </a:cubicBezTo>
                <a:cubicBezTo>
                  <a:pt x="484587" y="265092"/>
                  <a:pt x="482015" y="260444"/>
                  <a:pt x="480491" y="255417"/>
                </a:cubicBezTo>
                <a:cubicBezTo>
                  <a:pt x="479253" y="251054"/>
                  <a:pt x="478015" y="246786"/>
                  <a:pt x="474776" y="243277"/>
                </a:cubicBezTo>
                <a:cubicBezTo>
                  <a:pt x="473919" y="242423"/>
                  <a:pt x="473252" y="241000"/>
                  <a:pt x="473157" y="239767"/>
                </a:cubicBezTo>
                <a:cubicBezTo>
                  <a:pt x="473062" y="236922"/>
                  <a:pt x="471538" y="234930"/>
                  <a:pt x="469633" y="233033"/>
                </a:cubicBezTo>
                <a:cubicBezTo>
                  <a:pt x="468109" y="231421"/>
                  <a:pt x="466394" y="229903"/>
                  <a:pt x="465347" y="228006"/>
                </a:cubicBezTo>
                <a:cubicBezTo>
                  <a:pt x="459536" y="218332"/>
                  <a:pt x="451250" y="210744"/>
                  <a:pt x="442772" y="203440"/>
                </a:cubicBezTo>
                <a:cubicBezTo>
                  <a:pt x="438200" y="199362"/>
                  <a:pt x="433152" y="195853"/>
                  <a:pt x="428294" y="192059"/>
                </a:cubicBezTo>
                <a:cubicBezTo>
                  <a:pt x="426675" y="190731"/>
                  <a:pt x="426675" y="192912"/>
                  <a:pt x="425818" y="193102"/>
                </a:cubicBezTo>
                <a:lnTo>
                  <a:pt x="425723" y="193102"/>
                </a:lnTo>
                <a:cubicBezTo>
                  <a:pt x="425342" y="193102"/>
                  <a:pt x="424865" y="192438"/>
                  <a:pt x="424389" y="192153"/>
                </a:cubicBezTo>
                <a:cubicBezTo>
                  <a:pt x="421627" y="191395"/>
                  <a:pt x="418865" y="190636"/>
                  <a:pt x="416198" y="189972"/>
                </a:cubicBezTo>
                <a:cubicBezTo>
                  <a:pt x="403053" y="186652"/>
                  <a:pt x="389813" y="185324"/>
                  <a:pt x="376478" y="189024"/>
                </a:cubicBezTo>
                <a:cubicBezTo>
                  <a:pt x="374859" y="189498"/>
                  <a:pt x="373049" y="189403"/>
                  <a:pt x="370097" y="189687"/>
                </a:cubicBezTo>
                <a:cubicBezTo>
                  <a:pt x="372764" y="186083"/>
                  <a:pt x="374954" y="183427"/>
                  <a:pt x="376669" y="180487"/>
                </a:cubicBezTo>
                <a:cubicBezTo>
                  <a:pt x="382765" y="170149"/>
                  <a:pt x="392099" y="162940"/>
                  <a:pt x="400672" y="155068"/>
                </a:cubicBezTo>
                <a:cubicBezTo>
                  <a:pt x="405053" y="150989"/>
                  <a:pt x="409911" y="147196"/>
                  <a:pt x="415817" y="144919"/>
                </a:cubicBezTo>
                <a:cubicBezTo>
                  <a:pt x="426104" y="140936"/>
                  <a:pt x="436200" y="135909"/>
                  <a:pt x="447916" y="138564"/>
                </a:cubicBezTo>
                <a:cubicBezTo>
                  <a:pt x="448487" y="138658"/>
                  <a:pt x="449249" y="138849"/>
                  <a:pt x="449821" y="138754"/>
                </a:cubicBezTo>
                <a:cubicBezTo>
                  <a:pt x="457822" y="136762"/>
                  <a:pt x="465728" y="138469"/>
                  <a:pt x="473729" y="138185"/>
                </a:cubicBezTo>
                <a:cubicBezTo>
                  <a:pt x="480777" y="137995"/>
                  <a:pt x="487445" y="139228"/>
                  <a:pt x="494303" y="139987"/>
                </a:cubicBezTo>
                <a:cubicBezTo>
                  <a:pt x="496017" y="140177"/>
                  <a:pt x="497732" y="140651"/>
                  <a:pt x="499446" y="140651"/>
                </a:cubicBezTo>
                <a:cubicBezTo>
                  <a:pt x="509066" y="140651"/>
                  <a:pt x="517353" y="144160"/>
                  <a:pt x="525259" y="149187"/>
                </a:cubicBezTo>
                <a:cubicBezTo>
                  <a:pt x="526878" y="150136"/>
                  <a:pt x="529069" y="150895"/>
                  <a:pt x="529926" y="152317"/>
                </a:cubicBezTo>
                <a:cubicBezTo>
                  <a:pt x="533260" y="157913"/>
                  <a:pt x="538975" y="155447"/>
                  <a:pt x="543547" y="156775"/>
                </a:cubicBezTo>
                <a:cubicBezTo>
                  <a:pt x="545261" y="157249"/>
                  <a:pt x="546309" y="155352"/>
                  <a:pt x="545452" y="153645"/>
                </a:cubicBezTo>
                <a:lnTo>
                  <a:pt x="545452" y="153647"/>
                </a:lnTo>
                <a:lnTo>
                  <a:pt x="545452" y="153647"/>
                </a:lnTo>
                <a:close/>
                <a:moveTo>
                  <a:pt x="421913" y="10711"/>
                </a:moveTo>
                <a:lnTo>
                  <a:pt x="421628" y="10996"/>
                </a:lnTo>
                <a:lnTo>
                  <a:pt x="421533" y="10616"/>
                </a:lnTo>
                <a:lnTo>
                  <a:pt x="421913" y="10711"/>
                </a:lnTo>
                <a:close/>
                <a:moveTo>
                  <a:pt x="397339" y="41631"/>
                </a:moveTo>
                <a:lnTo>
                  <a:pt x="397815" y="41916"/>
                </a:lnTo>
                <a:lnTo>
                  <a:pt x="397339" y="42106"/>
                </a:lnTo>
                <a:lnTo>
                  <a:pt x="397339" y="41631"/>
                </a:lnTo>
                <a:close/>
                <a:moveTo>
                  <a:pt x="162834" y="71224"/>
                </a:moveTo>
                <a:cubicBezTo>
                  <a:pt x="162738" y="71034"/>
                  <a:pt x="162548" y="70940"/>
                  <a:pt x="162452" y="70750"/>
                </a:cubicBezTo>
                <a:cubicBezTo>
                  <a:pt x="162834" y="70655"/>
                  <a:pt x="163215" y="70465"/>
                  <a:pt x="163596" y="70370"/>
                </a:cubicBezTo>
                <a:cubicBezTo>
                  <a:pt x="163690" y="70370"/>
                  <a:pt x="163786" y="70655"/>
                  <a:pt x="163976" y="70845"/>
                </a:cubicBezTo>
                <a:cubicBezTo>
                  <a:pt x="163596" y="70940"/>
                  <a:pt x="163215" y="71034"/>
                  <a:pt x="162834" y="71224"/>
                </a:cubicBezTo>
                <a:close/>
                <a:moveTo>
                  <a:pt x="167882" y="70086"/>
                </a:moveTo>
                <a:cubicBezTo>
                  <a:pt x="167501" y="70086"/>
                  <a:pt x="167120" y="69801"/>
                  <a:pt x="166834" y="69612"/>
                </a:cubicBezTo>
                <a:cubicBezTo>
                  <a:pt x="167215" y="69422"/>
                  <a:pt x="167596" y="69137"/>
                  <a:pt x="167977" y="69137"/>
                </a:cubicBezTo>
                <a:cubicBezTo>
                  <a:pt x="168263" y="69231"/>
                  <a:pt x="168644" y="69517"/>
                  <a:pt x="168929" y="69706"/>
                </a:cubicBezTo>
                <a:cubicBezTo>
                  <a:pt x="168548" y="69896"/>
                  <a:pt x="168168" y="70181"/>
                  <a:pt x="167882" y="70086"/>
                </a:cubicBezTo>
                <a:close/>
                <a:moveTo>
                  <a:pt x="19958" y="289185"/>
                </a:moveTo>
                <a:lnTo>
                  <a:pt x="19863" y="289091"/>
                </a:lnTo>
                <a:cubicBezTo>
                  <a:pt x="19863" y="288996"/>
                  <a:pt x="19958" y="288901"/>
                  <a:pt x="19958" y="288807"/>
                </a:cubicBezTo>
                <a:lnTo>
                  <a:pt x="19958" y="289186"/>
                </a:lnTo>
                <a:lnTo>
                  <a:pt x="19958" y="289186"/>
                </a:lnTo>
                <a:close/>
                <a:moveTo>
                  <a:pt x="23388" y="285581"/>
                </a:moveTo>
                <a:cubicBezTo>
                  <a:pt x="23197" y="282830"/>
                  <a:pt x="23388" y="281501"/>
                  <a:pt x="25769" y="281977"/>
                </a:cubicBezTo>
                <a:lnTo>
                  <a:pt x="25864" y="281502"/>
                </a:lnTo>
                <a:lnTo>
                  <a:pt x="25959" y="281882"/>
                </a:lnTo>
                <a:cubicBezTo>
                  <a:pt x="25292" y="282830"/>
                  <a:pt x="24626" y="283874"/>
                  <a:pt x="23388" y="285581"/>
                </a:cubicBezTo>
                <a:close/>
                <a:moveTo>
                  <a:pt x="29103" y="276950"/>
                </a:moveTo>
                <a:cubicBezTo>
                  <a:pt x="28817" y="277044"/>
                  <a:pt x="28341" y="276855"/>
                  <a:pt x="27959" y="276855"/>
                </a:cubicBezTo>
                <a:cubicBezTo>
                  <a:pt x="28149" y="276570"/>
                  <a:pt x="28435" y="276381"/>
                  <a:pt x="28625" y="276191"/>
                </a:cubicBezTo>
                <a:cubicBezTo>
                  <a:pt x="28911" y="275906"/>
                  <a:pt x="29197" y="275717"/>
                  <a:pt x="29387" y="275432"/>
                </a:cubicBezTo>
                <a:cubicBezTo>
                  <a:pt x="29578" y="275622"/>
                  <a:pt x="29864" y="275906"/>
                  <a:pt x="29864" y="276096"/>
                </a:cubicBezTo>
                <a:cubicBezTo>
                  <a:pt x="29768" y="276475"/>
                  <a:pt x="29483" y="276855"/>
                  <a:pt x="29102" y="276950"/>
                </a:cubicBezTo>
                <a:lnTo>
                  <a:pt x="29103" y="276950"/>
                </a:lnTo>
                <a:close/>
                <a:moveTo>
                  <a:pt x="106541" y="204011"/>
                </a:moveTo>
                <a:lnTo>
                  <a:pt x="106160" y="203727"/>
                </a:lnTo>
                <a:lnTo>
                  <a:pt x="106636" y="203632"/>
                </a:lnTo>
                <a:cubicBezTo>
                  <a:pt x="106636" y="203632"/>
                  <a:pt x="106541" y="204011"/>
                  <a:pt x="106541" y="204011"/>
                </a:cubicBezTo>
                <a:close/>
                <a:moveTo>
                  <a:pt x="112923" y="197657"/>
                </a:moveTo>
                <a:cubicBezTo>
                  <a:pt x="112827" y="197657"/>
                  <a:pt x="112732" y="197657"/>
                  <a:pt x="112637" y="197751"/>
                </a:cubicBezTo>
                <a:cubicBezTo>
                  <a:pt x="112637" y="197846"/>
                  <a:pt x="112542" y="197846"/>
                  <a:pt x="112542" y="197941"/>
                </a:cubicBezTo>
                <a:cubicBezTo>
                  <a:pt x="113113" y="199648"/>
                  <a:pt x="112351" y="200407"/>
                  <a:pt x="110732" y="200597"/>
                </a:cubicBezTo>
                <a:cubicBezTo>
                  <a:pt x="110637" y="200692"/>
                  <a:pt x="110637" y="200787"/>
                  <a:pt x="110541" y="200881"/>
                </a:cubicBezTo>
                <a:cubicBezTo>
                  <a:pt x="110446" y="200788"/>
                  <a:pt x="110446" y="200692"/>
                  <a:pt x="110351" y="200692"/>
                </a:cubicBezTo>
                <a:cubicBezTo>
                  <a:pt x="110446" y="200692"/>
                  <a:pt x="110637" y="200692"/>
                  <a:pt x="110732" y="200597"/>
                </a:cubicBezTo>
                <a:cubicBezTo>
                  <a:pt x="111303" y="199743"/>
                  <a:pt x="111970" y="198795"/>
                  <a:pt x="112542" y="197941"/>
                </a:cubicBezTo>
                <a:cubicBezTo>
                  <a:pt x="112542" y="197847"/>
                  <a:pt x="112447" y="197751"/>
                  <a:pt x="112447" y="197562"/>
                </a:cubicBezTo>
                <a:cubicBezTo>
                  <a:pt x="112638" y="197562"/>
                  <a:pt x="112733" y="197562"/>
                  <a:pt x="112923" y="197657"/>
                </a:cubicBezTo>
                <a:cubicBezTo>
                  <a:pt x="114447" y="196803"/>
                  <a:pt x="115876" y="195949"/>
                  <a:pt x="117305" y="195096"/>
                </a:cubicBezTo>
                <a:cubicBezTo>
                  <a:pt x="116162" y="196803"/>
                  <a:pt x="114733" y="197751"/>
                  <a:pt x="112923" y="197657"/>
                </a:cubicBezTo>
                <a:cubicBezTo>
                  <a:pt x="112923" y="197657"/>
                  <a:pt x="112923" y="197657"/>
                  <a:pt x="112923" y="197657"/>
                </a:cubicBezTo>
                <a:close/>
                <a:moveTo>
                  <a:pt x="124352" y="192155"/>
                </a:moveTo>
                <a:cubicBezTo>
                  <a:pt x="124257" y="191966"/>
                  <a:pt x="124162" y="191776"/>
                  <a:pt x="124162" y="191681"/>
                </a:cubicBezTo>
                <a:cubicBezTo>
                  <a:pt x="124162" y="191491"/>
                  <a:pt x="124352" y="191302"/>
                  <a:pt x="124448" y="191207"/>
                </a:cubicBezTo>
                <a:cubicBezTo>
                  <a:pt x="124543" y="191397"/>
                  <a:pt x="124638" y="191491"/>
                  <a:pt x="124734" y="191681"/>
                </a:cubicBezTo>
                <a:cubicBezTo>
                  <a:pt x="124638" y="191871"/>
                  <a:pt x="124448" y="192061"/>
                  <a:pt x="124352" y="192155"/>
                </a:cubicBezTo>
                <a:close/>
                <a:moveTo>
                  <a:pt x="194361" y="164460"/>
                </a:moveTo>
                <a:cubicBezTo>
                  <a:pt x="194171" y="164270"/>
                  <a:pt x="193980" y="164175"/>
                  <a:pt x="193790" y="163986"/>
                </a:cubicBezTo>
                <a:cubicBezTo>
                  <a:pt x="193980" y="163891"/>
                  <a:pt x="194075" y="163796"/>
                  <a:pt x="194266" y="163701"/>
                </a:cubicBezTo>
                <a:cubicBezTo>
                  <a:pt x="194361" y="163796"/>
                  <a:pt x="194457" y="163891"/>
                  <a:pt x="194552" y="164080"/>
                </a:cubicBezTo>
                <a:cubicBezTo>
                  <a:pt x="194552" y="164175"/>
                  <a:pt x="194457" y="164270"/>
                  <a:pt x="194361" y="164460"/>
                </a:cubicBezTo>
                <a:close/>
                <a:moveTo>
                  <a:pt x="200552" y="164080"/>
                </a:moveTo>
                <a:cubicBezTo>
                  <a:pt x="200267" y="164175"/>
                  <a:pt x="199886" y="163796"/>
                  <a:pt x="199505" y="163606"/>
                </a:cubicBezTo>
                <a:cubicBezTo>
                  <a:pt x="199695" y="163322"/>
                  <a:pt x="199791" y="162753"/>
                  <a:pt x="199981" y="162753"/>
                </a:cubicBezTo>
                <a:cubicBezTo>
                  <a:pt x="200362" y="162658"/>
                  <a:pt x="200743" y="162942"/>
                  <a:pt x="201125" y="163037"/>
                </a:cubicBezTo>
                <a:cubicBezTo>
                  <a:pt x="200934" y="163416"/>
                  <a:pt x="200839" y="163986"/>
                  <a:pt x="200553" y="164080"/>
                </a:cubicBezTo>
                <a:lnTo>
                  <a:pt x="200553" y="164080"/>
                </a:lnTo>
                <a:close/>
                <a:moveTo>
                  <a:pt x="213316" y="162278"/>
                </a:moveTo>
                <a:cubicBezTo>
                  <a:pt x="216269" y="158579"/>
                  <a:pt x="219602" y="163606"/>
                  <a:pt x="222650" y="160950"/>
                </a:cubicBezTo>
                <a:cubicBezTo>
                  <a:pt x="222746" y="161425"/>
                  <a:pt x="222841" y="161994"/>
                  <a:pt x="223032" y="162563"/>
                </a:cubicBezTo>
                <a:cubicBezTo>
                  <a:pt x="219793" y="162468"/>
                  <a:pt x="216554" y="162373"/>
                  <a:pt x="213316" y="162278"/>
                </a:cubicBezTo>
                <a:close/>
                <a:moveTo>
                  <a:pt x="189789" y="381946"/>
                </a:moveTo>
                <a:cubicBezTo>
                  <a:pt x="189503" y="381472"/>
                  <a:pt x="188932" y="380998"/>
                  <a:pt x="189027" y="380713"/>
                </a:cubicBezTo>
                <a:cubicBezTo>
                  <a:pt x="189313" y="380239"/>
                  <a:pt x="189885" y="379955"/>
                  <a:pt x="190266" y="379575"/>
                </a:cubicBezTo>
                <a:cubicBezTo>
                  <a:pt x="190456" y="379955"/>
                  <a:pt x="190647" y="380239"/>
                  <a:pt x="190932" y="380713"/>
                </a:cubicBezTo>
                <a:cubicBezTo>
                  <a:pt x="190551" y="381093"/>
                  <a:pt x="190170" y="381472"/>
                  <a:pt x="189789" y="381946"/>
                </a:cubicBezTo>
                <a:close/>
                <a:moveTo>
                  <a:pt x="192361" y="367814"/>
                </a:moveTo>
                <a:lnTo>
                  <a:pt x="192266" y="367340"/>
                </a:lnTo>
                <a:lnTo>
                  <a:pt x="192647" y="367434"/>
                </a:lnTo>
                <a:lnTo>
                  <a:pt x="192361" y="367813"/>
                </a:lnTo>
                <a:lnTo>
                  <a:pt x="192361" y="367813"/>
                </a:lnTo>
                <a:close/>
                <a:moveTo>
                  <a:pt x="198362" y="346758"/>
                </a:moveTo>
                <a:cubicBezTo>
                  <a:pt x="198267" y="346663"/>
                  <a:pt x="198267" y="346378"/>
                  <a:pt x="198267" y="346284"/>
                </a:cubicBezTo>
                <a:cubicBezTo>
                  <a:pt x="198457" y="346189"/>
                  <a:pt x="198552" y="346189"/>
                  <a:pt x="198743" y="346094"/>
                </a:cubicBezTo>
                <a:cubicBezTo>
                  <a:pt x="198743" y="346378"/>
                  <a:pt x="198837" y="346568"/>
                  <a:pt x="198837" y="346853"/>
                </a:cubicBezTo>
                <a:cubicBezTo>
                  <a:pt x="198647" y="346758"/>
                  <a:pt x="198456" y="346853"/>
                  <a:pt x="198361" y="346758"/>
                </a:cubicBezTo>
                <a:lnTo>
                  <a:pt x="198361" y="346758"/>
                </a:lnTo>
                <a:close/>
                <a:moveTo>
                  <a:pt x="200457" y="340118"/>
                </a:moveTo>
                <a:cubicBezTo>
                  <a:pt x="200172" y="340024"/>
                  <a:pt x="199886" y="339929"/>
                  <a:pt x="199600" y="339739"/>
                </a:cubicBezTo>
                <a:cubicBezTo>
                  <a:pt x="199695" y="339644"/>
                  <a:pt x="199791" y="339454"/>
                  <a:pt x="199981" y="339360"/>
                </a:cubicBezTo>
                <a:cubicBezTo>
                  <a:pt x="200076" y="339360"/>
                  <a:pt x="200267" y="339549"/>
                  <a:pt x="200457" y="339644"/>
                </a:cubicBezTo>
                <a:lnTo>
                  <a:pt x="200457" y="340118"/>
                </a:lnTo>
                <a:close/>
                <a:moveTo>
                  <a:pt x="327140" y="519761"/>
                </a:moveTo>
                <a:cubicBezTo>
                  <a:pt x="327045" y="519856"/>
                  <a:pt x="326949" y="519856"/>
                  <a:pt x="326854" y="519856"/>
                </a:cubicBezTo>
                <a:cubicBezTo>
                  <a:pt x="326949" y="519666"/>
                  <a:pt x="326949" y="519476"/>
                  <a:pt x="327140" y="519286"/>
                </a:cubicBezTo>
                <a:cubicBezTo>
                  <a:pt x="327140" y="519476"/>
                  <a:pt x="327235" y="519666"/>
                  <a:pt x="327140" y="519761"/>
                </a:cubicBezTo>
                <a:close/>
                <a:moveTo>
                  <a:pt x="328569" y="560735"/>
                </a:moveTo>
                <a:cubicBezTo>
                  <a:pt x="328474" y="560545"/>
                  <a:pt x="328283" y="560356"/>
                  <a:pt x="328283" y="560261"/>
                </a:cubicBezTo>
                <a:cubicBezTo>
                  <a:pt x="328283" y="560166"/>
                  <a:pt x="328569" y="559976"/>
                  <a:pt x="328664" y="559881"/>
                </a:cubicBezTo>
                <a:cubicBezTo>
                  <a:pt x="328759" y="560071"/>
                  <a:pt x="328949" y="560166"/>
                  <a:pt x="329045" y="560356"/>
                </a:cubicBezTo>
                <a:cubicBezTo>
                  <a:pt x="328854" y="560451"/>
                  <a:pt x="328759" y="560545"/>
                  <a:pt x="328569" y="560735"/>
                </a:cubicBezTo>
                <a:close/>
                <a:moveTo>
                  <a:pt x="339808" y="152319"/>
                </a:moveTo>
                <a:lnTo>
                  <a:pt x="339808" y="152414"/>
                </a:lnTo>
                <a:cubicBezTo>
                  <a:pt x="338665" y="154026"/>
                  <a:pt x="337903" y="155734"/>
                  <a:pt x="338379" y="157820"/>
                </a:cubicBezTo>
                <a:cubicBezTo>
                  <a:pt x="338474" y="158295"/>
                  <a:pt x="337522" y="158959"/>
                  <a:pt x="337046" y="159622"/>
                </a:cubicBezTo>
                <a:cubicBezTo>
                  <a:pt x="336570" y="160002"/>
                  <a:pt x="335712" y="160666"/>
                  <a:pt x="335522" y="160666"/>
                </a:cubicBezTo>
                <a:cubicBezTo>
                  <a:pt x="334284" y="159812"/>
                  <a:pt x="334760" y="158959"/>
                  <a:pt x="335808" y="158295"/>
                </a:cubicBezTo>
                <a:cubicBezTo>
                  <a:pt x="335808" y="156872"/>
                  <a:pt x="335617" y="155354"/>
                  <a:pt x="335903" y="153932"/>
                </a:cubicBezTo>
                <a:cubicBezTo>
                  <a:pt x="336379" y="151560"/>
                  <a:pt x="337903" y="151560"/>
                  <a:pt x="339808" y="152319"/>
                </a:cubicBezTo>
                <a:cubicBezTo>
                  <a:pt x="339332" y="151940"/>
                  <a:pt x="338760" y="151655"/>
                  <a:pt x="338474" y="151181"/>
                </a:cubicBezTo>
                <a:cubicBezTo>
                  <a:pt x="338284" y="150707"/>
                  <a:pt x="338474" y="150043"/>
                  <a:pt x="338474" y="149474"/>
                </a:cubicBezTo>
                <a:cubicBezTo>
                  <a:pt x="338474" y="149379"/>
                  <a:pt x="339046" y="149284"/>
                  <a:pt x="339046" y="149284"/>
                </a:cubicBezTo>
                <a:cubicBezTo>
                  <a:pt x="339332" y="149758"/>
                  <a:pt x="339713" y="150138"/>
                  <a:pt x="339808" y="150612"/>
                </a:cubicBezTo>
                <a:cubicBezTo>
                  <a:pt x="339902" y="151181"/>
                  <a:pt x="339808" y="151750"/>
                  <a:pt x="339808" y="152319"/>
                </a:cubicBezTo>
                <a:close/>
                <a:moveTo>
                  <a:pt x="341142" y="142550"/>
                </a:moveTo>
                <a:cubicBezTo>
                  <a:pt x="341047" y="142550"/>
                  <a:pt x="340951" y="142265"/>
                  <a:pt x="340761" y="142076"/>
                </a:cubicBezTo>
                <a:cubicBezTo>
                  <a:pt x="341142" y="141886"/>
                  <a:pt x="341427" y="141696"/>
                  <a:pt x="341808" y="141696"/>
                </a:cubicBezTo>
                <a:cubicBezTo>
                  <a:pt x="341904" y="141696"/>
                  <a:pt x="342094" y="141981"/>
                  <a:pt x="342189" y="142076"/>
                </a:cubicBezTo>
                <a:cubicBezTo>
                  <a:pt x="341904" y="142265"/>
                  <a:pt x="341523" y="142455"/>
                  <a:pt x="341142" y="142550"/>
                </a:cubicBezTo>
                <a:close/>
                <a:moveTo>
                  <a:pt x="342475" y="139610"/>
                </a:moveTo>
                <a:lnTo>
                  <a:pt x="342475" y="139135"/>
                </a:lnTo>
                <a:lnTo>
                  <a:pt x="342951" y="139420"/>
                </a:lnTo>
                <a:lnTo>
                  <a:pt x="342475" y="139610"/>
                </a:lnTo>
                <a:close/>
                <a:moveTo>
                  <a:pt x="344285" y="131453"/>
                </a:moveTo>
                <a:cubicBezTo>
                  <a:pt x="344285" y="131263"/>
                  <a:pt x="344190" y="131073"/>
                  <a:pt x="344190" y="130978"/>
                </a:cubicBezTo>
                <a:cubicBezTo>
                  <a:pt x="344475" y="130789"/>
                  <a:pt x="344761" y="130694"/>
                  <a:pt x="345047" y="130504"/>
                </a:cubicBezTo>
                <a:cubicBezTo>
                  <a:pt x="345142" y="130694"/>
                  <a:pt x="345237" y="130978"/>
                  <a:pt x="345237" y="131073"/>
                </a:cubicBezTo>
                <a:cubicBezTo>
                  <a:pt x="344952" y="131263"/>
                  <a:pt x="344571" y="131358"/>
                  <a:pt x="344285" y="131453"/>
                </a:cubicBezTo>
                <a:close/>
                <a:moveTo>
                  <a:pt x="345428" y="127469"/>
                </a:moveTo>
                <a:cubicBezTo>
                  <a:pt x="345428" y="127374"/>
                  <a:pt x="345333" y="127184"/>
                  <a:pt x="345333" y="126995"/>
                </a:cubicBezTo>
                <a:cubicBezTo>
                  <a:pt x="345523" y="126995"/>
                  <a:pt x="345714" y="126900"/>
                  <a:pt x="345809" y="126900"/>
                </a:cubicBezTo>
                <a:cubicBezTo>
                  <a:pt x="345999" y="126995"/>
                  <a:pt x="346095" y="127184"/>
                  <a:pt x="346190" y="127374"/>
                </a:cubicBezTo>
                <a:cubicBezTo>
                  <a:pt x="345904" y="127374"/>
                  <a:pt x="345714" y="127469"/>
                  <a:pt x="345428" y="127469"/>
                </a:cubicBezTo>
                <a:close/>
                <a:moveTo>
                  <a:pt x="349333" y="118838"/>
                </a:moveTo>
                <a:cubicBezTo>
                  <a:pt x="349238" y="118553"/>
                  <a:pt x="349143" y="118364"/>
                  <a:pt x="349047" y="118174"/>
                </a:cubicBezTo>
                <a:cubicBezTo>
                  <a:pt x="349143" y="118269"/>
                  <a:pt x="349333" y="118269"/>
                  <a:pt x="349523" y="118364"/>
                </a:cubicBezTo>
                <a:cubicBezTo>
                  <a:pt x="349523" y="118553"/>
                  <a:pt x="349428" y="118648"/>
                  <a:pt x="349333" y="118838"/>
                </a:cubicBezTo>
                <a:close/>
                <a:moveTo>
                  <a:pt x="356477" y="105844"/>
                </a:moveTo>
                <a:cubicBezTo>
                  <a:pt x="356191" y="105749"/>
                  <a:pt x="356001" y="105464"/>
                  <a:pt x="355810" y="105180"/>
                </a:cubicBezTo>
                <a:cubicBezTo>
                  <a:pt x="355810" y="105085"/>
                  <a:pt x="356001" y="104800"/>
                  <a:pt x="356191" y="104800"/>
                </a:cubicBezTo>
                <a:cubicBezTo>
                  <a:pt x="356477" y="104895"/>
                  <a:pt x="356858" y="105085"/>
                  <a:pt x="357144" y="105275"/>
                </a:cubicBezTo>
                <a:cubicBezTo>
                  <a:pt x="356953" y="105464"/>
                  <a:pt x="356667" y="105938"/>
                  <a:pt x="356478" y="105844"/>
                </a:cubicBezTo>
                <a:lnTo>
                  <a:pt x="356478" y="105844"/>
                </a:lnTo>
                <a:close/>
                <a:moveTo>
                  <a:pt x="357810" y="154785"/>
                </a:moveTo>
                <a:lnTo>
                  <a:pt x="357810" y="153078"/>
                </a:lnTo>
                <a:cubicBezTo>
                  <a:pt x="357810" y="153078"/>
                  <a:pt x="357906" y="153078"/>
                  <a:pt x="357906" y="152983"/>
                </a:cubicBezTo>
                <a:cubicBezTo>
                  <a:pt x="358001" y="153742"/>
                  <a:pt x="358096" y="154501"/>
                  <a:pt x="358191" y="155165"/>
                </a:cubicBezTo>
                <a:cubicBezTo>
                  <a:pt x="358096" y="155070"/>
                  <a:pt x="357810" y="154975"/>
                  <a:pt x="357810" y="154785"/>
                </a:cubicBezTo>
                <a:close/>
                <a:moveTo>
                  <a:pt x="477540" y="285201"/>
                </a:moveTo>
                <a:cubicBezTo>
                  <a:pt x="477635" y="285391"/>
                  <a:pt x="477635" y="285581"/>
                  <a:pt x="477730" y="285770"/>
                </a:cubicBezTo>
                <a:cubicBezTo>
                  <a:pt x="477540" y="285770"/>
                  <a:pt x="477444" y="285865"/>
                  <a:pt x="477254" y="285865"/>
                </a:cubicBezTo>
                <a:cubicBezTo>
                  <a:pt x="477349" y="285676"/>
                  <a:pt x="477444" y="285486"/>
                  <a:pt x="477540" y="285201"/>
                </a:cubicBezTo>
                <a:close/>
                <a:moveTo>
                  <a:pt x="474873" y="280649"/>
                </a:moveTo>
                <a:cubicBezTo>
                  <a:pt x="474968" y="280649"/>
                  <a:pt x="475158" y="280744"/>
                  <a:pt x="475254" y="280838"/>
                </a:cubicBezTo>
                <a:cubicBezTo>
                  <a:pt x="475063" y="280932"/>
                  <a:pt x="474873" y="281028"/>
                  <a:pt x="474682" y="281123"/>
                </a:cubicBezTo>
                <a:cubicBezTo>
                  <a:pt x="474777" y="280933"/>
                  <a:pt x="474777" y="280744"/>
                  <a:pt x="474873" y="280649"/>
                </a:cubicBezTo>
                <a:close/>
                <a:moveTo>
                  <a:pt x="400768" y="117794"/>
                </a:moveTo>
                <a:cubicBezTo>
                  <a:pt x="400387" y="117794"/>
                  <a:pt x="399911" y="117320"/>
                  <a:pt x="399530" y="117036"/>
                </a:cubicBezTo>
                <a:cubicBezTo>
                  <a:pt x="399911" y="116846"/>
                  <a:pt x="400292" y="116372"/>
                  <a:pt x="400578" y="116467"/>
                </a:cubicBezTo>
                <a:cubicBezTo>
                  <a:pt x="401149" y="116656"/>
                  <a:pt x="401911" y="117036"/>
                  <a:pt x="402483" y="117415"/>
                </a:cubicBezTo>
                <a:cubicBezTo>
                  <a:pt x="401911" y="117510"/>
                  <a:pt x="401340" y="117794"/>
                  <a:pt x="400768" y="117794"/>
                </a:cubicBezTo>
                <a:close/>
                <a:moveTo>
                  <a:pt x="402673" y="117320"/>
                </a:moveTo>
                <a:lnTo>
                  <a:pt x="402673" y="117510"/>
                </a:lnTo>
                <a:cubicBezTo>
                  <a:pt x="402673" y="117510"/>
                  <a:pt x="402578" y="117510"/>
                  <a:pt x="402578" y="117415"/>
                </a:cubicBezTo>
                <a:lnTo>
                  <a:pt x="402673" y="117320"/>
                </a:lnTo>
                <a:cubicBezTo>
                  <a:pt x="402768" y="116372"/>
                  <a:pt x="402387" y="114949"/>
                  <a:pt x="402863" y="114664"/>
                </a:cubicBezTo>
                <a:cubicBezTo>
                  <a:pt x="407817" y="111345"/>
                  <a:pt x="412865" y="108405"/>
                  <a:pt x="418580" y="106887"/>
                </a:cubicBezTo>
                <a:cubicBezTo>
                  <a:pt x="419532" y="106602"/>
                  <a:pt x="420580" y="107172"/>
                  <a:pt x="421533" y="107361"/>
                </a:cubicBezTo>
                <a:cubicBezTo>
                  <a:pt x="421533" y="107361"/>
                  <a:pt x="402673" y="117320"/>
                  <a:pt x="402673" y="117320"/>
                </a:cubicBezTo>
                <a:close/>
                <a:moveTo>
                  <a:pt x="299327" y="110112"/>
                </a:moveTo>
                <a:lnTo>
                  <a:pt x="299041" y="110396"/>
                </a:lnTo>
                <a:lnTo>
                  <a:pt x="300184" y="110396"/>
                </a:lnTo>
                <a:cubicBezTo>
                  <a:pt x="299898" y="110301"/>
                  <a:pt x="299613" y="110207"/>
                  <a:pt x="299327" y="110112"/>
                </a:cubicBezTo>
                <a:close/>
                <a:moveTo>
                  <a:pt x="300565" y="110396"/>
                </a:moveTo>
                <a:lnTo>
                  <a:pt x="300184" y="110396"/>
                </a:lnTo>
                <a:cubicBezTo>
                  <a:pt x="300279" y="110396"/>
                  <a:pt x="300374" y="110491"/>
                  <a:pt x="300470" y="110491"/>
                </a:cubicBezTo>
                <a:cubicBezTo>
                  <a:pt x="300470" y="111724"/>
                  <a:pt x="300565" y="113052"/>
                  <a:pt x="300565" y="114285"/>
                </a:cubicBezTo>
                <a:lnTo>
                  <a:pt x="300659" y="114285"/>
                </a:lnTo>
                <a:cubicBezTo>
                  <a:pt x="300659" y="112957"/>
                  <a:pt x="300565" y="111629"/>
                  <a:pt x="300565" y="110396"/>
                </a:cubicBezTo>
                <a:close/>
                <a:moveTo>
                  <a:pt x="1341362" y="1031182"/>
                </a:moveTo>
                <a:lnTo>
                  <a:pt x="1341552" y="1031182"/>
                </a:lnTo>
                <a:lnTo>
                  <a:pt x="1341552" y="1031087"/>
                </a:lnTo>
                <a:lnTo>
                  <a:pt x="1341362" y="1031182"/>
                </a:lnTo>
                <a:close/>
                <a:moveTo>
                  <a:pt x="1342981" y="1030897"/>
                </a:moveTo>
                <a:lnTo>
                  <a:pt x="1342886" y="1030992"/>
                </a:lnTo>
                <a:lnTo>
                  <a:pt x="1343076" y="1030992"/>
                </a:lnTo>
                <a:lnTo>
                  <a:pt x="1343076" y="1030897"/>
                </a:lnTo>
                <a:lnTo>
                  <a:pt x="1342981" y="1030897"/>
                </a:lnTo>
                <a:close/>
                <a:moveTo>
                  <a:pt x="1439660" y="981007"/>
                </a:moveTo>
                <a:lnTo>
                  <a:pt x="1439565" y="981197"/>
                </a:lnTo>
                <a:lnTo>
                  <a:pt x="1439755" y="981007"/>
                </a:lnTo>
                <a:lnTo>
                  <a:pt x="1439660" y="981007"/>
                </a:lnTo>
                <a:close/>
                <a:moveTo>
                  <a:pt x="1489285" y="1005668"/>
                </a:moveTo>
                <a:lnTo>
                  <a:pt x="1488809" y="1005668"/>
                </a:lnTo>
                <a:cubicBezTo>
                  <a:pt x="1488904" y="1005668"/>
                  <a:pt x="1488999" y="1005762"/>
                  <a:pt x="1489095" y="1005857"/>
                </a:cubicBezTo>
                <a:cubicBezTo>
                  <a:pt x="1489285" y="1005857"/>
                  <a:pt x="1489476" y="1005762"/>
                  <a:pt x="1489666" y="1005857"/>
                </a:cubicBezTo>
                <a:cubicBezTo>
                  <a:pt x="1489571" y="1005762"/>
                  <a:pt x="1489380" y="1005668"/>
                  <a:pt x="1489285" y="1005668"/>
                </a:cubicBezTo>
                <a:close/>
                <a:moveTo>
                  <a:pt x="1504906" y="1005857"/>
                </a:moveTo>
                <a:cubicBezTo>
                  <a:pt x="1502811" y="1002538"/>
                  <a:pt x="1499858" y="1001494"/>
                  <a:pt x="1497096" y="1000641"/>
                </a:cubicBezTo>
                <a:cubicBezTo>
                  <a:pt x="1486999" y="997511"/>
                  <a:pt x="1476903" y="994286"/>
                  <a:pt x="1466711" y="991820"/>
                </a:cubicBezTo>
                <a:cubicBezTo>
                  <a:pt x="1452519" y="988405"/>
                  <a:pt x="1438231" y="984706"/>
                  <a:pt x="1423658" y="982904"/>
                </a:cubicBezTo>
                <a:cubicBezTo>
                  <a:pt x="1420610" y="982525"/>
                  <a:pt x="1417562" y="981386"/>
                  <a:pt x="1413180" y="980248"/>
                </a:cubicBezTo>
                <a:cubicBezTo>
                  <a:pt x="1415943" y="979679"/>
                  <a:pt x="1417276" y="979110"/>
                  <a:pt x="1418419" y="979300"/>
                </a:cubicBezTo>
                <a:cubicBezTo>
                  <a:pt x="1422801" y="980059"/>
                  <a:pt x="1427277" y="981007"/>
                  <a:pt x="1431659" y="982145"/>
                </a:cubicBezTo>
                <a:cubicBezTo>
                  <a:pt x="1434612" y="982904"/>
                  <a:pt x="1437279" y="983758"/>
                  <a:pt x="1439565" y="981197"/>
                </a:cubicBezTo>
                <a:cubicBezTo>
                  <a:pt x="1438803" y="980533"/>
                  <a:pt x="1438231" y="979490"/>
                  <a:pt x="1437469" y="979300"/>
                </a:cubicBezTo>
                <a:cubicBezTo>
                  <a:pt x="1431945" y="978256"/>
                  <a:pt x="1426325" y="977498"/>
                  <a:pt x="1420800" y="976549"/>
                </a:cubicBezTo>
                <a:cubicBezTo>
                  <a:pt x="1420038" y="976360"/>
                  <a:pt x="1418991" y="975696"/>
                  <a:pt x="1418800" y="975126"/>
                </a:cubicBezTo>
                <a:cubicBezTo>
                  <a:pt x="1418610" y="974463"/>
                  <a:pt x="1419181" y="973419"/>
                  <a:pt x="1419657" y="972850"/>
                </a:cubicBezTo>
                <a:cubicBezTo>
                  <a:pt x="1422801" y="969720"/>
                  <a:pt x="1425944" y="966780"/>
                  <a:pt x="1428992" y="963650"/>
                </a:cubicBezTo>
                <a:cubicBezTo>
                  <a:pt x="1438707" y="953881"/>
                  <a:pt x="1448328" y="944016"/>
                  <a:pt x="1458234" y="934437"/>
                </a:cubicBezTo>
                <a:cubicBezTo>
                  <a:pt x="1467187" y="925711"/>
                  <a:pt x="1476426" y="917269"/>
                  <a:pt x="1485570" y="908638"/>
                </a:cubicBezTo>
                <a:cubicBezTo>
                  <a:pt x="1488999" y="905318"/>
                  <a:pt x="1492428" y="901904"/>
                  <a:pt x="1495762" y="898394"/>
                </a:cubicBezTo>
                <a:cubicBezTo>
                  <a:pt x="1496334" y="897825"/>
                  <a:pt x="1497191" y="896972"/>
                  <a:pt x="1497191" y="896403"/>
                </a:cubicBezTo>
                <a:cubicBezTo>
                  <a:pt x="1496905" y="894316"/>
                  <a:pt x="1496238" y="892324"/>
                  <a:pt x="1495762" y="890332"/>
                </a:cubicBezTo>
                <a:cubicBezTo>
                  <a:pt x="1494238" y="890996"/>
                  <a:pt x="1492428" y="891471"/>
                  <a:pt x="1491190" y="892514"/>
                </a:cubicBezTo>
                <a:cubicBezTo>
                  <a:pt x="1482808" y="899248"/>
                  <a:pt x="1474426" y="905982"/>
                  <a:pt x="1466330" y="913096"/>
                </a:cubicBezTo>
                <a:cubicBezTo>
                  <a:pt x="1454519" y="923339"/>
                  <a:pt x="1442803" y="933678"/>
                  <a:pt x="1431278" y="944111"/>
                </a:cubicBezTo>
                <a:cubicBezTo>
                  <a:pt x="1421848" y="952648"/>
                  <a:pt x="1412704" y="961563"/>
                  <a:pt x="1403370" y="970194"/>
                </a:cubicBezTo>
                <a:cubicBezTo>
                  <a:pt x="1402417" y="971143"/>
                  <a:pt x="1401179" y="971712"/>
                  <a:pt x="1400036" y="972566"/>
                </a:cubicBezTo>
                <a:cubicBezTo>
                  <a:pt x="1400417" y="970669"/>
                  <a:pt x="1401084" y="969246"/>
                  <a:pt x="1402131" y="968297"/>
                </a:cubicBezTo>
                <a:cubicBezTo>
                  <a:pt x="1413276" y="958433"/>
                  <a:pt x="1422610" y="946672"/>
                  <a:pt x="1434231" y="937282"/>
                </a:cubicBezTo>
                <a:cubicBezTo>
                  <a:pt x="1438898" y="933583"/>
                  <a:pt x="1442898" y="928935"/>
                  <a:pt x="1447280" y="924857"/>
                </a:cubicBezTo>
                <a:cubicBezTo>
                  <a:pt x="1451757" y="920779"/>
                  <a:pt x="1455948" y="916321"/>
                  <a:pt x="1460805" y="912622"/>
                </a:cubicBezTo>
                <a:cubicBezTo>
                  <a:pt x="1464234" y="910061"/>
                  <a:pt x="1467663" y="907500"/>
                  <a:pt x="1470711" y="904560"/>
                </a:cubicBezTo>
                <a:cubicBezTo>
                  <a:pt x="1473855" y="901524"/>
                  <a:pt x="1476522" y="898015"/>
                  <a:pt x="1479284" y="894695"/>
                </a:cubicBezTo>
                <a:cubicBezTo>
                  <a:pt x="1479760" y="894221"/>
                  <a:pt x="1479855" y="893557"/>
                  <a:pt x="1480141" y="892893"/>
                </a:cubicBezTo>
                <a:cubicBezTo>
                  <a:pt x="1477093" y="894126"/>
                  <a:pt x="1474712" y="895739"/>
                  <a:pt x="1472521" y="897446"/>
                </a:cubicBezTo>
                <a:cubicBezTo>
                  <a:pt x="1468235" y="900860"/>
                  <a:pt x="1463949" y="904275"/>
                  <a:pt x="1459758" y="907784"/>
                </a:cubicBezTo>
                <a:cubicBezTo>
                  <a:pt x="1449090" y="916605"/>
                  <a:pt x="1438422" y="925426"/>
                  <a:pt x="1428039" y="934437"/>
                </a:cubicBezTo>
                <a:cubicBezTo>
                  <a:pt x="1419372" y="941930"/>
                  <a:pt x="1411180" y="949802"/>
                  <a:pt x="1402703" y="957485"/>
                </a:cubicBezTo>
                <a:cubicBezTo>
                  <a:pt x="1401560" y="958528"/>
                  <a:pt x="1399941" y="959097"/>
                  <a:pt x="1397940" y="960235"/>
                </a:cubicBezTo>
                <a:cubicBezTo>
                  <a:pt x="1398702" y="947526"/>
                  <a:pt x="1399464" y="935859"/>
                  <a:pt x="1400131" y="924098"/>
                </a:cubicBezTo>
                <a:cubicBezTo>
                  <a:pt x="1400607" y="914329"/>
                  <a:pt x="1400988" y="904465"/>
                  <a:pt x="1401465" y="894600"/>
                </a:cubicBezTo>
                <a:cubicBezTo>
                  <a:pt x="1402227" y="880847"/>
                  <a:pt x="1403084" y="867094"/>
                  <a:pt x="1403846" y="853342"/>
                </a:cubicBezTo>
                <a:cubicBezTo>
                  <a:pt x="1404036" y="848030"/>
                  <a:pt x="1403465" y="842813"/>
                  <a:pt x="1401369" y="837881"/>
                </a:cubicBezTo>
                <a:cubicBezTo>
                  <a:pt x="1400988" y="836838"/>
                  <a:pt x="1400607" y="835795"/>
                  <a:pt x="1399845" y="835036"/>
                </a:cubicBezTo>
                <a:cubicBezTo>
                  <a:pt x="1398036" y="832949"/>
                  <a:pt x="1395845" y="833423"/>
                  <a:pt x="1394987" y="836079"/>
                </a:cubicBezTo>
                <a:cubicBezTo>
                  <a:pt x="1394797" y="836743"/>
                  <a:pt x="1394892" y="837407"/>
                  <a:pt x="1394702" y="838071"/>
                </a:cubicBezTo>
                <a:cubicBezTo>
                  <a:pt x="1393749" y="841106"/>
                  <a:pt x="1391273" y="842719"/>
                  <a:pt x="1387368" y="842908"/>
                </a:cubicBezTo>
                <a:cubicBezTo>
                  <a:pt x="1387272" y="841960"/>
                  <a:pt x="1387368" y="840822"/>
                  <a:pt x="1387082" y="839873"/>
                </a:cubicBezTo>
                <a:cubicBezTo>
                  <a:pt x="1386701" y="839019"/>
                  <a:pt x="1385939" y="838261"/>
                  <a:pt x="1385367" y="837502"/>
                </a:cubicBezTo>
                <a:cubicBezTo>
                  <a:pt x="1384891" y="838356"/>
                  <a:pt x="1384034" y="839114"/>
                  <a:pt x="1383939" y="840063"/>
                </a:cubicBezTo>
                <a:cubicBezTo>
                  <a:pt x="1382605" y="852962"/>
                  <a:pt x="1381557" y="865956"/>
                  <a:pt x="1379462" y="878856"/>
                </a:cubicBezTo>
                <a:cubicBezTo>
                  <a:pt x="1377652" y="889384"/>
                  <a:pt x="1376604" y="900102"/>
                  <a:pt x="1375366" y="910725"/>
                </a:cubicBezTo>
                <a:cubicBezTo>
                  <a:pt x="1373842" y="923909"/>
                  <a:pt x="1372318" y="937187"/>
                  <a:pt x="1370794" y="950466"/>
                </a:cubicBezTo>
                <a:cubicBezTo>
                  <a:pt x="1370413" y="953217"/>
                  <a:pt x="1370032" y="955967"/>
                  <a:pt x="1369651" y="958718"/>
                </a:cubicBezTo>
                <a:cubicBezTo>
                  <a:pt x="1366222" y="957769"/>
                  <a:pt x="1364793" y="954734"/>
                  <a:pt x="1362603" y="952363"/>
                </a:cubicBezTo>
                <a:cubicBezTo>
                  <a:pt x="1362317" y="952078"/>
                  <a:pt x="1362126" y="951699"/>
                  <a:pt x="1361841" y="951320"/>
                </a:cubicBezTo>
                <a:cubicBezTo>
                  <a:pt x="1355364" y="943068"/>
                  <a:pt x="1348887" y="934816"/>
                  <a:pt x="1342314" y="926564"/>
                </a:cubicBezTo>
                <a:cubicBezTo>
                  <a:pt x="1341648" y="925711"/>
                  <a:pt x="1340790" y="925047"/>
                  <a:pt x="1340124" y="924193"/>
                </a:cubicBezTo>
                <a:cubicBezTo>
                  <a:pt x="1334599" y="915941"/>
                  <a:pt x="1329170" y="907784"/>
                  <a:pt x="1323550" y="899627"/>
                </a:cubicBezTo>
                <a:cubicBezTo>
                  <a:pt x="1322026" y="897256"/>
                  <a:pt x="1320216" y="894980"/>
                  <a:pt x="1318407" y="892798"/>
                </a:cubicBezTo>
                <a:cubicBezTo>
                  <a:pt x="1316883" y="891091"/>
                  <a:pt x="1315454" y="891186"/>
                  <a:pt x="1314025" y="892893"/>
                </a:cubicBezTo>
                <a:cubicBezTo>
                  <a:pt x="1312691" y="894411"/>
                  <a:pt x="1311644" y="896023"/>
                  <a:pt x="1310596" y="897446"/>
                </a:cubicBezTo>
                <a:cubicBezTo>
                  <a:pt x="1308691" y="897541"/>
                  <a:pt x="1307739" y="895454"/>
                  <a:pt x="1306215" y="895454"/>
                </a:cubicBezTo>
                <a:cubicBezTo>
                  <a:pt x="1305834" y="895454"/>
                  <a:pt x="1305453" y="895549"/>
                  <a:pt x="1304976" y="895834"/>
                </a:cubicBezTo>
                <a:cubicBezTo>
                  <a:pt x="1306977" y="899817"/>
                  <a:pt x="1308977" y="903801"/>
                  <a:pt x="1311168" y="907784"/>
                </a:cubicBezTo>
                <a:cubicBezTo>
                  <a:pt x="1314787" y="914424"/>
                  <a:pt x="1318311" y="921253"/>
                  <a:pt x="1322407" y="927702"/>
                </a:cubicBezTo>
                <a:cubicBezTo>
                  <a:pt x="1326503" y="934152"/>
                  <a:pt x="1331075" y="940222"/>
                  <a:pt x="1335552" y="946387"/>
                </a:cubicBezTo>
                <a:cubicBezTo>
                  <a:pt x="1340695" y="953501"/>
                  <a:pt x="1345839" y="960520"/>
                  <a:pt x="1350982" y="967634"/>
                </a:cubicBezTo>
                <a:cubicBezTo>
                  <a:pt x="1351554" y="968297"/>
                  <a:pt x="1352506" y="969246"/>
                  <a:pt x="1352316" y="969815"/>
                </a:cubicBezTo>
                <a:cubicBezTo>
                  <a:pt x="1351649" y="972566"/>
                  <a:pt x="1354125" y="972850"/>
                  <a:pt x="1355364" y="974178"/>
                </a:cubicBezTo>
                <a:cubicBezTo>
                  <a:pt x="1355935" y="974747"/>
                  <a:pt x="1356030" y="975506"/>
                  <a:pt x="1356602" y="976644"/>
                </a:cubicBezTo>
                <a:cubicBezTo>
                  <a:pt x="1353078" y="976644"/>
                  <a:pt x="1350220" y="976644"/>
                  <a:pt x="1347362" y="976739"/>
                </a:cubicBezTo>
                <a:cubicBezTo>
                  <a:pt x="1339266" y="976834"/>
                  <a:pt x="1331075" y="976929"/>
                  <a:pt x="1322979" y="977118"/>
                </a:cubicBezTo>
                <a:cubicBezTo>
                  <a:pt x="1322121" y="977118"/>
                  <a:pt x="1320597" y="977023"/>
                  <a:pt x="1320502" y="977403"/>
                </a:cubicBezTo>
                <a:cubicBezTo>
                  <a:pt x="1319454" y="980343"/>
                  <a:pt x="1318026" y="978541"/>
                  <a:pt x="1316502" y="978067"/>
                </a:cubicBezTo>
                <a:cubicBezTo>
                  <a:pt x="1315740" y="977782"/>
                  <a:pt x="1314787" y="978067"/>
                  <a:pt x="1313835" y="978162"/>
                </a:cubicBezTo>
                <a:cubicBezTo>
                  <a:pt x="1306024" y="978731"/>
                  <a:pt x="1298118" y="979395"/>
                  <a:pt x="1290212" y="980059"/>
                </a:cubicBezTo>
                <a:cubicBezTo>
                  <a:pt x="1288022" y="980248"/>
                  <a:pt x="1285736" y="980248"/>
                  <a:pt x="1283736" y="980912"/>
                </a:cubicBezTo>
                <a:cubicBezTo>
                  <a:pt x="1282212" y="981481"/>
                  <a:pt x="1280497" y="982714"/>
                  <a:pt x="1279830" y="984042"/>
                </a:cubicBezTo>
                <a:cubicBezTo>
                  <a:pt x="1278116" y="987267"/>
                  <a:pt x="1278211" y="987362"/>
                  <a:pt x="1276401" y="988216"/>
                </a:cubicBezTo>
                <a:cubicBezTo>
                  <a:pt x="1275544" y="988595"/>
                  <a:pt x="1274877" y="989259"/>
                  <a:pt x="1273258" y="990492"/>
                </a:cubicBezTo>
                <a:cubicBezTo>
                  <a:pt x="1275449" y="990966"/>
                  <a:pt x="1276401" y="991346"/>
                  <a:pt x="1277449" y="991346"/>
                </a:cubicBezTo>
                <a:cubicBezTo>
                  <a:pt x="1291165" y="992389"/>
                  <a:pt x="1304976" y="993432"/>
                  <a:pt x="1318787" y="994476"/>
                </a:cubicBezTo>
                <a:cubicBezTo>
                  <a:pt x="1330599" y="995234"/>
                  <a:pt x="1342314" y="995993"/>
                  <a:pt x="1354125" y="996847"/>
                </a:cubicBezTo>
                <a:cubicBezTo>
                  <a:pt x="1356411" y="997036"/>
                  <a:pt x="1358602" y="997795"/>
                  <a:pt x="1361460" y="998364"/>
                </a:cubicBezTo>
                <a:cubicBezTo>
                  <a:pt x="1354697" y="1005762"/>
                  <a:pt x="1348220" y="1012591"/>
                  <a:pt x="1342029" y="1019610"/>
                </a:cubicBezTo>
                <a:cubicBezTo>
                  <a:pt x="1330980" y="1032130"/>
                  <a:pt x="1320026" y="1044745"/>
                  <a:pt x="1309167" y="1057360"/>
                </a:cubicBezTo>
                <a:cubicBezTo>
                  <a:pt x="1305738" y="1061344"/>
                  <a:pt x="1302690" y="1065612"/>
                  <a:pt x="1299642" y="1069880"/>
                </a:cubicBezTo>
                <a:cubicBezTo>
                  <a:pt x="1298404" y="1071777"/>
                  <a:pt x="1296404" y="1073863"/>
                  <a:pt x="1298785" y="1076329"/>
                </a:cubicBezTo>
                <a:cubicBezTo>
                  <a:pt x="1299261" y="1075381"/>
                  <a:pt x="1299642" y="1074338"/>
                  <a:pt x="1300309" y="1073579"/>
                </a:cubicBezTo>
                <a:cubicBezTo>
                  <a:pt x="1307929" y="1065422"/>
                  <a:pt x="1315835" y="1057644"/>
                  <a:pt x="1323169" y="1049203"/>
                </a:cubicBezTo>
                <a:cubicBezTo>
                  <a:pt x="1328027" y="1043607"/>
                  <a:pt x="1333932" y="1038959"/>
                  <a:pt x="1338790" y="1033363"/>
                </a:cubicBezTo>
                <a:cubicBezTo>
                  <a:pt x="1339266" y="1032699"/>
                  <a:pt x="1340600" y="1032604"/>
                  <a:pt x="1341552" y="1032415"/>
                </a:cubicBezTo>
                <a:cubicBezTo>
                  <a:pt x="1340790" y="1033648"/>
                  <a:pt x="1340314" y="1034976"/>
                  <a:pt x="1339457" y="1036019"/>
                </a:cubicBezTo>
                <a:cubicBezTo>
                  <a:pt x="1334980" y="1041046"/>
                  <a:pt x="1330313" y="1045883"/>
                  <a:pt x="1325931" y="1051005"/>
                </a:cubicBezTo>
                <a:cubicBezTo>
                  <a:pt x="1321931" y="1055463"/>
                  <a:pt x="1318311" y="1060395"/>
                  <a:pt x="1314120" y="1064473"/>
                </a:cubicBezTo>
                <a:cubicBezTo>
                  <a:pt x="1305453" y="1073105"/>
                  <a:pt x="1300214" y="1084012"/>
                  <a:pt x="1292689" y="1093307"/>
                </a:cubicBezTo>
                <a:cubicBezTo>
                  <a:pt x="1292499" y="1093592"/>
                  <a:pt x="1292689" y="1094161"/>
                  <a:pt x="1292689" y="1095109"/>
                </a:cubicBezTo>
                <a:cubicBezTo>
                  <a:pt x="1297071" y="1092643"/>
                  <a:pt x="1301357" y="1090841"/>
                  <a:pt x="1304881" y="1087427"/>
                </a:cubicBezTo>
                <a:cubicBezTo>
                  <a:pt x="1312787" y="1079934"/>
                  <a:pt x="1320978" y="1072536"/>
                  <a:pt x="1328979" y="1065137"/>
                </a:cubicBezTo>
                <a:cubicBezTo>
                  <a:pt x="1334599" y="1059921"/>
                  <a:pt x="1340314" y="1054799"/>
                  <a:pt x="1345839" y="1049393"/>
                </a:cubicBezTo>
                <a:cubicBezTo>
                  <a:pt x="1351458" y="1043891"/>
                  <a:pt x="1356887" y="1038201"/>
                  <a:pt x="1362507" y="1032604"/>
                </a:cubicBezTo>
                <a:cubicBezTo>
                  <a:pt x="1363174" y="1031941"/>
                  <a:pt x="1364222" y="1031561"/>
                  <a:pt x="1365460" y="1030802"/>
                </a:cubicBezTo>
                <a:cubicBezTo>
                  <a:pt x="1366127" y="1039623"/>
                  <a:pt x="1364317" y="1047685"/>
                  <a:pt x="1365174" y="1055937"/>
                </a:cubicBezTo>
                <a:cubicBezTo>
                  <a:pt x="1366127" y="1064379"/>
                  <a:pt x="1364317" y="1073200"/>
                  <a:pt x="1363936" y="1081831"/>
                </a:cubicBezTo>
                <a:cubicBezTo>
                  <a:pt x="1363746" y="1085245"/>
                  <a:pt x="1364127" y="1088755"/>
                  <a:pt x="1364127" y="1092169"/>
                </a:cubicBezTo>
                <a:cubicBezTo>
                  <a:pt x="1364222" y="1095489"/>
                  <a:pt x="1364508" y="1098808"/>
                  <a:pt x="1364317" y="1102033"/>
                </a:cubicBezTo>
                <a:cubicBezTo>
                  <a:pt x="1363365" y="1113700"/>
                  <a:pt x="1364127" y="1125176"/>
                  <a:pt x="1366794" y="1136558"/>
                </a:cubicBezTo>
                <a:cubicBezTo>
                  <a:pt x="1368413" y="1143197"/>
                  <a:pt x="1369365" y="1149837"/>
                  <a:pt x="1370985" y="1156476"/>
                </a:cubicBezTo>
                <a:cubicBezTo>
                  <a:pt x="1371937" y="1160365"/>
                  <a:pt x="1373556" y="1164159"/>
                  <a:pt x="1375176" y="1167858"/>
                </a:cubicBezTo>
                <a:cubicBezTo>
                  <a:pt x="1375747" y="1169091"/>
                  <a:pt x="1377271" y="1169945"/>
                  <a:pt x="1378319" y="1170988"/>
                </a:cubicBezTo>
                <a:cubicBezTo>
                  <a:pt x="1379843" y="1167953"/>
                  <a:pt x="1382510" y="1171747"/>
                  <a:pt x="1384034" y="1170229"/>
                </a:cubicBezTo>
                <a:cubicBezTo>
                  <a:pt x="1385367" y="1168806"/>
                  <a:pt x="1386606" y="1167194"/>
                  <a:pt x="1387177" y="1165487"/>
                </a:cubicBezTo>
                <a:cubicBezTo>
                  <a:pt x="1389844" y="1157045"/>
                  <a:pt x="1392130" y="1148414"/>
                  <a:pt x="1394987" y="1140067"/>
                </a:cubicBezTo>
                <a:cubicBezTo>
                  <a:pt x="1396416" y="1135989"/>
                  <a:pt x="1396702" y="1131531"/>
                  <a:pt x="1397178" y="1127168"/>
                </a:cubicBezTo>
                <a:cubicBezTo>
                  <a:pt x="1397750" y="1122236"/>
                  <a:pt x="1398131" y="1117209"/>
                  <a:pt x="1398131" y="1112277"/>
                </a:cubicBezTo>
                <a:cubicBezTo>
                  <a:pt x="1398131" y="1103266"/>
                  <a:pt x="1397655" y="1094256"/>
                  <a:pt x="1398702" y="1085150"/>
                </a:cubicBezTo>
                <a:cubicBezTo>
                  <a:pt x="1399179" y="1080218"/>
                  <a:pt x="1399560" y="1075002"/>
                  <a:pt x="1398416" y="1070259"/>
                </a:cubicBezTo>
                <a:cubicBezTo>
                  <a:pt x="1397178" y="1065137"/>
                  <a:pt x="1397750" y="1060205"/>
                  <a:pt x="1397940" y="1055273"/>
                </a:cubicBezTo>
                <a:cubicBezTo>
                  <a:pt x="1398036" y="1050626"/>
                  <a:pt x="1398131" y="1046073"/>
                  <a:pt x="1398131" y="1041520"/>
                </a:cubicBezTo>
                <a:cubicBezTo>
                  <a:pt x="1398226" y="1036398"/>
                  <a:pt x="1398226" y="1031277"/>
                  <a:pt x="1398321" y="1025491"/>
                </a:cubicBezTo>
                <a:cubicBezTo>
                  <a:pt x="1399560" y="1026345"/>
                  <a:pt x="1400131" y="1026629"/>
                  <a:pt x="1400512" y="1027008"/>
                </a:cubicBezTo>
                <a:cubicBezTo>
                  <a:pt x="1406322" y="1033648"/>
                  <a:pt x="1412133" y="1040192"/>
                  <a:pt x="1418038" y="1046737"/>
                </a:cubicBezTo>
                <a:cubicBezTo>
                  <a:pt x="1423753" y="1053092"/>
                  <a:pt x="1429468" y="1059446"/>
                  <a:pt x="1435374" y="1065706"/>
                </a:cubicBezTo>
                <a:cubicBezTo>
                  <a:pt x="1440041" y="1070544"/>
                  <a:pt x="1444994" y="1075286"/>
                  <a:pt x="1449756" y="1080028"/>
                </a:cubicBezTo>
                <a:cubicBezTo>
                  <a:pt x="1453376" y="1083633"/>
                  <a:pt x="1456995" y="1087047"/>
                  <a:pt x="1460520" y="1090652"/>
                </a:cubicBezTo>
                <a:cubicBezTo>
                  <a:pt x="1464044" y="1094445"/>
                  <a:pt x="1466901" y="1099093"/>
                  <a:pt x="1472712" y="1099947"/>
                </a:cubicBezTo>
                <a:cubicBezTo>
                  <a:pt x="1473474" y="1100041"/>
                  <a:pt x="1474045" y="1101085"/>
                  <a:pt x="1474616" y="1101654"/>
                </a:cubicBezTo>
                <a:cubicBezTo>
                  <a:pt x="1476712" y="1103646"/>
                  <a:pt x="1478998" y="1105448"/>
                  <a:pt x="1480808" y="1107629"/>
                </a:cubicBezTo>
                <a:cubicBezTo>
                  <a:pt x="1483380" y="1110570"/>
                  <a:pt x="1486142" y="1110949"/>
                  <a:pt x="1489761" y="1109052"/>
                </a:cubicBezTo>
                <a:cubicBezTo>
                  <a:pt x="1487952" y="1102887"/>
                  <a:pt x="1484523" y="1098050"/>
                  <a:pt x="1480427" y="1093307"/>
                </a:cubicBezTo>
                <a:cubicBezTo>
                  <a:pt x="1476141" y="1088375"/>
                  <a:pt x="1472045" y="1083158"/>
                  <a:pt x="1467854" y="1078132"/>
                </a:cubicBezTo>
                <a:cubicBezTo>
                  <a:pt x="1466616" y="1076614"/>
                  <a:pt x="1465377" y="1075002"/>
                  <a:pt x="1464139" y="1073484"/>
                </a:cubicBezTo>
                <a:cubicBezTo>
                  <a:pt x="1457662" y="1065991"/>
                  <a:pt x="1451185" y="1058593"/>
                  <a:pt x="1444899" y="1051005"/>
                </a:cubicBezTo>
                <a:cubicBezTo>
                  <a:pt x="1438231" y="1043133"/>
                  <a:pt x="1431754" y="1035165"/>
                  <a:pt x="1425277" y="1027293"/>
                </a:cubicBezTo>
                <a:cubicBezTo>
                  <a:pt x="1420134" y="1020938"/>
                  <a:pt x="1415085" y="1014583"/>
                  <a:pt x="1409847" y="1008323"/>
                </a:cubicBezTo>
                <a:cubicBezTo>
                  <a:pt x="1409275" y="1007564"/>
                  <a:pt x="1408323" y="1007090"/>
                  <a:pt x="1407370" y="1006616"/>
                </a:cubicBezTo>
                <a:cubicBezTo>
                  <a:pt x="1409561" y="1006237"/>
                  <a:pt x="1411561" y="1005478"/>
                  <a:pt x="1413657" y="1005668"/>
                </a:cubicBezTo>
                <a:cubicBezTo>
                  <a:pt x="1417752" y="1005952"/>
                  <a:pt x="1421848" y="1005857"/>
                  <a:pt x="1426039" y="1007090"/>
                </a:cubicBezTo>
                <a:cubicBezTo>
                  <a:pt x="1429373" y="1008228"/>
                  <a:pt x="1433373" y="1007375"/>
                  <a:pt x="1437088" y="1007659"/>
                </a:cubicBezTo>
                <a:cubicBezTo>
                  <a:pt x="1444518" y="1008134"/>
                  <a:pt x="1451947" y="1009082"/>
                  <a:pt x="1459377" y="1009462"/>
                </a:cubicBezTo>
                <a:cubicBezTo>
                  <a:pt x="1467854" y="1009936"/>
                  <a:pt x="1476426" y="1010031"/>
                  <a:pt x="1484999" y="1010315"/>
                </a:cubicBezTo>
                <a:cubicBezTo>
                  <a:pt x="1489190" y="1010505"/>
                  <a:pt x="1493381" y="1010979"/>
                  <a:pt x="1497477" y="1011169"/>
                </a:cubicBezTo>
                <a:cubicBezTo>
                  <a:pt x="1498334" y="1011169"/>
                  <a:pt x="1499286" y="1010600"/>
                  <a:pt x="1500144" y="1010315"/>
                </a:cubicBezTo>
                <a:cubicBezTo>
                  <a:pt x="1497762" y="1008323"/>
                  <a:pt x="1495286" y="1007659"/>
                  <a:pt x="1492809" y="1006901"/>
                </a:cubicBezTo>
                <a:cubicBezTo>
                  <a:pt x="1491666" y="1006521"/>
                  <a:pt x="1490714" y="1006142"/>
                  <a:pt x="1489666" y="1005857"/>
                </a:cubicBezTo>
                <a:cubicBezTo>
                  <a:pt x="1489476" y="1005762"/>
                  <a:pt x="1489285" y="1005857"/>
                  <a:pt x="1489095" y="1005857"/>
                </a:cubicBezTo>
                <a:cubicBezTo>
                  <a:pt x="1488999" y="1005762"/>
                  <a:pt x="1488904" y="1005668"/>
                  <a:pt x="1488809" y="1005668"/>
                </a:cubicBezTo>
                <a:cubicBezTo>
                  <a:pt x="1488333" y="1005668"/>
                  <a:pt x="1487856" y="1005668"/>
                  <a:pt x="1487380" y="1005573"/>
                </a:cubicBezTo>
                <a:cubicBezTo>
                  <a:pt x="1486904" y="1005573"/>
                  <a:pt x="1486523" y="1005478"/>
                  <a:pt x="1486047" y="1005383"/>
                </a:cubicBezTo>
                <a:cubicBezTo>
                  <a:pt x="1486618" y="1005193"/>
                  <a:pt x="1487190" y="1004814"/>
                  <a:pt x="1487666" y="1004909"/>
                </a:cubicBezTo>
                <a:cubicBezTo>
                  <a:pt x="1488142" y="1005004"/>
                  <a:pt x="1488428" y="1005288"/>
                  <a:pt x="1488809" y="1005668"/>
                </a:cubicBezTo>
                <a:lnTo>
                  <a:pt x="1489285" y="1005668"/>
                </a:lnTo>
                <a:cubicBezTo>
                  <a:pt x="1489380" y="1005668"/>
                  <a:pt x="1489571" y="1005762"/>
                  <a:pt x="1489666" y="1005857"/>
                </a:cubicBezTo>
                <a:cubicBezTo>
                  <a:pt x="1494524" y="1005193"/>
                  <a:pt x="1499477" y="1007185"/>
                  <a:pt x="1504906" y="1005857"/>
                </a:cubicBezTo>
                <a:lnTo>
                  <a:pt x="1504906" y="1005857"/>
                </a:lnTo>
                <a:lnTo>
                  <a:pt x="1504906" y="1005857"/>
                </a:lnTo>
                <a:close/>
                <a:moveTo>
                  <a:pt x="1343076" y="1030897"/>
                </a:moveTo>
                <a:lnTo>
                  <a:pt x="1343076" y="1030992"/>
                </a:lnTo>
                <a:lnTo>
                  <a:pt x="1342886" y="1030992"/>
                </a:lnTo>
                <a:cubicBezTo>
                  <a:pt x="1342505" y="1031277"/>
                  <a:pt x="1342124" y="1031751"/>
                  <a:pt x="1341743" y="1032035"/>
                </a:cubicBezTo>
                <a:cubicBezTo>
                  <a:pt x="1341552" y="1031751"/>
                  <a:pt x="1341457" y="1031466"/>
                  <a:pt x="1341552" y="1031182"/>
                </a:cubicBezTo>
                <a:lnTo>
                  <a:pt x="1341362" y="1031182"/>
                </a:lnTo>
                <a:lnTo>
                  <a:pt x="1341552" y="1031087"/>
                </a:lnTo>
                <a:lnTo>
                  <a:pt x="1341552" y="1031182"/>
                </a:lnTo>
                <a:cubicBezTo>
                  <a:pt x="1342029" y="1031087"/>
                  <a:pt x="1342410" y="1031087"/>
                  <a:pt x="1342886" y="1030992"/>
                </a:cubicBezTo>
                <a:lnTo>
                  <a:pt x="1342981" y="1030897"/>
                </a:lnTo>
                <a:lnTo>
                  <a:pt x="1343076" y="1030897"/>
                </a:lnTo>
                <a:cubicBezTo>
                  <a:pt x="1344029" y="1029190"/>
                  <a:pt x="1344315" y="1027008"/>
                  <a:pt x="1346886" y="1027103"/>
                </a:cubicBezTo>
                <a:cubicBezTo>
                  <a:pt x="1346791" y="1029664"/>
                  <a:pt x="1345648" y="1030992"/>
                  <a:pt x="1343076" y="1030897"/>
                </a:cubicBezTo>
                <a:lnTo>
                  <a:pt x="1343076" y="1030897"/>
                </a:lnTo>
                <a:close/>
                <a:moveTo>
                  <a:pt x="1364317" y="1009462"/>
                </a:moveTo>
                <a:cubicBezTo>
                  <a:pt x="1363936" y="1009651"/>
                  <a:pt x="1363365" y="1009556"/>
                  <a:pt x="1362888" y="1009462"/>
                </a:cubicBezTo>
                <a:lnTo>
                  <a:pt x="1362698" y="1009651"/>
                </a:lnTo>
                <a:lnTo>
                  <a:pt x="1362603" y="1009746"/>
                </a:lnTo>
                <a:cubicBezTo>
                  <a:pt x="1363269" y="1012022"/>
                  <a:pt x="1361936" y="1012307"/>
                  <a:pt x="1360031" y="1011928"/>
                </a:cubicBezTo>
                <a:cubicBezTo>
                  <a:pt x="1360888" y="1011169"/>
                  <a:pt x="1361745" y="1010410"/>
                  <a:pt x="1362603" y="1009746"/>
                </a:cubicBezTo>
                <a:cubicBezTo>
                  <a:pt x="1362698" y="1009651"/>
                  <a:pt x="1362603" y="1009556"/>
                  <a:pt x="1362603" y="1009462"/>
                </a:cubicBezTo>
                <a:lnTo>
                  <a:pt x="1362888" y="1009462"/>
                </a:lnTo>
                <a:cubicBezTo>
                  <a:pt x="1363269" y="1009177"/>
                  <a:pt x="1363746" y="1008703"/>
                  <a:pt x="1364127" y="1008418"/>
                </a:cubicBezTo>
                <a:cubicBezTo>
                  <a:pt x="1364412" y="1008228"/>
                  <a:pt x="1364698" y="1008228"/>
                  <a:pt x="1365079" y="1008134"/>
                </a:cubicBezTo>
                <a:cubicBezTo>
                  <a:pt x="1364793" y="1008608"/>
                  <a:pt x="1364698" y="1009272"/>
                  <a:pt x="1364317" y="1009462"/>
                </a:cubicBezTo>
                <a:lnTo>
                  <a:pt x="1364317" y="1009462"/>
                </a:lnTo>
                <a:close/>
              </a:path>
            </a:pathLst>
          </a:custGeom>
          <a:solidFill>
            <a:srgbClr val="C8813C"/>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10954508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pictures 02">
    <p:spTree>
      <p:nvGrpSpPr>
        <p:cNvPr id="1" name=""/>
        <p:cNvGrpSpPr/>
        <p:nvPr/>
      </p:nvGrpSpPr>
      <p:grpSpPr>
        <a:xfrm>
          <a:off x="0" y="0"/>
          <a:ext cx="0" cy="0"/>
          <a:chOff x="0" y="0"/>
          <a:chExt cx="0" cy="0"/>
        </a:xfrm>
      </p:grpSpPr>
      <p:sp>
        <p:nvSpPr>
          <p:cNvPr id="17" name="Title 21">
            <a:extLst>
              <a:ext uri="{FF2B5EF4-FFF2-40B4-BE49-F238E27FC236}">
                <a16:creationId xmlns:a16="http://schemas.microsoft.com/office/drawing/2014/main" id="{FF1DE589-773A-4341-6982-928200FD2475}"/>
              </a:ext>
            </a:extLst>
          </p:cNvPr>
          <p:cNvSpPr>
            <a:spLocks noGrp="1"/>
          </p:cNvSpPr>
          <p:nvPr>
            <p:ph type="title"/>
          </p:nvPr>
        </p:nvSpPr>
        <p:spPr>
          <a:xfrm>
            <a:off x="0" y="-438076"/>
            <a:ext cx="10515600" cy="415287"/>
          </a:xfrm>
        </p:spPr>
        <p:txBody>
          <a:bodyPr>
            <a:normAutofit/>
          </a:bodyPr>
          <a:lstStyle>
            <a:lvl1pPr>
              <a:defRPr sz="1200"/>
            </a:lvl1pPr>
          </a:lstStyle>
          <a:p>
            <a:r>
              <a:rPr lang="en-US"/>
              <a:t>Click to edit Master title style</a:t>
            </a:r>
          </a:p>
        </p:txBody>
      </p:sp>
      <p:sp>
        <p:nvSpPr>
          <p:cNvPr id="10" name="Picture Placeholder 9">
            <a:extLst>
              <a:ext uri="{FF2B5EF4-FFF2-40B4-BE49-F238E27FC236}">
                <a16:creationId xmlns:a16="http://schemas.microsoft.com/office/drawing/2014/main" id="{C96D2469-C30C-6CF1-8939-F911C83F9842}"/>
              </a:ext>
            </a:extLst>
          </p:cNvPr>
          <p:cNvSpPr>
            <a:spLocks noGrp="1"/>
          </p:cNvSpPr>
          <p:nvPr>
            <p:ph type="pic" sz="quarter" idx="20" hasCustomPrompt="1"/>
          </p:nvPr>
        </p:nvSpPr>
        <p:spPr>
          <a:xfrm>
            <a:off x="614657" y="0"/>
            <a:ext cx="5556876" cy="3111010"/>
          </a:xfrm>
          <a:custGeom>
            <a:avLst/>
            <a:gdLst>
              <a:gd name="connsiteX0" fmla="*/ 401364 w 5556876"/>
              <a:gd name="connsiteY0" fmla="*/ 0 h 3111010"/>
              <a:gd name="connsiteX1" fmla="*/ 4508919 w 5556876"/>
              <a:gd name="connsiteY1" fmla="*/ 0 h 3111010"/>
              <a:gd name="connsiteX2" fmla="*/ 4569281 w 5556876"/>
              <a:gd name="connsiteY2" fmla="*/ 51479 h 3111010"/>
              <a:gd name="connsiteX3" fmla="*/ 5008021 w 5556876"/>
              <a:gd name="connsiteY3" fmla="*/ 466231 h 3111010"/>
              <a:gd name="connsiteX4" fmla="*/ 5556265 w 5556876"/>
              <a:gd name="connsiteY4" fmla="*/ 1500971 h 3111010"/>
              <a:gd name="connsiteX5" fmla="*/ 5548537 w 5556876"/>
              <a:gd name="connsiteY5" fmla="*/ 1695098 h 3111010"/>
              <a:gd name="connsiteX6" fmla="*/ 5032002 w 5556876"/>
              <a:gd name="connsiteY6" fmla="*/ 2482814 h 3111010"/>
              <a:gd name="connsiteX7" fmla="*/ 4273199 w 5556876"/>
              <a:gd name="connsiteY7" fmla="*/ 2907249 h 3111010"/>
              <a:gd name="connsiteX8" fmla="*/ 2950941 w 5556876"/>
              <a:gd name="connsiteY8" fmla="*/ 3096454 h 3111010"/>
              <a:gd name="connsiteX9" fmla="*/ 1139063 w 5556876"/>
              <a:gd name="connsiteY9" fmla="*/ 2545197 h 3111010"/>
              <a:gd name="connsiteX10" fmla="*/ 88160 w 5556876"/>
              <a:gd name="connsiteY10" fmla="*/ 1444015 h 3111010"/>
              <a:gd name="connsiteX11" fmla="*/ 116936 w 5556876"/>
              <a:gd name="connsiteY11" fmla="*/ 554531 h 3111010"/>
              <a:gd name="connsiteX12" fmla="*/ 314826 w 5556876"/>
              <a:gd name="connsiteY12" fmla="*/ 138099 h 3111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56876" h="3111010">
                <a:moveTo>
                  <a:pt x="401364" y="0"/>
                </a:moveTo>
                <a:lnTo>
                  <a:pt x="4508919" y="0"/>
                </a:lnTo>
                <a:lnTo>
                  <a:pt x="4569281" y="51479"/>
                </a:lnTo>
                <a:cubicBezTo>
                  <a:pt x="4722077" y="186023"/>
                  <a:pt x="4870254" y="323391"/>
                  <a:pt x="5008021" y="466231"/>
                </a:cubicBezTo>
                <a:cubicBezTo>
                  <a:pt x="5302146" y="771614"/>
                  <a:pt x="5528719" y="1111882"/>
                  <a:pt x="5556265" y="1500971"/>
                </a:cubicBezTo>
                <a:cubicBezTo>
                  <a:pt x="5559238" y="1576531"/>
                  <a:pt x="5550501" y="1650324"/>
                  <a:pt x="5548537" y="1695098"/>
                </a:cubicBezTo>
                <a:cubicBezTo>
                  <a:pt x="5488202" y="2031495"/>
                  <a:pt x="5344820" y="2299038"/>
                  <a:pt x="5032002" y="2482814"/>
                </a:cubicBezTo>
                <a:cubicBezTo>
                  <a:pt x="4784667" y="2629522"/>
                  <a:pt x="4537056" y="2778065"/>
                  <a:pt x="4273199" y="2907249"/>
                </a:cubicBezTo>
                <a:cubicBezTo>
                  <a:pt x="3877412" y="3101036"/>
                  <a:pt x="3426485" y="3136279"/>
                  <a:pt x="2950941" y="3096454"/>
                </a:cubicBezTo>
                <a:cubicBezTo>
                  <a:pt x="2293108" y="3042279"/>
                  <a:pt x="1692272" y="2848357"/>
                  <a:pt x="1139063" y="2545197"/>
                </a:cubicBezTo>
                <a:cubicBezTo>
                  <a:pt x="634342" y="2270018"/>
                  <a:pt x="306518" y="1886316"/>
                  <a:pt x="88160" y="1444015"/>
                </a:cubicBezTo>
                <a:cubicBezTo>
                  <a:pt x="-62104" y="1137807"/>
                  <a:pt x="1509" y="843200"/>
                  <a:pt x="116936" y="554531"/>
                </a:cubicBezTo>
                <a:cubicBezTo>
                  <a:pt x="173994" y="410573"/>
                  <a:pt x="239041" y="271223"/>
                  <a:pt x="314826" y="138099"/>
                </a:cubicBezTo>
                <a:close/>
              </a:path>
            </a:pathLst>
          </a:custGeom>
        </p:spPr>
        <p:txBody>
          <a:bodyPr wrap="square" anchor="ctr">
            <a:noAutofit/>
          </a:bodyPr>
          <a:lstStyle>
            <a:lvl1pPr marL="0" indent="0" algn="ctr">
              <a:buNone/>
              <a:defRPr sz="1400"/>
            </a:lvl1pPr>
          </a:lstStyle>
          <a:p>
            <a:r>
              <a:rPr lang="en-US" dirty="0"/>
              <a:t>Picture</a:t>
            </a:r>
          </a:p>
        </p:txBody>
      </p:sp>
      <p:sp>
        <p:nvSpPr>
          <p:cNvPr id="12" name="Picture Placeholder 11">
            <a:extLst>
              <a:ext uri="{FF2B5EF4-FFF2-40B4-BE49-F238E27FC236}">
                <a16:creationId xmlns:a16="http://schemas.microsoft.com/office/drawing/2014/main" id="{AF9B1AE1-003E-621F-FBC4-016C53AEA553}"/>
              </a:ext>
            </a:extLst>
          </p:cNvPr>
          <p:cNvSpPr>
            <a:spLocks noGrp="1"/>
          </p:cNvSpPr>
          <p:nvPr>
            <p:ph type="pic" sz="quarter" idx="21" hasCustomPrompt="1"/>
          </p:nvPr>
        </p:nvSpPr>
        <p:spPr>
          <a:xfrm>
            <a:off x="1" y="3332569"/>
            <a:ext cx="5201251" cy="3525433"/>
          </a:xfrm>
          <a:custGeom>
            <a:avLst/>
            <a:gdLst>
              <a:gd name="connsiteX0" fmla="*/ 1722004 w 5201251"/>
              <a:gd name="connsiteY0" fmla="*/ 17 h 3525433"/>
              <a:gd name="connsiteX1" fmla="*/ 2932181 w 5201251"/>
              <a:gd name="connsiteY1" fmla="*/ 285173 h 3525433"/>
              <a:gd name="connsiteX2" fmla="*/ 4154716 w 5201251"/>
              <a:gd name="connsiteY2" fmla="*/ 897709 h 3525433"/>
              <a:gd name="connsiteX3" fmla="*/ 5104194 w 5201251"/>
              <a:gd name="connsiteY3" fmla="*/ 1906704 h 3525433"/>
              <a:gd name="connsiteX4" fmla="*/ 5171214 w 5201251"/>
              <a:gd name="connsiteY4" fmla="*/ 2137892 h 3525433"/>
              <a:gd name="connsiteX5" fmla="*/ 4955669 w 5201251"/>
              <a:gd name="connsiteY5" fmla="*/ 3259780 h 3525433"/>
              <a:gd name="connsiteX6" fmla="*/ 4761942 w 5201251"/>
              <a:gd name="connsiteY6" fmla="*/ 3525433 h 3525433"/>
              <a:gd name="connsiteX7" fmla="*/ 0 w 5201251"/>
              <a:gd name="connsiteY7" fmla="*/ 3525433 h 3525433"/>
              <a:gd name="connsiteX8" fmla="*/ 0 w 5201251"/>
              <a:gd name="connsiteY8" fmla="*/ 716254 h 3525433"/>
              <a:gd name="connsiteX9" fmla="*/ 82883 w 5201251"/>
              <a:gd name="connsiteY9" fmla="*/ 625937 h 3525433"/>
              <a:gd name="connsiteX10" fmla="*/ 952471 w 5201251"/>
              <a:gd name="connsiteY10" fmla="*/ 113937 h 3525433"/>
              <a:gd name="connsiteX11" fmla="*/ 1722004 w 5201251"/>
              <a:gd name="connsiteY11" fmla="*/ 17 h 352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51" h="3525433">
                <a:moveTo>
                  <a:pt x="1722004" y="17"/>
                </a:moveTo>
                <a:cubicBezTo>
                  <a:pt x="2139738" y="1513"/>
                  <a:pt x="2541901" y="105576"/>
                  <a:pt x="2932181" y="285173"/>
                </a:cubicBezTo>
                <a:cubicBezTo>
                  <a:pt x="3347506" y="476147"/>
                  <a:pt x="3767813" y="666173"/>
                  <a:pt x="4154716" y="897709"/>
                </a:cubicBezTo>
                <a:cubicBezTo>
                  <a:pt x="4567890" y="1145368"/>
                  <a:pt x="4926626" y="1459636"/>
                  <a:pt x="5104194" y="1906704"/>
                </a:cubicBezTo>
                <a:cubicBezTo>
                  <a:pt x="5136289" y="1994424"/>
                  <a:pt x="5155939" y="2084502"/>
                  <a:pt x="5171214" y="2137892"/>
                </a:cubicBezTo>
                <a:cubicBezTo>
                  <a:pt x="5240182" y="2556292"/>
                  <a:pt x="5199183" y="2925191"/>
                  <a:pt x="4955669" y="3259780"/>
                </a:cubicBezTo>
                <a:lnTo>
                  <a:pt x="4761942" y="3525433"/>
                </a:lnTo>
                <a:lnTo>
                  <a:pt x="0" y="3525433"/>
                </a:lnTo>
                <a:lnTo>
                  <a:pt x="0" y="716254"/>
                </a:lnTo>
                <a:lnTo>
                  <a:pt x="82883" y="625937"/>
                </a:lnTo>
                <a:cubicBezTo>
                  <a:pt x="320631" y="385250"/>
                  <a:pt x="608838" y="218039"/>
                  <a:pt x="952471" y="113937"/>
                </a:cubicBezTo>
                <a:cubicBezTo>
                  <a:pt x="1215118" y="35146"/>
                  <a:pt x="1471363" y="-881"/>
                  <a:pt x="1722004" y="17"/>
                </a:cubicBezTo>
                <a:close/>
              </a:path>
            </a:pathLst>
          </a:custGeom>
        </p:spPr>
        <p:txBody>
          <a:bodyPr wrap="square" anchor="ctr">
            <a:noAutofit/>
          </a:bodyPr>
          <a:lstStyle>
            <a:lvl1pPr marL="0" indent="0" algn="ctr">
              <a:buNone/>
              <a:defRPr sz="1400"/>
            </a:lvl1pPr>
          </a:lstStyle>
          <a:p>
            <a:r>
              <a:rPr lang="en-US" dirty="0"/>
              <a:t>Picture</a:t>
            </a:r>
          </a:p>
        </p:txBody>
      </p:sp>
      <p:sp>
        <p:nvSpPr>
          <p:cNvPr id="15" name="Picture Placeholder 14">
            <a:extLst>
              <a:ext uri="{FF2B5EF4-FFF2-40B4-BE49-F238E27FC236}">
                <a16:creationId xmlns:a16="http://schemas.microsoft.com/office/drawing/2014/main" id="{D5FA948D-1C64-B70A-F29D-7DB49C246733}"/>
              </a:ext>
            </a:extLst>
          </p:cNvPr>
          <p:cNvSpPr>
            <a:spLocks noGrp="1"/>
          </p:cNvSpPr>
          <p:nvPr>
            <p:ph type="pic" sz="quarter" idx="19" hasCustomPrompt="1"/>
          </p:nvPr>
        </p:nvSpPr>
        <p:spPr>
          <a:xfrm>
            <a:off x="5235006" y="408597"/>
            <a:ext cx="6956994" cy="5335573"/>
          </a:xfrm>
          <a:custGeom>
            <a:avLst/>
            <a:gdLst>
              <a:gd name="connsiteX0" fmla="*/ 2271506 w 6956994"/>
              <a:gd name="connsiteY0" fmla="*/ 4729516 h 5335573"/>
              <a:gd name="connsiteX1" fmla="*/ 2273309 w 6956994"/>
              <a:gd name="connsiteY1" fmla="*/ 4730451 h 5335573"/>
              <a:gd name="connsiteX2" fmla="*/ 2274112 w 6956994"/>
              <a:gd name="connsiteY2" fmla="*/ 4731320 h 5335573"/>
              <a:gd name="connsiteX3" fmla="*/ 2274647 w 6956994"/>
              <a:gd name="connsiteY3" fmla="*/ 4732255 h 5335573"/>
              <a:gd name="connsiteX4" fmla="*/ 2275649 w 6956994"/>
              <a:gd name="connsiteY4" fmla="*/ 4738001 h 5335573"/>
              <a:gd name="connsiteX5" fmla="*/ 2275783 w 6956994"/>
              <a:gd name="connsiteY5" fmla="*/ 4745952 h 5335573"/>
              <a:gd name="connsiteX6" fmla="*/ 2275649 w 6956994"/>
              <a:gd name="connsiteY6" fmla="*/ 4753904 h 5335573"/>
              <a:gd name="connsiteX7" fmla="*/ 2273109 w 6956994"/>
              <a:gd name="connsiteY7" fmla="*/ 4807757 h 5335573"/>
              <a:gd name="connsiteX8" fmla="*/ 2273510 w 6956994"/>
              <a:gd name="connsiteY8" fmla="*/ 4811699 h 5335573"/>
              <a:gd name="connsiteX9" fmla="*/ 2280194 w 6956994"/>
              <a:gd name="connsiteY9" fmla="*/ 4805017 h 5335573"/>
              <a:gd name="connsiteX10" fmla="*/ 2286609 w 6956994"/>
              <a:gd name="connsiteY10" fmla="*/ 4798803 h 5335573"/>
              <a:gd name="connsiteX11" fmla="*/ 2332321 w 6956994"/>
              <a:gd name="connsiteY11" fmla="*/ 4765262 h 5335573"/>
              <a:gd name="connsiteX12" fmla="*/ 2341410 w 6956994"/>
              <a:gd name="connsiteY12" fmla="*/ 4759917 h 5335573"/>
              <a:gd name="connsiteX13" fmla="*/ 2347425 w 6956994"/>
              <a:gd name="connsiteY13" fmla="*/ 4759917 h 5335573"/>
              <a:gd name="connsiteX14" fmla="*/ 2348160 w 6956994"/>
              <a:gd name="connsiteY14" fmla="*/ 4764327 h 5335573"/>
              <a:gd name="connsiteX15" fmla="*/ 2347692 w 6956994"/>
              <a:gd name="connsiteY15" fmla="*/ 4765797 h 5335573"/>
              <a:gd name="connsiteX16" fmla="*/ 2338336 w 6956994"/>
              <a:gd name="connsiteY16" fmla="*/ 4780830 h 5335573"/>
              <a:gd name="connsiteX17" fmla="*/ 2295230 w 6956994"/>
              <a:gd name="connsiteY17" fmla="*/ 4824527 h 5335573"/>
              <a:gd name="connsiteX18" fmla="*/ 2293426 w 6956994"/>
              <a:gd name="connsiteY18" fmla="*/ 4826198 h 5335573"/>
              <a:gd name="connsiteX19" fmla="*/ 2290285 w 6956994"/>
              <a:gd name="connsiteY19" fmla="*/ 4830140 h 5335573"/>
              <a:gd name="connsiteX20" fmla="*/ 2289683 w 6956994"/>
              <a:gd name="connsiteY20" fmla="*/ 4833013 h 5335573"/>
              <a:gd name="connsiteX21" fmla="*/ 2315547 w 6956994"/>
              <a:gd name="connsiteY21" fmla="*/ 4837223 h 5335573"/>
              <a:gd name="connsiteX22" fmla="*/ 2331452 w 6956994"/>
              <a:gd name="connsiteY22" fmla="*/ 4839428 h 5335573"/>
              <a:gd name="connsiteX23" fmla="*/ 2342747 w 6956994"/>
              <a:gd name="connsiteY23" fmla="*/ 4842434 h 5335573"/>
              <a:gd name="connsiteX24" fmla="*/ 2346423 w 6956994"/>
              <a:gd name="connsiteY24" fmla="*/ 4843903 h 5335573"/>
              <a:gd name="connsiteX25" fmla="*/ 2346289 w 6956994"/>
              <a:gd name="connsiteY25" fmla="*/ 4853459 h 5335573"/>
              <a:gd name="connsiteX26" fmla="*/ 2346222 w 6956994"/>
              <a:gd name="connsiteY26" fmla="*/ 4853592 h 5335573"/>
              <a:gd name="connsiteX27" fmla="*/ 2343014 w 6956994"/>
              <a:gd name="connsiteY27" fmla="*/ 4854995 h 5335573"/>
              <a:gd name="connsiteX28" fmla="*/ 2325972 w 6956994"/>
              <a:gd name="connsiteY28" fmla="*/ 4859271 h 5335573"/>
              <a:gd name="connsiteX29" fmla="*/ 2319423 w 6956994"/>
              <a:gd name="connsiteY29" fmla="*/ 4859673 h 5335573"/>
              <a:gd name="connsiteX30" fmla="*/ 2306525 w 6956994"/>
              <a:gd name="connsiteY30" fmla="*/ 4859806 h 5335573"/>
              <a:gd name="connsiteX31" fmla="*/ 2293627 w 6956994"/>
              <a:gd name="connsiteY31" fmla="*/ 4859806 h 5335573"/>
              <a:gd name="connsiteX32" fmla="*/ 2290418 w 6956994"/>
              <a:gd name="connsiteY32" fmla="*/ 4860073 h 5335573"/>
              <a:gd name="connsiteX33" fmla="*/ 2289216 w 6956994"/>
              <a:gd name="connsiteY33" fmla="*/ 4860207 h 5335573"/>
              <a:gd name="connsiteX34" fmla="*/ 2289416 w 6956994"/>
              <a:gd name="connsiteY34" fmla="*/ 4862078 h 5335573"/>
              <a:gd name="connsiteX35" fmla="*/ 2296901 w 6956994"/>
              <a:gd name="connsiteY35" fmla="*/ 4930096 h 5335573"/>
              <a:gd name="connsiteX36" fmla="*/ 2297102 w 6956994"/>
              <a:gd name="connsiteY36" fmla="*/ 4931966 h 5335573"/>
              <a:gd name="connsiteX37" fmla="*/ 2291688 w 6956994"/>
              <a:gd name="connsiteY37" fmla="*/ 4933971 h 5335573"/>
              <a:gd name="connsiteX38" fmla="*/ 2288347 w 6956994"/>
              <a:gd name="connsiteY38" fmla="*/ 4932367 h 5335573"/>
              <a:gd name="connsiteX39" fmla="*/ 2286943 w 6956994"/>
              <a:gd name="connsiteY39" fmla="*/ 4930363 h 5335573"/>
              <a:gd name="connsiteX40" fmla="*/ 2275783 w 6956994"/>
              <a:gd name="connsiteY40" fmla="*/ 4902902 h 5335573"/>
              <a:gd name="connsiteX41" fmla="*/ 2265557 w 6956994"/>
              <a:gd name="connsiteY41" fmla="*/ 4872567 h 5335573"/>
              <a:gd name="connsiteX42" fmla="*/ 2263085 w 6956994"/>
              <a:gd name="connsiteY42" fmla="*/ 4880853 h 5335573"/>
              <a:gd name="connsiteX43" fmla="*/ 2256335 w 6956994"/>
              <a:gd name="connsiteY43" fmla="*/ 4919806 h 5335573"/>
              <a:gd name="connsiteX44" fmla="*/ 2251857 w 6956994"/>
              <a:gd name="connsiteY44" fmla="*/ 4939784 h 5335573"/>
              <a:gd name="connsiteX45" fmla="*/ 2251723 w 6956994"/>
              <a:gd name="connsiteY45" fmla="*/ 4940318 h 5335573"/>
              <a:gd name="connsiteX46" fmla="*/ 2250922 w 6956994"/>
              <a:gd name="connsiteY46" fmla="*/ 4942457 h 5335573"/>
              <a:gd name="connsiteX47" fmla="*/ 2250387 w 6956994"/>
              <a:gd name="connsiteY47" fmla="*/ 4943392 h 5335573"/>
              <a:gd name="connsiteX48" fmla="*/ 2246845 w 6956994"/>
              <a:gd name="connsiteY48" fmla="*/ 4945530 h 5335573"/>
              <a:gd name="connsiteX49" fmla="*/ 2244439 w 6956994"/>
              <a:gd name="connsiteY49" fmla="*/ 4943392 h 5335573"/>
              <a:gd name="connsiteX50" fmla="*/ 2244105 w 6956994"/>
              <a:gd name="connsiteY50" fmla="*/ 4942389 h 5335573"/>
              <a:gd name="connsiteX51" fmla="*/ 2242367 w 6956994"/>
              <a:gd name="connsiteY51" fmla="*/ 4922746 h 5335573"/>
              <a:gd name="connsiteX52" fmla="*/ 2243236 w 6956994"/>
              <a:gd name="connsiteY52" fmla="*/ 4875641 h 5335573"/>
              <a:gd name="connsiteX53" fmla="*/ 2238959 w 6956994"/>
              <a:gd name="connsiteY53" fmla="*/ 4884261 h 5335573"/>
              <a:gd name="connsiteX54" fmla="*/ 2219444 w 6956994"/>
              <a:gd name="connsiteY54" fmla="*/ 4920274 h 5335573"/>
              <a:gd name="connsiteX55" fmla="*/ 2213897 w 6956994"/>
              <a:gd name="connsiteY55" fmla="*/ 4926822 h 5335573"/>
              <a:gd name="connsiteX56" fmla="*/ 2210088 w 6956994"/>
              <a:gd name="connsiteY56" fmla="*/ 4928292 h 5335573"/>
              <a:gd name="connsiteX57" fmla="*/ 2207013 w 6956994"/>
              <a:gd name="connsiteY57" fmla="*/ 4925084 h 5335573"/>
              <a:gd name="connsiteX58" fmla="*/ 2206813 w 6956994"/>
              <a:gd name="connsiteY58" fmla="*/ 4923481 h 5335573"/>
              <a:gd name="connsiteX59" fmla="*/ 2206679 w 6956994"/>
              <a:gd name="connsiteY59" fmla="*/ 4916465 h 5335573"/>
              <a:gd name="connsiteX60" fmla="*/ 2207482 w 6956994"/>
              <a:gd name="connsiteY60" fmla="*/ 4909583 h 5335573"/>
              <a:gd name="connsiteX61" fmla="*/ 2214699 w 6956994"/>
              <a:gd name="connsiteY61" fmla="*/ 4886398 h 5335573"/>
              <a:gd name="connsiteX62" fmla="*/ 2229937 w 6956994"/>
              <a:gd name="connsiteY62" fmla="*/ 4846977 h 5335573"/>
              <a:gd name="connsiteX63" fmla="*/ 2230604 w 6956994"/>
              <a:gd name="connsiteY63" fmla="*/ 4845373 h 5335573"/>
              <a:gd name="connsiteX64" fmla="*/ 2234013 w 6956994"/>
              <a:gd name="connsiteY64" fmla="*/ 4837356 h 5335573"/>
              <a:gd name="connsiteX65" fmla="*/ 2234815 w 6956994"/>
              <a:gd name="connsiteY65" fmla="*/ 4835551 h 5335573"/>
              <a:gd name="connsiteX66" fmla="*/ 2233679 w 6956994"/>
              <a:gd name="connsiteY66" fmla="*/ 4834817 h 5335573"/>
              <a:gd name="connsiteX67" fmla="*/ 2230738 w 6956994"/>
              <a:gd name="connsiteY67" fmla="*/ 4833013 h 5335573"/>
              <a:gd name="connsiteX68" fmla="*/ 2229468 w 6956994"/>
              <a:gd name="connsiteY68" fmla="*/ 4832278 h 5335573"/>
              <a:gd name="connsiteX69" fmla="*/ 2199127 w 6956994"/>
              <a:gd name="connsiteY69" fmla="*/ 4819583 h 5335573"/>
              <a:gd name="connsiteX70" fmla="*/ 2193648 w 6956994"/>
              <a:gd name="connsiteY70" fmla="*/ 4815440 h 5335573"/>
              <a:gd name="connsiteX71" fmla="*/ 2194784 w 6956994"/>
              <a:gd name="connsiteY71" fmla="*/ 4812968 h 5335573"/>
              <a:gd name="connsiteX72" fmla="*/ 2200397 w 6956994"/>
              <a:gd name="connsiteY72" fmla="*/ 4810430 h 5335573"/>
              <a:gd name="connsiteX73" fmla="*/ 2217573 w 6956994"/>
              <a:gd name="connsiteY73" fmla="*/ 4811231 h 5335573"/>
              <a:gd name="connsiteX74" fmla="*/ 2243236 w 6956994"/>
              <a:gd name="connsiteY74" fmla="*/ 4812768 h 5335573"/>
              <a:gd name="connsiteX75" fmla="*/ 2250521 w 6956994"/>
              <a:gd name="connsiteY75" fmla="*/ 4814104 h 5335573"/>
              <a:gd name="connsiteX76" fmla="*/ 2251924 w 6956994"/>
              <a:gd name="connsiteY76" fmla="*/ 4811097 h 5335573"/>
              <a:gd name="connsiteX77" fmla="*/ 2251991 w 6956994"/>
              <a:gd name="connsiteY77" fmla="*/ 4810830 h 5335573"/>
              <a:gd name="connsiteX78" fmla="*/ 2254129 w 6956994"/>
              <a:gd name="connsiteY78" fmla="*/ 4796264 h 5335573"/>
              <a:gd name="connsiteX79" fmla="*/ 2259944 w 6956994"/>
              <a:gd name="connsiteY79" fmla="*/ 4767467 h 5335573"/>
              <a:gd name="connsiteX80" fmla="*/ 2263352 w 6956994"/>
              <a:gd name="connsiteY80" fmla="*/ 4753169 h 5335573"/>
              <a:gd name="connsiteX81" fmla="*/ 2266827 w 6956994"/>
              <a:gd name="connsiteY81" fmla="*/ 4736331 h 5335573"/>
              <a:gd name="connsiteX82" fmla="*/ 2268163 w 6956994"/>
              <a:gd name="connsiteY82" fmla="*/ 4731921 h 5335573"/>
              <a:gd name="connsiteX83" fmla="*/ 2270770 w 6956994"/>
              <a:gd name="connsiteY83" fmla="*/ 4729650 h 5335573"/>
              <a:gd name="connsiteX84" fmla="*/ 2271506 w 6956994"/>
              <a:gd name="connsiteY84" fmla="*/ 4729516 h 5335573"/>
              <a:gd name="connsiteX85" fmla="*/ 2188835 w 6956994"/>
              <a:gd name="connsiteY85" fmla="*/ 4585194 h 5335573"/>
              <a:gd name="connsiteX86" fmla="*/ 2191241 w 6956994"/>
              <a:gd name="connsiteY86" fmla="*/ 4585929 h 5335573"/>
              <a:gd name="connsiteX87" fmla="*/ 2192779 w 6956994"/>
              <a:gd name="connsiteY87" fmla="*/ 4586397 h 5335573"/>
              <a:gd name="connsiteX88" fmla="*/ 2193580 w 6956994"/>
              <a:gd name="connsiteY88" fmla="*/ 4586865 h 5335573"/>
              <a:gd name="connsiteX89" fmla="*/ 2196588 w 6956994"/>
              <a:gd name="connsiteY89" fmla="*/ 4588536 h 5335573"/>
              <a:gd name="connsiteX90" fmla="*/ 2203472 w 6956994"/>
              <a:gd name="connsiteY90" fmla="*/ 4594816 h 5335573"/>
              <a:gd name="connsiteX91" fmla="*/ 2219577 w 6956994"/>
              <a:gd name="connsiteY91" fmla="*/ 4626821 h 5335573"/>
              <a:gd name="connsiteX92" fmla="*/ 2229602 w 6956994"/>
              <a:gd name="connsiteY92" fmla="*/ 4667177 h 5335573"/>
              <a:gd name="connsiteX93" fmla="*/ 2236820 w 6956994"/>
              <a:gd name="connsiteY93" fmla="*/ 4695106 h 5335573"/>
              <a:gd name="connsiteX94" fmla="*/ 2237555 w 6956994"/>
              <a:gd name="connsiteY94" fmla="*/ 4698313 h 5335573"/>
              <a:gd name="connsiteX95" fmla="*/ 2237154 w 6956994"/>
              <a:gd name="connsiteY95" fmla="*/ 4700451 h 5335573"/>
              <a:gd name="connsiteX96" fmla="*/ 2237088 w 6956994"/>
              <a:gd name="connsiteY96" fmla="*/ 4700852 h 5335573"/>
              <a:gd name="connsiteX97" fmla="*/ 2236486 w 6956994"/>
              <a:gd name="connsiteY97" fmla="*/ 4702990 h 5335573"/>
              <a:gd name="connsiteX98" fmla="*/ 2234748 w 6956994"/>
              <a:gd name="connsiteY98" fmla="*/ 4702656 h 5335573"/>
              <a:gd name="connsiteX99" fmla="*/ 2232677 w 6956994"/>
              <a:gd name="connsiteY99" fmla="*/ 4702188 h 5335573"/>
              <a:gd name="connsiteX100" fmla="*/ 2231808 w 6956994"/>
              <a:gd name="connsiteY100" fmla="*/ 4701587 h 5335573"/>
              <a:gd name="connsiteX101" fmla="*/ 2210355 w 6956994"/>
              <a:gd name="connsiteY101" fmla="*/ 4675930 h 5335573"/>
              <a:gd name="connsiteX102" fmla="*/ 2180482 w 6956994"/>
              <a:gd name="connsiteY102" fmla="*/ 4618669 h 5335573"/>
              <a:gd name="connsiteX103" fmla="*/ 2176471 w 6956994"/>
              <a:gd name="connsiteY103" fmla="*/ 4596152 h 5335573"/>
              <a:gd name="connsiteX104" fmla="*/ 2188835 w 6956994"/>
              <a:gd name="connsiteY104" fmla="*/ 4585262 h 5335573"/>
              <a:gd name="connsiteX105" fmla="*/ 977993 w 6956994"/>
              <a:gd name="connsiteY105" fmla="*/ 4554593 h 5335573"/>
              <a:gd name="connsiteX106" fmla="*/ 1008401 w 6956994"/>
              <a:gd name="connsiteY106" fmla="*/ 4560072 h 5335573"/>
              <a:gd name="connsiteX107" fmla="*/ 1045493 w 6956994"/>
              <a:gd name="connsiteY107" fmla="*/ 4595150 h 5335573"/>
              <a:gd name="connsiteX108" fmla="*/ 1042819 w 6956994"/>
              <a:gd name="connsiteY108" fmla="*/ 4629693 h 5335573"/>
              <a:gd name="connsiteX109" fmla="*/ 1017423 w 6956994"/>
              <a:gd name="connsiteY109" fmla="*/ 4654215 h 5335573"/>
              <a:gd name="connsiteX110" fmla="*/ 964226 w 6956994"/>
              <a:gd name="connsiteY110" fmla="*/ 4677199 h 5335573"/>
              <a:gd name="connsiteX111" fmla="*/ 916913 w 6956994"/>
              <a:gd name="connsiteY111" fmla="*/ 4690283 h 5335573"/>
              <a:gd name="connsiteX112" fmla="*/ 890368 w 6956994"/>
              <a:gd name="connsiteY112" fmla="*/ 4681659 h 5335573"/>
              <a:gd name="connsiteX113" fmla="*/ 731321 w 6956994"/>
              <a:gd name="connsiteY113" fmla="*/ 4616962 h 5335573"/>
              <a:gd name="connsiteX114" fmla="*/ 754177 w 6956994"/>
              <a:gd name="connsiteY114" fmla="*/ 4600362 h 5335573"/>
              <a:gd name="connsiteX115" fmla="*/ 791669 w 6956994"/>
              <a:gd name="connsiteY115" fmla="*/ 4582989 h 5335573"/>
              <a:gd name="connsiteX116" fmla="*/ 852218 w 6956994"/>
              <a:gd name="connsiteY116" fmla="*/ 4566686 h 5335573"/>
              <a:gd name="connsiteX117" fmla="*/ 889977 w 6956994"/>
              <a:gd name="connsiteY117" fmla="*/ 4561007 h 5335573"/>
              <a:gd name="connsiteX118" fmla="*/ 937160 w 6956994"/>
              <a:gd name="connsiteY118" fmla="*/ 4555729 h 5335573"/>
              <a:gd name="connsiteX119" fmla="*/ 977993 w 6956994"/>
              <a:gd name="connsiteY119" fmla="*/ 4554593 h 5335573"/>
              <a:gd name="connsiteX120" fmla="*/ 2320559 w 6956994"/>
              <a:gd name="connsiteY120" fmla="*/ 4542032 h 5335573"/>
              <a:gd name="connsiteX121" fmla="*/ 2329515 w 6956994"/>
              <a:gd name="connsiteY121" fmla="*/ 4546642 h 5335573"/>
              <a:gd name="connsiteX122" fmla="*/ 2332856 w 6956994"/>
              <a:gd name="connsiteY122" fmla="*/ 4553524 h 5335573"/>
              <a:gd name="connsiteX123" fmla="*/ 2336131 w 6956994"/>
              <a:gd name="connsiteY123" fmla="*/ 4573502 h 5335573"/>
              <a:gd name="connsiteX124" fmla="*/ 2333457 w 6956994"/>
              <a:gd name="connsiteY124" fmla="*/ 4604638 h 5335573"/>
              <a:gd name="connsiteX125" fmla="*/ 2332722 w 6956994"/>
              <a:gd name="connsiteY125" fmla="*/ 4614861 h 5335573"/>
              <a:gd name="connsiteX126" fmla="*/ 2331853 w 6956994"/>
              <a:gd name="connsiteY126" fmla="*/ 4625083 h 5335573"/>
              <a:gd name="connsiteX127" fmla="*/ 2324636 w 6956994"/>
              <a:gd name="connsiteY127" fmla="*/ 4681342 h 5335573"/>
              <a:gd name="connsiteX128" fmla="*/ 2319757 w 6956994"/>
              <a:gd name="connsiteY128" fmla="*/ 4705195 h 5335573"/>
              <a:gd name="connsiteX129" fmla="*/ 2319356 w 6956994"/>
              <a:gd name="connsiteY129" fmla="*/ 4706464 h 5335573"/>
              <a:gd name="connsiteX130" fmla="*/ 2314945 w 6956994"/>
              <a:gd name="connsiteY130" fmla="*/ 4712345 h 5335573"/>
              <a:gd name="connsiteX131" fmla="*/ 2314477 w 6956994"/>
              <a:gd name="connsiteY131" fmla="*/ 4712211 h 5335573"/>
              <a:gd name="connsiteX132" fmla="*/ 2313007 w 6956994"/>
              <a:gd name="connsiteY132" fmla="*/ 4711877 h 5335573"/>
              <a:gd name="connsiteX133" fmla="*/ 2310535 w 6956994"/>
              <a:gd name="connsiteY133" fmla="*/ 4707199 h 5335573"/>
              <a:gd name="connsiteX134" fmla="*/ 2305121 w 6956994"/>
              <a:gd name="connsiteY134" fmla="*/ 4686954 h 5335573"/>
              <a:gd name="connsiteX135" fmla="*/ 2299039 w 6956994"/>
              <a:gd name="connsiteY135" fmla="*/ 4648536 h 5335573"/>
              <a:gd name="connsiteX136" fmla="*/ 2295632 w 6956994"/>
              <a:gd name="connsiteY136" fmla="*/ 4620940 h 5335573"/>
              <a:gd name="connsiteX137" fmla="*/ 2295498 w 6956994"/>
              <a:gd name="connsiteY137" fmla="*/ 4587266 h 5335573"/>
              <a:gd name="connsiteX138" fmla="*/ 2295632 w 6956994"/>
              <a:gd name="connsiteY138" fmla="*/ 4587399 h 5335573"/>
              <a:gd name="connsiteX139" fmla="*/ 2301513 w 6956994"/>
              <a:gd name="connsiteY139" fmla="*/ 4560406 h 5335573"/>
              <a:gd name="connsiteX140" fmla="*/ 2305121 w 6956994"/>
              <a:gd name="connsiteY140" fmla="*/ 4551853 h 5335573"/>
              <a:gd name="connsiteX141" fmla="*/ 2314277 w 6956994"/>
              <a:gd name="connsiteY141" fmla="*/ 4542900 h 5335573"/>
              <a:gd name="connsiteX142" fmla="*/ 2320559 w 6956994"/>
              <a:gd name="connsiteY142" fmla="*/ 4542032 h 5335573"/>
              <a:gd name="connsiteX143" fmla="*/ 644374 w 6956994"/>
              <a:gd name="connsiteY143" fmla="*/ 4540361 h 5335573"/>
              <a:gd name="connsiteX144" fmla="*/ 648317 w 6956994"/>
              <a:gd name="connsiteY144" fmla="*/ 4541698 h 5335573"/>
              <a:gd name="connsiteX145" fmla="*/ 646846 w 6956994"/>
              <a:gd name="connsiteY145" fmla="*/ 4546374 h 5335573"/>
              <a:gd name="connsiteX146" fmla="*/ 636220 w 6956994"/>
              <a:gd name="connsiteY146" fmla="*/ 4553925 h 5335573"/>
              <a:gd name="connsiteX147" fmla="*/ 614767 w 6956994"/>
              <a:gd name="connsiteY147" fmla="*/ 4566063 h 5335573"/>
              <a:gd name="connsiteX148" fmla="*/ 595003 w 6956994"/>
              <a:gd name="connsiteY148" fmla="*/ 4555777 h 5335573"/>
              <a:gd name="connsiteX149" fmla="*/ 598260 w 6956994"/>
              <a:gd name="connsiteY149" fmla="*/ 4555060 h 5335573"/>
              <a:gd name="connsiteX150" fmla="*/ 639161 w 6956994"/>
              <a:gd name="connsiteY150" fmla="*/ 4541163 h 5335573"/>
              <a:gd name="connsiteX151" fmla="*/ 644374 w 6956994"/>
              <a:gd name="connsiteY151" fmla="*/ 4540361 h 5335573"/>
              <a:gd name="connsiteX152" fmla="*/ 614768 w 6956994"/>
              <a:gd name="connsiteY152" fmla="*/ 4495327 h 5335573"/>
              <a:gd name="connsiteX153" fmla="*/ 616238 w 6956994"/>
              <a:gd name="connsiteY153" fmla="*/ 4499403 h 5335573"/>
              <a:gd name="connsiteX154" fmla="*/ 612629 w 6956994"/>
              <a:gd name="connsiteY154" fmla="*/ 4510027 h 5335573"/>
              <a:gd name="connsiteX155" fmla="*/ 595654 w 6956994"/>
              <a:gd name="connsiteY155" fmla="*/ 4552922 h 5335573"/>
              <a:gd name="connsiteX156" fmla="*/ 594933 w 6956994"/>
              <a:gd name="connsiteY156" fmla="*/ 4555740 h 5335573"/>
              <a:gd name="connsiteX157" fmla="*/ 533082 w 6956994"/>
              <a:gd name="connsiteY157" fmla="*/ 4523548 h 5335573"/>
              <a:gd name="connsiteX158" fmla="*/ 531430 w 6956994"/>
              <a:gd name="connsiteY158" fmla="*/ 4518914 h 5335573"/>
              <a:gd name="connsiteX159" fmla="*/ 538981 w 6956994"/>
              <a:gd name="connsiteY159" fmla="*/ 4517510 h 5335573"/>
              <a:gd name="connsiteX160" fmla="*/ 556491 w 6956994"/>
              <a:gd name="connsiteY160" fmla="*/ 4527198 h 5335573"/>
              <a:gd name="connsiteX161" fmla="*/ 581286 w 6956994"/>
              <a:gd name="connsiteY161" fmla="*/ 4548045 h 5335573"/>
              <a:gd name="connsiteX162" fmla="*/ 585830 w 6956994"/>
              <a:gd name="connsiteY162" fmla="*/ 4538490 h 5335573"/>
              <a:gd name="connsiteX163" fmla="*/ 608418 w 6956994"/>
              <a:gd name="connsiteY163" fmla="*/ 4499203 h 5335573"/>
              <a:gd name="connsiteX164" fmla="*/ 610824 w 6956994"/>
              <a:gd name="connsiteY164" fmla="*/ 4496597 h 5335573"/>
              <a:gd name="connsiteX165" fmla="*/ 614768 w 6956994"/>
              <a:gd name="connsiteY165" fmla="*/ 4495327 h 5335573"/>
              <a:gd name="connsiteX166" fmla="*/ 2133700 w 6956994"/>
              <a:gd name="connsiteY166" fmla="*/ 4392366 h 5335573"/>
              <a:gd name="connsiteX167" fmla="*/ 2140116 w 6956994"/>
              <a:gd name="connsiteY167" fmla="*/ 4394637 h 5335573"/>
              <a:gd name="connsiteX168" fmla="*/ 2155487 w 6956994"/>
              <a:gd name="connsiteY168" fmla="*/ 4411541 h 5335573"/>
              <a:gd name="connsiteX169" fmla="*/ 2166047 w 6956994"/>
              <a:gd name="connsiteY169" fmla="*/ 4441875 h 5335573"/>
              <a:gd name="connsiteX170" fmla="*/ 2171660 w 6956994"/>
              <a:gd name="connsiteY170" fmla="*/ 4479626 h 5335573"/>
              <a:gd name="connsiteX171" fmla="*/ 2173197 w 6956994"/>
              <a:gd name="connsiteY171" fmla="*/ 4501341 h 5335573"/>
              <a:gd name="connsiteX172" fmla="*/ 2175670 w 6956994"/>
              <a:gd name="connsiteY172" fmla="*/ 4532745 h 5335573"/>
              <a:gd name="connsiteX173" fmla="*/ 2176672 w 6956994"/>
              <a:gd name="connsiteY173" fmla="*/ 4544237 h 5335573"/>
              <a:gd name="connsiteX174" fmla="*/ 2172595 w 6956994"/>
              <a:gd name="connsiteY174" fmla="*/ 4545105 h 5335573"/>
              <a:gd name="connsiteX175" fmla="*/ 2169789 w 6956994"/>
              <a:gd name="connsiteY175" fmla="*/ 4542900 h 5335573"/>
              <a:gd name="connsiteX176" fmla="*/ 2143391 w 6956994"/>
              <a:gd name="connsiteY176" fmla="*/ 4491252 h 5335573"/>
              <a:gd name="connsiteX177" fmla="*/ 2143457 w 6956994"/>
              <a:gd name="connsiteY177" fmla="*/ 4491319 h 5335573"/>
              <a:gd name="connsiteX178" fmla="*/ 2128354 w 6956994"/>
              <a:gd name="connsiteY178" fmla="*/ 4451965 h 5335573"/>
              <a:gd name="connsiteX179" fmla="*/ 2118596 w 6956994"/>
              <a:gd name="connsiteY179" fmla="*/ 4410406 h 5335573"/>
              <a:gd name="connsiteX180" fmla="*/ 2126884 w 6956994"/>
              <a:gd name="connsiteY180" fmla="*/ 4393435 h 5335573"/>
              <a:gd name="connsiteX181" fmla="*/ 2133700 w 6956994"/>
              <a:gd name="connsiteY181" fmla="*/ 4392366 h 5335573"/>
              <a:gd name="connsiteX182" fmla="*/ 1598184 w 6956994"/>
              <a:gd name="connsiteY182" fmla="*/ 4390093 h 5335573"/>
              <a:gd name="connsiteX183" fmla="*/ 1610548 w 6956994"/>
              <a:gd name="connsiteY183" fmla="*/ 4401452 h 5335573"/>
              <a:gd name="connsiteX184" fmla="*/ 1597115 w 6956994"/>
              <a:gd name="connsiteY184" fmla="*/ 4416820 h 5335573"/>
              <a:gd name="connsiteX185" fmla="*/ 1595043 w 6956994"/>
              <a:gd name="connsiteY185" fmla="*/ 4416552 h 5335573"/>
              <a:gd name="connsiteX186" fmla="*/ 1591234 w 6956994"/>
              <a:gd name="connsiteY186" fmla="*/ 4414547 h 5335573"/>
              <a:gd name="connsiteX187" fmla="*/ 1585620 w 6956994"/>
              <a:gd name="connsiteY187" fmla="*/ 4402788 h 5335573"/>
              <a:gd name="connsiteX188" fmla="*/ 1595845 w 6956994"/>
              <a:gd name="connsiteY188" fmla="*/ 4390361 h 5335573"/>
              <a:gd name="connsiteX189" fmla="*/ 1598184 w 6956994"/>
              <a:gd name="connsiteY189" fmla="*/ 4390093 h 5335573"/>
              <a:gd name="connsiteX190" fmla="*/ 1548387 w 6956994"/>
              <a:gd name="connsiteY190" fmla="*/ 4384439 h 5335573"/>
              <a:gd name="connsiteX191" fmla="*/ 1555078 w 6956994"/>
              <a:gd name="connsiteY191" fmla="*/ 4384682 h 5335573"/>
              <a:gd name="connsiteX192" fmla="*/ 1558086 w 6956994"/>
              <a:gd name="connsiteY192" fmla="*/ 4386753 h 5335573"/>
              <a:gd name="connsiteX193" fmla="*/ 1560826 w 6956994"/>
              <a:gd name="connsiteY193" fmla="*/ 4396240 h 5335573"/>
              <a:gd name="connsiteX194" fmla="*/ 1553140 w 6956994"/>
              <a:gd name="connsiteY194" fmla="*/ 4414013 h 5335573"/>
              <a:gd name="connsiteX195" fmla="*/ 1553140 w 6956994"/>
              <a:gd name="connsiteY195" fmla="*/ 4413946 h 5335573"/>
              <a:gd name="connsiteX196" fmla="*/ 1540375 w 6956994"/>
              <a:gd name="connsiteY196" fmla="*/ 4416218 h 5335573"/>
              <a:gd name="connsiteX197" fmla="*/ 1535831 w 6956994"/>
              <a:gd name="connsiteY197" fmla="*/ 4411741 h 5335573"/>
              <a:gd name="connsiteX198" fmla="*/ 1535029 w 6956994"/>
              <a:gd name="connsiteY198" fmla="*/ 4405794 h 5335573"/>
              <a:gd name="connsiteX199" fmla="*/ 1542648 w 6956994"/>
              <a:gd name="connsiteY199" fmla="*/ 4388156 h 5335573"/>
              <a:gd name="connsiteX200" fmla="*/ 1548387 w 6956994"/>
              <a:gd name="connsiteY200" fmla="*/ 4384439 h 5335573"/>
              <a:gd name="connsiteX201" fmla="*/ 2303526 w 6956994"/>
              <a:gd name="connsiteY201" fmla="*/ 4370074 h 5335573"/>
              <a:gd name="connsiteX202" fmla="*/ 2309532 w 6956994"/>
              <a:gd name="connsiteY202" fmla="*/ 4373390 h 5335573"/>
              <a:gd name="connsiteX203" fmla="*/ 2316616 w 6956994"/>
              <a:gd name="connsiteY203" fmla="*/ 4388023 h 5335573"/>
              <a:gd name="connsiteX204" fmla="*/ 2320091 w 6956994"/>
              <a:gd name="connsiteY204" fmla="*/ 4421831 h 5335573"/>
              <a:gd name="connsiteX205" fmla="*/ 2320826 w 6956994"/>
              <a:gd name="connsiteY205" fmla="*/ 4463992 h 5335573"/>
              <a:gd name="connsiteX206" fmla="*/ 2319958 w 6956994"/>
              <a:gd name="connsiteY206" fmla="*/ 4474481 h 5335573"/>
              <a:gd name="connsiteX207" fmla="*/ 2319557 w 6956994"/>
              <a:gd name="connsiteY207" fmla="*/ 4491586 h 5335573"/>
              <a:gd name="connsiteX208" fmla="*/ 2319557 w 6956994"/>
              <a:gd name="connsiteY208" fmla="*/ 4494125 h 5335573"/>
              <a:gd name="connsiteX209" fmla="*/ 2319289 w 6956994"/>
              <a:gd name="connsiteY209" fmla="*/ 4495662 h 5335573"/>
              <a:gd name="connsiteX210" fmla="*/ 2315347 w 6956994"/>
              <a:gd name="connsiteY210" fmla="*/ 4500473 h 5335573"/>
              <a:gd name="connsiteX211" fmla="*/ 2310735 w 6956994"/>
              <a:gd name="connsiteY211" fmla="*/ 4493390 h 5335573"/>
              <a:gd name="connsiteX212" fmla="*/ 2292691 w 6956994"/>
              <a:gd name="connsiteY212" fmla="*/ 4425907 h 5335573"/>
              <a:gd name="connsiteX213" fmla="*/ 2292691 w 6956994"/>
              <a:gd name="connsiteY213" fmla="*/ 4425973 h 5335573"/>
              <a:gd name="connsiteX214" fmla="*/ 2291554 w 6956994"/>
              <a:gd name="connsiteY214" fmla="*/ 4402320 h 5335573"/>
              <a:gd name="connsiteX215" fmla="*/ 2291087 w 6956994"/>
              <a:gd name="connsiteY215" fmla="*/ 4395706 h 5335573"/>
              <a:gd name="connsiteX216" fmla="*/ 2297970 w 6956994"/>
              <a:gd name="connsiteY216" fmla="*/ 4373523 h 5335573"/>
              <a:gd name="connsiteX217" fmla="*/ 2303526 w 6956994"/>
              <a:gd name="connsiteY217" fmla="*/ 4370074 h 5335573"/>
              <a:gd name="connsiteX218" fmla="*/ 1500143 w 6956994"/>
              <a:gd name="connsiteY218" fmla="*/ 4368244 h 5335573"/>
              <a:gd name="connsiteX219" fmla="*/ 1515848 w 6956994"/>
              <a:gd name="connsiteY219" fmla="*/ 4381207 h 5335573"/>
              <a:gd name="connsiteX220" fmla="*/ 1514846 w 6956994"/>
              <a:gd name="connsiteY220" fmla="*/ 4385082 h 5335573"/>
              <a:gd name="connsiteX221" fmla="*/ 1512641 w 6956994"/>
              <a:gd name="connsiteY221" fmla="*/ 4392031 h 5335573"/>
              <a:gd name="connsiteX222" fmla="*/ 1512440 w 6956994"/>
              <a:gd name="connsiteY222" fmla="*/ 4392566 h 5335573"/>
              <a:gd name="connsiteX223" fmla="*/ 1501547 w 6956994"/>
              <a:gd name="connsiteY223" fmla="*/ 4400316 h 5335573"/>
              <a:gd name="connsiteX224" fmla="*/ 1489985 w 6956994"/>
              <a:gd name="connsiteY224" fmla="*/ 4393835 h 5335573"/>
              <a:gd name="connsiteX225" fmla="*/ 1489316 w 6956994"/>
              <a:gd name="connsiteY225" fmla="*/ 4387287 h 5335573"/>
              <a:gd name="connsiteX226" fmla="*/ 1492858 w 6956994"/>
              <a:gd name="connsiteY226" fmla="*/ 4375327 h 5335573"/>
              <a:gd name="connsiteX227" fmla="*/ 1500143 w 6956994"/>
              <a:gd name="connsiteY227" fmla="*/ 4368244 h 5335573"/>
              <a:gd name="connsiteX228" fmla="*/ 701915 w 6956994"/>
              <a:gd name="connsiteY228" fmla="*/ 4352276 h 5335573"/>
              <a:gd name="connsiteX229" fmla="*/ 706928 w 6956994"/>
              <a:gd name="connsiteY229" fmla="*/ 4354681 h 5335573"/>
              <a:gd name="connsiteX230" fmla="*/ 722566 w 6956994"/>
              <a:gd name="connsiteY230" fmla="*/ 4387220 h 5335573"/>
              <a:gd name="connsiteX231" fmla="*/ 726509 w 6956994"/>
              <a:gd name="connsiteY231" fmla="*/ 4399982 h 5335573"/>
              <a:gd name="connsiteX232" fmla="*/ 734462 w 6956994"/>
              <a:gd name="connsiteY232" fmla="*/ 4388022 h 5335573"/>
              <a:gd name="connsiteX233" fmla="*/ 752907 w 6956994"/>
              <a:gd name="connsiteY233" fmla="*/ 4362365 h 5335573"/>
              <a:gd name="connsiteX234" fmla="*/ 758788 w 6956994"/>
              <a:gd name="connsiteY234" fmla="*/ 4359826 h 5335573"/>
              <a:gd name="connsiteX235" fmla="*/ 762598 w 6956994"/>
              <a:gd name="connsiteY235" fmla="*/ 4365773 h 5335573"/>
              <a:gd name="connsiteX236" fmla="*/ 759657 w 6956994"/>
              <a:gd name="connsiteY236" fmla="*/ 4380271 h 5335573"/>
              <a:gd name="connsiteX237" fmla="*/ 749098 w 6956994"/>
              <a:gd name="connsiteY237" fmla="*/ 4409002 h 5335573"/>
              <a:gd name="connsiteX238" fmla="*/ 754511 w 6956994"/>
              <a:gd name="connsiteY238" fmla="*/ 4409603 h 5335573"/>
              <a:gd name="connsiteX239" fmla="*/ 787192 w 6956994"/>
              <a:gd name="connsiteY239" fmla="*/ 4415015 h 5335573"/>
              <a:gd name="connsiteX240" fmla="*/ 793340 w 6956994"/>
              <a:gd name="connsiteY240" fmla="*/ 4420962 h 5335573"/>
              <a:gd name="connsiteX241" fmla="*/ 786323 w 6956994"/>
              <a:gd name="connsiteY241" fmla="*/ 4428512 h 5335573"/>
              <a:gd name="connsiteX242" fmla="*/ 758253 w 6956994"/>
              <a:gd name="connsiteY242" fmla="*/ 4431853 h 5335573"/>
              <a:gd name="connsiteX243" fmla="*/ 750568 w 6956994"/>
              <a:gd name="connsiteY243" fmla="*/ 4432254 h 5335573"/>
              <a:gd name="connsiteX244" fmla="*/ 755046 w 6956994"/>
              <a:gd name="connsiteY244" fmla="*/ 4454236 h 5335573"/>
              <a:gd name="connsiteX245" fmla="*/ 760659 w 6956994"/>
              <a:gd name="connsiteY245" fmla="*/ 4484503 h 5335573"/>
              <a:gd name="connsiteX246" fmla="*/ 758321 w 6956994"/>
              <a:gd name="connsiteY246" fmla="*/ 4495261 h 5335573"/>
              <a:gd name="connsiteX247" fmla="*/ 749098 w 6956994"/>
              <a:gd name="connsiteY247" fmla="*/ 4488246 h 5335573"/>
              <a:gd name="connsiteX248" fmla="*/ 728648 w 6956994"/>
              <a:gd name="connsiteY248" fmla="*/ 4447554 h 5335573"/>
              <a:gd name="connsiteX249" fmla="*/ 720895 w 6956994"/>
              <a:gd name="connsiteY249" fmla="*/ 4472410 h 5335573"/>
              <a:gd name="connsiteX250" fmla="*/ 714680 w 6956994"/>
              <a:gd name="connsiteY250" fmla="*/ 4489448 h 5335573"/>
              <a:gd name="connsiteX251" fmla="*/ 709467 w 6956994"/>
              <a:gd name="connsiteY251" fmla="*/ 4495729 h 5335573"/>
              <a:gd name="connsiteX252" fmla="*/ 705123 w 6956994"/>
              <a:gd name="connsiteY252" fmla="*/ 4482833 h 5335573"/>
              <a:gd name="connsiteX253" fmla="*/ 709000 w 6956994"/>
              <a:gd name="connsiteY253" fmla="*/ 4461118 h 5335573"/>
              <a:gd name="connsiteX254" fmla="*/ 710002 w 6956994"/>
              <a:gd name="connsiteY254" fmla="*/ 4453167 h 5335573"/>
              <a:gd name="connsiteX255" fmla="*/ 698507 w 6956994"/>
              <a:gd name="connsiteY255" fmla="*/ 4461653 h 5335573"/>
              <a:gd name="connsiteX256" fmla="*/ 672309 w 6956994"/>
              <a:gd name="connsiteY256" fmla="*/ 4483167 h 5335573"/>
              <a:gd name="connsiteX257" fmla="*/ 662151 w 6956994"/>
              <a:gd name="connsiteY257" fmla="*/ 4483501 h 5335573"/>
              <a:gd name="connsiteX258" fmla="*/ 667765 w 6956994"/>
              <a:gd name="connsiteY258" fmla="*/ 4467800 h 5335573"/>
              <a:gd name="connsiteX259" fmla="*/ 687280 w 6956994"/>
              <a:gd name="connsiteY259" fmla="*/ 4443947 h 5335573"/>
              <a:gd name="connsiteX260" fmla="*/ 690353 w 6956994"/>
              <a:gd name="connsiteY260" fmla="*/ 4439804 h 5335573"/>
              <a:gd name="connsiteX261" fmla="*/ 632277 w 6956994"/>
              <a:gd name="connsiteY261" fmla="*/ 4442878 h 5335573"/>
              <a:gd name="connsiteX262" fmla="*/ 630741 w 6956994"/>
              <a:gd name="connsiteY262" fmla="*/ 4440739 h 5335573"/>
              <a:gd name="connsiteX263" fmla="*/ 633681 w 6956994"/>
              <a:gd name="connsiteY263" fmla="*/ 4434391 h 5335573"/>
              <a:gd name="connsiteX264" fmla="*/ 633681 w 6956994"/>
              <a:gd name="connsiteY264" fmla="*/ 4434459 h 5335573"/>
              <a:gd name="connsiteX265" fmla="*/ 656671 w 6956994"/>
              <a:gd name="connsiteY265" fmla="*/ 4422565 h 5335573"/>
              <a:gd name="connsiteX266" fmla="*/ 687280 w 6956994"/>
              <a:gd name="connsiteY266" fmla="*/ 4409671 h 5335573"/>
              <a:gd name="connsiteX267" fmla="*/ 703252 w 6956994"/>
              <a:gd name="connsiteY267" fmla="*/ 4403323 h 5335573"/>
              <a:gd name="connsiteX268" fmla="*/ 700579 w 6956994"/>
              <a:gd name="connsiteY268" fmla="*/ 4387421 h 5335573"/>
              <a:gd name="connsiteX269" fmla="*/ 698239 w 6956994"/>
              <a:gd name="connsiteY269" fmla="*/ 4359091 h 5335573"/>
              <a:gd name="connsiteX270" fmla="*/ 698573 w 6956994"/>
              <a:gd name="connsiteY270" fmla="*/ 4356752 h 5335573"/>
              <a:gd name="connsiteX271" fmla="*/ 701915 w 6956994"/>
              <a:gd name="connsiteY271" fmla="*/ 4352276 h 5335573"/>
              <a:gd name="connsiteX272" fmla="*/ 1465257 w 6956994"/>
              <a:gd name="connsiteY272" fmla="*/ 4339981 h 5335573"/>
              <a:gd name="connsiteX273" fmla="*/ 1471005 w 6956994"/>
              <a:gd name="connsiteY273" fmla="*/ 4344926 h 5335573"/>
              <a:gd name="connsiteX274" fmla="*/ 1473344 w 6956994"/>
              <a:gd name="connsiteY274" fmla="*/ 4353011 h 5335573"/>
              <a:gd name="connsiteX275" fmla="*/ 1472476 w 6956994"/>
              <a:gd name="connsiteY275" fmla="*/ 4358423 h 5335573"/>
              <a:gd name="connsiteX276" fmla="*/ 1472275 w 6956994"/>
              <a:gd name="connsiteY276" fmla="*/ 4359224 h 5335573"/>
              <a:gd name="connsiteX277" fmla="*/ 1471606 w 6956994"/>
              <a:gd name="connsiteY277" fmla="*/ 4360828 h 5335573"/>
              <a:gd name="connsiteX278" fmla="*/ 1471072 w 6956994"/>
              <a:gd name="connsiteY278" fmla="*/ 4362030 h 5335573"/>
              <a:gd name="connsiteX279" fmla="*/ 1460646 w 6956994"/>
              <a:gd name="connsiteY279" fmla="*/ 4370516 h 5335573"/>
              <a:gd name="connsiteX280" fmla="*/ 1448349 w 6956994"/>
              <a:gd name="connsiteY280" fmla="*/ 4364035 h 5335573"/>
              <a:gd name="connsiteX281" fmla="*/ 1451089 w 6956994"/>
              <a:gd name="connsiteY281" fmla="*/ 4345127 h 5335573"/>
              <a:gd name="connsiteX282" fmla="*/ 1451156 w 6956994"/>
              <a:gd name="connsiteY282" fmla="*/ 4345127 h 5335573"/>
              <a:gd name="connsiteX283" fmla="*/ 1465257 w 6956994"/>
              <a:gd name="connsiteY283" fmla="*/ 4339981 h 5335573"/>
              <a:gd name="connsiteX284" fmla="*/ 1591368 w 6956994"/>
              <a:gd name="connsiteY284" fmla="*/ 4326352 h 5335573"/>
              <a:gd name="connsiteX285" fmla="*/ 1568645 w 6956994"/>
              <a:gd name="connsiteY285" fmla="*/ 4343073 h 5335573"/>
              <a:gd name="connsiteX286" fmla="*/ 1568579 w 6956994"/>
              <a:gd name="connsiteY286" fmla="*/ 4343055 h 5335573"/>
              <a:gd name="connsiteX287" fmla="*/ 1568579 w 6956994"/>
              <a:gd name="connsiteY287" fmla="*/ 4343123 h 5335573"/>
              <a:gd name="connsiteX288" fmla="*/ 1568645 w 6956994"/>
              <a:gd name="connsiteY288" fmla="*/ 4343073 h 5335573"/>
              <a:gd name="connsiteX289" fmla="*/ 1606939 w 6956994"/>
              <a:gd name="connsiteY289" fmla="*/ 4353546 h 5335573"/>
              <a:gd name="connsiteX290" fmla="*/ 1620907 w 6956994"/>
              <a:gd name="connsiteY290" fmla="*/ 4351207 h 5335573"/>
              <a:gd name="connsiteX291" fmla="*/ 1591368 w 6956994"/>
              <a:gd name="connsiteY291" fmla="*/ 4326352 h 5335573"/>
              <a:gd name="connsiteX292" fmla="*/ 1500277 w 6956994"/>
              <a:gd name="connsiteY292" fmla="*/ 4294213 h 5335573"/>
              <a:gd name="connsiteX293" fmla="*/ 1491456 w 6956994"/>
              <a:gd name="connsiteY293" fmla="*/ 4295616 h 5335573"/>
              <a:gd name="connsiteX294" fmla="*/ 1501480 w 6956994"/>
              <a:gd name="connsiteY294" fmla="*/ 4310048 h 5335573"/>
              <a:gd name="connsiteX295" fmla="*/ 1541980 w 6956994"/>
              <a:gd name="connsiteY295" fmla="*/ 4333434 h 5335573"/>
              <a:gd name="connsiteX296" fmla="*/ 1550133 w 6956994"/>
              <a:gd name="connsiteY296" fmla="*/ 4336040 h 5335573"/>
              <a:gd name="connsiteX297" fmla="*/ 1546124 w 6956994"/>
              <a:gd name="connsiteY297" fmla="*/ 4312387 h 5335573"/>
              <a:gd name="connsiteX298" fmla="*/ 1546589 w 6956994"/>
              <a:gd name="connsiteY298" fmla="*/ 4304680 h 5335573"/>
              <a:gd name="connsiteX299" fmla="*/ 1546658 w 6956994"/>
              <a:gd name="connsiteY299" fmla="*/ 4304704 h 5335573"/>
              <a:gd name="connsiteX300" fmla="*/ 1546591 w 6956994"/>
              <a:gd name="connsiteY300" fmla="*/ 4304637 h 5335573"/>
              <a:gd name="connsiteX301" fmla="*/ 1546589 w 6956994"/>
              <a:gd name="connsiteY301" fmla="*/ 4304680 h 5335573"/>
              <a:gd name="connsiteX302" fmla="*/ 1540777 w 6956994"/>
              <a:gd name="connsiteY302" fmla="*/ 4302699 h 5335573"/>
              <a:gd name="connsiteX303" fmla="*/ 1500277 w 6956994"/>
              <a:gd name="connsiteY303" fmla="*/ 4294213 h 5335573"/>
              <a:gd name="connsiteX304" fmla="*/ 1489717 w 6956994"/>
              <a:gd name="connsiteY304" fmla="*/ 4276173 h 5335573"/>
              <a:gd name="connsiteX305" fmla="*/ 1540042 w 6956994"/>
              <a:gd name="connsiteY305" fmla="*/ 4281050 h 5335573"/>
              <a:gd name="connsiteX306" fmla="*/ 1579271 w 6956994"/>
              <a:gd name="connsiteY306" fmla="*/ 4299358 h 5335573"/>
              <a:gd name="connsiteX307" fmla="*/ 1612887 w 6956994"/>
              <a:gd name="connsiteY307" fmla="*/ 4325817 h 5335573"/>
              <a:gd name="connsiteX308" fmla="*/ 1633671 w 6956994"/>
              <a:gd name="connsiteY308" fmla="*/ 4342855 h 5335573"/>
              <a:gd name="connsiteX309" fmla="*/ 1641357 w 6956994"/>
              <a:gd name="connsiteY309" fmla="*/ 4354213 h 5335573"/>
              <a:gd name="connsiteX310" fmla="*/ 1640154 w 6956994"/>
              <a:gd name="connsiteY310" fmla="*/ 4365038 h 5335573"/>
              <a:gd name="connsiteX311" fmla="*/ 1640087 w 6956994"/>
              <a:gd name="connsiteY311" fmla="*/ 4364971 h 5335573"/>
              <a:gd name="connsiteX312" fmla="*/ 1635944 w 6956994"/>
              <a:gd name="connsiteY312" fmla="*/ 4367176 h 5335573"/>
              <a:gd name="connsiteX313" fmla="*/ 1620639 w 6956994"/>
              <a:gd name="connsiteY313" fmla="*/ 4370650 h 5335573"/>
              <a:gd name="connsiteX314" fmla="*/ 1601192 w 6956994"/>
              <a:gd name="connsiteY314" fmla="*/ 4372187 h 5335573"/>
              <a:gd name="connsiteX315" fmla="*/ 1599387 w 6956994"/>
              <a:gd name="connsiteY315" fmla="*/ 4372187 h 5335573"/>
              <a:gd name="connsiteX316" fmla="*/ 1567643 w 6956994"/>
              <a:gd name="connsiteY316" fmla="*/ 4367509 h 5335573"/>
              <a:gd name="connsiteX317" fmla="*/ 1536901 w 6956994"/>
              <a:gd name="connsiteY317" fmla="*/ 4357755 h 5335573"/>
              <a:gd name="connsiteX318" fmla="*/ 1499743 w 6956994"/>
              <a:gd name="connsiteY318" fmla="*/ 4335438 h 5335573"/>
              <a:gd name="connsiteX319" fmla="*/ 1482500 w 6956994"/>
              <a:gd name="connsiteY319" fmla="*/ 4319202 h 5335573"/>
              <a:gd name="connsiteX320" fmla="*/ 1466461 w 6956994"/>
              <a:gd name="connsiteY320" fmla="*/ 4289871 h 5335573"/>
              <a:gd name="connsiteX321" fmla="*/ 1469133 w 6956994"/>
              <a:gd name="connsiteY321" fmla="*/ 4280049 h 5335573"/>
              <a:gd name="connsiteX322" fmla="*/ 1472809 w 6956994"/>
              <a:gd name="connsiteY322" fmla="*/ 4278511 h 5335573"/>
              <a:gd name="connsiteX323" fmla="*/ 1489717 w 6956994"/>
              <a:gd name="connsiteY323" fmla="*/ 4276173 h 5335573"/>
              <a:gd name="connsiteX324" fmla="*/ 1156565 w 6956994"/>
              <a:gd name="connsiteY324" fmla="*/ 4272164 h 5335573"/>
              <a:gd name="connsiteX325" fmla="*/ 1138054 w 6956994"/>
              <a:gd name="connsiteY325" fmla="*/ 4280315 h 5335573"/>
              <a:gd name="connsiteX326" fmla="*/ 1133375 w 6956994"/>
              <a:gd name="connsiteY326" fmla="*/ 4285661 h 5335573"/>
              <a:gd name="connsiteX327" fmla="*/ 1125891 w 6956994"/>
              <a:gd name="connsiteY327" fmla="*/ 4311986 h 5335573"/>
              <a:gd name="connsiteX328" fmla="*/ 1126358 w 6956994"/>
              <a:gd name="connsiteY328" fmla="*/ 4321140 h 5335573"/>
              <a:gd name="connsiteX329" fmla="*/ 1145940 w 6956994"/>
              <a:gd name="connsiteY329" fmla="*/ 4356752 h 5335573"/>
              <a:gd name="connsiteX330" fmla="*/ 1163450 w 6956994"/>
              <a:gd name="connsiteY330" fmla="*/ 4363033 h 5335573"/>
              <a:gd name="connsiteX331" fmla="*/ 1188711 w 6956994"/>
              <a:gd name="connsiteY331" fmla="*/ 4354615 h 5335573"/>
              <a:gd name="connsiteX332" fmla="*/ 1194258 w 6956994"/>
              <a:gd name="connsiteY332" fmla="*/ 4349403 h 5335573"/>
              <a:gd name="connsiteX333" fmla="*/ 1206890 w 6956994"/>
              <a:gd name="connsiteY333" fmla="*/ 4320739 h 5335573"/>
              <a:gd name="connsiteX334" fmla="*/ 1207023 w 6956994"/>
              <a:gd name="connsiteY334" fmla="*/ 4320004 h 5335573"/>
              <a:gd name="connsiteX335" fmla="*/ 1207224 w 6956994"/>
              <a:gd name="connsiteY335" fmla="*/ 4309447 h 5335573"/>
              <a:gd name="connsiteX336" fmla="*/ 1206421 w 6956994"/>
              <a:gd name="connsiteY336" fmla="*/ 4304436 h 5335573"/>
              <a:gd name="connsiteX337" fmla="*/ 1200407 w 6956994"/>
              <a:gd name="connsiteY337" fmla="*/ 4290806 h 5335573"/>
              <a:gd name="connsiteX338" fmla="*/ 1193457 w 6956994"/>
              <a:gd name="connsiteY338" fmla="*/ 4283122 h 5335573"/>
              <a:gd name="connsiteX339" fmla="*/ 1156565 w 6956994"/>
              <a:gd name="connsiteY339" fmla="*/ 4272164 h 5335573"/>
              <a:gd name="connsiteX340" fmla="*/ 2058048 w 6956994"/>
              <a:gd name="connsiteY340" fmla="*/ 4241362 h 5335573"/>
              <a:gd name="connsiteX341" fmla="*/ 2064330 w 6956994"/>
              <a:gd name="connsiteY341" fmla="*/ 4242097 h 5335573"/>
              <a:gd name="connsiteX342" fmla="*/ 2069742 w 6956994"/>
              <a:gd name="connsiteY342" fmla="*/ 4246106 h 5335573"/>
              <a:gd name="connsiteX343" fmla="*/ 2087520 w 6956994"/>
              <a:gd name="connsiteY343" fmla="*/ 4272098 h 5335573"/>
              <a:gd name="connsiteX344" fmla="*/ 2121069 w 6956994"/>
              <a:gd name="connsiteY344" fmla="*/ 4346597 h 5335573"/>
              <a:gd name="connsiteX345" fmla="*/ 2122138 w 6956994"/>
              <a:gd name="connsiteY345" fmla="*/ 4363701 h 5335573"/>
              <a:gd name="connsiteX346" fmla="*/ 2112381 w 6956994"/>
              <a:gd name="connsiteY346" fmla="*/ 4357087 h 5335573"/>
              <a:gd name="connsiteX347" fmla="*/ 2078632 w 6956994"/>
              <a:gd name="connsiteY347" fmla="*/ 4322142 h 5335573"/>
              <a:gd name="connsiteX348" fmla="*/ 2078564 w 6956994"/>
              <a:gd name="connsiteY348" fmla="*/ 4322142 h 5335573"/>
              <a:gd name="connsiteX349" fmla="*/ 2059584 w 6956994"/>
              <a:gd name="connsiteY349" fmla="*/ 4290538 h 5335573"/>
              <a:gd name="connsiteX350" fmla="*/ 2049761 w 6956994"/>
              <a:gd name="connsiteY350" fmla="*/ 4262810 h 5335573"/>
              <a:gd name="connsiteX351" fmla="*/ 2050496 w 6956994"/>
              <a:gd name="connsiteY351" fmla="*/ 4249113 h 5335573"/>
              <a:gd name="connsiteX352" fmla="*/ 2051899 w 6956994"/>
              <a:gd name="connsiteY352" fmla="*/ 4245839 h 5335573"/>
              <a:gd name="connsiteX353" fmla="*/ 2056577 w 6956994"/>
              <a:gd name="connsiteY353" fmla="*/ 4241964 h 5335573"/>
              <a:gd name="connsiteX354" fmla="*/ 2058048 w 6956994"/>
              <a:gd name="connsiteY354" fmla="*/ 4241362 h 5335573"/>
              <a:gd name="connsiteX355" fmla="*/ 2304787 w 6956994"/>
              <a:gd name="connsiteY355" fmla="*/ 4224926 h 5335573"/>
              <a:gd name="connsiteX356" fmla="*/ 2311671 w 6956994"/>
              <a:gd name="connsiteY356" fmla="*/ 4228200 h 5335573"/>
              <a:gd name="connsiteX357" fmla="*/ 2313943 w 6956994"/>
              <a:gd name="connsiteY357" fmla="*/ 4231207 h 5335573"/>
              <a:gd name="connsiteX358" fmla="*/ 2317218 w 6956994"/>
              <a:gd name="connsiteY358" fmla="*/ 4243234 h 5335573"/>
              <a:gd name="connsiteX359" fmla="*/ 2313742 w 6956994"/>
              <a:gd name="connsiteY359" fmla="*/ 4281920 h 5335573"/>
              <a:gd name="connsiteX360" fmla="*/ 2309265 w 6956994"/>
              <a:gd name="connsiteY360" fmla="*/ 4320672 h 5335573"/>
              <a:gd name="connsiteX361" fmla="*/ 2307060 w 6956994"/>
              <a:gd name="connsiteY361" fmla="*/ 4332632 h 5335573"/>
              <a:gd name="connsiteX362" fmla="*/ 2300844 w 6956994"/>
              <a:gd name="connsiteY362" fmla="*/ 4328356 h 5335573"/>
              <a:gd name="connsiteX363" fmla="*/ 2297168 w 6956994"/>
              <a:gd name="connsiteY363" fmla="*/ 4313322 h 5335573"/>
              <a:gd name="connsiteX364" fmla="*/ 2290686 w 6956994"/>
              <a:gd name="connsiteY364" fmla="*/ 4279247 h 5335573"/>
              <a:gd name="connsiteX365" fmla="*/ 2288146 w 6956994"/>
              <a:gd name="connsiteY365" fmla="*/ 4255661 h 5335573"/>
              <a:gd name="connsiteX366" fmla="*/ 2291688 w 6956994"/>
              <a:gd name="connsiteY366" fmla="*/ 4234413 h 5335573"/>
              <a:gd name="connsiteX367" fmla="*/ 2304787 w 6956994"/>
              <a:gd name="connsiteY367" fmla="*/ 4224926 h 5335573"/>
              <a:gd name="connsiteX368" fmla="*/ 1491656 w 6956994"/>
              <a:gd name="connsiteY368" fmla="*/ 4204948 h 5335573"/>
              <a:gd name="connsiteX369" fmla="*/ 1534227 w 6956994"/>
              <a:gd name="connsiteY369" fmla="*/ 4212297 h 5335573"/>
              <a:gd name="connsiteX370" fmla="*/ 1560424 w 6956994"/>
              <a:gd name="connsiteY370" fmla="*/ 4221250 h 5335573"/>
              <a:gd name="connsiteX371" fmla="*/ 1598652 w 6956994"/>
              <a:gd name="connsiteY371" fmla="*/ 4241362 h 5335573"/>
              <a:gd name="connsiteX372" fmla="*/ 1635944 w 6956994"/>
              <a:gd name="connsiteY372" fmla="*/ 4276641 h 5335573"/>
              <a:gd name="connsiteX373" fmla="*/ 1664080 w 6956994"/>
              <a:gd name="connsiteY373" fmla="*/ 4309781 h 5335573"/>
              <a:gd name="connsiteX374" fmla="*/ 1680320 w 6956994"/>
              <a:gd name="connsiteY374" fmla="*/ 4332031 h 5335573"/>
              <a:gd name="connsiteX375" fmla="*/ 1685064 w 6956994"/>
              <a:gd name="connsiteY375" fmla="*/ 4345527 h 5335573"/>
              <a:gd name="connsiteX376" fmla="*/ 1680252 w 6956994"/>
              <a:gd name="connsiteY376" fmla="*/ 4352543 h 5335573"/>
              <a:gd name="connsiteX377" fmla="*/ 1674839 w 6956994"/>
              <a:gd name="connsiteY377" fmla="*/ 4350606 h 5335573"/>
              <a:gd name="connsiteX378" fmla="*/ 1660604 w 6956994"/>
              <a:gd name="connsiteY378" fmla="*/ 4336975 h 5335573"/>
              <a:gd name="connsiteX379" fmla="*/ 1619570 w 6956994"/>
              <a:gd name="connsiteY379" fmla="*/ 4294146 h 5335573"/>
              <a:gd name="connsiteX380" fmla="*/ 1594910 w 6956994"/>
              <a:gd name="connsiteY380" fmla="*/ 4270227 h 5335573"/>
              <a:gd name="connsiteX381" fmla="*/ 1561360 w 6956994"/>
              <a:gd name="connsiteY381" fmla="*/ 4247576 h 5335573"/>
              <a:gd name="connsiteX382" fmla="*/ 1543984 w 6956994"/>
              <a:gd name="connsiteY382" fmla="*/ 4239892 h 5335573"/>
              <a:gd name="connsiteX383" fmla="*/ 1542915 w 6956994"/>
              <a:gd name="connsiteY383" fmla="*/ 4239491 h 5335573"/>
              <a:gd name="connsiteX384" fmla="*/ 1541512 w 6956994"/>
              <a:gd name="connsiteY384" fmla="*/ 4239024 h 5335573"/>
              <a:gd name="connsiteX385" fmla="*/ 1532490 w 6956994"/>
              <a:gd name="connsiteY385" fmla="*/ 4236217 h 5335573"/>
              <a:gd name="connsiteX386" fmla="*/ 1520193 w 6956994"/>
              <a:gd name="connsiteY386" fmla="*/ 4233277 h 5335573"/>
              <a:gd name="connsiteX387" fmla="*/ 1504554 w 6956994"/>
              <a:gd name="connsiteY387" fmla="*/ 4230538 h 5335573"/>
              <a:gd name="connsiteX388" fmla="*/ 1475349 w 6956994"/>
              <a:gd name="connsiteY388" fmla="*/ 4226930 h 5335573"/>
              <a:gd name="connsiteX389" fmla="*/ 1461381 w 6956994"/>
              <a:gd name="connsiteY389" fmla="*/ 4225259 h 5335573"/>
              <a:gd name="connsiteX390" fmla="*/ 1458909 w 6956994"/>
              <a:gd name="connsiteY390" fmla="*/ 4224658 h 5335573"/>
              <a:gd name="connsiteX391" fmla="*/ 1456369 w 6956994"/>
              <a:gd name="connsiteY391" fmla="*/ 4223790 h 5335573"/>
              <a:gd name="connsiteX392" fmla="*/ 1452894 w 6956994"/>
              <a:gd name="connsiteY392" fmla="*/ 4219580 h 5335573"/>
              <a:gd name="connsiteX393" fmla="*/ 1455968 w 6956994"/>
              <a:gd name="connsiteY393" fmla="*/ 4214235 h 5335573"/>
              <a:gd name="connsiteX394" fmla="*/ 1455968 w 6956994"/>
              <a:gd name="connsiteY394" fmla="*/ 4214369 h 5335573"/>
              <a:gd name="connsiteX395" fmla="*/ 1475817 w 6956994"/>
              <a:gd name="connsiteY395" fmla="*/ 4207219 h 5335573"/>
              <a:gd name="connsiteX396" fmla="*/ 1491656 w 6956994"/>
              <a:gd name="connsiteY396" fmla="*/ 4204948 h 5335573"/>
              <a:gd name="connsiteX397" fmla="*/ 1972312 w 6956994"/>
              <a:gd name="connsiteY397" fmla="*/ 4113820 h 5335573"/>
              <a:gd name="connsiteX398" fmla="*/ 1979254 w 6956994"/>
              <a:gd name="connsiteY398" fmla="*/ 4115282 h 5335573"/>
              <a:gd name="connsiteX399" fmla="*/ 1989346 w 6956994"/>
              <a:gd name="connsiteY399" fmla="*/ 4124502 h 5335573"/>
              <a:gd name="connsiteX400" fmla="*/ 2024097 w 6956994"/>
              <a:gd name="connsiteY400" fmla="*/ 4171073 h 5335573"/>
              <a:gd name="connsiteX401" fmla="*/ 2041406 w 6956994"/>
              <a:gd name="connsiteY401" fmla="*/ 4202810 h 5335573"/>
              <a:gd name="connsiteX402" fmla="*/ 2041206 w 6956994"/>
              <a:gd name="connsiteY402" fmla="*/ 4208890 h 5335573"/>
              <a:gd name="connsiteX403" fmla="*/ 2041139 w 6956994"/>
              <a:gd name="connsiteY403" fmla="*/ 4208890 h 5335573"/>
              <a:gd name="connsiteX404" fmla="*/ 2035526 w 6956994"/>
              <a:gd name="connsiteY404" fmla="*/ 4208355 h 5335573"/>
              <a:gd name="connsiteX405" fmla="*/ 2033788 w 6956994"/>
              <a:gd name="connsiteY405" fmla="*/ 4207420 h 5335573"/>
              <a:gd name="connsiteX406" fmla="*/ 2009261 w 6956994"/>
              <a:gd name="connsiteY406" fmla="*/ 4188578 h 5335573"/>
              <a:gd name="connsiteX407" fmla="*/ 1987073 w 6956994"/>
              <a:gd name="connsiteY407" fmla="*/ 4167732 h 5335573"/>
              <a:gd name="connsiteX408" fmla="*/ 1966957 w 6956994"/>
              <a:gd name="connsiteY408" fmla="*/ 4128444 h 5335573"/>
              <a:gd name="connsiteX409" fmla="*/ 1966957 w 6956994"/>
              <a:gd name="connsiteY409" fmla="*/ 4125772 h 5335573"/>
              <a:gd name="connsiteX410" fmla="*/ 1966690 w 6956994"/>
              <a:gd name="connsiteY410" fmla="*/ 4125772 h 5335573"/>
              <a:gd name="connsiteX411" fmla="*/ 1967626 w 6956994"/>
              <a:gd name="connsiteY411" fmla="*/ 4120627 h 5335573"/>
              <a:gd name="connsiteX412" fmla="*/ 1968227 w 6956994"/>
              <a:gd name="connsiteY412" fmla="*/ 4118422 h 5335573"/>
              <a:gd name="connsiteX413" fmla="*/ 1972312 w 6956994"/>
              <a:gd name="connsiteY413" fmla="*/ 4113820 h 5335573"/>
              <a:gd name="connsiteX414" fmla="*/ 2323634 w 6956994"/>
              <a:gd name="connsiteY414" fmla="*/ 4085281 h 5335573"/>
              <a:gd name="connsiteX415" fmla="*/ 2331853 w 6956994"/>
              <a:gd name="connsiteY415" fmla="*/ 4093633 h 5335573"/>
              <a:gd name="connsiteX416" fmla="*/ 2333725 w 6956994"/>
              <a:gd name="connsiteY416" fmla="*/ 4105660 h 5335573"/>
              <a:gd name="connsiteX417" fmla="*/ 2332722 w 6956994"/>
              <a:gd name="connsiteY417" fmla="*/ 4117621 h 5335573"/>
              <a:gd name="connsiteX418" fmla="*/ 2321963 w 6956994"/>
              <a:gd name="connsiteY418" fmla="*/ 4172543 h 5335573"/>
              <a:gd name="connsiteX419" fmla="*/ 2318621 w 6956994"/>
              <a:gd name="connsiteY419" fmla="*/ 4183968 h 5335573"/>
              <a:gd name="connsiteX420" fmla="*/ 2315547 w 6956994"/>
              <a:gd name="connsiteY420" fmla="*/ 4187576 h 5335573"/>
              <a:gd name="connsiteX421" fmla="*/ 2312072 w 6956994"/>
              <a:gd name="connsiteY421" fmla="*/ 4183434 h 5335573"/>
              <a:gd name="connsiteX422" fmla="*/ 2311804 w 6956994"/>
              <a:gd name="connsiteY422" fmla="*/ 4176886 h 5335573"/>
              <a:gd name="connsiteX423" fmla="*/ 2311804 w 6956994"/>
              <a:gd name="connsiteY423" fmla="*/ 4173144 h 5335573"/>
              <a:gd name="connsiteX424" fmla="*/ 2310334 w 6956994"/>
              <a:gd name="connsiteY424" fmla="*/ 4157309 h 5335573"/>
              <a:gd name="connsiteX425" fmla="*/ 2309933 w 6956994"/>
              <a:gd name="connsiteY425" fmla="*/ 4152966 h 5335573"/>
              <a:gd name="connsiteX426" fmla="*/ 2308797 w 6956994"/>
              <a:gd name="connsiteY426" fmla="*/ 4138801 h 5335573"/>
              <a:gd name="connsiteX427" fmla="*/ 2308129 w 6956994"/>
              <a:gd name="connsiteY427" fmla="*/ 4127776 h 5335573"/>
              <a:gd name="connsiteX428" fmla="*/ 2308129 w 6956994"/>
              <a:gd name="connsiteY428" fmla="*/ 4109736 h 5335573"/>
              <a:gd name="connsiteX429" fmla="*/ 2313742 w 6956994"/>
              <a:gd name="connsiteY429" fmla="*/ 4091629 h 5335573"/>
              <a:gd name="connsiteX430" fmla="*/ 2323634 w 6956994"/>
              <a:gd name="connsiteY430" fmla="*/ 4085281 h 5335573"/>
              <a:gd name="connsiteX431" fmla="*/ 994167 w 6956994"/>
              <a:gd name="connsiteY431" fmla="*/ 4068578 h 5335573"/>
              <a:gd name="connsiteX432" fmla="*/ 996840 w 6956994"/>
              <a:gd name="connsiteY432" fmla="*/ 4071718 h 5335573"/>
              <a:gd name="connsiteX433" fmla="*/ 1010875 w 6956994"/>
              <a:gd name="connsiteY433" fmla="*/ 4091562 h 5335573"/>
              <a:gd name="connsiteX434" fmla="*/ 1041015 w 6956994"/>
              <a:gd name="connsiteY434" fmla="*/ 4129914 h 5335573"/>
              <a:gd name="connsiteX435" fmla="*/ 1050371 w 6956994"/>
              <a:gd name="connsiteY435" fmla="*/ 4148088 h 5335573"/>
              <a:gd name="connsiteX436" fmla="*/ 1071155 w 6956994"/>
              <a:gd name="connsiteY436" fmla="*/ 4185504 h 5335573"/>
              <a:gd name="connsiteX437" fmla="*/ 1103502 w 6956994"/>
              <a:gd name="connsiteY437" fmla="*/ 4222053 h 5335573"/>
              <a:gd name="connsiteX438" fmla="*/ 1130903 w 6956994"/>
              <a:gd name="connsiteY438" fmla="*/ 4245772 h 5335573"/>
              <a:gd name="connsiteX439" fmla="*/ 1134311 w 6956994"/>
              <a:gd name="connsiteY439" fmla="*/ 4248177 h 5335573"/>
              <a:gd name="connsiteX440" fmla="*/ 1124754 w 6956994"/>
              <a:gd name="connsiteY440" fmla="*/ 4204146 h 5335573"/>
              <a:gd name="connsiteX441" fmla="*/ 1118806 w 6956994"/>
              <a:gd name="connsiteY441" fmla="*/ 4169002 h 5335573"/>
              <a:gd name="connsiteX442" fmla="*/ 1113527 w 6956994"/>
              <a:gd name="connsiteY442" fmla="*/ 4135192 h 5335573"/>
              <a:gd name="connsiteX443" fmla="*/ 1112792 w 6956994"/>
              <a:gd name="connsiteY443" fmla="*/ 4118021 h 5335573"/>
              <a:gd name="connsiteX444" fmla="*/ 1114730 w 6956994"/>
              <a:gd name="connsiteY444" fmla="*/ 4113678 h 5335573"/>
              <a:gd name="connsiteX445" fmla="*/ 1115665 w 6956994"/>
              <a:gd name="connsiteY445" fmla="*/ 4113477 h 5335573"/>
              <a:gd name="connsiteX446" fmla="*/ 1119207 w 6956994"/>
              <a:gd name="connsiteY446" fmla="*/ 4115215 h 5335573"/>
              <a:gd name="connsiteX447" fmla="*/ 1129767 w 6956994"/>
              <a:gd name="connsiteY447" fmla="*/ 4127776 h 5335573"/>
              <a:gd name="connsiteX448" fmla="*/ 1147142 w 6956994"/>
              <a:gd name="connsiteY448" fmla="*/ 4173878 h 5335573"/>
              <a:gd name="connsiteX449" fmla="*/ 1152422 w 6956994"/>
              <a:gd name="connsiteY449" fmla="*/ 4193656 h 5335573"/>
              <a:gd name="connsiteX450" fmla="*/ 1158304 w 6956994"/>
              <a:gd name="connsiteY450" fmla="*/ 4218711 h 5335573"/>
              <a:gd name="connsiteX451" fmla="*/ 1164586 w 6956994"/>
              <a:gd name="connsiteY451" fmla="*/ 4237220 h 5335573"/>
              <a:gd name="connsiteX452" fmla="*/ 1167727 w 6956994"/>
              <a:gd name="connsiteY452" fmla="*/ 4218578 h 5335573"/>
              <a:gd name="connsiteX453" fmla="*/ 1178219 w 6956994"/>
              <a:gd name="connsiteY453" fmla="*/ 4166462 h 5335573"/>
              <a:gd name="connsiteX454" fmla="*/ 1194927 w 6956994"/>
              <a:gd name="connsiteY454" fmla="*/ 4131986 h 5335573"/>
              <a:gd name="connsiteX455" fmla="*/ 1206489 w 6956994"/>
              <a:gd name="connsiteY455" fmla="*/ 4103990 h 5335573"/>
              <a:gd name="connsiteX456" fmla="*/ 1207424 w 6956994"/>
              <a:gd name="connsiteY456" fmla="*/ 4100850 h 5335573"/>
              <a:gd name="connsiteX457" fmla="*/ 1210431 w 6956994"/>
              <a:gd name="connsiteY457" fmla="*/ 4097241 h 5335573"/>
              <a:gd name="connsiteX458" fmla="*/ 1212236 w 6956994"/>
              <a:gd name="connsiteY458" fmla="*/ 4097241 h 5335573"/>
              <a:gd name="connsiteX459" fmla="*/ 1214909 w 6956994"/>
              <a:gd name="connsiteY459" fmla="*/ 4102586 h 5335573"/>
              <a:gd name="connsiteX460" fmla="*/ 1209028 w 6956994"/>
              <a:gd name="connsiteY460" fmla="*/ 4130849 h 5335573"/>
              <a:gd name="connsiteX461" fmla="*/ 1197065 w 6956994"/>
              <a:gd name="connsiteY461" fmla="*/ 4167932 h 5335573"/>
              <a:gd name="connsiteX462" fmla="*/ 1190449 w 6956994"/>
              <a:gd name="connsiteY462" fmla="*/ 4237821 h 5335573"/>
              <a:gd name="connsiteX463" fmla="*/ 1193523 w 6956994"/>
              <a:gd name="connsiteY463" fmla="*/ 4243634 h 5335573"/>
              <a:gd name="connsiteX464" fmla="*/ 1195728 w 6956994"/>
              <a:gd name="connsiteY464" fmla="*/ 4243834 h 5335573"/>
              <a:gd name="connsiteX465" fmla="*/ 1199873 w 6956994"/>
              <a:gd name="connsiteY465" fmla="*/ 4240160 h 5335573"/>
              <a:gd name="connsiteX466" fmla="*/ 1218117 w 6956994"/>
              <a:gd name="connsiteY466" fmla="*/ 4211095 h 5335573"/>
              <a:gd name="connsiteX467" fmla="*/ 1247189 w 6956994"/>
              <a:gd name="connsiteY467" fmla="*/ 4175215 h 5335573"/>
              <a:gd name="connsiteX468" fmla="*/ 1265901 w 6956994"/>
              <a:gd name="connsiteY468" fmla="*/ 4154770 h 5335573"/>
              <a:gd name="connsiteX469" fmla="*/ 1285549 w 6956994"/>
              <a:gd name="connsiteY469" fmla="*/ 4136195 h 5335573"/>
              <a:gd name="connsiteX470" fmla="*/ 1290829 w 6956994"/>
              <a:gd name="connsiteY470" fmla="*/ 4133589 h 5335573"/>
              <a:gd name="connsiteX471" fmla="*/ 1291631 w 6956994"/>
              <a:gd name="connsiteY471" fmla="*/ 4143879 h 5335573"/>
              <a:gd name="connsiteX472" fmla="*/ 1275525 w 6956994"/>
              <a:gd name="connsiteY472" fmla="*/ 4182230 h 5335573"/>
              <a:gd name="connsiteX473" fmla="*/ 1248859 w 6956994"/>
              <a:gd name="connsiteY473" fmla="*/ 4229402 h 5335573"/>
              <a:gd name="connsiteX474" fmla="*/ 1228008 w 6956994"/>
              <a:gd name="connsiteY474" fmla="*/ 4258066 h 5335573"/>
              <a:gd name="connsiteX475" fmla="*/ 1221659 w 6956994"/>
              <a:gd name="connsiteY475" fmla="*/ 4267621 h 5335573"/>
              <a:gd name="connsiteX476" fmla="*/ 1222661 w 6956994"/>
              <a:gd name="connsiteY476" fmla="*/ 4268823 h 5335573"/>
              <a:gd name="connsiteX477" fmla="*/ 1230414 w 6956994"/>
              <a:gd name="connsiteY477" fmla="*/ 4265950 h 5335573"/>
              <a:gd name="connsiteX478" fmla="*/ 1235292 w 6956994"/>
              <a:gd name="connsiteY478" fmla="*/ 4263812 h 5335573"/>
              <a:gd name="connsiteX479" fmla="*/ 1248458 w 6956994"/>
              <a:gd name="connsiteY479" fmla="*/ 4258066 h 5335573"/>
              <a:gd name="connsiteX480" fmla="*/ 1261490 w 6956994"/>
              <a:gd name="connsiteY480" fmla="*/ 4252921 h 5335573"/>
              <a:gd name="connsiteX481" fmla="*/ 1282743 w 6956994"/>
              <a:gd name="connsiteY481" fmla="*/ 4248578 h 5335573"/>
              <a:gd name="connsiteX482" fmla="*/ 1337142 w 6956994"/>
              <a:gd name="connsiteY482" fmla="*/ 4235750 h 5335573"/>
              <a:gd name="connsiteX483" fmla="*/ 1362806 w 6956994"/>
              <a:gd name="connsiteY483" fmla="*/ 4225393 h 5335573"/>
              <a:gd name="connsiteX484" fmla="*/ 1397090 w 6956994"/>
              <a:gd name="connsiteY484" fmla="*/ 4206885 h 5335573"/>
              <a:gd name="connsiteX485" fmla="*/ 1399095 w 6956994"/>
              <a:gd name="connsiteY485" fmla="*/ 4205749 h 5335573"/>
              <a:gd name="connsiteX486" fmla="*/ 1399429 w 6956994"/>
              <a:gd name="connsiteY486" fmla="*/ 4205616 h 5335573"/>
              <a:gd name="connsiteX487" fmla="*/ 1401100 w 6956994"/>
              <a:gd name="connsiteY487" fmla="*/ 4204814 h 5335573"/>
              <a:gd name="connsiteX488" fmla="*/ 1405644 w 6956994"/>
              <a:gd name="connsiteY488" fmla="*/ 4205082 h 5335573"/>
              <a:gd name="connsiteX489" fmla="*/ 1401434 w 6956994"/>
              <a:gd name="connsiteY489" fmla="*/ 4212966 h 5335573"/>
              <a:gd name="connsiteX490" fmla="*/ 1376974 w 6956994"/>
              <a:gd name="connsiteY490" fmla="*/ 4232142 h 5335573"/>
              <a:gd name="connsiteX491" fmla="*/ 1346098 w 6956994"/>
              <a:gd name="connsiteY491" fmla="*/ 4254859 h 5335573"/>
              <a:gd name="connsiteX492" fmla="*/ 1327920 w 6956994"/>
              <a:gd name="connsiteY492" fmla="*/ 4265416 h 5335573"/>
              <a:gd name="connsiteX493" fmla="*/ 1308138 w 6956994"/>
              <a:gd name="connsiteY493" fmla="*/ 4272832 h 5335573"/>
              <a:gd name="connsiteX494" fmla="*/ 1303994 w 6956994"/>
              <a:gd name="connsiteY494" fmla="*/ 4274102 h 5335573"/>
              <a:gd name="connsiteX495" fmla="*/ 1288156 w 6956994"/>
              <a:gd name="connsiteY495" fmla="*/ 4279380 h 5335573"/>
              <a:gd name="connsiteX496" fmla="*/ 1278131 w 6956994"/>
              <a:gd name="connsiteY496" fmla="*/ 4282387 h 5335573"/>
              <a:gd name="connsiteX497" fmla="*/ 1265901 w 6956994"/>
              <a:gd name="connsiteY497" fmla="*/ 4286529 h 5335573"/>
              <a:gd name="connsiteX498" fmla="*/ 1243847 w 6956994"/>
              <a:gd name="connsiteY498" fmla="*/ 4297554 h 5335573"/>
              <a:gd name="connsiteX499" fmla="*/ 1236829 w 6956994"/>
              <a:gd name="connsiteY499" fmla="*/ 4302565 h 5335573"/>
              <a:gd name="connsiteX500" fmla="*/ 1258617 w 6956994"/>
              <a:gd name="connsiteY500" fmla="*/ 4306841 h 5335573"/>
              <a:gd name="connsiteX501" fmla="*/ 1294839 w 6956994"/>
              <a:gd name="connsiteY501" fmla="*/ 4314525 h 5335573"/>
              <a:gd name="connsiteX502" fmla="*/ 1367551 w 6956994"/>
              <a:gd name="connsiteY502" fmla="*/ 4330627 h 5335573"/>
              <a:gd name="connsiteX503" fmla="*/ 1384125 w 6956994"/>
              <a:gd name="connsiteY503" fmla="*/ 4334102 h 5335573"/>
              <a:gd name="connsiteX504" fmla="*/ 1387399 w 6956994"/>
              <a:gd name="connsiteY504" fmla="*/ 4339915 h 5335573"/>
              <a:gd name="connsiteX505" fmla="*/ 1375704 w 6956994"/>
              <a:gd name="connsiteY505" fmla="*/ 4342254 h 5335573"/>
              <a:gd name="connsiteX506" fmla="*/ 1326918 w 6956994"/>
              <a:gd name="connsiteY506" fmla="*/ 4350872 h 5335573"/>
              <a:gd name="connsiteX507" fmla="*/ 1297177 w 6956994"/>
              <a:gd name="connsiteY507" fmla="*/ 4351474 h 5335573"/>
              <a:gd name="connsiteX508" fmla="*/ 1250596 w 6956994"/>
              <a:gd name="connsiteY508" fmla="*/ 4349403 h 5335573"/>
              <a:gd name="connsiteX509" fmla="*/ 1238233 w 6956994"/>
              <a:gd name="connsiteY509" fmla="*/ 4349403 h 5335573"/>
              <a:gd name="connsiteX510" fmla="*/ 1232285 w 6956994"/>
              <a:gd name="connsiteY510" fmla="*/ 4349937 h 5335573"/>
              <a:gd name="connsiteX511" fmla="*/ 1239904 w 6956994"/>
              <a:gd name="connsiteY511" fmla="*/ 4363500 h 5335573"/>
              <a:gd name="connsiteX512" fmla="*/ 1269977 w 6956994"/>
              <a:gd name="connsiteY512" fmla="*/ 4389091 h 5335573"/>
              <a:gd name="connsiteX513" fmla="*/ 1299249 w 6956994"/>
              <a:gd name="connsiteY513" fmla="*/ 4414681 h 5335573"/>
              <a:gd name="connsiteX514" fmla="*/ 1330526 w 6956994"/>
              <a:gd name="connsiteY514" fmla="*/ 4455505 h 5335573"/>
              <a:gd name="connsiteX515" fmla="*/ 1369555 w 6956994"/>
              <a:gd name="connsiteY515" fmla="*/ 4498401 h 5335573"/>
              <a:gd name="connsiteX516" fmla="*/ 1381051 w 6956994"/>
              <a:gd name="connsiteY516" fmla="*/ 4508824 h 5335573"/>
              <a:gd name="connsiteX517" fmla="*/ 1379313 w 6956994"/>
              <a:gd name="connsiteY517" fmla="*/ 4511230 h 5335573"/>
              <a:gd name="connsiteX518" fmla="*/ 1376706 w 6956994"/>
              <a:gd name="connsiteY518" fmla="*/ 4511296 h 5335573"/>
              <a:gd name="connsiteX519" fmla="*/ 1357460 w 6956994"/>
              <a:gd name="connsiteY519" fmla="*/ 4506887 h 5335573"/>
              <a:gd name="connsiteX520" fmla="*/ 1338011 w 6956994"/>
              <a:gd name="connsiteY520" fmla="*/ 4495127 h 5335573"/>
              <a:gd name="connsiteX521" fmla="*/ 1321638 w 6956994"/>
              <a:gd name="connsiteY521" fmla="*/ 4474347 h 5335573"/>
              <a:gd name="connsiteX522" fmla="*/ 1302123 w 6956994"/>
              <a:gd name="connsiteY522" fmla="*/ 4452031 h 5335573"/>
              <a:gd name="connsiteX523" fmla="*/ 1257547 w 6956994"/>
              <a:gd name="connsiteY523" fmla="*/ 4419425 h 5335573"/>
              <a:gd name="connsiteX524" fmla="*/ 1231082 w 6956994"/>
              <a:gd name="connsiteY524" fmla="*/ 4400984 h 5335573"/>
              <a:gd name="connsiteX525" fmla="*/ 1212570 w 6956994"/>
              <a:gd name="connsiteY525" fmla="*/ 4384079 h 5335573"/>
              <a:gd name="connsiteX526" fmla="*/ 1214041 w 6956994"/>
              <a:gd name="connsiteY526" fmla="*/ 4391964 h 5335573"/>
              <a:gd name="connsiteX527" fmla="*/ 1228944 w 6956994"/>
              <a:gd name="connsiteY527" fmla="*/ 4448757 h 5335573"/>
              <a:gd name="connsiteX528" fmla="*/ 1240572 w 6956994"/>
              <a:gd name="connsiteY528" fmla="*/ 4512365 h 5335573"/>
              <a:gd name="connsiteX529" fmla="*/ 1251732 w 6956994"/>
              <a:gd name="connsiteY529" fmla="*/ 4568090 h 5335573"/>
              <a:gd name="connsiteX530" fmla="*/ 1259218 w 6956994"/>
              <a:gd name="connsiteY530" fmla="*/ 4617666 h 5335573"/>
              <a:gd name="connsiteX531" fmla="*/ 1260154 w 6956994"/>
              <a:gd name="connsiteY531" fmla="*/ 4632700 h 5335573"/>
              <a:gd name="connsiteX532" fmla="*/ 1259619 w 6956994"/>
              <a:gd name="connsiteY532" fmla="*/ 4637845 h 5335573"/>
              <a:gd name="connsiteX533" fmla="*/ 1256545 w 6956994"/>
              <a:gd name="connsiteY533" fmla="*/ 4643057 h 5335573"/>
              <a:gd name="connsiteX534" fmla="*/ 1249260 w 6956994"/>
              <a:gd name="connsiteY534" fmla="*/ 4639849 h 5335573"/>
              <a:gd name="connsiteX535" fmla="*/ 1238768 w 6956994"/>
              <a:gd name="connsiteY535" fmla="*/ 4622277 h 5335573"/>
              <a:gd name="connsiteX536" fmla="*/ 1218050 w 6956994"/>
              <a:gd name="connsiteY536" fmla="*/ 4573034 h 5335573"/>
              <a:gd name="connsiteX537" fmla="*/ 1202612 w 6956994"/>
              <a:gd name="connsiteY537" fmla="*/ 4528201 h 5335573"/>
              <a:gd name="connsiteX538" fmla="*/ 1180024 w 6956994"/>
              <a:gd name="connsiteY538" fmla="*/ 4447421 h 5335573"/>
              <a:gd name="connsiteX539" fmla="*/ 1173006 w 6956994"/>
              <a:gd name="connsiteY539" fmla="*/ 4404659 h 5335573"/>
              <a:gd name="connsiteX540" fmla="*/ 1170801 w 6956994"/>
              <a:gd name="connsiteY540" fmla="*/ 4393434 h 5335573"/>
              <a:gd name="connsiteX541" fmla="*/ 1165187 w 6956994"/>
              <a:gd name="connsiteY541" fmla="*/ 4404258 h 5335573"/>
              <a:gd name="connsiteX542" fmla="*/ 1138855 w 6956994"/>
              <a:gd name="connsiteY542" fmla="*/ 4441875 h 5335573"/>
              <a:gd name="connsiteX543" fmla="*/ 1107512 w 6956994"/>
              <a:gd name="connsiteY543" fmla="*/ 4467132 h 5335573"/>
              <a:gd name="connsiteX544" fmla="*/ 1075232 w 6956994"/>
              <a:gd name="connsiteY544" fmla="*/ 4505550 h 5335573"/>
              <a:gd name="connsiteX545" fmla="*/ 1066544 w 6956994"/>
              <a:gd name="connsiteY545" fmla="*/ 4536486 h 5335573"/>
              <a:gd name="connsiteX546" fmla="*/ 1064339 w 6956994"/>
              <a:gd name="connsiteY546" fmla="*/ 4545306 h 5335573"/>
              <a:gd name="connsiteX547" fmla="*/ 1058792 w 6956994"/>
              <a:gd name="connsiteY547" fmla="*/ 4537889 h 5335573"/>
              <a:gd name="connsiteX548" fmla="*/ 1062267 w 6956994"/>
              <a:gd name="connsiteY548" fmla="*/ 4501074 h 5335573"/>
              <a:gd name="connsiteX549" fmla="*/ 1093009 w 6956994"/>
              <a:gd name="connsiteY549" fmla="*/ 4438601 h 5335573"/>
              <a:gd name="connsiteX550" fmla="*/ 1114596 w 6956994"/>
              <a:gd name="connsiteY550" fmla="*/ 4412811 h 5335573"/>
              <a:gd name="connsiteX551" fmla="*/ 1130168 w 6956994"/>
              <a:gd name="connsiteY551" fmla="*/ 4380873 h 5335573"/>
              <a:gd name="connsiteX552" fmla="*/ 1114128 w 6956994"/>
              <a:gd name="connsiteY552" fmla="*/ 4390093 h 5335573"/>
              <a:gd name="connsiteX553" fmla="*/ 1075834 w 6956994"/>
              <a:gd name="connsiteY553" fmla="*/ 4413612 h 5335573"/>
              <a:gd name="connsiteX554" fmla="*/ 1061131 w 6956994"/>
              <a:gd name="connsiteY554" fmla="*/ 4423568 h 5335573"/>
              <a:gd name="connsiteX555" fmla="*/ 1025844 w 6956994"/>
              <a:gd name="connsiteY555" fmla="*/ 4448022 h 5335573"/>
              <a:gd name="connsiteX556" fmla="*/ 1004525 w 6956994"/>
              <a:gd name="connsiteY556" fmla="*/ 4463523 h 5335573"/>
              <a:gd name="connsiteX557" fmla="*/ 963692 w 6956994"/>
              <a:gd name="connsiteY557" fmla="*/ 4491386 h 5335573"/>
              <a:gd name="connsiteX558" fmla="*/ 944845 w 6956994"/>
              <a:gd name="connsiteY558" fmla="*/ 4505817 h 5335573"/>
              <a:gd name="connsiteX559" fmla="*/ 932415 w 6956994"/>
              <a:gd name="connsiteY559" fmla="*/ 4515706 h 5335573"/>
              <a:gd name="connsiteX560" fmla="*/ 927670 w 6956994"/>
              <a:gd name="connsiteY560" fmla="*/ 4517778 h 5335573"/>
              <a:gd name="connsiteX561" fmla="*/ 927470 w 6956994"/>
              <a:gd name="connsiteY561" fmla="*/ 4517778 h 5335573"/>
              <a:gd name="connsiteX562" fmla="*/ 926735 w 6956994"/>
              <a:gd name="connsiteY562" fmla="*/ 4511296 h 5335573"/>
              <a:gd name="connsiteX563" fmla="*/ 932816 w 6956994"/>
              <a:gd name="connsiteY563" fmla="*/ 4502677 h 5335573"/>
              <a:gd name="connsiteX564" fmla="*/ 989087 w 6956994"/>
              <a:gd name="connsiteY564" fmla="*/ 4436864 h 5335573"/>
              <a:gd name="connsiteX565" fmla="*/ 1023572 w 6956994"/>
              <a:gd name="connsiteY565" fmla="*/ 4401318 h 5335573"/>
              <a:gd name="connsiteX566" fmla="*/ 1069819 w 6956994"/>
              <a:gd name="connsiteY566" fmla="*/ 4359759 h 5335573"/>
              <a:gd name="connsiteX567" fmla="*/ 1079911 w 6956994"/>
              <a:gd name="connsiteY567" fmla="*/ 4350271 h 5335573"/>
              <a:gd name="connsiteX568" fmla="*/ 1083653 w 6956994"/>
              <a:gd name="connsiteY568" fmla="*/ 4345193 h 5335573"/>
              <a:gd name="connsiteX569" fmla="*/ 1074899 w 6956994"/>
              <a:gd name="connsiteY569" fmla="*/ 4345928 h 5335573"/>
              <a:gd name="connsiteX570" fmla="*/ 1063002 w 6956994"/>
              <a:gd name="connsiteY570" fmla="*/ 4348133 h 5335573"/>
              <a:gd name="connsiteX571" fmla="*/ 1028451 w 6956994"/>
              <a:gd name="connsiteY571" fmla="*/ 4358556 h 5335573"/>
              <a:gd name="connsiteX572" fmla="*/ 1011075 w 6956994"/>
              <a:gd name="connsiteY572" fmla="*/ 4364904 h 5335573"/>
              <a:gd name="connsiteX573" fmla="*/ 993431 w 6956994"/>
              <a:gd name="connsiteY573" fmla="*/ 4370382 h 5335573"/>
              <a:gd name="connsiteX574" fmla="*/ 951862 w 6956994"/>
              <a:gd name="connsiteY574" fmla="*/ 4377599 h 5335573"/>
              <a:gd name="connsiteX575" fmla="*/ 908422 w 6956994"/>
              <a:gd name="connsiteY575" fmla="*/ 4378534 h 5335573"/>
              <a:gd name="connsiteX576" fmla="*/ 853488 w 6956994"/>
              <a:gd name="connsiteY576" fmla="*/ 4388957 h 5335573"/>
              <a:gd name="connsiteX577" fmla="*/ 848877 w 6956994"/>
              <a:gd name="connsiteY577" fmla="*/ 4390628 h 5335573"/>
              <a:gd name="connsiteX578" fmla="*/ 836646 w 6956994"/>
              <a:gd name="connsiteY578" fmla="*/ 4394904 h 5335573"/>
              <a:gd name="connsiteX579" fmla="*/ 835243 w 6956994"/>
              <a:gd name="connsiteY579" fmla="*/ 4395371 h 5335573"/>
              <a:gd name="connsiteX580" fmla="*/ 831367 w 6956994"/>
              <a:gd name="connsiteY580" fmla="*/ 4394102 h 5335573"/>
              <a:gd name="connsiteX581" fmla="*/ 832503 w 6956994"/>
              <a:gd name="connsiteY581" fmla="*/ 4388823 h 5335573"/>
              <a:gd name="connsiteX582" fmla="*/ 832035 w 6956994"/>
              <a:gd name="connsiteY582" fmla="*/ 4388088 h 5335573"/>
              <a:gd name="connsiteX583" fmla="*/ 841592 w 6956994"/>
              <a:gd name="connsiteY583" fmla="*/ 4380004 h 5335573"/>
              <a:gd name="connsiteX584" fmla="*/ 870863 w 6956994"/>
              <a:gd name="connsiteY584" fmla="*/ 4365839 h 5335573"/>
              <a:gd name="connsiteX585" fmla="*/ 889710 w 6956994"/>
              <a:gd name="connsiteY585" fmla="*/ 4360560 h 5335573"/>
              <a:gd name="connsiteX586" fmla="*/ 928806 w 6956994"/>
              <a:gd name="connsiteY586" fmla="*/ 4354414 h 5335573"/>
              <a:gd name="connsiteX587" fmla="*/ 944979 w 6956994"/>
              <a:gd name="connsiteY587" fmla="*/ 4351273 h 5335573"/>
              <a:gd name="connsiteX588" fmla="*/ 966766 w 6956994"/>
              <a:gd name="connsiteY588" fmla="*/ 4344258 h 5335573"/>
              <a:gd name="connsiteX589" fmla="*/ 966966 w 6956994"/>
              <a:gd name="connsiteY589" fmla="*/ 4344191 h 5335573"/>
              <a:gd name="connsiteX590" fmla="*/ 985946 w 6956994"/>
              <a:gd name="connsiteY590" fmla="*/ 4336374 h 5335573"/>
              <a:gd name="connsiteX591" fmla="*/ 1011342 w 6956994"/>
              <a:gd name="connsiteY591" fmla="*/ 4326284 h 5335573"/>
              <a:gd name="connsiteX592" fmla="*/ 1019696 w 6956994"/>
              <a:gd name="connsiteY592" fmla="*/ 4323010 h 5335573"/>
              <a:gd name="connsiteX593" fmla="*/ 1047164 w 6956994"/>
              <a:gd name="connsiteY593" fmla="*/ 4316129 h 5335573"/>
              <a:gd name="connsiteX594" fmla="*/ 1073361 w 6956994"/>
              <a:gd name="connsiteY594" fmla="*/ 4309514 h 5335573"/>
              <a:gd name="connsiteX595" fmla="*/ 1088799 w 6956994"/>
              <a:gd name="connsiteY595" fmla="*/ 4306039 h 5335573"/>
              <a:gd name="connsiteX596" fmla="*/ 1091940 w 6956994"/>
              <a:gd name="connsiteY596" fmla="*/ 4304770 h 5335573"/>
              <a:gd name="connsiteX597" fmla="*/ 1050773 w 6956994"/>
              <a:gd name="connsiteY597" fmla="*/ 4293277 h 5335573"/>
              <a:gd name="connsiteX598" fmla="*/ 1001318 w 6956994"/>
              <a:gd name="connsiteY598" fmla="*/ 4281719 h 5335573"/>
              <a:gd name="connsiteX599" fmla="*/ 981001 w 6956994"/>
              <a:gd name="connsiteY599" fmla="*/ 4273835 h 5335573"/>
              <a:gd name="connsiteX600" fmla="*/ 950660 w 6956994"/>
              <a:gd name="connsiteY600" fmla="*/ 4259402 h 5335573"/>
              <a:gd name="connsiteX601" fmla="*/ 916242 w 6956994"/>
              <a:gd name="connsiteY601" fmla="*/ 4234080 h 5335573"/>
              <a:gd name="connsiteX602" fmla="*/ 907220 w 6956994"/>
              <a:gd name="connsiteY602" fmla="*/ 4225259 h 5335573"/>
              <a:gd name="connsiteX603" fmla="*/ 902006 w 6956994"/>
              <a:gd name="connsiteY603" fmla="*/ 4219314 h 5335573"/>
              <a:gd name="connsiteX604" fmla="*/ 901138 w 6956994"/>
              <a:gd name="connsiteY604" fmla="*/ 4213901 h 5335573"/>
              <a:gd name="connsiteX605" fmla="*/ 903076 w 6956994"/>
              <a:gd name="connsiteY605" fmla="*/ 4212364 h 5335573"/>
              <a:gd name="connsiteX606" fmla="*/ 906417 w 6956994"/>
              <a:gd name="connsiteY606" fmla="*/ 4212565 h 5335573"/>
              <a:gd name="connsiteX607" fmla="*/ 934888 w 6956994"/>
              <a:gd name="connsiteY607" fmla="*/ 4221117 h 5335573"/>
              <a:gd name="connsiteX608" fmla="*/ 990090 w 6956994"/>
              <a:gd name="connsiteY608" fmla="*/ 4236952 h 5335573"/>
              <a:gd name="connsiteX609" fmla="*/ 1021233 w 6956994"/>
              <a:gd name="connsiteY609" fmla="*/ 4242298 h 5335573"/>
              <a:gd name="connsiteX610" fmla="*/ 1026513 w 6956994"/>
              <a:gd name="connsiteY610" fmla="*/ 4242632 h 5335573"/>
              <a:gd name="connsiteX611" fmla="*/ 1072292 w 6956994"/>
              <a:gd name="connsiteY611" fmla="*/ 4248645 h 5335573"/>
              <a:gd name="connsiteX612" fmla="*/ 1081448 w 6956994"/>
              <a:gd name="connsiteY612" fmla="*/ 4250649 h 5335573"/>
              <a:gd name="connsiteX613" fmla="*/ 1068884 w 6956994"/>
              <a:gd name="connsiteY613" fmla="*/ 4237420 h 5335573"/>
              <a:gd name="connsiteX614" fmla="*/ 1044892 w 6956994"/>
              <a:gd name="connsiteY614" fmla="*/ 4201340 h 5335573"/>
              <a:gd name="connsiteX615" fmla="*/ 1023238 w 6956994"/>
              <a:gd name="connsiteY615" fmla="*/ 4148088 h 5335573"/>
              <a:gd name="connsiteX616" fmla="*/ 1005528 w 6956994"/>
              <a:gd name="connsiteY616" fmla="*/ 4115750 h 5335573"/>
              <a:gd name="connsiteX617" fmla="*/ 994434 w 6956994"/>
              <a:gd name="connsiteY617" fmla="*/ 4085615 h 5335573"/>
              <a:gd name="connsiteX618" fmla="*/ 992028 w 6956994"/>
              <a:gd name="connsiteY618" fmla="*/ 4074056 h 5335573"/>
              <a:gd name="connsiteX619" fmla="*/ 994167 w 6956994"/>
              <a:gd name="connsiteY619" fmla="*/ 4068578 h 5335573"/>
              <a:gd name="connsiteX620" fmla="*/ 1881882 w 6956994"/>
              <a:gd name="connsiteY620" fmla="*/ 4013054 h 5335573"/>
              <a:gd name="connsiteX621" fmla="*/ 1882216 w 6956994"/>
              <a:gd name="connsiteY621" fmla="*/ 4013054 h 5335573"/>
              <a:gd name="connsiteX622" fmla="*/ 1888230 w 6956994"/>
              <a:gd name="connsiteY622" fmla="*/ 4015660 h 5335573"/>
              <a:gd name="connsiteX623" fmla="*/ 1890435 w 6956994"/>
              <a:gd name="connsiteY623" fmla="*/ 4017197 h 5335573"/>
              <a:gd name="connsiteX624" fmla="*/ 1912624 w 6956994"/>
              <a:gd name="connsiteY624" fmla="*/ 4037843 h 5335573"/>
              <a:gd name="connsiteX625" fmla="*/ 1946106 w 6956994"/>
              <a:gd name="connsiteY625" fmla="*/ 4082008 h 5335573"/>
              <a:gd name="connsiteX626" fmla="*/ 1946774 w 6956994"/>
              <a:gd name="connsiteY626" fmla="*/ 4087153 h 5335573"/>
              <a:gd name="connsiteX627" fmla="*/ 1946774 w 6956994"/>
              <a:gd name="connsiteY627" fmla="*/ 4087219 h 5335573"/>
              <a:gd name="connsiteX628" fmla="*/ 1944568 w 6956994"/>
              <a:gd name="connsiteY628" fmla="*/ 4087754 h 5335573"/>
              <a:gd name="connsiteX629" fmla="*/ 1942965 w 6956994"/>
              <a:gd name="connsiteY629" fmla="*/ 4087554 h 5335573"/>
              <a:gd name="connsiteX630" fmla="*/ 1942029 w 6956994"/>
              <a:gd name="connsiteY630" fmla="*/ 4087353 h 5335573"/>
              <a:gd name="connsiteX631" fmla="*/ 1941895 w 6956994"/>
              <a:gd name="connsiteY631" fmla="*/ 4087353 h 5335573"/>
              <a:gd name="connsiteX632" fmla="*/ 1938086 w 6956994"/>
              <a:gd name="connsiteY632" fmla="*/ 4085215 h 5335573"/>
              <a:gd name="connsiteX633" fmla="*/ 1902332 w 6956994"/>
              <a:gd name="connsiteY633" fmla="*/ 4062899 h 5335573"/>
              <a:gd name="connsiteX634" fmla="*/ 1877403 w 6956994"/>
              <a:gd name="connsiteY634" fmla="*/ 4045660 h 5335573"/>
              <a:gd name="connsiteX635" fmla="*/ 1867179 w 6956994"/>
              <a:gd name="connsiteY635" fmla="*/ 4025281 h 5335573"/>
              <a:gd name="connsiteX636" fmla="*/ 1872591 w 6956994"/>
              <a:gd name="connsiteY636" fmla="*/ 4015861 h 5335573"/>
              <a:gd name="connsiteX637" fmla="*/ 1881882 w 6956994"/>
              <a:gd name="connsiteY637" fmla="*/ 4013054 h 5335573"/>
              <a:gd name="connsiteX638" fmla="*/ 1840112 w 6956994"/>
              <a:gd name="connsiteY638" fmla="*/ 3997620 h 5335573"/>
              <a:gd name="connsiteX639" fmla="*/ 1840045 w 6956994"/>
              <a:gd name="connsiteY639" fmla="*/ 3997753 h 5335573"/>
              <a:gd name="connsiteX640" fmla="*/ 1840016 w 6956994"/>
              <a:gd name="connsiteY640" fmla="*/ 3997670 h 5335573"/>
              <a:gd name="connsiteX641" fmla="*/ 2356180 w 6956994"/>
              <a:gd name="connsiteY641" fmla="*/ 3955660 h 5335573"/>
              <a:gd name="connsiteX642" fmla="*/ 2358987 w 6956994"/>
              <a:gd name="connsiteY642" fmla="*/ 3956261 h 5335573"/>
              <a:gd name="connsiteX643" fmla="*/ 2364801 w 6956994"/>
              <a:gd name="connsiteY643" fmla="*/ 3967754 h 5335573"/>
              <a:gd name="connsiteX644" fmla="*/ 2364734 w 6956994"/>
              <a:gd name="connsiteY644" fmla="*/ 3967820 h 5335573"/>
              <a:gd name="connsiteX645" fmla="*/ 2360457 w 6956994"/>
              <a:gd name="connsiteY645" fmla="*/ 3983655 h 5335573"/>
              <a:gd name="connsiteX646" fmla="*/ 2344084 w 6956994"/>
              <a:gd name="connsiteY646" fmla="*/ 4021807 h 5335573"/>
              <a:gd name="connsiteX647" fmla="*/ 2340809 w 6956994"/>
              <a:gd name="connsiteY647" fmla="*/ 4032030 h 5335573"/>
              <a:gd name="connsiteX648" fmla="*/ 2339405 w 6956994"/>
              <a:gd name="connsiteY648" fmla="*/ 4036907 h 5335573"/>
              <a:gd name="connsiteX649" fmla="*/ 2337601 w 6956994"/>
              <a:gd name="connsiteY649" fmla="*/ 4041852 h 5335573"/>
              <a:gd name="connsiteX650" fmla="*/ 2335062 w 6956994"/>
              <a:gd name="connsiteY650" fmla="*/ 4043321 h 5335573"/>
              <a:gd name="connsiteX651" fmla="*/ 2334393 w 6956994"/>
              <a:gd name="connsiteY651" fmla="*/ 4043121 h 5335573"/>
              <a:gd name="connsiteX652" fmla="*/ 2333725 w 6956994"/>
              <a:gd name="connsiteY652" fmla="*/ 4042654 h 5335573"/>
              <a:gd name="connsiteX653" fmla="*/ 2332856 w 6956994"/>
              <a:gd name="connsiteY653" fmla="*/ 4041451 h 5335573"/>
              <a:gd name="connsiteX654" fmla="*/ 2332588 w 6956994"/>
              <a:gd name="connsiteY654" fmla="*/ 4039513 h 5335573"/>
              <a:gd name="connsiteX655" fmla="*/ 2331987 w 6956994"/>
              <a:gd name="connsiteY655" fmla="*/ 4033633 h 5335573"/>
              <a:gd name="connsiteX656" fmla="*/ 2331386 w 6956994"/>
              <a:gd name="connsiteY656" fmla="*/ 4033433 h 5335573"/>
              <a:gd name="connsiteX657" fmla="*/ 2333056 w 6956994"/>
              <a:gd name="connsiteY657" fmla="*/ 4021072 h 5335573"/>
              <a:gd name="connsiteX658" fmla="*/ 2337067 w 6956994"/>
              <a:gd name="connsiteY658" fmla="*/ 3992943 h 5335573"/>
              <a:gd name="connsiteX659" fmla="*/ 2338871 w 6956994"/>
              <a:gd name="connsiteY659" fmla="*/ 3980649 h 5335573"/>
              <a:gd name="connsiteX660" fmla="*/ 2347759 w 6956994"/>
              <a:gd name="connsiteY660" fmla="*/ 3961005 h 5335573"/>
              <a:gd name="connsiteX661" fmla="*/ 2356180 w 6956994"/>
              <a:gd name="connsiteY661" fmla="*/ 3955660 h 5335573"/>
              <a:gd name="connsiteX662" fmla="*/ 1775086 w 6956994"/>
              <a:gd name="connsiteY662" fmla="*/ 3949179 h 5335573"/>
              <a:gd name="connsiteX663" fmla="*/ 1791526 w 6956994"/>
              <a:gd name="connsiteY663" fmla="*/ 3956061 h 5335573"/>
              <a:gd name="connsiteX664" fmla="*/ 1828283 w 6956994"/>
              <a:gd name="connsiteY664" fmla="*/ 3983923 h 5335573"/>
              <a:gd name="connsiteX665" fmla="*/ 1838241 w 6956994"/>
              <a:gd name="connsiteY665" fmla="*/ 3992609 h 5335573"/>
              <a:gd name="connsiteX666" fmla="*/ 1840016 w 6956994"/>
              <a:gd name="connsiteY666" fmla="*/ 3997670 h 5335573"/>
              <a:gd name="connsiteX667" fmla="*/ 1836370 w 6956994"/>
              <a:gd name="connsiteY667" fmla="*/ 3999557 h 5335573"/>
              <a:gd name="connsiteX668" fmla="*/ 1834899 w 6956994"/>
              <a:gd name="connsiteY668" fmla="*/ 3999291 h 5335573"/>
              <a:gd name="connsiteX669" fmla="*/ 1815317 w 6956994"/>
              <a:gd name="connsiteY669" fmla="*/ 3993544 h 5335573"/>
              <a:gd name="connsiteX670" fmla="*/ 1801550 w 6956994"/>
              <a:gd name="connsiteY670" fmla="*/ 3988867 h 5335573"/>
              <a:gd name="connsiteX671" fmla="*/ 1798409 w 6956994"/>
              <a:gd name="connsiteY671" fmla="*/ 3987932 h 5335573"/>
              <a:gd name="connsiteX672" fmla="*/ 1771744 w 6956994"/>
              <a:gd name="connsiteY672" fmla="*/ 3970960 h 5335573"/>
              <a:gd name="connsiteX673" fmla="*/ 1764192 w 6956994"/>
              <a:gd name="connsiteY673" fmla="*/ 3961139 h 5335573"/>
              <a:gd name="connsiteX674" fmla="*/ 1765662 w 6956994"/>
              <a:gd name="connsiteY674" fmla="*/ 3951317 h 5335573"/>
              <a:gd name="connsiteX675" fmla="*/ 1770808 w 6956994"/>
              <a:gd name="connsiteY675" fmla="*/ 3949379 h 5335573"/>
              <a:gd name="connsiteX676" fmla="*/ 1775086 w 6956994"/>
              <a:gd name="connsiteY676" fmla="*/ 3949179 h 5335573"/>
              <a:gd name="connsiteX677" fmla="*/ 1660471 w 6956994"/>
              <a:gd name="connsiteY677" fmla="*/ 3903945 h 5335573"/>
              <a:gd name="connsiteX678" fmla="*/ 1668691 w 6956994"/>
              <a:gd name="connsiteY678" fmla="*/ 3906350 h 5335573"/>
              <a:gd name="connsiteX679" fmla="*/ 1717210 w 6956994"/>
              <a:gd name="connsiteY679" fmla="*/ 3932342 h 5335573"/>
              <a:gd name="connsiteX680" fmla="*/ 1719349 w 6956994"/>
              <a:gd name="connsiteY680" fmla="*/ 3933878 h 5335573"/>
              <a:gd name="connsiteX681" fmla="*/ 1720886 w 6956994"/>
              <a:gd name="connsiteY681" fmla="*/ 3938488 h 5335573"/>
              <a:gd name="connsiteX682" fmla="*/ 1720752 w 6956994"/>
              <a:gd name="connsiteY682" fmla="*/ 3938555 h 5335573"/>
              <a:gd name="connsiteX683" fmla="*/ 1716609 w 6956994"/>
              <a:gd name="connsiteY683" fmla="*/ 3940827 h 5335573"/>
              <a:gd name="connsiteX684" fmla="*/ 1714670 w 6956994"/>
              <a:gd name="connsiteY684" fmla="*/ 3940827 h 5335573"/>
              <a:gd name="connsiteX685" fmla="*/ 1664948 w 6956994"/>
              <a:gd name="connsiteY685" fmla="*/ 3927530 h 5335573"/>
              <a:gd name="connsiteX686" fmla="*/ 1652852 w 6956994"/>
              <a:gd name="connsiteY686" fmla="*/ 3918577 h 5335573"/>
              <a:gd name="connsiteX687" fmla="*/ 1649176 w 6956994"/>
              <a:gd name="connsiteY687" fmla="*/ 3908087 h 5335573"/>
              <a:gd name="connsiteX688" fmla="*/ 1649644 w 6956994"/>
              <a:gd name="connsiteY688" fmla="*/ 3907085 h 5335573"/>
              <a:gd name="connsiteX689" fmla="*/ 1660471 w 6956994"/>
              <a:gd name="connsiteY689" fmla="*/ 3903945 h 5335573"/>
              <a:gd name="connsiteX690" fmla="*/ 1551737 w 6956994"/>
              <a:gd name="connsiteY690" fmla="*/ 3881762 h 5335573"/>
              <a:gd name="connsiteX691" fmla="*/ 1572721 w 6956994"/>
              <a:gd name="connsiteY691" fmla="*/ 3883366 h 5335573"/>
              <a:gd name="connsiteX692" fmla="*/ 1600991 w 6956994"/>
              <a:gd name="connsiteY692" fmla="*/ 3889579 h 5335573"/>
              <a:gd name="connsiteX693" fmla="*/ 1604800 w 6956994"/>
              <a:gd name="connsiteY693" fmla="*/ 3890715 h 5335573"/>
              <a:gd name="connsiteX694" fmla="*/ 1606338 w 6956994"/>
              <a:gd name="connsiteY694" fmla="*/ 3891450 h 5335573"/>
              <a:gd name="connsiteX695" fmla="*/ 1608878 w 6956994"/>
              <a:gd name="connsiteY695" fmla="*/ 3895392 h 5335573"/>
              <a:gd name="connsiteX696" fmla="*/ 1604399 w 6956994"/>
              <a:gd name="connsiteY696" fmla="*/ 3899268 h 5335573"/>
              <a:gd name="connsiteX697" fmla="*/ 1604399 w 6956994"/>
              <a:gd name="connsiteY697" fmla="*/ 3899201 h 5335573"/>
              <a:gd name="connsiteX698" fmla="*/ 1586088 w 6956994"/>
              <a:gd name="connsiteY698" fmla="*/ 3901540 h 5335573"/>
              <a:gd name="connsiteX699" fmla="*/ 1562163 w 6956994"/>
              <a:gd name="connsiteY699" fmla="*/ 3902876 h 5335573"/>
              <a:gd name="connsiteX700" fmla="*/ 1545388 w 6956994"/>
              <a:gd name="connsiteY700" fmla="*/ 3901472 h 5335573"/>
              <a:gd name="connsiteX701" fmla="*/ 1534896 w 6956994"/>
              <a:gd name="connsiteY701" fmla="*/ 3896394 h 5335573"/>
              <a:gd name="connsiteX702" fmla="*/ 1535029 w 6956994"/>
              <a:gd name="connsiteY702" fmla="*/ 3886372 h 5335573"/>
              <a:gd name="connsiteX703" fmla="*/ 1551737 w 6956994"/>
              <a:gd name="connsiteY703" fmla="*/ 3881762 h 5335573"/>
              <a:gd name="connsiteX704" fmla="*/ 1466327 w 6956994"/>
              <a:gd name="connsiteY704" fmla="*/ 3874012 h 5335573"/>
              <a:gd name="connsiteX705" fmla="*/ 1477354 w 6956994"/>
              <a:gd name="connsiteY705" fmla="*/ 3875682 h 5335573"/>
              <a:gd name="connsiteX706" fmla="*/ 1481899 w 6956994"/>
              <a:gd name="connsiteY706" fmla="*/ 3876417 h 5335573"/>
              <a:gd name="connsiteX707" fmla="*/ 1492525 w 6956994"/>
              <a:gd name="connsiteY707" fmla="*/ 3878154 h 5335573"/>
              <a:gd name="connsiteX708" fmla="*/ 1497403 w 6956994"/>
              <a:gd name="connsiteY708" fmla="*/ 3880092 h 5335573"/>
              <a:gd name="connsiteX709" fmla="*/ 1497871 w 6956994"/>
              <a:gd name="connsiteY709" fmla="*/ 3881896 h 5335573"/>
              <a:gd name="connsiteX710" fmla="*/ 1494262 w 6956994"/>
              <a:gd name="connsiteY710" fmla="*/ 3886840 h 5335573"/>
              <a:gd name="connsiteX711" fmla="*/ 1494196 w 6956994"/>
              <a:gd name="connsiteY711" fmla="*/ 3886906 h 5335573"/>
              <a:gd name="connsiteX712" fmla="*/ 1454297 w 6956994"/>
              <a:gd name="connsiteY712" fmla="*/ 3890782 h 5335573"/>
              <a:gd name="connsiteX713" fmla="*/ 1451557 w 6956994"/>
              <a:gd name="connsiteY713" fmla="*/ 3889112 h 5335573"/>
              <a:gd name="connsiteX714" fmla="*/ 1449285 w 6956994"/>
              <a:gd name="connsiteY714" fmla="*/ 3886773 h 5335573"/>
              <a:gd name="connsiteX715" fmla="*/ 1448216 w 6956994"/>
              <a:gd name="connsiteY715" fmla="*/ 3885170 h 5335573"/>
              <a:gd name="connsiteX716" fmla="*/ 1452226 w 6956994"/>
              <a:gd name="connsiteY716" fmla="*/ 3876483 h 5335573"/>
              <a:gd name="connsiteX717" fmla="*/ 1466327 w 6956994"/>
              <a:gd name="connsiteY717" fmla="*/ 3874012 h 5335573"/>
              <a:gd name="connsiteX718" fmla="*/ 2395811 w 6956994"/>
              <a:gd name="connsiteY718" fmla="*/ 3855838 h 5335573"/>
              <a:gd name="connsiteX719" fmla="*/ 2398217 w 6956994"/>
              <a:gd name="connsiteY719" fmla="*/ 3856439 h 5335573"/>
              <a:gd name="connsiteX720" fmla="*/ 2403028 w 6956994"/>
              <a:gd name="connsiteY720" fmla="*/ 3864457 h 5335573"/>
              <a:gd name="connsiteX721" fmla="*/ 2400222 w 6956994"/>
              <a:gd name="connsiteY721" fmla="*/ 3877218 h 5335573"/>
              <a:gd name="connsiteX722" fmla="*/ 2400288 w 6956994"/>
              <a:gd name="connsiteY722" fmla="*/ 3877286 h 5335573"/>
              <a:gd name="connsiteX723" fmla="*/ 2382244 w 6956994"/>
              <a:gd name="connsiteY723" fmla="*/ 3908755 h 5335573"/>
              <a:gd name="connsiteX724" fmla="*/ 2379437 w 6956994"/>
              <a:gd name="connsiteY724" fmla="*/ 3913967 h 5335573"/>
              <a:gd name="connsiteX725" fmla="*/ 2375093 w 6956994"/>
              <a:gd name="connsiteY725" fmla="*/ 3917174 h 5335573"/>
              <a:gd name="connsiteX726" fmla="*/ 2372754 w 6956994"/>
              <a:gd name="connsiteY726" fmla="*/ 3912363 h 5335573"/>
              <a:gd name="connsiteX727" fmla="*/ 2372754 w 6956994"/>
              <a:gd name="connsiteY727" fmla="*/ 3909958 h 5335573"/>
              <a:gd name="connsiteX728" fmla="*/ 2384717 w 6956994"/>
              <a:gd name="connsiteY728" fmla="*/ 3866595 h 5335573"/>
              <a:gd name="connsiteX729" fmla="*/ 2390130 w 6956994"/>
              <a:gd name="connsiteY729" fmla="*/ 3859178 h 5335573"/>
              <a:gd name="connsiteX730" fmla="*/ 2395811 w 6956994"/>
              <a:gd name="connsiteY730" fmla="*/ 3855838 h 5335573"/>
              <a:gd name="connsiteX731" fmla="*/ 3387529 w 6956994"/>
              <a:gd name="connsiteY731" fmla="*/ 62 h 5335573"/>
              <a:gd name="connsiteX732" fmla="*/ 3561096 w 6956994"/>
              <a:gd name="connsiteY732" fmla="*/ 1824 h 5335573"/>
              <a:gd name="connsiteX733" fmla="*/ 3569497 w 6956994"/>
              <a:gd name="connsiteY733" fmla="*/ 1967 h 5335573"/>
              <a:gd name="connsiteX734" fmla="*/ 3800322 w 6956994"/>
              <a:gd name="connsiteY734" fmla="*/ 10069 h 5335573"/>
              <a:gd name="connsiteX735" fmla="*/ 4312232 w 6956994"/>
              <a:gd name="connsiteY735" fmla="*/ 72430 h 5335573"/>
              <a:gd name="connsiteX736" fmla="*/ 4818077 w 6956994"/>
              <a:gd name="connsiteY736" fmla="*/ 219452 h 5335573"/>
              <a:gd name="connsiteX737" fmla="*/ 5046890 w 6956994"/>
              <a:gd name="connsiteY737" fmla="*/ 332582 h 5335573"/>
              <a:gd name="connsiteX738" fmla="*/ 5248740 w 6956994"/>
              <a:gd name="connsiteY738" fmla="*/ 477047 h 5335573"/>
              <a:gd name="connsiteX739" fmla="*/ 5415789 w 6956994"/>
              <a:gd name="connsiteY739" fmla="*/ 656020 h 5335573"/>
              <a:gd name="connsiteX740" fmla="*/ 5480862 w 6956994"/>
              <a:gd name="connsiteY740" fmla="*/ 753994 h 5335573"/>
              <a:gd name="connsiteX741" fmla="*/ 5539503 w 6956994"/>
              <a:gd name="connsiteY741" fmla="*/ 871403 h 5335573"/>
              <a:gd name="connsiteX742" fmla="*/ 5581053 w 6956994"/>
              <a:gd name="connsiteY742" fmla="*/ 987799 h 5335573"/>
              <a:gd name="connsiteX743" fmla="*/ 5597349 w 6956994"/>
              <a:gd name="connsiteY743" fmla="*/ 1050452 h 5335573"/>
              <a:gd name="connsiteX744" fmla="*/ 5603732 w 6956994"/>
              <a:gd name="connsiteY744" fmla="*/ 1080247 h 5335573"/>
              <a:gd name="connsiteX745" fmla="*/ 5604258 w 6956994"/>
              <a:gd name="connsiteY745" fmla="*/ 1082771 h 5335573"/>
              <a:gd name="connsiteX746" fmla="*/ 5607410 w 6956994"/>
              <a:gd name="connsiteY746" fmla="*/ 1102295 h 5335573"/>
              <a:gd name="connsiteX747" fmla="*/ 5609629 w 6956994"/>
              <a:gd name="connsiteY747" fmla="*/ 1129237 h 5335573"/>
              <a:gd name="connsiteX748" fmla="*/ 5611999 w 6956994"/>
              <a:gd name="connsiteY748" fmla="*/ 1463908 h 5335573"/>
              <a:gd name="connsiteX749" fmla="*/ 5569025 w 6956994"/>
              <a:gd name="connsiteY749" fmla="*/ 1790804 h 5335573"/>
              <a:gd name="connsiteX750" fmla="*/ 5551831 w 6956994"/>
              <a:gd name="connsiteY750" fmla="*/ 1869730 h 5335573"/>
              <a:gd name="connsiteX751" fmla="*/ 5534067 w 6956994"/>
              <a:gd name="connsiteY751" fmla="*/ 1953918 h 5335573"/>
              <a:gd name="connsiteX752" fmla="*/ 5501623 w 6956994"/>
              <a:gd name="connsiteY752" fmla="*/ 2139525 h 5335573"/>
              <a:gd name="connsiteX753" fmla="*/ 5498462 w 6956994"/>
              <a:gd name="connsiteY753" fmla="*/ 2160677 h 5335573"/>
              <a:gd name="connsiteX754" fmla="*/ 5477640 w 6956994"/>
              <a:gd name="connsiteY754" fmla="*/ 2339323 h 5335573"/>
              <a:gd name="connsiteX755" fmla="*/ 5479309 w 6956994"/>
              <a:gd name="connsiteY755" fmla="*/ 2343981 h 5335573"/>
              <a:gd name="connsiteX756" fmla="*/ 5479416 w 6956994"/>
              <a:gd name="connsiteY756" fmla="*/ 2344299 h 5335573"/>
              <a:gd name="connsiteX757" fmla="*/ 5492296 w 6956994"/>
              <a:gd name="connsiteY757" fmla="*/ 2373087 h 5335573"/>
              <a:gd name="connsiteX758" fmla="*/ 5515426 w 6956994"/>
              <a:gd name="connsiteY758" fmla="*/ 2411963 h 5335573"/>
              <a:gd name="connsiteX759" fmla="*/ 5531961 w 6956994"/>
              <a:gd name="connsiteY759" fmla="*/ 2432214 h 5335573"/>
              <a:gd name="connsiteX760" fmla="*/ 5559009 w 6956994"/>
              <a:gd name="connsiteY760" fmla="*/ 2458167 h 5335573"/>
              <a:gd name="connsiteX761" fmla="*/ 5590440 w 6956994"/>
              <a:gd name="connsiteY761" fmla="*/ 2479418 h 5335573"/>
              <a:gd name="connsiteX762" fmla="*/ 5621403 w 6956994"/>
              <a:gd name="connsiteY762" fmla="*/ 2495418 h 5335573"/>
              <a:gd name="connsiteX763" fmla="*/ 5670889 w 6956994"/>
              <a:gd name="connsiteY763" fmla="*/ 2512103 h 5335573"/>
              <a:gd name="connsiteX764" fmla="*/ 5724538 w 6956994"/>
              <a:gd name="connsiteY764" fmla="*/ 2523402 h 5335573"/>
              <a:gd name="connsiteX765" fmla="*/ 6023618 w 6956994"/>
              <a:gd name="connsiteY765" fmla="*/ 2526093 h 5335573"/>
              <a:gd name="connsiteX766" fmla="*/ 6027345 w 6956994"/>
              <a:gd name="connsiteY766" fmla="*/ 2525920 h 5335573"/>
              <a:gd name="connsiteX767" fmla="*/ 6094055 w 6956994"/>
              <a:gd name="connsiteY767" fmla="*/ 2522804 h 5335573"/>
              <a:gd name="connsiteX768" fmla="*/ 6175006 w 6956994"/>
              <a:gd name="connsiteY768" fmla="*/ 2518936 h 5335573"/>
              <a:gd name="connsiteX769" fmla="*/ 6359639 w 6956994"/>
              <a:gd name="connsiteY769" fmla="*/ 2506353 h 5335573"/>
              <a:gd name="connsiteX770" fmla="*/ 6416978 w 6956994"/>
              <a:gd name="connsiteY770" fmla="*/ 2502171 h 5335573"/>
              <a:gd name="connsiteX771" fmla="*/ 6799129 w 6956994"/>
              <a:gd name="connsiteY771" fmla="*/ 2478538 h 5335573"/>
              <a:gd name="connsiteX772" fmla="*/ 6956994 w 6956994"/>
              <a:gd name="connsiteY772" fmla="*/ 2471923 h 5335573"/>
              <a:gd name="connsiteX773" fmla="*/ 6956994 w 6956994"/>
              <a:gd name="connsiteY773" fmla="*/ 4832034 h 5335573"/>
              <a:gd name="connsiteX774" fmla="*/ 6840827 w 6956994"/>
              <a:gd name="connsiteY774" fmla="*/ 4885428 h 5335573"/>
              <a:gd name="connsiteX775" fmla="*/ 6266640 w 6956994"/>
              <a:gd name="connsiteY775" fmla="*/ 5091118 h 5335573"/>
              <a:gd name="connsiteX776" fmla="*/ 5092512 w 6956994"/>
              <a:gd name="connsiteY776" fmla="*/ 5309724 h 5335573"/>
              <a:gd name="connsiteX777" fmla="*/ 3884091 w 6956994"/>
              <a:gd name="connsiteY777" fmla="*/ 5310357 h 5335573"/>
              <a:gd name="connsiteX778" fmla="*/ 3197420 w 6956994"/>
              <a:gd name="connsiteY778" fmla="*/ 5220204 h 5335573"/>
              <a:gd name="connsiteX779" fmla="*/ 2516004 w 6956994"/>
              <a:gd name="connsiteY779" fmla="*/ 5053739 h 5335573"/>
              <a:gd name="connsiteX780" fmla="*/ 2369362 w 6956994"/>
              <a:gd name="connsiteY780" fmla="*/ 5005442 h 5335573"/>
              <a:gd name="connsiteX781" fmla="*/ 2376363 w 6956994"/>
              <a:gd name="connsiteY781" fmla="*/ 4978871 h 5335573"/>
              <a:gd name="connsiteX782" fmla="*/ 2388393 w 6956994"/>
              <a:gd name="connsiteY782" fmla="*/ 4926020 h 5335573"/>
              <a:gd name="connsiteX783" fmla="*/ 2397748 w 6956994"/>
              <a:gd name="connsiteY783" fmla="*/ 4873369 h 5335573"/>
              <a:gd name="connsiteX784" fmla="*/ 2407506 w 6956994"/>
              <a:gd name="connsiteY784" fmla="*/ 4801476 h 5335573"/>
              <a:gd name="connsiteX785" fmla="*/ 2411048 w 6956994"/>
              <a:gd name="connsiteY785" fmla="*/ 4739538 h 5335573"/>
              <a:gd name="connsiteX786" fmla="*/ 2410046 w 6956994"/>
              <a:gd name="connsiteY786" fmla="*/ 4701253 h 5335573"/>
              <a:gd name="connsiteX787" fmla="*/ 2406638 w 6956994"/>
              <a:gd name="connsiteY787" fmla="*/ 4659828 h 5335573"/>
              <a:gd name="connsiteX788" fmla="*/ 2398217 w 6956994"/>
              <a:gd name="connsiteY788" fmla="*/ 4600963 h 5335573"/>
              <a:gd name="connsiteX789" fmla="*/ 2389261 w 6956994"/>
              <a:gd name="connsiteY789" fmla="*/ 4538825 h 5335573"/>
              <a:gd name="connsiteX790" fmla="*/ 2382177 w 6956994"/>
              <a:gd name="connsiteY790" fmla="*/ 4488647 h 5335573"/>
              <a:gd name="connsiteX791" fmla="*/ 2379036 w 6956994"/>
              <a:gd name="connsiteY791" fmla="*/ 4461786 h 5335573"/>
              <a:gd name="connsiteX792" fmla="*/ 2373222 w 6956994"/>
              <a:gd name="connsiteY792" fmla="*/ 4416018 h 5335573"/>
              <a:gd name="connsiteX793" fmla="*/ 2368276 w 6956994"/>
              <a:gd name="connsiteY793" fmla="*/ 4353412 h 5335573"/>
              <a:gd name="connsiteX794" fmla="*/ 2366472 w 6956994"/>
              <a:gd name="connsiteY794" fmla="*/ 4330427 h 5335573"/>
              <a:gd name="connsiteX795" fmla="*/ 2365870 w 6956994"/>
              <a:gd name="connsiteY795" fmla="*/ 4297487 h 5335573"/>
              <a:gd name="connsiteX796" fmla="*/ 2365202 w 6956994"/>
              <a:gd name="connsiteY796" fmla="*/ 4259736 h 5335573"/>
              <a:gd name="connsiteX797" fmla="*/ 2367140 w 6956994"/>
              <a:gd name="connsiteY797" fmla="*/ 4207019 h 5335573"/>
              <a:gd name="connsiteX798" fmla="*/ 2370281 w 6956994"/>
              <a:gd name="connsiteY798" fmla="*/ 4157042 h 5335573"/>
              <a:gd name="connsiteX799" fmla="*/ 2374291 w 6956994"/>
              <a:gd name="connsiteY799" fmla="*/ 4118556 h 5335573"/>
              <a:gd name="connsiteX800" fmla="*/ 2381174 w 6956994"/>
              <a:gd name="connsiteY800" fmla="*/ 4063566 h 5335573"/>
              <a:gd name="connsiteX801" fmla="*/ 2387189 w 6956994"/>
              <a:gd name="connsiteY801" fmla="*/ 4029090 h 5335573"/>
              <a:gd name="connsiteX802" fmla="*/ 2397348 w 6956994"/>
              <a:gd name="connsiteY802" fmla="*/ 3975371 h 5335573"/>
              <a:gd name="connsiteX803" fmla="*/ 2411181 w 6956994"/>
              <a:gd name="connsiteY803" fmla="*/ 3923121 h 5335573"/>
              <a:gd name="connsiteX804" fmla="*/ 2428691 w 6956994"/>
              <a:gd name="connsiteY804" fmla="*/ 3872742 h 5335573"/>
              <a:gd name="connsiteX805" fmla="*/ 2451013 w 6956994"/>
              <a:gd name="connsiteY805" fmla="*/ 3824769 h 5335573"/>
              <a:gd name="connsiteX806" fmla="*/ 2486233 w 6956994"/>
              <a:gd name="connsiteY806" fmla="*/ 3758153 h 5335573"/>
              <a:gd name="connsiteX807" fmla="*/ 2529606 w 6956994"/>
              <a:gd name="connsiteY807" fmla="*/ 3689601 h 5335573"/>
              <a:gd name="connsiteX808" fmla="*/ 2532613 w 6956994"/>
              <a:gd name="connsiteY808" fmla="*/ 3683320 h 5335573"/>
              <a:gd name="connsiteX809" fmla="*/ 2525989 w 6956994"/>
              <a:gd name="connsiteY809" fmla="*/ 3683170 h 5335573"/>
              <a:gd name="connsiteX810" fmla="*/ 2521319 w 6956994"/>
              <a:gd name="connsiteY810" fmla="*/ 3686727 h 5335573"/>
              <a:gd name="connsiteX811" fmla="*/ 2521452 w 6956994"/>
              <a:gd name="connsiteY811" fmla="*/ 3686461 h 5335573"/>
              <a:gd name="connsiteX812" fmla="*/ 2503609 w 6956994"/>
              <a:gd name="connsiteY812" fmla="*/ 3703164 h 5335573"/>
              <a:gd name="connsiteX813" fmla="*/ 2474939 w 6956994"/>
              <a:gd name="connsiteY813" fmla="*/ 3729624 h 5335573"/>
              <a:gd name="connsiteX814" fmla="*/ 2411249 w 6956994"/>
              <a:gd name="connsiteY814" fmla="*/ 3796639 h 5335573"/>
              <a:gd name="connsiteX815" fmla="*/ 2380172 w 6956994"/>
              <a:gd name="connsiteY815" fmla="*/ 3834323 h 5335573"/>
              <a:gd name="connsiteX816" fmla="*/ 2341143 w 6956994"/>
              <a:gd name="connsiteY816" fmla="*/ 3900136 h 5335573"/>
              <a:gd name="connsiteX817" fmla="*/ 2322965 w 6956994"/>
              <a:gd name="connsiteY817" fmla="*/ 3941027 h 5335573"/>
              <a:gd name="connsiteX818" fmla="*/ 2309799 w 6956994"/>
              <a:gd name="connsiteY818" fmla="*/ 3974769 h 5335573"/>
              <a:gd name="connsiteX819" fmla="*/ 2296032 w 6956994"/>
              <a:gd name="connsiteY819" fmla="*/ 4016061 h 5335573"/>
              <a:gd name="connsiteX820" fmla="*/ 2278523 w 6956994"/>
              <a:gd name="connsiteY820" fmla="*/ 4077531 h 5335573"/>
              <a:gd name="connsiteX821" fmla="*/ 2270837 w 6956994"/>
              <a:gd name="connsiteY821" fmla="*/ 4113678 h 5335573"/>
              <a:gd name="connsiteX822" fmla="*/ 2265156 w 6956994"/>
              <a:gd name="connsiteY822" fmla="*/ 4144881 h 5335573"/>
              <a:gd name="connsiteX823" fmla="*/ 2259743 w 6956994"/>
              <a:gd name="connsiteY823" fmla="*/ 4183500 h 5335573"/>
              <a:gd name="connsiteX824" fmla="*/ 2254597 w 6956994"/>
              <a:gd name="connsiteY824" fmla="*/ 4221451 h 5335573"/>
              <a:gd name="connsiteX825" fmla="*/ 2250988 w 6956994"/>
              <a:gd name="connsiteY825" fmla="*/ 4260004 h 5335573"/>
              <a:gd name="connsiteX826" fmla="*/ 2248382 w 6956994"/>
              <a:gd name="connsiteY826" fmla="*/ 4298222 h 5335573"/>
              <a:gd name="connsiteX827" fmla="*/ 2247647 w 6956994"/>
              <a:gd name="connsiteY827" fmla="*/ 4319202 h 5335573"/>
              <a:gd name="connsiteX828" fmla="*/ 2244305 w 6956994"/>
              <a:gd name="connsiteY828" fmla="*/ 4359291 h 5335573"/>
              <a:gd name="connsiteX829" fmla="*/ 2241097 w 6956994"/>
              <a:gd name="connsiteY829" fmla="*/ 4412677 h 5335573"/>
              <a:gd name="connsiteX830" fmla="*/ 2237355 w 6956994"/>
              <a:gd name="connsiteY830" fmla="*/ 4465462 h 5335573"/>
              <a:gd name="connsiteX831" fmla="*/ 2235750 w 6956994"/>
              <a:gd name="connsiteY831" fmla="*/ 4490383 h 5335573"/>
              <a:gd name="connsiteX832" fmla="*/ 2233144 w 6956994"/>
              <a:gd name="connsiteY832" fmla="*/ 4521988 h 5335573"/>
              <a:gd name="connsiteX833" fmla="*/ 2231339 w 6956994"/>
              <a:gd name="connsiteY833" fmla="*/ 4539225 h 5335573"/>
              <a:gd name="connsiteX834" fmla="*/ 2229669 w 6956994"/>
              <a:gd name="connsiteY834" fmla="*/ 4536620 h 5335573"/>
              <a:gd name="connsiteX835" fmla="*/ 2226996 w 6956994"/>
              <a:gd name="connsiteY835" fmla="*/ 4519047 h 5335573"/>
              <a:gd name="connsiteX836" fmla="*/ 2220981 w 6956994"/>
              <a:gd name="connsiteY836" fmla="*/ 4482767 h 5335573"/>
              <a:gd name="connsiteX837" fmla="*/ 2202602 w 6956994"/>
              <a:gd name="connsiteY837" fmla="*/ 4409871 h 5335573"/>
              <a:gd name="connsiteX838" fmla="*/ 2187967 w 6956994"/>
              <a:gd name="connsiteY838" fmla="*/ 4367443 h 5335573"/>
              <a:gd name="connsiteX839" fmla="*/ 2151811 w 6956994"/>
              <a:gd name="connsiteY839" fmla="*/ 4280316 h 5335573"/>
              <a:gd name="connsiteX840" fmla="*/ 2116391 w 6956994"/>
              <a:gd name="connsiteY840" fmla="*/ 4213167 h 5335573"/>
              <a:gd name="connsiteX841" fmla="*/ 2088055 w 6956994"/>
              <a:gd name="connsiteY841" fmla="*/ 4167130 h 5335573"/>
              <a:gd name="connsiteX842" fmla="*/ 2068540 w 6956994"/>
              <a:gd name="connsiteY842" fmla="*/ 4139670 h 5335573"/>
              <a:gd name="connsiteX843" fmla="*/ 2043278 w 6956994"/>
              <a:gd name="connsiteY843" fmla="*/ 4106729 h 5335573"/>
              <a:gd name="connsiteX844" fmla="*/ 2018083 w 6956994"/>
              <a:gd name="connsiteY844" fmla="*/ 4078867 h 5335573"/>
              <a:gd name="connsiteX845" fmla="*/ 1981994 w 6956994"/>
              <a:gd name="connsiteY845" fmla="*/ 4042386 h 5335573"/>
              <a:gd name="connsiteX846" fmla="*/ 1940559 w 6956994"/>
              <a:gd name="connsiteY846" fmla="*/ 4006506 h 5335573"/>
              <a:gd name="connsiteX847" fmla="*/ 1914695 w 6956994"/>
              <a:gd name="connsiteY847" fmla="*/ 3984859 h 5335573"/>
              <a:gd name="connsiteX848" fmla="*/ 1889299 w 6956994"/>
              <a:gd name="connsiteY848" fmla="*/ 3965950 h 5335573"/>
              <a:gd name="connsiteX849" fmla="*/ 1836169 w 6956994"/>
              <a:gd name="connsiteY849" fmla="*/ 3931272 h 5335573"/>
              <a:gd name="connsiteX850" fmla="*/ 1771209 w 6956994"/>
              <a:gd name="connsiteY850" fmla="*/ 3898733 h 5335573"/>
              <a:gd name="connsiteX851" fmla="*/ 1721220 w 6956994"/>
              <a:gd name="connsiteY851" fmla="*/ 3879757 h 5335573"/>
              <a:gd name="connsiteX852" fmla="*/ 1690945 w 6956994"/>
              <a:gd name="connsiteY852" fmla="*/ 3870670 h 5335573"/>
              <a:gd name="connsiteX853" fmla="*/ 1654055 w 6956994"/>
              <a:gd name="connsiteY853" fmla="*/ 3860515 h 5335573"/>
              <a:gd name="connsiteX854" fmla="*/ 1588560 w 6956994"/>
              <a:gd name="connsiteY854" fmla="*/ 3848154 h 5335573"/>
              <a:gd name="connsiteX855" fmla="*/ 1543183 w 6956994"/>
              <a:gd name="connsiteY855" fmla="*/ 3844546 h 5335573"/>
              <a:gd name="connsiteX856" fmla="*/ 1493727 w 6956994"/>
              <a:gd name="connsiteY856" fmla="*/ 3845749 h 5335573"/>
              <a:gd name="connsiteX857" fmla="*/ 1451089 w 6956994"/>
              <a:gd name="connsiteY857" fmla="*/ 3850760 h 5335573"/>
              <a:gd name="connsiteX858" fmla="*/ 1420615 w 6956994"/>
              <a:gd name="connsiteY858" fmla="*/ 3856573 h 5335573"/>
              <a:gd name="connsiteX859" fmla="*/ 1374701 w 6956994"/>
              <a:gd name="connsiteY859" fmla="*/ 3868800 h 5335573"/>
              <a:gd name="connsiteX860" fmla="*/ 1319633 w 6956994"/>
              <a:gd name="connsiteY860" fmla="*/ 3895860 h 5335573"/>
              <a:gd name="connsiteX861" fmla="*/ 1273586 w 6956994"/>
              <a:gd name="connsiteY861" fmla="*/ 3927731 h 5335573"/>
              <a:gd name="connsiteX862" fmla="*/ 1262559 w 6956994"/>
              <a:gd name="connsiteY862" fmla="*/ 3936083 h 5335573"/>
              <a:gd name="connsiteX863" fmla="*/ 1262025 w 6956994"/>
              <a:gd name="connsiteY863" fmla="*/ 3939491 h 5335573"/>
              <a:gd name="connsiteX864" fmla="*/ 1265500 w 6956994"/>
              <a:gd name="connsiteY864" fmla="*/ 3940626 h 5335573"/>
              <a:gd name="connsiteX865" fmla="*/ 1267171 w 6956994"/>
              <a:gd name="connsiteY865" fmla="*/ 3939691 h 5335573"/>
              <a:gd name="connsiteX866" fmla="*/ 1304262 w 6956994"/>
              <a:gd name="connsiteY866" fmla="*/ 3924657 h 5335573"/>
              <a:gd name="connsiteX867" fmla="*/ 1362606 w 6956994"/>
              <a:gd name="connsiteY867" fmla="*/ 3917642 h 5335573"/>
              <a:gd name="connsiteX868" fmla="*/ 1460245 w 6956994"/>
              <a:gd name="connsiteY868" fmla="*/ 3919780 h 5335573"/>
              <a:gd name="connsiteX869" fmla="*/ 1511438 w 6956994"/>
              <a:gd name="connsiteY869" fmla="*/ 3925526 h 5335573"/>
              <a:gd name="connsiteX870" fmla="*/ 1560558 w 6956994"/>
              <a:gd name="connsiteY870" fmla="*/ 3934813 h 5335573"/>
              <a:gd name="connsiteX871" fmla="*/ 1641290 w 6956994"/>
              <a:gd name="connsiteY871" fmla="*/ 3957263 h 5335573"/>
              <a:gd name="connsiteX872" fmla="*/ 1704045 w 6956994"/>
              <a:gd name="connsiteY872" fmla="*/ 3979312 h 5335573"/>
              <a:gd name="connsiteX873" fmla="*/ 1733317 w 6956994"/>
              <a:gd name="connsiteY873" fmla="*/ 3991339 h 5335573"/>
              <a:gd name="connsiteX874" fmla="*/ 1753298 w 6956994"/>
              <a:gd name="connsiteY874" fmla="*/ 4001629 h 5335573"/>
              <a:gd name="connsiteX875" fmla="*/ 1807499 w 6956994"/>
              <a:gd name="connsiteY875" fmla="*/ 4035371 h 5335573"/>
              <a:gd name="connsiteX876" fmla="*/ 1855015 w 6956994"/>
              <a:gd name="connsiteY876" fmla="*/ 4075326 h 5335573"/>
              <a:gd name="connsiteX877" fmla="*/ 1894245 w 6956994"/>
              <a:gd name="connsiteY877" fmla="*/ 4114079 h 5335573"/>
              <a:gd name="connsiteX878" fmla="*/ 1919707 w 6956994"/>
              <a:gd name="connsiteY878" fmla="*/ 4143545 h 5335573"/>
              <a:gd name="connsiteX879" fmla="*/ 1946841 w 6956994"/>
              <a:gd name="connsiteY879" fmla="*/ 4180761 h 5335573"/>
              <a:gd name="connsiteX880" fmla="*/ 1973105 w 6956994"/>
              <a:gd name="connsiteY880" fmla="*/ 4222587 h 5335573"/>
              <a:gd name="connsiteX881" fmla="*/ 2010331 w 6956994"/>
              <a:gd name="connsiteY881" fmla="*/ 4287999 h 5335573"/>
              <a:gd name="connsiteX882" fmla="*/ 2042209 w 6956994"/>
              <a:gd name="connsiteY882" fmla="*/ 4348868 h 5335573"/>
              <a:gd name="connsiteX883" fmla="*/ 2053637 w 6956994"/>
              <a:gd name="connsiteY883" fmla="*/ 4371987 h 5335573"/>
              <a:gd name="connsiteX884" fmla="*/ 2065399 w 6956994"/>
              <a:gd name="connsiteY884" fmla="*/ 4395640 h 5335573"/>
              <a:gd name="connsiteX885" fmla="*/ 2085047 w 6956994"/>
              <a:gd name="connsiteY885" fmla="*/ 4441074 h 5335573"/>
              <a:gd name="connsiteX886" fmla="*/ 2102891 w 6956994"/>
              <a:gd name="connsiteY886" fmla="*/ 4482967 h 5335573"/>
              <a:gd name="connsiteX887" fmla="*/ 2121470 w 6956994"/>
              <a:gd name="connsiteY887" fmla="*/ 4535885 h 5335573"/>
              <a:gd name="connsiteX888" fmla="*/ 2129289 w 6956994"/>
              <a:gd name="connsiteY888" fmla="*/ 4564482 h 5335573"/>
              <a:gd name="connsiteX889" fmla="*/ 2140116 w 6956994"/>
              <a:gd name="connsiteY889" fmla="*/ 4614126 h 5335573"/>
              <a:gd name="connsiteX890" fmla="*/ 2145997 w 6956994"/>
              <a:gd name="connsiteY890" fmla="*/ 4659894 h 5335573"/>
              <a:gd name="connsiteX891" fmla="*/ 2150675 w 6956994"/>
              <a:gd name="connsiteY891" fmla="*/ 4721097 h 5335573"/>
              <a:gd name="connsiteX892" fmla="*/ 2149205 w 6956994"/>
              <a:gd name="connsiteY892" fmla="*/ 4761922 h 5335573"/>
              <a:gd name="connsiteX893" fmla="*/ 2142121 w 6956994"/>
              <a:gd name="connsiteY893" fmla="*/ 4814104 h 5335573"/>
              <a:gd name="connsiteX894" fmla="*/ 2131227 w 6956994"/>
              <a:gd name="connsiteY894" fmla="*/ 4870362 h 5335573"/>
              <a:gd name="connsiteX895" fmla="*/ 2117944 w 6956994"/>
              <a:gd name="connsiteY895" fmla="*/ 4914041 h 5335573"/>
              <a:gd name="connsiteX896" fmla="*/ 2104319 w 6956994"/>
              <a:gd name="connsiteY896" fmla="*/ 4908943 h 5335573"/>
              <a:gd name="connsiteX897" fmla="*/ 1705514 w 6956994"/>
              <a:gd name="connsiteY897" fmla="*/ 4873908 h 5335573"/>
              <a:gd name="connsiteX898" fmla="*/ 1419622 w 6956994"/>
              <a:gd name="connsiteY898" fmla="*/ 4823375 h 5335573"/>
              <a:gd name="connsiteX899" fmla="*/ 1233772 w 6956994"/>
              <a:gd name="connsiteY899" fmla="*/ 4780461 h 5335573"/>
              <a:gd name="connsiteX900" fmla="*/ 1259017 w 6956994"/>
              <a:gd name="connsiteY900" fmla="*/ 4746620 h 5335573"/>
              <a:gd name="connsiteX901" fmla="*/ 1289894 w 6956994"/>
              <a:gd name="connsiteY901" fmla="*/ 4699783 h 5335573"/>
              <a:gd name="connsiteX902" fmla="*/ 1317561 w 6956994"/>
              <a:gd name="connsiteY902" fmla="*/ 4664371 h 5335573"/>
              <a:gd name="connsiteX903" fmla="*/ 1332999 w 6956994"/>
              <a:gd name="connsiteY903" fmla="*/ 4648001 h 5335573"/>
              <a:gd name="connsiteX904" fmla="*/ 1362472 w 6956994"/>
              <a:gd name="connsiteY904" fmla="*/ 4623547 h 5335573"/>
              <a:gd name="connsiteX905" fmla="*/ 1398627 w 6956994"/>
              <a:gd name="connsiteY905" fmla="*/ 4599426 h 5335573"/>
              <a:gd name="connsiteX906" fmla="*/ 1429904 w 6956994"/>
              <a:gd name="connsiteY906" fmla="*/ 4583924 h 5335573"/>
              <a:gd name="connsiteX907" fmla="*/ 1471272 w 6956994"/>
              <a:gd name="connsiteY907" fmla="*/ 4566620 h 5335573"/>
              <a:gd name="connsiteX908" fmla="*/ 1523534 w 6956994"/>
              <a:gd name="connsiteY908" fmla="*/ 4552856 h 5335573"/>
              <a:gd name="connsiteX909" fmla="*/ 1567509 w 6956994"/>
              <a:gd name="connsiteY909" fmla="*/ 4548178 h 5335573"/>
              <a:gd name="connsiteX910" fmla="*/ 1591234 w 6956994"/>
              <a:gd name="connsiteY910" fmla="*/ 4547243 h 5335573"/>
              <a:gd name="connsiteX911" fmla="*/ 1643362 w 6956994"/>
              <a:gd name="connsiteY911" fmla="*/ 4544972 h 5335573"/>
              <a:gd name="connsiteX912" fmla="*/ 1674773 w 6956994"/>
              <a:gd name="connsiteY912" fmla="*/ 4541497 h 5335573"/>
              <a:gd name="connsiteX913" fmla="*/ 1705381 w 6956994"/>
              <a:gd name="connsiteY913" fmla="*/ 4536753 h 5335573"/>
              <a:gd name="connsiteX914" fmla="*/ 1712532 w 6956994"/>
              <a:gd name="connsiteY914" fmla="*/ 4526463 h 5335573"/>
              <a:gd name="connsiteX915" fmla="*/ 1711128 w 6956994"/>
              <a:gd name="connsiteY915" fmla="*/ 4520718 h 5335573"/>
              <a:gd name="connsiteX916" fmla="*/ 1701972 w 6956994"/>
              <a:gd name="connsiteY916" fmla="*/ 4490517 h 5335573"/>
              <a:gd name="connsiteX917" fmla="*/ 1719749 w 6956994"/>
              <a:gd name="connsiteY917" fmla="*/ 4490517 h 5335573"/>
              <a:gd name="connsiteX918" fmla="*/ 1744677 w 6956994"/>
              <a:gd name="connsiteY918" fmla="*/ 4492254 h 5335573"/>
              <a:gd name="connsiteX919" fmla="*/ 1752831 w 6956994"/>
              <a:gd name="connsiteY919" fmla="*/ 4486441 h 5335573"/>
              <a:gd name="connsiteX920" fmla="*/ 1753767 w 6956994"/>
              <a:gd name="connsiteY920" fmla="*/ 4471341 h 5335573"/>
              <a:gd name="connsiteX921" fmla="*/ 1751695 w 6956994"/>
              <a:gd name="connsiteY921" fmla="*/ 4454971 h 5335573"/>
              <a:gd name="connsiteX922" fmla="*/ 1746014 w 6956994"/>
              <a:gd name="connsiteY922" fmla="*/ 4421296 h 5335573"/>
              <a:gd name="connsiteX923" fmla="*/ 1739665 w 6956994"/>
              <a:gd name="connsiteY923" fmla="*/ 4399046 h 5335573"/>
              <a:gd name="connsiteX924" fmla="*/ 1724227 w 6956994"/>
              <a:gd name="connsiteY924" fmla="*/ 4354748 h 5335573"/>
              <a:gd name="connsiteX925" fmla="*/ 1696493 w 6956994"/>
              <a:gd name="connsiteY925" fmla="*/ 4300226 h 5335573"/>
              <a:gd name="connsiteX926" fmla="*/ 1664012 w 6956994"/>
              <a:gd name="connsiteY926" fmla="*/ 4253857 h 5335573"/>
              <a:gd name="connsiteX927" fmla="*/ 1614491 w 6956994"/>
              <a:gd name="connsiteY927" fmla="*/ 4203611 h 5335573"/>
              <a:gd name="connsiteX928" fmla="*/ 1585553 w 6956994"/>
              <a:gd name="connsiteY928" fmla="*/ 4180627 h 5335573"/>
              <a:gd name="connsiteX929" fmla="*/ 1542714 w 6956994"/>
              <a:gd name="connsiteY929" fmla="*/ 4151028 h 5335573"/>
              <a:gd name="connsiteX930" fmla="*/ 1521863 w 6956994"/>
              <a:gd name="connsiteY930" fmla="*/ 4138400 h 5335573"/>
              <a:gd name="connsiteX931" fmla="*/ 1478223 w 6956994"/>
              <a:gd name="connsiteY931" fmla="*/ 4116685 h 5335573"/>
              <a:gd name="connsiteX932" fmla="*/ 1453294 w 6956994"/>
              <a:gd name="connsiteY932" fmla="*/ 4107998 h 5335573"/>
              <a:gd name="connsiteX933" fmla="*/ 1424290 w 6956994"/>
              <a:gd name="connsiteY933" fmla="*/ 4099045 h 5335573"/>
              <a:gd name="connsiteX934" fmla="*/ 1378043 w 6956994"/>
              <a:gd name="connsiteY934" fmla="*/ 4087954 h 5335573"/>
              <a:gd name="connsiteX935" fmla="*/ 1337611 w 6956994"/>
              <a:gd name="connsiteY935" fmla="*/ 4078734 h 5335573"/>
              <a:gd name="connsiteX936" fmla="*/ 1308473 w 6956994"/>
              <a:gd name="connsiteY936" fmla="*/ 4072921 h 5335573"/>
              <a:gd name="connsiteX937" fmla="*/ 1277262 w 6956994"/>
              <a:gd name="connsiteY937" fmla="*/ 4067575 h 5335573"/>
              <a:gd name="connsiteX938" fmla="*/ 1247723 w 6956994"/>
              <a:gd name="connsiteY938" fmla="*/ 4064168 h 5335573"/>
              <a:gd name="connsiteX939" fmla="*/ 1180825 w 6956994"/>
              <a:gd name="connsiteY939" fmla="*/ 4056617 h 5335573"/>
              <a:gd name="connsiteX940" fmla="*/ 1156098 w 6956994"/>
              <a:gd name="connsiteY940" fmla="*/ 4052676 h 5335573"/>
              <a:gd name="connsiteX941" fmla="*/ 1141061 w 6956994"/>
              <a:gd name="connsiteY941" fmla="*/ 4041851 h 5335573"/>
              <a:gd name="connsiteX942" fmla="*/ 1131905 w 6956994"/>
              <a:gd name="connsiteY942" fmla="*/ 4022141 h 5335573"/>
              <a:gd name="connsiteX943" fmla="*/ 1112792 w 6956994"/>
              <a:gd name="connsiteY943" fmla="*/ 3980849 h 5335573"/>
              <a:gd name="connsiteX944" fmla="*/ 1063537 w 6956994"/>
              <a:gd name="connsiteY944" fmla="*/ 3916372 h 5335573"/>
              <a:gd name="connsiteX945" fmla="*/ 1016020 w 6956994"/>
              <a:gd name="connsiteY945" fmla="*/ 3873610 h 5335573"/>
              <a:gd name="connsiteX946" fmla="*/ 961820 w 6956994"/>
              <a:gd name="connsiteY946" fmla="*/ 3833988 h 5335573"/>
              <a:gd name="connsiteX947" fmla="*/ 939633 w 6956994"/>
              <a:gd name="connsiteY947" fmla="*/ 3821093 h 5335573"/>
              <a:gd name="connsiteX948" fmla="*/ 912098 w 6956994"/>
              <a:gd name="connsiteY948" fmla="*/ 3806795 h 5335573"/>
              <a:gd name="connsiteX949" fmla="*/ 874272 w 6956994"/>
              <a:gd name="connsiteY949" fmla="*/ 3789623 h 5335573"/>
              <a:gd name="connsiteX950" fmla="*/ 841191 w 6956994"/>
              <a:gd name="connsiteY950" fmla="*/ 3776461 h 5335573"/>
              <a:gd name="connsiteX951" fmla="*/ 804567 w 6956994"/>
              <a:gd name="connsiteY951" fmla="*/ 3763097 h 5335573"/>
              <a:gd name="connsiteX952" fmla="*/ 756450 w 6956994"/>
              <a:gd name="connsiteY952" fmla="*/ 3751605 h 5335573"/>
              <a:gd name="connsiteX953" fmla="*/ 713076 w 6956994"/>
              <a:gd name="connsiteY953" fmla="*/ 3747730 h 5335573"/>
              <a:gd name="connsiteX954" fmla="*/ 681665 w 6956994"/>
              <a:gd name="connsiteY954" fmla="*/ 3749066 h 5335573"/>
              <a:gd name="connsiteX955" fmla="*/ 639562 w 6956994"/>
              <a:gd name="connsiteY955" fmla="*/ 3755882 h 5335573"/>
              <a:gd name="connsiteX956" fmla="*/ 607149 w 6956994"/>
              <a:gd name="connsiteY956" fmla="*/ 3764767 h 5335573"/>
              <a:gd name="connsiteX957" fmla="*/ 578011 w 6956994"/>
              <a:gd name="connsiteY957" fmla="*/ 3774924 h 5335573"/>
              <a:gd name="connsiteX958" fmla="*/ 546066 w 6956994"/>
              <a:gd name="connsiteY958" fmla="*/ 3790759 h 5335573"/>
              <a:gd name="connsiteX959" fmla="*/ 502292 w 6956994"/>
              <a:gd name="connsiteY959" fmla="*/ 3815481 h 5335573"/>
              <a:gd name="connsiteX960" fmla="*/ 439403 w 6956994"/>
              <a:gd name="connsiteY960" fmla="*/ 3862385 h 5335573"/>
              <a:gd name="connsiteX961" fmla="*/ 389547 w 6956994"/>
              <a:gd name="connsiteY961" fmla="*/ 3906684 h 5335573"/>
              <a:gd name="connsiteX962" fmla="*/ 330937 w 6956994"/>
              <a:gd name="connsiteY962" fmla="*/ 3963878 h 5335573"/>
              <a:gd name="connsiteX963" fmla="*/ 286695 w 6956994"/>
              <a:gd name="connsiteY963" fmla="*/ 4012787 h 5335573"/>
              <a:gd name="connsiteX964" fmla="*/ 257556 w 6956994"/>
              <a:gd name="connsiteY964" fmla="*/ 4049602 h 5335573"/>
              <a:gd name="connsiteX965" fmla="*/ 253079 w 6956994"/>
              <a:gd name="connsiteY965" fmla="*/ 4058355 h 5335573"/>
              <a:gd name="connsiteX966" fmla="*/ 254215 w 6956994"/>
              <a:gd name="connsiteY966" fmla="*/ 4063500 h 5335573"/>
              <a:gd name="connsiteX967" fmla="*/ 258826 w 6956994"/>
              <a:gd name="connsiteY967" fmla="*/ 4063099 h 5335573"/>
              <a:gd name="connsiteX968" fmla="*/ 271993 w 6956994"/>
              <a:gd name="connsiteY968" fmla="*/ 4054212 h 5335573"/>
              <a:gd name="connsiteX969" fmla="*/ 335414 w 6956994"/>
              <a:gd name="connsiteY969" fmla="*/ 4014925 h 5335573"/>
              <a:gd name="connsiteX970" fmla="*/ 367293 w 6956994"/>
              <a:gd name="connsiteY970" fmla="*/ 3998822 h 5335573"/>
              <a:gd name="connsiteX971" fmla="*/ 418152 w 6956994"/>
              <a:gd name="connsiteY971" fmla="*/ 3975303 h 5335573"/>
              <a:gd name="connsiteX972" fmla="*/ 466804 w 6956994"/>
              <a:gd name="connsiteY972" fmla="*/ 3956528 h 5335573"/>
              <a:gd name="connsiteX973" fmla="*/ 505499 w 6956994"/>
              <a:gd name="connsiteY973" fmla="*/ 3941629 h 5335573"/>
              <a:gd name="connsiteX974" fmla="*/ 516192 w 6956994"/>
              <a:gd name="connsiteY974" fmla="*/ 3938087 h 5335573"/>
              <a:gd name="connsiteX975" fmla="*/ 516727 w 6956994"/>
              <a:gd name="connsiteY975" fmla="*/ 3939290 h 5335573"/>
              <a:gd name="connsiteX976" fmla="*/ 494873 w 6956994"/>
              <a:gd name="connsiteY976" fmla="*/ 3958132 h 5335573"/>
              <a:gd name="connsiteX977" fmla="*/ 462259 w 6956994"/>
              <a:gd name="connsiteY977" fmla="*/ 3987998 h 5335573"/>
              <a:gd name="connsiteX978" fmla="*/ 435126 w 6956994"/>
              <a:gd name="connsiteY978" fmla="*/ 4016930 h 5335573"/>
              <a:gd name="connsiteX979" fmla="*/ 418152 w 6956994"/>
              <a:gd name="connsiteY979" fmla="*/ 4036372 h 5335573"/>
              <a:gd name="connsiteX980" fmla="*/ 390082 w 6956994"/>
              <a:gd name="connsiteY980" fmla="*/ 4071451 h 5335573"/>
              <a:gd name="connsiteX981" fmla="*/ 364553 w 6956994"/>
              <a:gd name="connsiteY981" fmla="*/ 4104324 h 5335573"/>
              <a:gd name="connsiteX982" fmla="*/ 364352 w 6956994"/>
              <a:gd name="connsiteY982" fmla="*/ 4109602 h 5335573"/>
              <a:gd name="connsiteX983" fmla="*/ 369699 w 6956994"/>
              <a:gd name="connsiteY983" fmla="*/ 4109402 h 5335573"/>
              <a:gd name="connsiteX984" fmla="*/ 385204 w 6956994"/>
              <a:gd name="connsiteY984" fmla="*/ 4098110 h 5335573"/>
              <a:gd name="connsiteX985" fmla="*/ 405988 w 6956994"/>
              <a:gd name="connsiteY985" fmla="*/ 4082743 h 5335573"/>
              <a:gd name="connsiteX986" fmla="*/ 487054 w 6956994"/>
              <a:gd name="connsiteY986" fmla="*/ 4033098 h 5335573"/>
              <a:gd name="connsiteX987" fmla="*/ 554419 w 6956994"/>
              <a:gd name="connsiteY987" fmla="*/ 3996684 h 5335573"/>
              <a:gd name="connsiteX988" fmla="*/ 580149 w 6956994"/>
              <a:gd name="connsiteY988" fmla="*/ 3983388 h 5335573"/>
              <a:gd name="connsiteX989" fmla="*/ 578880 w 6956994"/>
              <a:gd name="connsiteY989" fmla="*/ 3985994 h 5335573"/>
              <a:gd name="connsiteX990" fmla="*/ 520603 w 6956994"/>
              <a:gd name="connsiteY990" fmla="*/ 4037776 h 5335573"/>
              <a:gd name="connsiteX991" fmla="*/ 489660 w 6956994"/>
              <a:gd name="connsiteY991" fmla="*/ 4067642 h 5335573"/>
              <a:gd name="connsiteX992" fmla="*/ 435527 w 6956994"/>
              <a:gd name="connsiteY992" fmla="*/ 4125705 h 5335573"/>
              <a:gd name="connsiteX993" fmla="*/ 426171 w 6956994"/>
              <a:gd name="connsiteY993" fmla="*/ 4139269 h 5335573"/>
              <a:gd name="connsiteX994" fmla="*/ 426238 w 6956994"/>
              <a:gd name="connsiteY994" fmla="*/ 4142876 h 5335573"/>
              <a:gd name="connsiteX995" fmla="*/ 429713 w 6956994"/>
              <a:gd name="connsiteY995" fmla="*/ 4143544 h 5335573"/>
              <a:gd name="connsiteX996" fmla="*/ 435594 w 6956994"/>
              <a:gd name="connsiteY996" fmla="*/ 4140739 h 5335573"/>
              <a:gd name="connsiteX997" fmla="*/ 476027 w 6956994"/>
              <a:gd name="connsiteY997" fmla="*/ 4117019 h 5335573"/>
              <a:gd name="connsiteX998" fmla="*/ 510378 w 6956994"/>
              <a:gd name="connsiteY998" fmla="*/ 4098511 h 5335573"/>
              <a:gd name="connsiteX999" fmla="*/ 546467 w 6956994"/>
              <a:gd name="connsiteY999" fmla="*/ 4080738 h 5335573"/>
              <a:gd name="connsiteX1000" fmla="*/ 598194 w 6956994"/>
              <a:gd name="connsiteY1000" fmla="*/ 4059156 h 5335573"/>
              <a:gd name="connsiteX1001" fmla="*/ 645510 w 6956994"/>
              <a:gd name="connsiteY1001" fmla="*/ 4039780 h 5335573"/>
              <a:gd name="connsiteX1002" fmla="*/ 640765 w 6956994"/>
              <a:gd name="connsiteY1002" fmla="*/ 4044992 h 5335573"/>
              <a:gd name="connsiteX1003" fmla="*/ 596590 w 6956994"/>
              <a:gd name="connsiteY1003" fmla="*/ 4079669 h 5335573"/>
              <a:gd name="connsiteX1004" fmla="*/ 557026 w 6956994"/>
              <a:gd name="connsiteY1004" fmla="*/ 4113678 h 5335573"/>
              <a:gd name="connsiteX1005" fmla="*/ 531764 w 6956994"/>
              <a:gd name="connsiteY1005" fmla="*/ 4138800 h 5335573"/>
              <a:gd name="connsiteX1006" fmla="*/ 511781 w 6956994"/>
              <a:gd name="connsiteY1006" fmla="*/ 4159914 h 5335573"/>
              <a:gd name="connsiteX1007" fmla="*/ 499752 w 6956994"/>
              <a:gd name="connsiteY1007" fmla="*/ 4173878 h 5335573"/>
              <a:gd name="connsiteX1008" fmla="*/ 501156 w 6956994"/>
              <a:gd name="connsiteY1008" fmla="*/ 4179558 h 5335573"/>
              <a:gd name="connsiteX1009" fmla="*/ 504764 w 6956994"/>
              <a:gd name="connsiteY1009" fmla="*/ 4178289 h 5335573"/>
              <a:gd name="connsiteX1010" fmla="*/ 544929 w 6956994"/>
              <a:gd name="connsiteY1010" fmla="*/ 4159714 h 5335573"/>
              <a:gd name="connsiteX1011" fmla="*/ 602939 w 6956994"/>
              <a:gd name="connsiteY1011" fmla="*/ 4138066 h 5335573"/>
              <a:gd name="connsiteX1012" fmla="*/ 639562 w 6956994"/>
              <a:gd name="connsiteY1012" fmla="*/ 4127242 h 5335573"/>
              <a:gd name="connsiteX1013" fmla="*/ 665826 w 6956994"/>
              <a:gd name="connsiteY1013" fmla="*/ 4120827 h 5335573"/>
              <a:gd name="connsiteX1014" fmla="*/ 723100 w 6956994"/>
              <a:gd name="connsiteY1014" fmla="*/ 4108333 h 5335573"/>
              <a:gd name="connsiteX1015" fmla="*/ 766006 w 6956994"/>
              <a:gd name="connsiteY1015" fmla="*/ 4100649 h 5335573"/>
              <a:gd name="connsiteX1016" fmla="*/ 776498 w 6956994"/>
              <a:gd name="connsiteY1016" fmla="*/ 4099981 h 5335573"/>
              <a:gd name="connsiteX1017" fmla="*/ 777367 w 6956994"/>
              <a:gd name="connsiteY1017" fmla="*/ 4101451 h 5335573"/>
              <a:gd name="connsiteX1018" fmla="*/ 769682 w 6956994"/>
              <a:gd name="connsiteY1018" fmla="*/ 4111941 h 5335573"/>
              <a:gd name="connsiteX1019" fmla="*/ 748764 w 6956994"/>
              <a:gd name="connsiteY1019" fmla="*/ 4133790 h 5335573"/>
              <a:gd name="connsiteX1020" fmla="*/ 715014 w 6956994"/>
              <a:gd name="connsiteY1020" fmla="*/ 4169268 h 5335573"/>
              <a:gd name="connsiteX1021" fmla="*/ 676052 w 6956994"/>
              <a:gd name="connsiteY1021" fmla="*/ 4208823 h 5335573"/>
              <a:gd name="connsiteX1022" fmla="*/ 634216 w 6956994"/>
              <a:gd name="connsiteY1022" fmla="*/ 4251852 h 5335573"/>
              <a:gd name="connsiteX1023" fmla="*/ 599798 w 6956994"/>
              <a:gd name="connsiteY1023" fmla="*/ 4290071 h 5335573"/>
              <a:gd name="connsiteX1024" fmla="*/ 572063 w 6956994"/>
              <a:gd name="connsiteY1024" fmla="*/ 4322877 h 5335573"/>
              <a:gd name="connsiteX1025" fmla="*/ 551479 w 6956994"/>
              <a:gd name="connsiteY1025" fmla="*/ 4349469 h 5335573"/>
              <a:gd name="connsiteX1026" fmla="*/ 524078 w 6956994"/>
              <a:gd name="connsiteY1026" fmla="*/ 4389960 h 5335573"/>
              <a:gd name="connsiteX1027" fmla="*/ 504297 w 6956994"/>
              <a:gd name="connsiteY1027" fmla="*/ 4425104 h 5335573"/>
              <a:gd name="connsiteX1028" fmla="*/ 483646 w 6956994"/>
              <a:gd name="connsiteY1028" fmla="*/ 4475082 h 5335573"/>
              <a:gd name="connsiteX1029" fmla="*/ 478730 w 6956994"/>
              <a:gd name="connsiteY1029" fmla="*/ 4490856 h 5335573"/>
              <a:gd name="connsiteX1030" fmla="*/ 400169 w 6956994"/>
              <a:gd name="connsiteY1030" fmla="*/ 4440735 h 5335573"/>
              <a:gd name="connsiteX1031" fmla="*/ 209272 w 6956994"/>
              <a:gd name="connsiteY1031" fmla="*/ 4273494 h 5335573"/>
              <a:gd name="connsiteX1032" fmla="*/ 134809 w 6956994"/>
              <a:gd name="connsiteY1032" fmla="*/ 4178285 h 5335573"/>
              <a:gd name="connsiteX1033" fmla="*/ 68878 w 6956994"/>
              <a:gd name="connsiteY1033" fmla="*/ 4061081 h 5335573"/>
              <a:gd name="connsiteX1034" fmla="*/ 27158 w 6956994"/>
              <a:gd name="connsiteY1034" fmla="*/ 3946950 h 5335573"/>
              <a:gd name="connsiteX1035" fmla="*/ 3908 w 6956994"/>
              <a:gd name="connsiteY1035" fmla="*/ 3823621 h 5335573"/>
              <a:gd name="connsiteX1036" fmla="*/ 17307 w 6956994"/>
              <a:gd name="connsiteY1036" fmla="*/ 3591372 h 5335573"/>
              <a:gd name="connsiteX1037" fmla="*/ 96215 w 6956994"/>
              <a:gd name="connsiteY1037" fmla="*/ 3370310 h 5335573"/>
              <a:gd name="connsiteX1038" fmla="*/ 144602 w 6956994"/>
              <a:gd name="connsiteY1038" fmla="*/ 3281676 h 5335573"/>
              <a:gd name="connsiteX1039" fmla="*/ 214051 w 6956994"/>
              <a:gd name="connsiteY1039" fmla="*/ 3177000 h 5335573"/>
              <a:gd name="connsiteX1040" fmla="*/ 367549 w 6956994"/>
              <a:gd name="connsiteY1040" fmla="*/ 2989768 h 5335573"/>
              <a:gd name="connsiteX1041" fmla="*/ 715932 w 6956994"/>
              <a:gd name="connsiteY1041" fmla="*/ 2657570 h 5335573"/>
              <a:gd name="connsiteX1042" fmla="*/ 908853 w 6956994"/>
              <a:gd name="connsiteY1042" fmla="*/ 2491182 h 5335573"/>
              <a:gd name="connsiteX1043" fmla="*/ 1116594 w 6956994"/>
              <a:gd name="connsiteY1043" fmla="*/ 2311890 h 5335573"/>
              <a:gd name="connsiteX1044" fmla="*/ 1587947 w 6956994"/>
              <a:gd name="connsiteY1044" fmla="*/ 1840455 h 5335573"/>
              <a:gd name="connsiteX1045" fmla="*/ 1713791 w 6956994"/>
              <a:gd name="connsiteY1045" fmla="*/ 1664772 h 5335573"/>
              <a:gd name="connsiteX1046" fmla="*/ 1732101 w 6956994"/>
              <a:gd name="connsiteY1046" fmla="*/ 1635266 h 5335573"/>
              <a:gd name="connsiteX1047" fmla="*/ 1821619 w 6956994"/>
              <a:gd name="connsiteY1047" fmla="*/ 1462386 h 5335573"/>
              <a:gd name="connsiteX1048" fmla="*/ 1864041 w 6956994"/>
              <a:gd name="connsiteY1048" fmla="*/ 1349972 h 5335573"/>
              <a:gd name="connsiteX1049" fmla="*/ 1881433 w 6956994"/>
              <a:gd name="connsiteY1049" fmla="*/ 1274393 h 5335573"/>
              <a:gd name="connsiteX1050" fmla="*/ 1886244 w 6956994"/>
              <a:gd name="connsiteY1050" fmla="*/ 1181839 h 5335573"/>
              <a:gd name="connsiteX1051" fmla="*/ 1879892 w 6956994"/>
              <a:gd name="connsiteY1051" fmla="*/ 1091173 h 5335573"/>
              <a:gd name="connsiteX1052" fmla="*/ 1846707 w 6956994"/>
              <a:gd name="connsiteY1052" fmla="*/ 897403 h 5335573"/>
              <a:gd name="connsiteX1053" fmla="*/ 1837487 w 6956994"/>
              <a:gd name="connsiteY1053" fmla="*/ 849465 h 5335573"/>
              <a:gd name="connsiteX1054" fmla="*/ 1819124 w 6956994"/>
              <a:gd name="connsiteY1054" fmla="*/ 735503 h 5335573"/>
              <a:gd name="connsiteX1055" fmla="*/ 1811153 w 6956994"/>
              <a:gd name="connsiteY1055" fmla="*/ 616049 h 5335573"/>
              <a:gd name="connsiteX1056" fmla="*/ 1823876 w 6956994"/>
              <a:gd name="connsiteY1056" fmla="*/ 510943 h 5335573"/>
              <a:gd name="connsiteX1057" fmla="*/ 1838988 w 6956994"/>
              <a:gd name="connsiteY1057" fmla="*/ 462481 h 5335573"/>
              <a:gd name="connsiteX1058" fmla="*/ 1866166 w 6956994"/>
              <a:gd name="connsiteY1058" fmla="*/ 405967 h 5335573"/>
              <a:gd name="connsiteX1059" fmla="*/ 1868145 w 6956994"/>
              <a:gd name="connsiteY1059" fmla="*/ 402615 h 5335573"/>
              <a:gd name="connsiteX1060" fmla="*/ 1893032 w 6956994"/>
              <a:gd name="connsiteY1060" fmla="*/ 367437 h 5335573"/>
              <a:gd name="connsiteX1061" fmla="*/ 1924720 w 6956994"/>
              <a:gd name="connsiteY1061" fmla="*/ 330033 h 5335573"/>
              <a:gd name="connsiteX1062" fmla="*/ 1999926 w 6956994"/>
              <a:gd name="connsiteY1062" fmla="*/ 263550 h 5335573"/>
              <a:gd name="connsiteX1063" fmla="*/ 2084839 w 6956994"/>
              <a:gd name="connsiteY1063" fmla="*/ 208272 h 5335573"/>
              <a:gd name="connsiteX1064" fmla="*/ 2186633 w 6956994"/>
              <a:gd name="connsiteY1064" fmla="*/ 159440 h 5335573"/>
              <a:gd name="connsiteX1065" fmla="*/ 2412136 w 6956994"/>
              <a:gd name="connsiteY1065" fmla="*/ 86627 h 5335573"/>
              <a:gd name="connsiteX1066" fmla="*/ 2659987 w 6956994"/>
              <a:gd name="connsiteY1066" fmla="*/ 40332 h 5335573"/>
              <a:gd name="connsiteX1067" fmla="*/ 2916606 w 6956994"/>
              <a:gd name="connsiteY1067" fmla="*/ 13803 h 5335573"/>
              <a:gd name="connsiteX1068" fmla="*/ 3387529 w 6956994"/>
              <a:gd name="connsiteY1068" fmla="*/ 62 h 5335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6956994" h="5335573">
                <a:moveTo>
                  <a:pt x="2271506" y="4729516"/>
                </a:moveTo>
                <a:cubicBezTo>
                  <a:pt x="2272040" y="4729516"/>
                  <a:pt x="2272708" y="4729917"/>
                  <a:pt x="2273309" y="4730451"/>
                </a:cubicBezTo>
                <a:cubicBezTo>
                  <a:pt x="2273577" y="4730718"/>
                  <a:pt x="2273844" y="4730986"/>
                  <a:pt x="2274112" y="4731320"/>
                </a:cubicBezTo>
                <a:cubicBezTo>
                  <a:pt x="2274312" y="4731654"/>
                  <a:pt x="2274513" y="4731921"/>
                  <a:pt x="2274647" y="4732255"/>
                </a:cubicBezTo>
                <a:cubicBezTo>
                  <a:pt x="2275382" y="4733992"/>
                  <a:pt x="2275649" y="4736064"/>
                  <a:pt x="2275649" y="4738001"/>
                </a:cubicBezTo>
                <a:cubicBezTo>
                  <a:pt x="2275715" y="4740674"/>
                  <a:pt x="2275783" y="4743279"/>
                  <a:pt x="2275783" y="4745952"/>
                </a:cubicBezTo>
                <a:cubicBezTo>
                  <a:pt x="2275783" y="4748625"/>
                  <a:pt x="2275783" y="4751231"/>
                  <a:pt x="2275649" y="4753904"/>
                </a:cubicBezTo>
                <a:cubicBezTo>
                  <a:pt x="2274847" y="4771877"/>
                  <a:pt x="2273912" y="4789783"/>
                  <a:pt x="2273109" y="4807757"/>
                </a:cubicBezTo>
                <a:cubicBezTo>
                  <a:pt x="2273109" y="4808759"/>
                  <a:pt x="2273309" y="4809827"/>
                  <a:pt x="2273510" y="4811699"/>
                </a:cubicBezTo>
                <a:cubicBezTo>
                  <a:pt x="2275849" y="4809361"/>
                  <a:pt x="2278055" y="4807156"/>
                  <a:pt x="2280194" y="4805017"/>
                </a:cubicBezTo>
                <a:cubicBezTo>
                  <a:pt x="2282331" y="4802879"/>
                  <a:pt x="2284470" y="4800808"/>
                  <a:pt x="2286609" y="4798803"/>
                </a:cubicBezTo>
                <a:cubicBezTo>
                  <a:pt x="2300577" y="4785841"/>
                  <a:pt x="2316616" y="4775819"/>
                  <a:pt x="2332321" y="4765262"/>
                </a:cubicBezTo>
                <a:cubicBezTo>
                  <a:pt x="2335262" y="4763324"/>
                  <a:pt x="2338203" y="4761320"/>
                  <a:pt x="2341410" y="4759917"/>
                </a:cubicBezTo>
                <a:cubicBezTo>
                  <a:pt x="2343215" y="4759182"/>
                  <a:pt x="2346222" y="4758914"/>
                  <a:pt x="2347425" y="4759917"/>
                </a:cubicBezTo>
                <a:cubicBezTo>
                  <a:pt x="2348227" y="4760652"/>
                  <a:pt x="2348427" y="4762657"/>
                  <a:pt x="2348160" y="4764327"/>
                </a:cubicBezTo>
                <a:cubicBezTo>
                  <a:pt x="2348094" y="4764861"/>
                  <a:pt x="2347893" y="4765396"/>
                  <a:pt x="2347692" y="4765797"/>
                </a:cubicBezTo>
                <a:cubicBezTo>
                  <a:pt x="2344952" y="4771008"/>
                  <a:pt x="2342279" y="4776620"/>
                  <a:pt x="2338336" y="4780830"/>
                </a:cubicBezTo>
                <a:cubicBezTo>
                  <a:pt x="2324235" y="4795663"/>
                  <a:pt x="2309532" y="4809962"/>
                  <a:pt x="2295230" y="4824527"/>
                </a:cubicBezTo>
                <a:cubicBezTo>
                  <a:pt x="2294696" y="4825062"/>
                  <a:pt x="2294094" y="4825597"/>
                  <a:pt x="2293426" y="4826198"/>
                </a:cubicBezTo>
                <a:cubicBezTo>
                  <a:pt x="2292223" y="4827267"/>
                  <a:pt x="2290953" y="4828470"/>
                  <a:pt x="2290285" y="4830140"/>
                </a:cubicBezTo>
                <a:cubicBezTo>
                  <a:pt x="2289951" y="4830941"/>
                  <a:pt x="2289683" y="4831944"/>
                  <a:pt x="2289683" y="4833013"/>
                </a:cubicBezTo>
                <a:cubicBezTo>
                  <a:pt x="2298304" y="4834416"/>
                  <a:pt x="2306926" y="4835819"/>
                  <a:pt x="2315547" y="4837223"/>
                </a:cubicBezTo>
                <a:cubicBezTo>
                  <a:pt x="2320826" y="4838024"/>
                  <a:pt x="2326173" y="4838559"/>
                  <a:pt x="2331452" y="4839428"/>
                </a:cubicBezTo>
                <a:cubicBezTo>
                  <a:pt x="2335262" y="4840095"/>
                  <a:pt x="2339072" y="4840897"/>
                  <a:pt x="2342747" y="4842434"/>
                </a:cubicBezTo>
                <a:cubicBezTo>
                  <a:pt x="2343950" y="4842902"/>
                  <a:pt x="2345286" y="4843236"/>
                  <a:pt x="2346423" y="4843903"/>
                </a:cubicBezTo>
                <a:cubicBezTo>
                  <a:pt x="2351167" y="4846710"/>
                  <a:pt x="2351167" y="4850786"/>
                  <a:pt x="2346289" y="4853459"/>
                </a:cubicBezTo>
                <a:lnTo>
                  <a:pt x="2346222" y="4853592"/>
                </a:lnTo>
                <a:cubicBezTo>
                  <a:pt x="2345153" y="4854194"/>
                  <a:pt x="2344084" y="4854527"/>
                  <a:pt x="2343014" y="4854995"/>
                </a:cubicBezTo>
                <a:cubicBezTo>
                  <a:pt x="2337534" y="4857400"/>
                  <a:pt x="2331853" y="4858737"/>
                  <a:pt x="2325972" y="4859271"/>
                </a:cubicBezTo>
                <a:cubicBezTo>
                  <a:pt x="2323767" y="4859472"/>
                  <a:pt x="2321629" y="4859605"/>
                  <a:pt x="2319423" y="4859673"/>
                </a:cubicBezTo>
                <a:cubicBezTo>
                  <a:pt x="2315146" y="4859806"/>
                  <a:pt x="2310802" y="4859806"/>
                  <a:pt x="2306525" y="4859806"/>
                </a:cubicBezTo>
                <a:cubicBezTo>
                  <a:pt x="2302248" y="4859806"/>
                  <a:pt x="2297904" y="4859806"/>
                  <a:pt x="2293627" y="4859806"/>
                </a:cubicBezTo>
                <a:cubicBezTo>
                  <a:pt x="2292691" y="4859806"/>
                  <a:pt x="2291622" y="4859939"/>
                  <a:pt x="2290418" y="4860073"/>
                </a:cubicBezTo>
                <a:cubicBezTo>
                  <a:pt x="2290017" y="4860073"/>
                  <a:pt x="2289683" y="4860139"/>
                  <a:pt x="2289216" y="4860207"/>
                </a:cubicBezTo>
                <a:cubicBezTo>
                  <a:pt x="2289282" y="4860808"/>
                  <a:pt x="2289349" y="4861477"/>
                  <a:pt x="2289416" y="4862078"/>
                </a:cubicBezTo>
                <a:cubicBezTo>
                  <a:pt x="2291889" y="4884862"/>
                  <a:pt x="2294362" y="4907378"/>
                  <a:pt x="2296901" y="4930096"/>
                </a:cubicBezTo>
                <a:cubicBezTo>
                  <a:pt x="2296968" y="4930697"/>
                  <a:pt x="2297034" y="4931365"/>
                  <a:pt x="2297102" y="4931966"/>
                </a:cubicBezTo>
                <a:cubicBezTo>
                  <a:pt x="2294562" y="4933102"/>
                  <a:pt x="2292958" y="4933770"/>
                  <a:pt x="2291688" y="4933971"/>
                </a:cubicBezTo>
                <a:cubicBezTo>
                  <a:pt x="2290285" y="4934171"/>
                  <a:pt x="2289349" y="4933704"/>
                  <a:pt x="2288347" y="4932367"/>
                </a:cubicBezTo>
                <a:cubicBezTo>
                  <a:pt x="2287946" y="4931833"/>
                  <a:pt x="2287478" y="4931231"/>
                  <a:pt x="2286943" y="4930363"/>
                </a:cubicBezTo>
                <a:cubicBezTo>
                  <a:pt x="2281463" y="4921944"/>
                  <a:pt x="2278656" y="4912390"/>
                  <a:pt x="2275783" y="4902902"/>
                </a:cubicBezTo>
                <a:cubicBezTo>
                  <a:pt x="2272708" y="4892813"/>
                  <a:pt x="2269701" y="4882723"/>
                  <a:pt x="2265557" y="4872567"/>
                </a:cubicBezTo>
                <a:cubicBezTo>
                  <a:pt x="2264689" y="4875307"/>
                  <a:pt x="2263620" y="4878046"/>
                  <a:pt x="2263085" y="4880853"/>
                </a:cubicBezTo>
                <a:cubicBezTo>
                  <a:pt x="2260745" y="4893815"/>
                  <a:pt x="2258740" y="4906844"/>
                  <a:pt x="2256335" y="4919806"/>
                </a:cubicBezTo>
                <a:cubicBezTo>
                  <a:pt x="2255132" y="4926487"/>
                  <a:pt x="2253394" y="4933169"/>
                  <a:pt x="2251857" y="4939784"/>
                </a:cubicBezTo>
                <a:cubicBezTo>
                  <a:pt x="2251857" y="4939984"/>
                  <a:pt x="2251723" y="4940118"/>
                  <a:pt x="2251723" y="4940318"/>
                </a:cubicBezTo>
                <a:cubicBezTo>
                  <a:pt x="2251523" y="4941053"/>
                  <a:pt x="2251256" y="4941788"/>
                  <a:pt x="2250922" y="4942457"/>
                </a:cubicBezTo>
                <a:cubicBezTo>
                  <a:pt x="2250788" y="4942791"/>
                  <a:pt x="2250654" y="4943124"/>
                  <a:pt x="2250387" y="4943392"/>
                </a:cubicBezTo>
                <a:cubicBezTo>
                  <a:pt x="2249451" y="4944461"/>
                  <a:pt x="2247914" y="4945731"/>
                  <a:pt x="2246845" y="4945530"/>
                </a:cubicBezTo>
                <a:cubicBezTo>
                  <a:pt x="2246042" y="4945396"/>
                  <a:pt x="2244973" y="4944394"/>
                  <a:pt x="2244439" y="4943392"/>
                </a:cubicBezTo>
                <a:cubicBezTo>
                  <a:pt x="2244238" y="4943058"/>
                  <a:pt x="2244171" y="4942724"/>
                  <a:pt x="2244105" y="4942389"/>
                </a:cubicBezTo>
                <a:cubicBezTo>
                  <a:pt x="2243302" y="4935842"/>
                  <a:pt x="2242367" y="4929294"/>
                  <a:pt x="2242367" y="4922746"/>
                </a:cubicBezTo>
                <a:cubicBezTo>
                  <a:pt x="2242367" y="4907579"/>
                  <a:pt x="2242901" y="4892411"/>
                  <a:pt x="2243236" y="4875641"/>
                </a:cubicBezTo>
                <a:cubicBezTo>
                  <a:pt x="2241431" y="4879383"/>
                  <a:pt x="2240295" y="4881854"/>
                  <a:pt x="2238959" y="4884261"/>
                </a:cubicBezTo>
                <a:cubicBezTo>
                  <a:pt x="2232476" y="4896287"/>
                  <a:pt x="2226061" y="4908314"/>
                  <a:pt x="2219444" y="4920274"/>
                </a:cubicBezTo>
                <a:cubicBezTo>
                  <a:pt x="2218107" y="4922746"/>
                  <a:pt x="2216103" y="4925084"/>
                  <a:pt x="2213897" y="4926822"/>
                </a:cubicBezTo>
                <a:cubicBezTo>
                  <a:pt x="2212494" y="4927891"/>
                  <a:pt x="2211157" y="4928358"/>
                  <a:pt x="2210088" y="4928292"/>
                </a:cubicBezTo>
                <a:cubicBezTo>
                  <a:pt x="2208617" y="4928158"/>
                  <a:pt x="2207482" y="4927022"/>
                  <a:pt x="2207013" y="4925084"/>
                </a:cubicBezTo>
                <a:cubicBezTo>
                  <a:pt x="2206880" y="4924617"/>
                  <a:pt x="2206813" y="4924082"/>
                  <a:pt x="2206813" y="4923481"/>
                </a:cubicBezTo>
                <a:cubicBezTo>
                  <a:pt x="2206746" y="4921142"/>
                  <a:pt x="2206613" y="4918804"/>
                  <a:pt x="2206679" y="4916465"/>
                </a:cubicBezTo>
                <a:cubicBezTo>
                  <a:pt x="2206679" y="4914126"/>
                  <a:pt x="2206947" y="4911788"/>
                  <a:pt x="2207482" y="4909583"/>
                </a:cubicBezTo>
                <a:cubicBezTo>
                  <a:pt x="2209353" y="4901699"/>
                  <a:pt x="2211893" y="4894015"/>
                  <a:pt x="2214699" y="4886398"/>
                </a:cubicBezTo>
                <a:cubicBezTo>
                  <a:pt x="2219577" y="4873169"/>
                  <a:pt x="2224791" y="4860139"/>
                  <a:pt x="2229937" y="4846977"/>
                </a:cubicBezTo>
                <a:cubicBezTo>
                  <a:pt x="2230137" y="4846443"/>
                  <a:pt x="2230404" y="4845908"/>
                  <a:pt x="2230604" y="4845373"/>
                </a:cubicBezTo>
                <a:cubicBezTo>
                  <a:pt x="2231674" y="4842834"/>
                  <a:pt x="2232810" y="4840162"/>
                  <a:pt x="2234013" y="4837356"/>
                </a:cubicBezTo>
                <a:cubicBezTo>
                  <a:pt x="2234280" y="4836754"/>
                  <a:pt x="2234548" y="4836220"/>
                  <a:pt x="2234815" y="4835551"/>
                </a:cubicBezTo>
                <a:cubicBezTo>
                  <a:pt x="2234414" y="4835351"/>
                  <a:pt x="2234080" y="4835084"/>
                  <a:pt x="2233679" y="4834817"/>
                </a:cubicBezTo>
                <a:cubicBezTo>
                  <a:pt x="2232743" y="4834149"/>
                  <a:pt x="2231741" y="4833614"/>
                  <a:pt x="2230738" y="4833013"/>
                </a:cubicBezTo>
                <a:cubicBezTo>
                  <a:pt x="2230337" y="4832746"/>
                  <a:pt x="2229937" y="4832479"/>
                  <a:pt x="2229468" y="4832278"/>
                </a:cubicBezTo>
                <a:cubicBezTo>
                  <a:pt x="2219377" y="4828002"/>
                  <a:pt x="2209152" y="4823926"/>
                  <a:pt x="2199127" y="4819583"/>
                </a:cubicBezTo>
                <a:cubicBezTo>
                  <a:pt x="2197056" y="4818714"/>
                  <a:pt x="2195385" y="4816776"/>
                  <a:pt x="2193648" y="4815440"/>
                </a:cubicBezTo>
                <a:cubicBezTo>
                  <a:pt x="2193915" y="4814438"/>
                  <a:pt x="2194315" y="4813636"/>
                  <a:pt x="2194784" y="4812968"/>
                </a:cubicBezTo>
                <a:cubicBezTo>
                  <a:pt x="2196120" y="4810964"/>
                  <a:pt x="2198058" y="4810362"/>
                  <a:pt x="2200397" y="4810430"/>
                </a:cubicBezTo>
                <a:cubicBezTo>
                  <a:pt x="2206145" y="4810630"/>
                  <a:pt x="2211825" y="4810897"/>
                  <a:pt x="2217573" y="4811231"/>
                </a:cubicBezTo>
                <a:cubicBezTo>
                  <a:pt x="2226127" y="4811699"/>
                  <a:pt x="2234681" y="4812166"/>
                  <a:pt x="2243236" y="4812768"/>
                </a:cubicBezTo>
                <a:cubicBezTo>
                  <a:pt x="2245575" y="4812901"/>
                  <a:pt x="2247847" y="4813636"/>
                  <a:pt x="2250521" y="4814104"/>
                </a:cubicBezTo>
                <a:cubicBezTo>
                  <a:pt x="2250988" y="4813169"/>
                  <a:pt x="2251723" y="4812166"/>
                  <a:pt x="2251924" y="4811097"/>
                </a:cubicBezTo>
                <a:cubicBezTo>
                  <a:pt x="2251924" y="4811031"/>
                  <a:pt x="2251991" y="4810897"/>
                  <a:pt x="2251991" y="4810830"/>
                </a:cubicBezTo>
                <a:cubicBezTo>
                  <a:pt x="2252592" y="4805953"/>
                  <a:pt x="2253327" y="4801142"/>
                  <a:pt x="2254129" y="4796264"/>
                </a:cubicBezTo>
                <a:cubicBezTo>
                  <a:pt x="2255733" y="4786576"/>
                  <a:pt x="2257738" y="4777021"/>
                  <a:pt x="2259944" y="4767467"/>
                </a:cubicBezTo>
                <a:cubicBezTo>
                  <a:pt x="2261013" y="4762723"/>
                  <a:pt x="2262216" y="4757913"/>
                  <a:pt x="2263352" y="4753169"/>
                </a:cubicBezTo>
                <a:cubicBezTo>
                  <a:pt x="2264755" y="4747623"/>
                  <a:pt x="2265624" y="4741944"/>
                  <a:pt x="2266827" y="4736331"/>
                </a:cubicBezTo>
                <a:cubicBezTo>
                  <a:pt x="2267161" y="4734794"/>
                  <a:pt x="2267362" y="4733124"/>
                  <a:pt x="2268163" y="4731921"/>
                </a:cubicBezTo>
                <a:cubicBezTo>
                  <a:pt x="2268765" y="4731052"/>
                  <a:pt x="2269834" y="4730050"/>
                  <a:pt x="2270770" y="4729650"/>
                </a:cubicBezTo>
                <a:cubicBezTo>
                  <a:pt x="2271037" y="4729582"/>
                  <a:pt x="2271238" y="4729449"/>
                  <a:pt x="2271506" y="4729516"/>
                </a:cubicBezTo>
                <a:close/>
                <a:moveTo>
                  <a:pt x="2188835" y="4585194"/>
                </a:moveTo>
                <a:cubicBezTo>
                  <a:pt x="2189638" y="4585328"/>
                  <a:pt x="2190439" y="4585662"/>
                  <a:pt x="2191241" y="4585929"/>
                </a:cubicBezTo>
                <a:cubicBezTo>
                  <a:pt x="2191776" y="4586130"/>
                  <a:pt x="2192244" y="4586197"/>
                  <a:pt x="2192779" y="4586397"/>
                </a:cubicBezTo>
                <a:cubicBezTo>
                  <a:pt x="2193046" y="4586531"/>
                  <a:pt x="2193314" y="4586732"/>
                  <a:pt x="2193580" y="4586865"/>
                </a:cubicBezTo>
                <a:cubicBezTo>
                  <a:pt x="2194583" y="4587333"/>
                  <a:pt x="2195652" y="4587867"/>
                  <a:pt x="2196588" y="4588536"/>
                </a:cubicBezTo>
                <a:cubicBezTo>
                  <a:pt x="2199061" y="4590206"/>
                  <a:pt x="2201400" y="4592344"/>
                  <a:pt x="2203472" y="4594816"/>
                </a:cubicBezTo>
                <a:cubicBezTo>
                  <a:pt x="2211224" y="4604170"/>
                  <a:pt x="2216436" y="4615061"/>
                  <a:pt x="2219577" y="4626821"/>
                </a:cubicBezTo>
                <a:cubicBezTo>
                  <a:pt x="2223187" y="4640184"/>
                  <a:pt x="2226261" y="4653747"/>
                  <a:pt x="2229602" y="4667177"/>
                </a:cubicBezTo>
                <a:cubicBezTo>
                  <a:pt x="2231942" y="4676531"/>
                  <a:pt x="2234414" y="4685818"/>
                  <a:pt x="2236820" y="4695106"/>
                </a:cubicBezTo>
                <a:cubicBezTo>
                  <a:pt x="2237088" y="4696175"/>
                  <a:pt x="2237622" y="4697244"/>
                  <a:pt x="2237555" y="4698313"/>
                </a:cubicBezTo>
                <a:cubicBezTo>
                  <a:pt x="2237555" y="4699048"/>
                  <a:pt x="2237355" y="4699716"/>
                  <a:pt x="2237154" y="4700451"/>
                </a:cubicBezTo>
                <a:cubicBezTo>
                  <a:pt x="2237154" y="4700585"/>
                  <a:pt x="2237154" y="4700718"/>
                  <a:pt x="2237088" y="4700852"/>
                </a:cubicBezTo>
                <a:cubicBezTo>
                  <a:pt x="2236887" y="4701587"/>
                  <a:pt x="2236686" y="4702255"/>
                  <a:pt x="2236486" y="4702990"/>
                </a:cubicBezTo>
                <a:cubicBezTo>
                  <a:pt x="2235951" y="4702857"/>
                  <a:pt x="2235350" y="4702723"/>
                  <a:pt x="2234748" y="4702656"/>
                </a:cubicBezTo>
                <a:cubicBezTo>
                  <a:pt x="2234013" y="4702522"/>
                  <a:pt x="2233278" y="4702389"/>
                  <a:pt x="2232677" y="4702188"/>
                </a:cubicBezTo>
                <a:cubicBezTo>
                  <a:pt x="2232343" y="4702055"/>
                  <a:pt x="2232008" y="4701854"/>
                  <a:pt x="2231808" y="4701587"/>
                </a:cubicBezTo>
                <a:cubicBezTo>
                  <a:pt x="2224456" y="4693235"/>
                  <a:pt x="2216103" y="4685685"/>
                  <a:pt x="2210355" y="4675930"/>
                </a:cubicBezTo>
                <a:cubicBezTo>
                  <a:pt x="2199461" y="4657355"/>
                  <a:pt x="2188702" y="4638647"/>
                  <a:pt x="2180482" y="4618669"/>
                </a:cubicBezTo>
                <a:cubicBezTo>
                  <a:pt x="2177541" y="4611520"/>
                  <a:pt x="2175603" y="4604103"/>
                  <a:pt x="2176471" y="4596152"/>
                </a:cubicBezTo>
                <a:cubicBezTo>
                  <a:pt x="2177207" y="4589471"/>
                  <a:pt x="2181217" y="4585328"/>
                  <a:pt x="2188835" y="4585262"/>
                </a:cubicBezTo>
                <a:close/>
                <a:moveTo>
                  <a:pt x="977993" y="4554593"/>
                </a:moveTo>
                <a:cubicBezTo>
                  <a:pt x="988486" y="4554325"/>
                  <a:pt x="998711" y="4556396"/>
                  <a:pt x="1008401" y="4560072"/>
                </a:cubicBezTo>
                <a:cubicBezTo>
                  <a:pt x="1025510" y="4566553"/>
                  <a:pt x="1037005" y="4579381"/>
                  <a:pt x="1045493" y="4595150"/>
                </a:cubicBezTo>
                <a:cubicBezTo>
                  <a:pt x="1052042" y="4607243"/>
                  <a:pt x="1050371" y="4618402"/>
                  <a:pt x="1042819" y="4629693"/>
                </a:cubicBezTo>
                <a:cubicBezTo>
                  <a:pt x="1036070" y="4639849"/>
                  <a:pt x="1027114" y="4647400"/>
                  <a:pt x="1017423" y="4654215"/>
                </a:cubicBezTo>
                <a:cubicBezTo>
                  <a:pt x="1001318" y="4665440"/>
                  <a:pt x="982739" y="4671453"/>
                  <a:pt x="964226" y="4677199"/>
                </a:cubicBezTo>
                <a:lnTo>
                  <a:pt x="916913" y="4690283"/>
                </a:lnTo>
                <a:lnTo>
                  <a:pt x="890368" y="4681659"/>
                </a:lnTo>
                <a:lnTo>
                  <a:pt x="731321" y="4616962"/>
                </a:lnTo>
                <a:lnTo>
                  <a:pt x="754177" y="4600362"/>
                </a:lnTo>
                <a:cubicBezTo>
                  <a:pt x="766273" y="4593546"/>
                  <a:pt x="778637" y="4587533"/>
                  <a:pt x="791669" y="4582989"/>
                </a:cubicBezTo>
                <a:cubicBezTo>
                  <a:pt x="811451" y="4576107"/>
                  <a:pt x="831634" y="4570428"/>
                  <a:pt x="852218" y="4566686"/>
                </a:cubicBezTo>
                <a:cubicBezTo>
                  <a:pt x="864715" y="4564414"/>
                  <a:pt x="877346" y="4562611"/>
                  <a:pt x="889977" y="4561007"/>
                </a:cubicBezTo>
                <a:cubicBezTo>
                  <a:pt x="905682" y="4559003"/>
                  <a:pt x="921388" y="4556931"/>
                  <a:pt x="937160" y="4555729"/>
                </a:cubicBezTo>
                <a:cubicBezTo>
                  <a:pt x="950727" y="4554726"/>
                  <a:pt x="964360" y="4554926"/>
                  <a:pt x="977993" y="4554593"/>
                </a:cubicBezTo>
                <a:close/>
                <a:moveTo>
                  <a:pt x="2320559" y="4542032"/>
                </a:moveTo>
                <a:cubicBezTo>
                  <a:pt x="2324235" y="4542099"/>
                  <a:pt x="2327176" y="4543502"/>
                  <a:pt x="2329515" y="4546642"/>
                </a:cubicBezTo>
                <a:cubicBezTo>
                  <a:pt x="2330784" y="4548379"/>
                  <a:pt x="2331921" y="4550584"/>
                  <a:pt x="2332856" y="4553524"/>
                </a:cubicBezTo>
                <a:cubicBezTo>
                  <a:pt x="2334994" y="4560139"/>
                  <a:pt x="2335195" y="4567355"/>
                  <a:pt x="2336131" y="4573502"/>
                </a:cubicBezTo>
                <a:cubicBezTo>
                  <a:pt x="2335195" y="4584459"/>
                  <a:pt x="2334326" y="4594549"/>
                  <a:pt x="2333457" y="4604638"/>
                </a:cubicBezTo>
                <a:cubicBezTo>
                  <a:pt x="2333191" y="4608046"/>
                  <a:pt x="2332990" y="4611453"/>
                  <a:pt x="2332722" y="4614861"/>
                </a:cubicBezTo>
                <a:cubicBezTo>
                  <a:pt x="2332455" y="4618269"/>
                  <a:pt x="2332255" y="4621675"/>
                  <a:pt x="2331853" y="4625083"/>
                </a:cubicBezTo>
                <a:cubicBezTo>
                  <a:pt x="2329581" y="4643858"/>
                  <a:pt x="2327309" y="4662633"/>
                  <a:pt x="2324636" y="4681342"/>
                </a:cubicBezTo>
                <a:cubicBezTo>
                  <a:pt x="2323500" y="4689360"/>
                  <a:pt x="2321428" y="4697244"/>
                  <a:pt x="2319757" y="4705195"/>
                </a:cubicBezTo>
                <a:cubicBezTo>
                  <a:pt x="2319690" y="4705596"/>
                  <a:pt x="2319490" y="4706063"/>
                  <a:pt x="2319356" y="4706464"/>
                </a:cubicBezTo>
                <a:cubicBezTo>
                  <a:pt x="2318287" y="4708736"/>
                  <a:pt x="2318420" y="4712144"/>
                  <a:pt x="2314945" y="4712345"/>
                </a:cubicBezTo>
                <a:cubicBezTo>
                  <a:pt x="2314945" y="4712345"/>
                  <a:pt x="2314678" y="4712277"/>
                  <a:pt x="2314477" y="4712211"/>
                </a:cubicBezTo>
                <a:cubicBezTo>
                  <a:pt x="2313943" y="4712211"/>
                  <a:pt x="2313408" y="4712077"/>
                  <a:pt x="2313007" y="4711877"/>
                </a:cubicBezTo>
                <a:cubicBezTo>
                  <a:pt x="2311537" y="4710941"/>
                  <a:pt x="2311270" y="4708803"/>
                  <a:pt x="2310535" y="4707199"/>
                </a:cubicBezTo>
                <a:cubicBezTo>
                  <a:pt x="2307594" y="4700785"/>
                  <a:pt x="2305990" y="4694037"/>
                  <a:pt x="2305121" y="4686954"/>
                </a:cubicBezTo>
                <a:cubicBezTo>
                  <a:pt x="2303517" y="4674126"/>
                  <a:pt x="2300978" y="4661364"/>
                  <a:pt x="2299039" y="4648536"/>
                </a:cubicBezTo>
                <a:cubicBezTo>
                  <a:pt x="2297703" y="4639382"/>
                  <a:pt x="2296634" y="4630161"/>
                  <a:pt x="2295632" y="4620940"/>
                </a:cubicBezTo>
                <a:cubicBezTo>
                  <a:pt x="2294362" y="4609716"/>
                  <a:pt x="2294628" y="4598558"/>
                  <a:pt x="2295498" y="4587266"/>
                </a:cubicBezTo>
                <a:lnTo>
                  <a:pt x="2295632" y="4587399"/>
                </a:lnTo>
                <a:cubicBezTo>
                  <a:pt x="2296367" y="4578045"/>
                  <a:pt x="2298371" y="4569092"/>
                  <a:pt x="2301513" y="4560406"/>
                </a:cubicBezTo>
                <a:cubicBezTo>
                  <a:pt x="2302581" y="4557533"/>
                  <a:pt x="2303785" y="4554660"/>
                  <a:pt x="2305121" y="4551853"/>
                </a:cubicBezTo>
                <a:cubicBezTo>
                  <a:pt x="2307060" y="4547778"/>
                  <a:pt x="2309666" y="4544037"/>
                  <a:pt x="2314277" y="4542900"/>
                </a:cubicBezTo>
                <a:cubicBezTo>
                  <a:pt x="2316616" y="4542299"/>
                  <a:pt x="2318688" y="4541965"/>
                  <a:pt x="2320559" y="4542032"/>
                </a:cubicBezTo>
                <a:close/>
                <a:moveTo>
                  <a:pt x="644374" y="4540361"/>
                </a:moveTo>
                <a:cubicBezTo>
                  <a:pt x="645777" y="4540361"/>
                  <a:pt x="648317" y="4541163"/>
                  <a:pt x="648317" y="4541698"/>
                </a:cubicBezTo>
                <a:cubicBezTo>
                  <a:pt x="648384" y="4543301"/>
                  <a:pt x="647916" y="4545439"/>
                  <a:pt x="646846" y="4546374"/>
                </a:cubicBezTo>
                <a:cubicBezTo>
                  <a:pt x="643505" y="4549181"/>
                  <a:pt x="639963" y="4551720"/>
                  <a:pt x="636220" y="4553925"/>
                </a:cubicBezTo>
                <a:lnTo>
                  <a:pt x="614767" y="4566063"/>
                </a:lnTo>
                <a:lnTo>
                  <a:pt x="595003" y="4555777"/>
                </a:lnTo>
                <a:lnTo>
                  <a:pt x="598260" y="4555060"/>
                </a:lnTo>
                <a:cubicBezTo>
                  <a:pt x="611894" y="4550450"/>
                  <a:pt x="625527" y="4545706"/>
                  <a:pt x="639161" y="4541163"/>
                </a:cubicBezTo>
                <a:cubicBezTo>
                  <a:pt x="640832" y="4540628"/>
                  <a:pt x="642636" y="4540294"/>
                  <a:pt x="644374" y="4540361"/>
                </a:cubicBezTo>
                <a:close/>
                <a:moveTo>
                  <a:pt x="614768" y="4495327"/>
                </a:moveTo>
                <a:cubicBezTo>
                  <a:pt x="615770" y="4495995"/>
                  <a:pt x="616573" y="4498134"/>
                  <a:pt x="616238" y="4499403"/>
                </a:cubicBezTo>
                <a:cubicBezTo>
                  <a:pt x="615369" y="4503012"/>
                  <a:pt x="613966" y="4506552"/>
                  <a:pt x="612629" y="4510027"/>
                </a:cubicBezTo>
                <a:cubicBezTo>
                  <a:pt x="607016" y="4524325"/>
                  <a:pt x="601335" y="4538624"/>
                  <a:pt x="595654" y="4552922"/>
                </a:cubicBezTo>
                <a:lnTo>
                  <a:pt x="594933" y="4555740"/>
                </a:lnTo>
                <a:lnTo>
                  <a:pt x="533082" y="4523548"/>
                </a:lnTo>
                <a:lnTo>
                  <a:pt x="531430" y="4518914"/>
                </a:lnTo>
                <a:cubicBezTo>
                  <a:pt x="533100" y="4516240"/>
                  <a:pt x="536175" y="4516842"/>
                  <a:pt x="538981" y="4517510"/>
                </a:cubicBezTo>
                <a:cubicBezTo>
                  <a:pt x="545732" y="4519180"/>
                  <a:pt x="551212" y="4523189"/>
                  <a:pt x="556491" y="4527198"/>
                </a:cubicBezTo>
                <a:cubicBezTo>
                  <a:pt x="564912" y="4533680"/>
                  <a:pt x="572731" y="4540829"/>
                  <a:pt x="581286" y="4548045"/>
                </a:cubicBezTo>
                <a:cubicBezTo>
                  <a:pt x="582689" y="4545105"/>
                  <a:pt x="584426" y="4541831"/>
                  <a:pt x="585830" y="4538490"/>
                </a:cubicBezTo>
                <a:cubicBezTo>
                  <a:pt x="591578" y="4524325"/>
                  <a:pt x="599330" y="4511363"/>
                  <a:pt x="608418" y="4499203"/>
                </a:cubicBezTo>
                <a:cubicBezTo>
                  <a:pt x="609154" y="4498268"/>
                  <a:pt x="609822" y="4497199"/>
                  <a:pt x="610824" y="4496597"/>
                </a:cubicBezTo>
                <a:cubicBezTo>
                  <a:pt x="612028" y="4495862"/>
                  <a:pt x="614033" y="4494860"/>
                  <a:pt x="614768" y="4495327"/>
                </a:cubicBezTo>
                <a:close/>
                <a:moveTo>
                  <a:pt x="2133700" y="4392366"/>
                </a:moveTo>
                <a:cubicBezTo>
                  <a:pt x="2135905" y="4392632"/>
                  <a:pt x="2138044" y="4393435"/>
                  <a:pt x="2140116" y="4394637"/>
                </a:cubicBezTo>
                <a:cubicBezTo>
                  <a:pt x="2146999" y="4398579"/>
                  <a:pt x="2151477" y="4404927"/>
                  <a:pt x="2155487" y="4411541"/>
                </a:cubicBezTo>
                <a:cubicBezTo>
                  <a:pt x="2161234" y="4420895"/>
                  <a:pt x="2163573" y="4431386"/>
                  <a:pt x="2166047" y="4441875"/>
                </a:cubicBezTo>
                <a:cubicBezTo>
                  <a:pt x="2168987" y="4454303"/>
                  <a:pt x="2170590" y="4466932"/>
                  <a:pt x="2171660" y="4479626"/>
                </a:cubicBezTo>
                <a:cubicBezTo>
                  <a:pt x="2172261" y="4486842"/>
                  <a:pt x="2172663" y="4494125"/>
                  <a:pt x="2173197" y="4501341"/>
                </a:cubicBezTo>
                <a:cubicBezTo>
                  <a:pt x="2173999" y="4511831"/>
                  <a:pt x="2174868" y="4522321"/>
                  <a:pt x="2175670" y="4532745"/>
                </a:cubicBezTo>
                <a:cubicBezTo>
                  <a:pt x="2176004" y="4536620"/>
                  <a:pt x="2176338" y="4540495"/>
                  <a:pt x="2176672" y="4544237"/>
                </a:cubicBezTo>
                <a:cubicBezTo>
                  <a:pt x="2175069" y="4544904"/>
                  <a:pt x="2173665" y="4545239"/>
                  <a:pt x="2172595" y="4545105"/>
                </a:cubicBezTo>
                <a:cubicBezTo>
                  <a:pt x="2171459" y="4544972"/>
                  <a:pt x="2170590" y="4544303"/>
                  <a:pt x="2169789" y="4542900"/>
                </a:cubicBezTo>
                <a:cubicBezTo>
                  <a:pt x="2160566" y="4525862"/>
                  <a:pt x="2150341" y="4509426"/>
                  <a:pt x="2143391" y="4491252"/>
                </a:cubicBezTo>
                <a:lnTo>
                  <a:pt x="2143457" y="4491319"/>
                </a:lnTo>
                <a:cubicBezTo>
                  <a:pt x="2138445" y="4478223"/>
                  <a:pt x="2132965" y="4465261"/>
                  <a:pt x="2128354" y="4451965"/>
                </a:cubicBezTo>
                <a:cubicBezTo>
                  <a:pt x="2123608" y="4438468"/>
                  <a:pt x="2119666" y="4424704"/>
                  <a:pt x="2118596" y="4410406"/>
                </a:cubicBezTo>
                <a:cubicBezTo>
                  <a:pt x="2117995" y="4402588"/>
                  <a:pt x="2119131" y="4396842"/>
                  <a:pt x="2126884" y="4393435"/>
                </a:cubicBezTo>
                <a:cubicBezTo>
                  <a:pt x="2129289" y="4392432"/>
                  <a:pt x="2131561" y="4392098"/>
                  <a:pt x="2133700" y="4392366"/>
                </a:cubicBezTo>
                <a:close/>
                <a:moveTo>
                  <a:pt x="1598184" y="4390093"/>
                </a:moveTo>
                <a:cubicBezTo>
                  <a:pt x="1604667" y="4390093"/>
                  <a:pt x="1610348" y="4395305"/>
                  <a:pt x="1610548" y="4401452"/>
                </a:cubicBezTo>
                <a:cubicBezTo>
                  <a:pt x="1610815" y="4409202"/>
                  <a:pt x="1604199" y="4416820"/>
                  <a:pt x="1597115" y="4416820"/>
                </a:cubicBezTo>
                <a:cubicBezTo>
                  <a:pt x="1596446" y="4416820"/>
                  <a:pt x="1595711" y="4416753"/>
                  <a:pt x="1595043" y="4416552"/>
                </a:cubicBezTo>
                <a:cubicBezTo>
                  <a:pt x="1593706" y="4416218"/>
                  <a:pt x="1592370" y="4415550"/>
                  <a:pt x="1591234" y="4414547"/>
                </a:cubicBezTo>
                <a:cubicBezTo>
                  <a:pt x="1588293" y="4412142"/>
                  <a:pt x="1586154" y="4407933"/>
                  <a:pt x="1585620" y="4402788"/>
                </a:cubicBezTo>
                <a:cubicBezTo>
                  <a:pt x="1585085" y="4397510"/>
                  <a:pt x="1590365" y="4391697"/>
                  <a:pt x="1595845" y="4390361"/>
                </a:cubicBezTo>
                <a:cubicBezTo>
                  <a:pt x="1596647" y="4390160"/>
                  <a:pt x="1597382" y="4390093"/>
                  <a:pt x="1598184" y="4390093"/>
                </a:cubicBezTo>
                <a:close/>
                <a:moveTo>
                  <a:pt x="1548387" y="4384439"/>
                </a:moveTo>
                <a:cubicBezTo>
                  <a:pt x="1550416" y="4383695"/>
                  <a:pt x="1552606" y="4383613"/>
                  <a:pt x="1555078" y="4384682"/>
                </a:cubicBezTo>
                <a:cubicBezTo>
                  <a:pt x="1556348" y="4385216"/>
                  <a:pt x="1557283" y="4385951"/>
                  <a:pt x="1558086" y="4386753"/>
                </a:cubicBezTo>
                <a:cubicBezTo>
                  <a:pt x="1560358" y="4389225"/>
                  <a:pt x="1560558" y="4392766"/>
                  <a:pt x="1560826" y="4396240"/>
                </a:cubicBezTo>
                <a:cubicBezTo>
                  <a:pt x="1560091" y="4402989"/>
                  <a:pt x="1558353" y="4409336"/>
                  <a:pt x="1553140" y="4414013"/>
                </a:cubicBezTo>
                <a:lnTo>
                  <a:pt x="1553140" y="4413946"/>
                </a:lnTo>
                <a:cubicBezTo>
                  <a:pt x="1549464" y="4417287"/>
                  <a:pt x="1545320" y="4418556"/>
                  <a:pt x="1540375" y="4416218"/>
                </a:cubicBezTo>
                <a:cubicBezTo>
                  <a:pt x="1538103" y="4415149"/>
                  <a:pt x="1536633" y="4413545"/>
                  <a:pt x="1535831" y="4411741"/>
                </a:cubicBezTo>
                <a:cubicBezTo>
                  <a:pt x="1535029" y="4409937"/>
                  <a:pt x="1534828" y="4407866"/>
                  <a:pt x="1535029" y="4405794"/>
                </a:cubicBezTo>
                <a:cubicBezTo>
                  <a:pt x="1535697" y="4399247"/>
                  <a:pt x="1537234" y="4392832"/>
                  <a:pt x="1542648" y="4388156"/>
                </a:cubicBezTo>
                <a:cubicBezTo>
                  <a:pt x="1544485" y="4386586"/>
                  <a:pt x="1546357" y="4385183"/>
                  <a:pt x="1548387" y="4384439"/>
                </a:cubicBezTo>
                <a:close/>
                <a:moveTo>
                  <a:pt x="2303526" y="4370074"/>
                </a:moveTo>
                <a:cubicBezTo>
                  <a:pt x="2305372" y="4370099"/>
                  <a:pt x="2307293" y="4371252"/>
                  <a:pt x="2309532" y="4373390"/>
                </a:cubicBezTo>
                <a:cubicBezTo>
                  <a:pt x="2313809" y="4377465"/>
                  <a:pt x="2315747" y="4382811"/>
                  <a:pt x="2316616" y="4388023"/>
                </a:cubicBezTo>
                <a:cubicBezTo>
                  <a:pt x="2318420" y="4399180"/>
                  <a:pt x="2319490" y="4410539"/>
                  <a:pt x="2320091" y="4421831"/>
                </a:cubicBezTo>
                <a:cubicBezTo>
                  <a:pt x="2320826" y="4435862"/>
                  <a:pt x="2320759" y="4449960"/>
                  <a:pt x="2320826" y="4463992"/>
                </a:cubicBezTo>
                <a:cubicBezTo>
                  <a:pt x="2320826" y="4467466"/>
                  <a:pt x="2320091" y="4471007"/>
                  <a:pt x="2319958" y="4474481"/>
                </a:cubicBezTo>
                <a:cubicBezTo>
                  <a:pt x="2319690" y="4480160"/>
                  <a:pt x="2319690" y="4485907"/>
                  <a:pt x="2319557" y="4491586"/>
                </a:cubicBezTo>
                <a:cubicBezTo>
                  <a:pt x="2319557" y="4492455"/>
                  <a:pt x="2319557" y="4493323"/>
                  <a:pt x="2319557" y="4494125"/>
                </a:cubicBezTo>
                <a:cubicBezTo>
                  <a:pt x="2319557" y="4494660"/>
                  <a:pt x="2319423" y="4495194"/>
                  <a:pt x="2319289" y="4495662"/>
                </a:cubicBezTo>
                <a:cubicBezTo>
                  <a:pt x="2318888" y="4497399"/>
                  <a:pt x="2317886" y="4499003"/>
                  <a:pt x="2315347" y="4500473"/>
                </a:cubicBezTo>
                <a:cubicBezTo>
                  <a:pt x="2313676" y="4497934"/>
                  <a:pt x="2311603" y="4495862"/>
                  <a:pt x="2310735" y="4493390"/>
                </a:cubicBezTo>
                <a:cubicBezTo>
                  <a:pt x="2303517" y="4471207"/>
                  <a:pt x="2295431" y="4449225"/>
                  <a:pt x="2292691" y="4425907"/>
                </a:cubicBezTo>
                <a:lnTo>
                  <a:pt x="2292691" y="4425973"/>
                </a:lnTo>
                <a:cubicBezTo>
                  <a:pt x="2291755" y="4418156"/>
                  <a:pt x="2290552" y="4410272"/>
                  <a:pt x="2291554" y="4402320"/>
                </a:cubicBezTo>
                <a:cubicBezTo>
                  <a:pt x="2291822" y="4400183"/>
                  <a:pt x="2291153" y="4397911"/>
                  <a:pt x="2291087" y="4395706"/>
                </a:cubicBezTo>
                <a:cubicBezTo>
                  <a:pt x="2290686" y="4387488"/>
                  <a:pt x="2292757" y="4379938"/>
                  <a:pt x="2297970" y="4373523"/>
                </a:cubicBezTo>
                <a:cubicBezTo>
                  <a:pt x="2299909" y="4371152"/>
                  <a:pt x="2301680" y="4370049"/>
                  <a:pt x="2303526" y="4370074"/>
                </a:cubicBezTo>
                <a:close/>
                <a:moveTo>
                  <a:pt x="1500143" y="4368244"/>
                </a:moveTo>
                <a:cubicBezTo>
                  <a:pt x="1508831" y="4364369"/>
                  <a:pt x="1515247" y="4368779"/>
                  <a:pt x="1515848" y="4381207"/>
                </a:cubicBezTo>
                <a:cubicBezTo>
                  <a:pt x="1515581" y="4382209"/>
                  <a:pt x="1515247" y="4383612"/>
                  <a:pt x="1514846" y="4385082"/>
                </a:cubicBezTo>
                <a:cubicBezTo>
                  <a:pt x="1514312" y="4387220"/>
                  <a:pt x="1513643" y="4389692"/>
                  <a:pt x="1512641" y="4392031"/>
                </a:cubicBezTo>
                <a:cubicBezTo>
                  <a:pt x="1512573" y="4392231"/>
                  <a:pt x="1512507" y="4392365"/>
                  <a:pt x="1512440" y="4392566"/>
                </a:cubicBezTo>
                <a:cubicBezTo>
                  <a:pt x="1510435" y="4397042"/>
                  <a:pt x="1506425" y="4399448"/>
                  <a:pt x="1501547" y="4400316"/>
                </a:cubicBezTo>
                <a:cubicBezTo>
                  <a:pt x="1496868" y="4401118"/>
                  <a:pt x="1491789" y="4399046"/>
                  <a:pt x="1489985" y="4393835"/>
                </a:cubicBezTo>
                <a:cubicBezTo>
                  <a:pt x="1489316" y="4392031"/>
                  <a:pt x="1489050" y="4389893"/>
                  <a:pt x="1489316" y="4387287"/>
                </a:cubicBezTo>
                <a:cubicBezTo>
                  <a:pt x="1489717" y="4383211"/>
                  <a:pt x="1491522" y="4379269"/>
                  <a:pt x="1492858" y="4375327"/>
                </a:cubicBezTo>
                <a:cubicBezTo>
                  <a:pt x="1494062" y="4371719"/>
                  <a:pt x="1496734" y="4369781"/>
                  <a:pt x="1500143" y="4368244"/>
                </a:cubicBezTo>
                <a:close/>
                <a:moveTo>
                  <a:pt x="701915" y="4352276"/>
                </a:moveTo>
                <a:cubicBezTo>
                  <a:pt x="703385" y="4351942"/>
                  <a:pt x="705992" y="4353278"/>
                  <a:pt x="706928" y="4354681"/>
                </a:cubicBezTo>
                <a:cubicBezTo>
                  <a:pt x="713878" y="4364637"/>
                  <a:pt x="719893" y="4375126"/>
                  <a:pt x="722566" y="4387220"/>
                </a:cubicBezTo>
                <a:cubicBezTo>
                  <a:pt x="723368" y="4391096"/>
                  <a:pt x="724838" y="4394770"/>
                  <a:pt x="726509" y="4399982"/>
                </a:cubicBezTo>
                <a:cubicBezTo>
                  <a:pt x="729516" y="4395505"/>
                  <a:pt x="731922" y="4391697"/>
                  <a:pt x="734462" y="4388022"/>
                </a:cubicBezTo>
                <a:cubicBezTo>
                  <a:pt x="740543" y="4379403"/>
                  <a:pt x="746558" y="4370717"/>
                  <a:pt x="752907" y="4362365"/>
                </a:cubicBezTo>
                <a:cubicBezTo>
                  <a:pt x="754043" y="4360828"/>
                  <a:pt x="756917" y="4359559"/>
                  <a:pt x="758788" y="4359826"/>
                </a:cubicBezTo>
                <a:cubicBezTo>
                  <a:pt x="761528" y="4360160"/>
                  <a:pt x="763199" y="4362565"/>
                  <a:pt x="762598" y="4365773"/>
                </a:cubicBezTo>
                <a:cubicBezTo>
                  <a:pt x="761662" y="4370650"/>
                  <a:pt x="761194" y="4375661"/>
                  <a:pt x="759657" y="4380271"/>
                </a:cubicBezTo>
                <a:cubicBezTo>
                  <a:pt x="756516" y="4389692"/>
                  <a:pt x="752840" y="4398980"/>
                  <a:pt x="749098" y="4409002"/>
                </a:cubicBezTo>
                <a:cubicBezTo>
                  <a:pt x="751170" y="4409269"/>
                  <a:pt x="752840" y="4409603"/>
                  <a:pt x="754511" y="4409603"/>
                </a:cubicBezTo>
                <a:cubicBezTo>
                  <a:pt x="765672" y="4409871"/>
                  <a:pt x="776565" y="4411675"/>
                  <a:pt x="787192" y="4415015"/>
                </a:cubicBezTo>
                <a:cubicBezTo>
                  <a:pt x="790132" y="4415951"/>
                  <a:pt x="793674" y="4416619"/>
                  <a:pt x="793340" y="4420962"/>
                </a:cubicBezTo>
                <a:cubicBezTo>
                  <a:pt x="793139" y="4424369"/>
                  <a:pt x="790132" y="4427243"/>
                  <a:pt x="786323" y="4428512"/>
                </a:cubicBezTo>
                <a:cubicBezTo>
                  <a:pt x="777167" y="4431452"/>
                  <a:pt x="767677" y="4431519"/>
                  <a:pt x="758253" y="4431853"/>
                </a:cubicBezTo>
                <a:cubicBezTo>
                  <a:pt x="755915" y="4431920"/>
                  <a:pt x="753576" y="4432120"/>
                  <a:pt x="750568" y="4432254"/>
                </a:cubicBezTo>
                <a:cubicBezTo>
                  <a:pt x="752172" y="4440004"/>
                  <a:pt x="753642" y="4447153"/>
                  <a:pt x="755046" y="4454236"/>
                </a:cubicBezTo>
                <a:cubicBezTo>
                  <a:pt x="756984" y="4464325"/>
                  <a:pt x="758988" y="4474415"/>
                  <a:pt x="760659" y="4484503"/>
                </a:cubicBezTo>
                <a:cubicBezTo>
                  <a:pt x="761261" y="4488246"/>
                  <a:pt x="762063" y="4492588"/>
                  <a:pt x="758321" y="4495261"/>
                </a:cubicBezTo>
                <a:cubicBezTo>
                  <a:pt x="755981" y="4496931"/>
                  <a:pt x="751971" y="4493924"/>
                  <a:pt x="749098" y="4488246"/>
                </a:cubicBezTo>
                <a:cubicBezTo>
                  <a:pt x="742414" y="4475149"/>
                  <a:pt x="735866" y="4461987"/>
                  <a:pt x="728648" y="4447554"/>
                </a:cubicBezTo>
                <a:cubicBezTo>
                  <a:pt x="725908" y="4456441"/>
                  <a:pt x="723502" y="4464458"/>
                  <a:pt x="720895" y="4472410"/>
                </a:cubicBezTo>
                <a:cubicBezTo>
                  <a:pt x="719024" y="4478156"/>
                  <a:pt x="717086" y="4483902"/>
                  <a:pt x="714680" y="4489448"/>
                </a:cubicBezTo>
                <a:cubicBezTo>
                  <a:pt x="713677" y="4491786"/>
                  <a:pt x="711271" y="4493590"/>
                  <a:pt x="709467" y="4495729"/>
                </a:cubicBezTo>
                <a:cubicBezTo>
                  <a:pt x="704321" y="4491853"/>
                  <a:pt x="704455" y="4487243"/>
                  <a:pt x="705123" y="4482833"/>
                </a:cubicBezTo>
                <a:cubicBezTo>
                  <a:pt x="706125" y="4475550"/>
                  <a:pt x="707730" y="4468401"/>
                  <a:pt x="709000" y="4461118"/>
                </a:cubicBezTo>
                <a:cubicBezTo>
                  <a:pt x="709334" y="4459114"/>
                  <a:pt x="709534" y="4457042"/>
                  <a:pt x="710002" y="4453167"/>
                </a:cubicBezTo>
                <a:cubicBezTo>
                  <a:pt x="705324" y="4456575"/>
                  <a:pt x="701581" y="4458713"/>
                  <a:pt x="698507" y="4461653"/>
                </a:cubicBezTo>
                <a:cubicBezTo>
                  <a:pt x="690287" y="4469470"/>
                  <a:pt x="681398" y="4476419"/>
                  <a:pt x="672309" y="4483167"/>
                </a:cubicBezTo>
                <a:cubicBezTo>
                  <a:pt x="668566" y="4485973"/>
                  <a:pt x="665826" y="4485907"/>
                  <a:pt x="662151" y="4483501"/>
                </a:cubicBezTo>
                <a:cubicBezTo>
                  <a:pt x="660680" y="4477087"/>
                  <a:pt x="664356" y="4472276"/>
                  <a:pt x="667765" y="4467800"/>
                </a:cubicBezTo>
                <a:cubicBezTo>
                  <a:pt x="673913" y="4459581"/>
                  <a:pt x="680730" y="4451897"/>
                  <a:pt x="687280" y="4443947"/>
                </a:cubicBezTo>
                <a:cubicBezTo>
                  <a:pt x="688215" y="4442810"/>
                  <a:pt x="689017" y="4441541"/>
                  <a:pt x="690353" y="4439804"/>
                </a:cubicBezTo>
                <a:cubicBezTo>
                  <a:pt x="670371" y="4440873"/>
                  <a:pt x="651324" y="4441875"/>
                  <a:pt x="632277" y="4442878"/>
                </a:cubicBezTo>
                <a:cubicBezTo>
                  <a:pt x="631743" y="4442143"/>
                  <a:pt x="631208" y="4441474"/>
                  <a:pt x="630741" y="4440739"/>
                </a:cubicBezTo>
                <a:cubicBezTo>
                  <a:pt x="631676" y="4438601"/>
                  <a:pt x="632077" y="4435394"/>
                  <a:pt x="633681" y="4434391"/>
                </a:cubicBezTo>
                <a:lnTo>
                  <a:pt x="633681" y="4434459"/>
                </a:lnTo>
                <a:cubicBezTo>
                  <a:pt x="641166" y="4430116"/>
                  <a:pt x="648852" y="4426107"/>
                  <a:pt x="656671" y="4422565"/>
                </a:cubicBezTo>
                <a:cubicBezTo>
                  <a:pt x="666762" y="4417955"/>
                  <a:pt x="677054" y="4413880"/>
                  <a:pt x="687280" y="4409671"/>
                </a:cubicBezTo>
                <a:cubicBezTo>
                  <a:pt x="692358" y="4407532"/>
                  <a:pt x="697504" y="4405594"/>
                  <a:pt x="703252" y="4403323"/>
                </a:cubicBezTo>
                <a:cubicBezTo>
                  <a:pt x="702249" y="4397644"/>
                  <a:pt x="701113" y="4392566"/>
                  <a:pt x="700579" y="4387421"/>
                </a:cubicBezTo>
                <a:cubicBezTo>
                  <a:pt x="699577" y="4378000"/>
                  <a:pt x="698974" y="4368578"/>
                  <a:pt x="698239" y="4359091"/>
                </a:cubicBezTo>
                <a:cubicBezTo>
                  <a:pt x="698239" y="4358289"/>
                  <a:pt x="698239" y="4357354"/>
                  <a:pt x="698573" y="4356752"/>
                </a:cubicBezTo>
                <a:cubicBezTo>
                  <a:pt x="699577" y="4355082"/>
                  <a:pt x="700512" y="4352610"/>
                  <a:pt x="701915" y="4352276"/>
                </a:cubicBezTo>
                <a:close/>
                <a:moveTo>
                  <a:pt x="1465257" y="4339981"/>
                </a:moveTo>
                <a:cubicBezTo>
                  <a:pt x="1467530" y="4340850"/>
                  <a:pt x="1469802" y="4342788"/>
                  <a:pt x="1471005" y="4344926"/>
                </a:cubicBezTo>
                <a:cubicBezTo>
                  <a:pt x="1472408" y="4347264"/>
                  <a:pt x="1472608" y="4350338"/>
                  <a:pt x="1473344" y="4353011"/>
                </a:cubicBezTo>
                <a:cubicBezTo>
                  <a:pt x="1473344" y="4354881"/>
                  <a:pt x="1473010" y="4356686"/>
                  <a:pt x="1472476" y="4358423"/>
                </a:cubicBezTo>
                <a:cubicBezTo>
                  <a:pt x="1472408" y="4358690"/>
                  <a:pt x="1472342" y="4358957"/>
                  <a:pt x="1472275" y="4359224"/>
                </a:cubicBezTo>
                <a:cubicBezTo>
                  <a:pt x="1472074" y="4359759"/>
                  <a:pt x="1471873" y="4360294"/>
                  <a:pt x="1471606" y="4360828"/>
                </a:cubicBezTo>
                <a:cubicBezTo>
                  <a:pt x="1471406" y="4361229"/>
                  <a:pt x="1471272" y="4361697"/>
                  <a:pt x="1471072" y="4362030"/>
                </a:cubicBezTo>
                <a:cubicBezTo>
                  <a:pt x="1468866" y="4366508"/>
                  <a:pt x="1465057" y="4369781"/>
                  <a:pt x="1460646" y="4370516"/>
                </a:cubicBezTo>
                <a:cubicBezTo>
                  <a:pt x="1453027" y="4371786"/>
                  <a:pt x="1450287" y="4370048"/>
                  <a:pt x="1448349" y="4364035"/>
                </a:cubicBezTo>
                <a:cubicBezTo>
                  <a:pt x="1446144" y="4357354"/>
                  <a:pt x="1447481" y="4350940"/>
                  <a:pt x="1451089" y="4345127"/>
                </a:cubicBezTo>
                <a:lnTo>
                  <a:pt x="1451156" y="4345127"/>
                </a:lnTo>
                <a:cubicBezTo>
                  <a:pt x="1453495" y="4341385"/>
                  <a:pt x="1461248" y="4338445"/>
                  <a:pt x="1465257" y="4339981"/>
                </a:cubicBezTo>
                <a:close/>
                <a:moveTo>
                  <a:pt x="1591368" y="4326352"/>
                </a:moveTo>
                <a:lnTo>
                  <a:pt x="1568645" y="4343073"/>
                </a:lnTo>
                <a:lnTo>
                  <a:pt x="1568579" y="4343055"/>
                </a:lnTo>
                <a:lnTo>
                  <a:pt x="1568579" y="4343123"/>
                </a:lnTo>
                <a:lnTo>
                  <a:pt x="1568645" y="4343073"/>
                </a:lnTo>
                <a:lnTo>
                  <a:pt x="1606939" y="4353546"/>
                </a:lnTo>
                <a:cubicBezTo>
                  <a:pt x="1611016" y="4354347"/>
                  <a:pt x="1615962" y="4355016"/>
                  <a:pt x="1620907" y="4351207"/>
                </a:cubicBezTo>
                <a:cubicBezTo>
                  <a:pt x="1610615" y="4342521"/>
                  <a:pt x="1600924" y="4334436"/>
                  <a:pt x="1591368" y="4326352"/>
                </a:cubicBezTo>
                <a:close/>
                <a:moveTo>
                  <a:pt x="1500277" y="4294213"/>
                </a:moveTo>
                <a:cubicBezTo>
                  <a:pt x="1497404" y="4294080"/>
                  <a:pt x="1494463" y="4295149"/>
                  <a:pt x="1491456" y="4295616"/>
                </a:cubicBezTo>
                <a:cubicBezTo>
                  <a:pt x="1493661" y="4302365"/>
                  <a:pt x="1496602" y="4306508"/>
                  <a:pt x="1501480" y="4310048"/>
                </a:cubicBezTo>
                <a:cubicBezTo>
                  <a:pt x="1514112" y="4319336"/>
                  <a:pt x="1527945" y="4326552"/>
                  <a:pt x="1541980" y="4333434"/>
                </a:cubicBezTo>
                <a:cubicBezTo>
                  <a:pt x="1544185" y="4334503"/>
                  <a:pt x="1546725" y="4334971"/>
                  <a:pt x="1550133" y="4336040"/>
                </a:cubicBezTo>
                <a:cubicBezTo>
                  <a:pt x="1546992" y="4327888"/>
                  <a:pt x="1545990" y="4320138"/>
                  <a:pt x="1546124" y="4312387"/>
                </a:cubicBezTo>
                <a:lnTo>
                  <a:pt x="1546589" y="4304680"/>
                </a:lnTo>
                <a:lnTo>
                  <a:pt x="1546658" y="4304704"/>
                </a:lnTo>
                <a:lnTo>
                  <a:pt x="1546591" y="4304637"/>
                </a:lnTo>
                <a:lnTo>
                  <a:pt x="1546589" y="4304680"/>
                </a:lnTo>
                <a:lnTo>
                  <a:pt x="1540777" y="4302699"/>
                </a:lnTo>
                <a:cubicBezTo>
                  <a:pt x="1527878" y="4296952"/>
                  <a:pt x="1514245" y="4294815"/>
                  <a:pt x="1500277" y="4294213"/>
                </a:cubicBezTo>
                <a:close/>
                <a:moveTo>
                  <a:pt x="1489717" y="4276173"/>
                </a:moveTo>
                <a:cubicBezTo>
                  <a:pt x="1506693" y="4275371"/>
                  <a:pt x="1523600" y="4276040"/>
                  <a:pt x="1540042" y="4281050"/>
                </a:cubicBezTo>
                <a:cubicBezTo>
                  <a:pt x="1553942" y="4285327"/>
                  <a:pt x="1567041" y="4291206"/>
                  <a:pt x="1579271" y="4299358"/>
                </a:cubicBezTo>
                <a:cubicBezTo>
                  <a:pt x="1591234" y="4307309"/>
                  <a:pt x="1601258" y="4317599"/>
                  <a:pt x="1612887" y="4325817"/>
                </a:cubicBezTo>
                <a:cubicBezTo>
                  <a:pt x="1620238" y="4331095"/>
                  <a:pt x="1627790" y="4335973"/>
                  <a:pt x="1633671" y="4342855"/>
                </a:cubicBezTo>
                <a:cubicBezTo>
                  <a:pt x="1636612" y="4346329"/>
                  <a:pt x="1639486" y="4350071"/>
                  <a:pt x="1641357" y="4354213"/>
                </a:cubicBezTo>
                <a:cubicBezTo>
                  <a:pt x="1643629" y="4359091"/>
                  <a:pt x="1643228" y="4362565"/>
                  <a:pt x="1640154" y="4365038"/>
                </a:cubicBezTo>
                <a:lnTo>
                  <a:pt x="1640087" y="4364971"/>
                </a:lnTo>
                <a:cubicBezTo>
                  <a:pt x="1639017" y="4365839"/>
                  <a:pt x="1637681" y="4366574"/>
                  <a:pt x="1635944" y="4367176"/>
                </a:cubicBezTo>
                <a:cubicBezTo>
                  <a:pt x="1631065" y="4368980"/>
                  <a:pt x="1625785" y="4370249"/>
                  <a:pt x="1620639" y="4370650"/>
                </a:cubicBezTo>
                <a:cubicBezTo>
                  <a:pt x="1613689" y="4371251"/>
                  <a:pt x="1608142" y="4372187"/>
                  <a:pt x="1601192" y="4372187"/>
                </a:cubicBezTo>
                <a:cubicBezTo>
                  <a:pt x="1600924" y="4372187"/>
                  <a:pt x="1599988" y="4372253"/>
                  <a:pt x="1599387" y="4372187"/>
                </a:cubicBezTo>
                <a:cubicBezTo>
                  <a:pt x="1588761" y="4370583"/>
                  <a:pt x="1578268" y="4369046"/>
                  <a:pt x="1567643" y="4367509"/>
                </a:cubicBezTo>
                <a:cubicBezTo>
                  <a:pt x="1556882" y="4365906"/>
                  <a:pt x="1546858" y="4361830"/>
                  <a:pt x="1536901" y="4357755"/>
                </a:cubicBezTo>
                <a:cubicBezTo>
                  <a:pt x="1523400" y="4352276"/>
                  <a:pt x="1511304" y="4344324"/>
                  <a:pt x="1499743" y="4335438"/>
                </a:cubicBezTo>
                <a:cubicBezTo>
                  <a:pt x="1493461" y="4330561"/>
                  <a:pt x="1487712" y="4325282"/>
                  <a:pt x="1482500" y="4319202"/>
                </a:cubicBezTo>
                <a:cubicBezTo>
                  <a:pt x="1475014" y="4310516"/>
                  <a:pt x="1469936" y="4300628"/>
                  <a:pt x="1466461" y="4289871"/>
                </a:cubicBezTo>
                <a:cubicBezTo>
                  <a:pt x="1465124" y="4285794"/>
                  <a:pt x="1466126" y="4282120"/>
                  <a:pt x="1469133" y="4280049"/>
                </a:cubicBezTo>
                <a:cubicBezTo>
                  <a:pt x="1470136" y="4279314"/>
                  <a:pt x="1471339" y="4278779"/>
                  <a:pt x="1472809" y="4278511"/>
                </a:cubicBezTo>
                <a:cubicBezTo>
                  <a:pt x="1478357" y="4277242"/>
                  <a:pt x="1484037" y="4276440"/>
                  <a:pt x="1489717" y="4276173"/>
                </a:cubicBezTo>
                <a:close/>
                <a:moveTo>
                  <a:pt x="1156565" y="4272164"/>
                </a:moveTo>
                <a:cubicBezTo>
                  <a:pt x="1149281" y="4272966"/>
                  <a:pt x="1143132" y="4275639"/>
                  <a:pt x="1138054" y="4280315"/>
                </a:cubicBezTo>
                <a:cubicBezTo>
                  <a:pt x="1136383" y="4281853"/>
                  <a:pt x="1134845" y="4283656"/>
                  <a:pt x="1133375" y="4285661"/>
                </a:cubicBezTo>
                <a:cubicBezTo>
                  <a:pt x="1127494" y="4293879"/>
                  <a:pt x="1125757" y="4303300"/>
                  <a:pt x="1125891" y="4311986"/>
                </a:cubicBezTo>
                <a:cubicBezTo>
                  <a:pt x="1126091" y="4315861"/>
                  <a:pt x="1126024" y="4318467"/>
                  <a:pt x="1126358" y="4321140"/>
                </a:cubicBezTo>
                <a:cubicBezTo>
                  <a:pt x="1128229" y="4335572"/>
                  <a:pt x="1133242" y="4348133"/>
                  <a:pt x="1145940" y="4356752"/>
                </a:cubicBezTo>
                <a:cubicBezTo>
                  <a:pt x="1151821" y="4360761"/>
                  <a:pt x="1157769" y="4362699"/>
                  <a:pt x="1163450" y="4363033"/>
                </a:cubicBezTo>
                <a:cubicBezTo>
                  <a:pt x="1172939" y="4363634"/>
                  <a:pt x="1181828" y="4360026"/>
                  <a:pt x="1188711" y="4354615"/>
                </a:cubicBezTo>
                <a:cubicBezTo>
                  <a:pt x="1190783" y="4353011"/>
                  <a:pt x="1192587" y="4351207"/>
                  <a:pt x="1194258" y="4349403"/>
                </a:cubicBezTo>
                <a:cubicBezTo>
                  <a:pt x="1201543" y="4341452"/>
                  <a:pt x="1205352" y="4331563"/>
                  <a:pt x="1206890" y="4320739"/>
                </a:cubicBezTo>
                <a:cubicBezTo>
                  <a:pt x="1206890" y="4320471"/>
                  <a:pt x="1206956" y="4320271"/>
                  <a:pt x="1207023" y="4320004"/>
                </a:cubicBezTo>
                <a:cubicBezTo>
                  <a:pt x="1207491" y="4316396"/>
                  <a:pt x="1207557" y="4312855"/>
                  <a:pt x="1207224" y="4309447"/>
                </a:cubicBezTo>
                <a:cubicBezTo>
                  <a:pt x="1207023" y="4307777"/>
                  <a:pt x="1206756" y="4306107"/>
                  <a:pt x="1206421" y="4304436"/>
                </a:cubicBezTo>
                <a:cubicBezTo>
                  <a:pt x="1205285" y="4299559"/>
                  <a:pt x="1203280" y="4294948"/>
                  <a:pt x="1200407" y="4290806"/>
                </a:cubicBezTo>
                <a:cubicBezTo>
                  <a:pt x="1198469" y="4288066"/>
                  <a:pt x="1196197" y="4285460"/>
                  <a:pt x="1193457" y="4283122"/>
                </a:cubicBezTo>
                <a:cubicBezTo>
                  <a:pt x="1183231" y="4274102"/>
                  <a:pt x="1170400" y="4270627"/>
                  <a:pt x="1156565" y="4272164"/>
                </a:cubicBezTo>
                <a:close/>
                <a:moveTo>
                  <a:pt x="2058048" y="4241362"/>
                </a:moveTo>
                <a:cubicBezTo>
                  <a:pt x="2060253" y="4240828"/>
                  <a:pt x="2062391" y="4241162"/>
                  <a:pt x="2064330" y="4242097"/>
                </a:cubicBezTo>
                <a:cubicBezTo>
                  <a:pt x="2066268" y="4243033"/>
                  <a:pt x="2068072" y="4244436"/>
                  <a:pt x="2069742" y="4246106"/>
                </a:cubicBezTo>
                <a:cubicBezTo>
                  <a:pt x="2077161" y="4253790"/>
                  <a:pt x="2082641" y="4262744"/>
                  <a:pt x="2087520" y="4272098"/>
                </a:cubicBezTo>
                <a:cubicBezTo>
                  <a:pt x="2100151" y="4296285"/>
                  <a:pt x="2111178" y="4321207"/>
                  <a:pt x="2121069" y="4346597"/>
                </a:cubicBezTo>
                <a:cubicBezTo>
                  <a:pt x="2122940" y="4351407"/>
                  <a:pt x="2125279" y="4356886"/>
                  <a:pt x="2122138" y="4363701"/>
                </a:cubicBezTo>
                <a:cubicBezTo>
                  <a:pt x="2118462" y="4361229"/>
                  <a:pt x="2115188" y="4359425"/>
                  <a:pt x="2112381" y="4357087"/>
                </a:cubicBezTo>
                <a:cubicBezTo>
                  <a:pt x="2099883" y="4346664"/>
                  <a:pt x="2087787" y="4335772"/>
                  <a:pt x="2078632" y="4322142"/>
                </a:cubicBezTo>
                <a:lnTo>
                  <a:pt x="2078564" y="4322142"/>
                </a:lnTo>
                <a:cubicBezTo>
                  <a:pt x="2071748" y="4311919"/>
                  <a:pt x="2065599" y="4301229"/>
                  <a:pt x="2059584" y="4290538"/>
                </a:cubicBezTo>
                <a:cubicBezTo>
                  <a:pt x="2054706" y="4281920"/>
                  <a:pt x="2050896" y="4272699"/>
                  <a:pt x="2049761" y="4262810"/>
                </a:cubicBezTo>
                <a:cubicBezTo>
                  <a:pt x="2049292" y="4258334"/>
                  <a:pt x="2049694" y="4253590"/>
                  <a:pt x="2050496" y="4249113"/>
                </a:cubicBezTo>
                <a:cubicBezTo>
                  <a:pt x="2050696" y="4247910"/>
                  <a:pt x="2051231" y="4246841"/>
                  <a:pt x="2051899" y="4245839"/>
                </a:cubicBezTo>
                <a:cubicBezTo>
                  <a:pt x="2053035" y="4244102"/>
                  <a:pt x="2054706" y="4242765"/>
                  <a:pt x="2056577" y="4241964"/>
                </a:cubicBezTo>
                <a:cubicBezTo>
                  <a:pt x="2057045" y="4241764"/>
                  <a:pt x="2057513" y="4241496"/>
                  <a:pt x="2058048" y="4241362"/>
                </a:cubicBezTo>
                <a:close/>
                <a:moveTo>
                  <a:pt x="2304787" y="4224926"/>
                </a:moveTo>
                <a:cubicBezTo>
                  <a:pt x="2307661" y="4224926"/>
                  <a:pt x="2309799" y="4225995"/>
                  <a:pt x="2311671" y="4228200"/>
                </a:cubicBezTo>
                <a:cubicBezTo>
                  <a:pt x="2312539" y="4229202"/>
                  <a:pt x="2313274" y="4230204"/>
                  <a:pt x="2313943" y="4231207"/>
                </a:cubicBezTo>
                <a:cubicBezTo>
                  <a:pt x="2316282" y="4234748"/>
                  <a:pt x="2317618" y="4238690"/>
                  <a:pt x="2317218" y="4243234"/>
                </a:cubicBezTo>
                <a:cubicBezTo>
                  <a:pt x="2316082" y="4256128"/>
                  <a:pt x="2315079" y="4269091"/>
                  <a:pt x="2313742" y="4281920"/>
                </a:cubicBezTo>
                <a:cubicBezTo>
                  <a:pt x="2312406" y="4294815"/>
                  <a:pt x="2310868" y="4307777"/>
                  <a:pt x="2309265" y="4320672"/>
                </a:cubicBezTo>
                <a:cubicBezTo>
                  <a:pt x="2308797" y="4324548"/>
                  <a:pt x="2307861" y="4328423"/>
                  <a:pt x="2307060" y="4332632"/>
                </a:cubicBezTo>
                <a:cubicBezTo>
                  <a:pt x="2302916" y="4333167"/>
                  <a:pt x="2301579" y="4331229"/>
                  <a:pt x="2300844" y="4328356"/>
                </a:cubicBezTo>
                <a:cubicBezTo>
                  <a:pt x="2299574" y="4323345"/>
                  <a:pt x="2298371" y="4318334"/>
                  <a:pt x="2297168" y="4313322"/>
                </a:cubicBezTo>
                <a:cubicBezTo>
                  <a:pt x="2294428" y="4302098"/>
                  <a:pt x="2292022" y="4290806"/>
                  <a:pt x="2290686" y="4279247"/>
                </a:cubicBezTo>
                <a:cubicBezTo>
                  <a:pt x="2289817" y="4271363"/>
                  <a:pt x="2288681" y="4263545"/>
                  <a:pt x="2288146" y="4255661"/>
                </a:cubicBezTo>
                <a:cubicBezTo>
                  <a:pt x="2287678" y="4248378"/>
                  <a:pt x="2288948" y="4241162"/>
                  <a:pt x="2291688" y="4234413"/>
                </a:cubicBezTo>
                <a:cubicBezTo>
                  <a:pt x="2294094" y="4228601"/>
                  <a:pt x="2299641" y="4224859"/>
                  <a:pt x="2304787" y="4224926"/>
                </a:cubicBezTo>
                <a:close/>
                <a:moveTo>
                  <a:pt x="1491656" y="4204948"/>
                </a:moveTo>
                <a:cubicBezTo>
                  <a:pt x="1508364" y="4205148"/>
                  <a:pt x="1521463" y="4208222"/>
                  <a:pt x="1534227" y="4212297"/>
                </a:cubicBezTo>
                <a:cubicBezTo>
                  <a:pt x="1543049" y="4215104"/>
                  <a:pt x="1551737" y="4218110"/>
                  <a:pt x="1560424" y="4221250"/>
                </a:cubicBezTo>
                <a:cubicBezTo>
                  <a:pt x="1574058" y="4226195"/>
                  <a:pt x="1586823" y="4232877"/>
                  <a:pt x="1598652" y="4241362"/>
                </a:cubicBezTo>
                <a:cubicBezTo>
                  <a:pt x="1612686" y="4251451"/>
                  <a:pt x="1624382" y="4264013"/>
                  <a:pt x="1635944" y="4276641"/>
                </a:cubicBezTo>
                <a:cubicBezTo>
                  <a:pt x="1645701" y="4287332"/>
                  <a:pt x="1654990" y="4298489"/>
                  <a:pt x="1664080" y="4309781"/>
                </a:cubicBezTo>
                <a:cubicBezTo>
                  <a:pt x="1669827" y="4316930"/>
                  <a:pt x="1675106" y="4324480"/>
                  <a:pt x="1680320" y="4332031"/>
                </a:cubicBezTo>
                <a:cubicBezTo>
                  <a:pt x="1683060" y="4336040"/>
                  <a:pt x="1685265" y="4340449"/>
                  <a:pt x="1685064" y="4345527"/>
                </a:cubicBezTo>
                <a:cubicBezTo>
                  <a:pt x="1684864" y="4349670"/>
                  <a:pt x="1682926" y="4352209"/>
                  <a:pt x="1680252" y="4352543"/>
                </a:cubicBezTo>
                <a:cubicBezTo>
                  <a:pt x="1678649" y="4352743"/>
                  <a:pt x="1676777" y="4352142"/>
                  <a:pt x="1674839" y="4350606"/>
                </a:cubicBezTo>
                <a:cubicBezTo>
                  <a:pt x="1669760" y="4346529"/>
                  <a:pt x="1665148" y="4341719"/>
                  <a:pt x="1660604" y="4336975"/>
                </a:cubicBezTo>
                <a:cubicBezTo>
                  <a:pt x="1646837" y="4322743"/>
                  <a:pt x="1633337" y="4308311"/>
                  <a:pt x="1619570" y="4294146"/>
                </a:cubicBezTo>
                <a:cubicBezTo>
                  <a:pt x="1611550" y="4285928"/>
                  <a:pt x="1603731" y="4277510"/>
                  <a:pt x="1594910" y="4270227"/>
                </a:cubicBezTo>
                <a:cubicBezTo>
                  <a:pt x="1584417" y="4261608"/>
                  <a:pt x="1573323" y="4253857"/>
                  <a:pt x="1561360" y="4247576"/>
                </a:cubicBezTo>
                <a:cubicBezTo>
                  <a:pt x="1555813" y="4244636"/>
                  <a:pt x="1549999" y="4242097"/>
                  <a:pt x="1543984" y="4239892"/>
                </a:cubicBezTo>
                <a:cubicBezTo>
                  <a:pt x="1543650" y="4239759"/>
                  <a:pt x="1543249" y="4239625"/>
                  <a:pt x="1542915" y="4239491"/>
                </a:cubicBezTo>
                <a:cubicBezTo>
                  <a:pt x="1542447" y="4239358"/>
                  <a:pt x="1541979" y="4239224"/>
                  <a:pt x="1541512" y="4239024"/>
                </a:cubicBezTo>
                <a:cubicBezTo>
                  <a:pt x="1538504" y="4238021"/>
                  <a:pt x="1535497" y="4237086"/>
                  <a:pt x="1532490" y="4236217"/>
                </a:cubicBezTo>
                <a:cubicBezTo>
                  <a:pt x="1528413" y="4235081"/>
                  <a:pt x="1524336" y="4234146"/>
                  <a:pt x="1520193" y="4233277"/>
                </a:cubicBezTo>
                <a:cubicBezTo>
                  <a:pt x="1515047" y="4232208"/>
                  <a:pt x="1509834" y="4231273"/>
                  <a:pt x="1504554" y="4230538"/>
                </a:cubicBezTo>
                <a:cubicBezTo>
                  <a:pt x="1494863" y="4229202"/>
                  <a:pt x="1485106" y="4228066"/>
                  <a:pt x="1475349" y="4226930"/>
                </a:cubicBezTo>
                <a:cubicBezTo>
                  <a:pt x="1470671" y="4226395"/>
                  <a:pt x="1466060" y="4225861"/>
                  <a:pt x="1461381" y="4225259"/>
                </a:cubicBezTo>
                <a:cubicBezTo>
                  <a:pt x="1460579" y="4225126"/>
                  <a:pt x="1459710" y="4224925"/>
                  <a:pt x="1458909" y="4224658"/>
                </a:cubicBezTo>
                <a:cubicBezTo>
                  <a:pt x="1458040" y="4224391"/>
                  <a:pt x="1457238" y="4224057"/>
                  <a:pt x="1456369" y="4223790"/>
                </a:cubicBezTo>
                <a:cubicBezTo>
                  <a:pt x="1454230" y="4223189"/>
                  <a:pt x="1452961" y="4221919"/>
                  <a:pt x="1452894" y="4219580"/>
                </a:cubicBezTo>
                <a:cubicBezTo>
                  <a:pt x="1452760" y="4217108"/>
                  <a:pt x="1453629" y="4215104"/>
                  <a:pt x="1455968" y="4214235"/>
                </a:cubicBezTo>
                <a:lnTo>
                  <a:pt x="1455968" y="4214369"/>
                </a:lnTo>
                <a:cubicBezTo>
                  <a:pt x="1462517" y="4211830"/>
                  <a:pt x="1469000" y="4208957"/>
                  <a:pt x="1475817" y="4207219"/>
                </a:cubicBezTo>
                <a:cubicBezTo>
                  <a:pt x="1481965" y="4205616"/>
                  <a:pt x="1488448" y="4205415"/>
                  <a:pt x="1491656" y="4204948"/>
                </a:cubicBezTo>
                <a:close/>
                <a:moveTo>
                  <a:pt x="1972312" y="4113820"/>
                </a:moveTo>
                <a:cubicBezTo>
                  <a:pt x="1974141" y="4113328"/>
                  <a:pt x="1976447" y="4113846"/>
                  <a:pt x="1979254" y="4115282"/>
                </a:cubicBezTo>
                <a:cubicBezTo>
                  <a:pt x="1983197" y="4117353"/>
                  <a:pt x="1986605" y="4120895"/>
                  <a:pt x="1989346" y="4124502"/>
                </a:cubicBezTo>
                <a:cubicBezTo>
                  <a:pt x="2001175" y="4139870"/>
                  <a:pt x="2013204" y="4155103"/>
                  <a:pt x="2024097" y="4171073"/>
                </a:cubicBezTo>
                <a:cubicBezTo>
                  <a:pt x="2030847" y="4180961"/>
                  <a:pt x="2035927" y="4192119"/>
                  <a:pt x="2041406" y="4202810"/>
                </a:cubicBezTo>
                <a:cubicBezTo>
                  <a:pt x="2042209" y="4204414"/>
                  <a:pt x="2041340" y="4206819"/>
                  <a:pt x="2041206" y="4208890"/>
                </a:cubicBezTo>
                <a:lnTo>
                  <a:pt x="2041139" y="4208890"/>
                </a:lnTo>
                <a:cubicBezTo>
                  <a:pt x="2039268" y="4208757"/>
                  <a:pt x="2037397" y="4208623"/>
                  <a:pt x="2035526" y="4208355"/>
                </a:cubicBezTo>
                <a:cubicBezTo>
                  <a:pt x="2034924" y="4208289"/>
                  <a:pt x="2034188" y="4207888"/>
                  <a:pt x="2033788" y="4207420"/>
                </a:cubicBezTo>
                <a:cubicBezTo>
                  <a:pt x="2026904" y="4199470"/>
                  <a:pt x="2016746" y="4195861"/>
                  <a:pt x="2009261" y="4188578"/>
                </a:cubicBezTo>
                <a:cubicBezTo>
                  <a:pt x="2002043" y="4181496"/>
                  <a:pt x="1994358" y="4174814"/>
                  <a:pt x="1987073" y="4167732"/>
                </a:cubicBezTo>
                <a:cubicBezTo>
                  <a:pt x="1975979" y="4156908"/>
                  <a:pt x="1969697" y="4143545"/>
                  <a:pt x="1966957" y="4128444"/>
                </a:cubicBezTo>
                <a:cubicBezTo>
                  <a:pt x="1966823" y="4127576"/>
                  <a:pt x="1966957" y="4126708"/>
                  <a:pt x="1966957" y="4125772"/>
                </a:cubicBezTo>
                <a:cubicBezTo>
                  <a:pt x="1966891" y="4125772"/>
                  <a:pt x="1966756" y="4125772"/>
                  <a:pt x="1966690" y="4125772"/>
                </a:cubicBezTo>
                <a:cubicBezTo>
                  <a:pt x="1966957" y="4124035"/>
                  <a:pt x="1967224" y="4122297"/>
                  <a:pt x="1967626" y="4120627"/>
                </a:cubicBezTo>
                <a:cubicBezTo>
                  <a:pt x="1967759" y="4119825"/>
                  <a:pt x="1968026" y="4119090"/>
                  <a:pt x="1968227" y="4118422"/>
                </a:cubicBezTo>
                <a:cubicBezTo>
                  <a:pt x="1969129" y="4115816"/>
                  <a:pt x="1970483" y="4114313"/>
                  <a:pt x="1972312" y="4113820"/>
                </a:cubicBezTo>
                <a:close/>
                <a:moveTo>
                  <a:pt x="2323634" y="4085281"/>
                </a:moveTo>
                <a:cubicBezTo>
                  <a:pt x="2328245" y="4085883"/>
                  <a:pt x="2330517" y="4089090"/>
                  <a:pt x="2331853" y="4093633"/>
                </a:cubicBezTo>
                <a:cubicBezTo>
                  <a:pt x="2333056" y="4097642"/>
                  <a:pt x="2333658" y="4101651"/>
                  <a:pt x="2333725" y="4105660"/>
                </a:cubicBezTo>
                <a:cubicBezTo>
                  <a:pt x="2333792" y="4109669"/>
                  <a:pt x="2333457" y="4113678"/>
                  <a:pt x="2332722" y="4117621"/>
                </a:cubicBezTo>
                <a:cubicBezTo>
                  <a:pt x="2329515" y="4135995"/>
                  <a:pt x="2325705" y="4154302"/>
                  <a:pt x="2321963" y="4172543"/>
                </a:cubicBezTo>
                <a:cubicBezTo>
                  <a:pt x="2321160" y="4176418"/>
                  <a:pt x="2320024" y="4180226"/>
                  <a:pt x="2318621" y="4183968"/>
                </a:cubicBezTo>
                <a:cubicBezTo>
                  <a:pt x="2318087" y="4185371"/>
                  <a:pt x="2316616" y="4186373"/>
                  <a:pt x="2315547" y="4187576"/>
                </a:cubicBezTo>
                <a:cubicBezTo>
                  <a:pt x="2314344" y="4186173"/>
                  <a:pt x="2312606" y="4184970"/>
                  <a:pt x="2312072" y="4183434"/>
                </a:cubicBezTo>
                <a:cubicBezTo>
                  <a:pt x="2311471" y="4181429"/>
                  <a:pt x="2311871" y="4179091"/>
                  <a:pt x="2311804" y="4176886"/>
                </a:cubicBezTo>
                <a:cubicBezTo>
                  <a:pt x="2311804" y="4175817"/>
                  <a:pt x="2311804" y="4174681"/>
                  <a:pt x="2311804" y="4173144"/>
                </a:cubicBezTo>
                <a:cubicBezTo>
                  <a:pt x="2311336" y="4167933"/>
                  <a:pt x="2310802" y="4162654"/>
                  <a:pt x="2310334" y="4157309"/>
                </a:cubicBezTo>
                <a:cubicBezTo>
                  <a:pt x="2310201" y="4155838"/>
                  <a:pt x="2310067" y="4154368"/>
                  <a:pt x="2309933" y="4152966"/>
                </a:cubicBezTo>
                <a:cubicBezTo>
                  <a:pt x="2309532" y="4148289"/>
                  <a:pt x="2309064" y="4143545"/>
                  <a:pt x="2308797" y="4138801"/>
                </a:cubicBezTo>
                <a:cubicBezTo>
                  <a:pt x="2308530" y="4135126"/>
                  <a:pt x="2308330" y="4131452"/>
                  <a:pt x="2308129" y="4127776"/>
                </a:cubicBezTo>
                <a:cubicBezTo>
                  <a:pt x="2307795" y="4121763"/>
                  <a:pt x="2307594" y="4115750"/>
                  <a:pt x="2308129" y="4109736"/>
                </a:cubicBezTo>
                <a:cubicBezTo>
                  <a:pt x="2308596" y="4103589"/>
                  <a:pt x="2311203" y="4097442"/>
                  <a:pt x="2313742" y="4091629"/>
                </a:cubicBezTo>
                <a:cubicBezTo>
                  <a:pt x="2315413" y="4087820"/>
                  <a:pt x="2318955" y="4084680"/>
                  <a:pt x="2323634" y="4085281"/>
                </a:cubicBezTo>
                <a:close/>
                <a:moveTo>
                  <a:pt x="994167" y="4068578"/>
                </a:moveTo>
                <a:cubicBezTo>
                  <a:pt x="995036" y="4069513"/>
                  <a:pt x="996372" y="4070448"/>
                  <a:pt x="996840" y="4071718"/>
                </a:cubicBezTo>
                <a:cubicBezTo>
                  <a:pt x="999781" y="4079602"/>
                  <a:pt x="1005795" y="4085215"/>
                  <a:pt x="1010875" y="4091562"/>
                </a:cubicBezTo>
                <a:cubicBezTo>
                  <a:pt x="1021033" y="4104257"/>
                  <a:pt x="1031391" y="4116818"/>
                  <a:pt x="1041015" y="4129914"/>
                </a:cubicBezTo>
                <a:cubicBezTo>
                  <a:pt x="1045025" y="4135326"/>
                  <a:pt x="1047564" y="4141874"/>
                  <a:pt x="1050371" y="4148088"/>
                </a:cubicBezTo>
                <a:cubicBezTo>
                  <a:pt x="1056186" y="4161184"/>
                  <a:pt x="1063069" y="4173611"/>
                  <a:pt x="1071155" y="4185504"/>
                </a:cubicBezTo>
                <a:cubicBezTo>
                  <a:pt x="1080445" y="4199068"/>
                  <a:pt x="1092140" y="4210360"/>
                  <a:pt x="1103502" y="4222053"/>
                </a:cubicBezTo>
                <a:cubicBezTo>
                  <a:pt x="1111989" y="4230872"/>
                  <a:pt x="1121212" y="4238489"/>
                  <a:pt x="1130903" y="4245772"/>
                </a:cubicBezTo>
                <a:cubicBezTo>
                  <a:pt x="1131905" y="4246507"/>
                  <a:pt x="1132974" y="4247242"/>
                  <a:pt x="1134311" y="4248177"/>
                </a:cubicBezTo>
                <a:cubicBezTo>
                  <a:pt x="1130969" y="4232943"/>
                  <a:pt x="1127561" y="4218578"/>
                  <a:pt x="1124754" y="4204146"/>
                </a:cubicBezTo>
                <a:cubicBezTo>
                  <a:pt x="1122482" y="4192520"/>
                  <a:pt x="1120745" y="4180694"/>
                  <a:pt x="1118806" y="4169002"/>
                </a:cubicBezTo>
                <a:cubicBezTo>
                  <a:pt x="1117001" y="4157710"/>
                  <a:pt x="1114997" y="4146484"/>
                  <a:pt x="1113527" y="4135192"/>
                </a:cubicBezTo>
                <a:cubicBezTo>
                  <a:pt x="1112792" y="4129513"/>
                  <a:pt x="1112792" y="4123700"/>
                  <a:pt x="1112792" y="4118021"/>
                </a:cubicBezTo>
                <a:cubicBezTo>
                  <a:pt x="1112792" y="4115750"/>
                  <a:pt x="1113594" y="4114212"/>
                  <a:pt x="1114730" y="4113678"/>
                </a:cubicBezTo>
                <a:cubicBezTo>
                  <a:pt x="1114997" y="4113544"/>
                  <a:pt x="1115331" y="4113477"/>
                  <a:pt x="1115665" y="4113477"/>
                </a:cubicBezTo>
                <a:cubicBezTo>
                  <a:pt x="1116668" y="4113477"/>
                  <a:pt x="1117937" y="4114012"/>
                  <a:pt x="1119207" y="4115215"/>
                </a:cubicBezTo>
                <a:cubicBezTo>
                  <a:pt x="1123217" y="4118890"/>
                  <a:pt x="1126759" y="4123233"/>
                  <a:pt x="1129767" y="4127776"/>
                </a:cubicBezTo>
                <a:cubicBezTo>
                  <a:pt x="1139123" y="4141740"/>
                  <a:pt x="1142665" y="4157976"/>
                  <a:pt x="1147142" y="4173878"/>
                </a:cubicBezTo>
                <a:cubicBezTo>
                  <a:pt x="1149014" y="4180426"/>
                  <a:pt x="1150818" y="4187042"/>
                  <a:pt x="1152422" y="4193656"/>
                </a:cubicBezTo>
                <a:cubicBezTo>
                  <a:pt x="1154494" y="4201941"/>
                  <a:pt x="1156165" y="4210360"/>
                  <a:pt x="1158304" y="4218711"/>
                </a:cubicBezTo>
                <a:cubicBezTo>
                  <a:pt x="1159840" y="4224859"/>
                  <a:pt x="1161845" y="4230939"/>
                  <a:pt x="1164586" y="4237220"/>
                </a:cubicBezTo>
                <a:cubicBezTo>
                  <a:pt x="1165655" y="4231006"/>
                  <a:pt x="1167258" y="4224859"/>
                  <a:pt x="1167727" y="4218578"/>
                </a:cubicBezTo>
                <a:cubicBezTo>
                  <a:pt x="1169063" y="4200739"/>
                  <a:pt x="1171536" y="4183033"/>
                  <a:pt x="1178219" y="4166462"/>
                </a:cubicBezTo>
                <a:cubicBezTo>
                  <a:pt x="1182964" y="4154636"/>
                  <a:pt x="1189112" y="4143410"/>
                  <a:pt x="1194927" y="4131986"/>
                </a:cubicBezTo>
                <a:cubicBezTo>
                  <a:pt x="1199538" y="4122965"/>
                  <a:pt x="1203815" y="4113812"/>
                  <a:pt x="1206489" y="4103990"/>
                </a:cubicBezTo>
                <a:cubicBezTo>
                  <a:pt x="1206756" y="4102920"/>
                  <a:pt x="1206890" y="4101785"/>
                  <a:pt x="1207424" y="4100850"/>
                </a:cubicBezTo>
                <a:cubicBezTo>
                  <a:pt x="1208226" y="4099446"/>
                  <a:pt x="1208961" y="4097709"/>
                  <a:pt x="1210431" y="4097241"/>
                </a:cubicBezTo>
                <a:cubicBezTo>
                  <a:pt x="1210966" y="4097041"/>
                  <a:pt x="1211501" y="4097041"/>
                  <a:pt x="1212236" y="4097241"/>
                </a:cubicBezTo>
                <a:cubicBezTo>
                  <a:pt x="1215043" y="4097910"/>
                  <a:pt x="1214909" y="4100315"/>
                  <a:pt x="1214909" y="4102586"/>
                </a:cubicBezTo>
                <a:cubicBezTo>
                  <a:pt x="1215177" y="4112476"/>
                  <a:pt x="1211768" y="4121629"/>
                  <a:pt x="1209028" y="4130849"/>
                </a:cubicBezTo>
                <a:cubicBezTo>
                  <a:pt x="1205285" y="4143277"/>
                  <a:pt x="1201275" y="4155638"/>
                  <a:pt x="1197065" y="4167932"/>
                </a:cubicBezTo>
                <a:cubicBezTo>
                  <a:pt x="1189313" y="4190716"/>
                  <a:pt x="1189847" y="4214235"/>
                  <a:pt x="1190449" y="4237821"/>
                </a:cubicBezTo>
                <a:cubicBezTo>
                  <a:pt x="1190449" y="4240293"/>
                  <a:pt x="1190516" y="4242699"/>
                  <a:pt x="1193523" y="4243634"/>
                </a:cubicBezTo>
                <a:cubicBezTo>
                  <a:pt x="1194325" y="4243901"/>
                  <a:pt x="1195060" y="4243901"/>
                  <a:pt x="1195728" y="4243834"/>
                </a:cubicBezTo>
                <a:cubicBezTo>
                  <a:pt x="1197667" y="4243567"/>
                  <a:pt x="1198803" y="4241897"/>
                  <a:pt x="1199873" y="4240160"/>
                </a:cubicBezTo>
                <a:cubicBezTo>
                  <a:pt x="1205954" y="4230471"/>
                  <a:pt x="1211367" y="4220249"/>
                  <a:pt x="1218117" y="4211095"/>
                </a:cubicBezTo>
                <a:cubicBezTo>
                  <a:pt x="1227273" y="4198734"/>
                  <a:pt x="1237297" y="4186974"/>
                  <a:pt x="1247189" y="4175215"/>
                </a:cubicBezTo>
                <a:cubicBezTo>
                  <a:pt x="1253136" y="4168133"/>
                  <a:pt x="1259418" y="4161384"/>
                  <a:pt x="1265901" y="4154770"/>
                </a:cubicBezTo>
                <a:cubicBezTo>
                  <a:pt x="1272183" y="4148355"/>
                  <a:pt x="1278866" y="4142275"/>
                  <a:pt x="1285549" y="4136195"/>
                </a:cubicBezTo>
                <a:cubicBezTo>
                  <a:pt x="1286886" y="4134992"/>
                  <a:pt x="1288824" y="4134525"/>
                  <a:pt x="1290829" y="4133589"/>
                </a:cubicBezTo>
                <a:cubicBezTo>
                  <a:pt x="1292633" y="4137531"/>
                  <a:pt x="1292967" y="4140671"/>
                  <a:pt x="1291631" y="4143879"/>
                </a:cubicBezTo>
                <a:cubicBezTo>
                  <a:pt x="1286284" y="4156707"/>
                  <a:pt x="1281072" y="4169536"/>
                  <a:pt x="1275525" y="4182230"/>
                </a:cubicBezTo>
                <a:cubicBezTo>
                  <a:pt x="1268240" y="4198801"/>
                  <a:pt x="1258483" y="4214102"/>
                  <a:pt x="1248859" y="4229402"/>
                </a:cubicBezTo>
                <a:cubicBezTo>
                  <a:pt x="1242577" y="4239358"/>
                  <a:pt x="1234958" y="4248512"/>
                  <a:pt x="1228008" y="4258066"/>
                </a:cubicBezTo>
                <a:cubicBezTo>
                  <a:pt x="1225736" y="4261139"/>
                  <a:pt x="1223730" y="4264414"/>
                  <a:pt x="1221659" y="4267621"/>
                </a:cubicBezTo>
                <a:cubicBezTo>
                  <a:pt x="1221993" y="4268022"/>
                  <a:pt x="1222328" y="4268422"/>
                  <a:pt x="1222661" y="4268823"/>
                </a:cubicBezTo>
                <a:cubicBezTo>
                  <a:pt x="1225268" y="4267888"/>
                  <a:pt x="1227875" y="4267019"/>
                  <a:pt x="1230414" y="4265950"/>
                </a:cubicBezTo>
                <a:cubicBezTo>
                  <a:pt x="1232018" y="4265282"/>
                  <a:pt x="1233688" y="4264547"/>
                  <a:pt x="1235292" y="4263812"/>
                </a:cubicBezTo>
                <a:cubicBezTo>
                  <a:pt x="1239703" y="4261875"/>
                  <a:pt x="1244048" y="4259936"/>
                  <a:pt x="1248458" y="4258066"/>
                </a:cubicBezTo>
                <a:cubicBezTo>
                  <a:pt x="1252735" y="4256195"/>
                  <a:pt x="1257079" y="4254458"/>
                  <a:pt x="1261490" y="4252921"/>
                </a:cubicBezTo>
                <a:cubicBezTo>
                  <a:pt x="1268240" y="4250516"/>
                  <a:pt x="1275592" y="4249380"/>
                  <a:pt x="1282743" y="4248578"/>
                </a:cubicBezTo>
                <a:cubicBezTo>
                  <a:pt x="1301455" y="4246574"/>
                  <a:pt x="1319633" y="4242565"/>
                  <a:pt x="1337142" y="4235750"/>
                </a:cubicBezTo>
                <a:cubicBezTo>
                  <a:pt x="1345764" y="4232409"/>
                  <a:pt x="1354519" y="4229469"/>
                  <a:pt x="1362806" y="4225393"/>
                </a:cubicBezTo>
                <a:cubicBezTo>
                  <a:pt x="1374434" y="4219647"/>
                  <a:pt x="1385662" y="4213099"/>
                  <a:pt x="1397090" y="4206885"/>
                </a:cubicBezTo>
                <a:cubicBezTo>
                  <a:pt x="1397759" y="4206552"/>
                  <a:pt x="1398426" y="4206084"/>
                  <a:pt x="1399095" y="4205749"/>
                </a:cubicBezTo>
                <a:cubicBezTo>
                  <a:pt x="1399229" y="4205749"/>
                  <a:pt x="1399295" y="4205616"/>
                  <a:pt x="1399429" y="4205616"/>
                </a:cubicBezTo>
                <a:cubicBezTo>
                  <a:pt x="1399964" y="4205349"/>
                  <a:pt x="1400499" y="4205014"/>
                  <a:pt x="1401100" y="4204814"/>
                </a:cubicBezTo>
                <a:cubicBezTo>
                  <a:pt x="1402503" y="4204347"/>
                  <a:pt x="1403973" y="4204213"/>
                  <a:pt x="1405644" y="4205082"/>
                </a:cubicBezTo>
                <a:cubicBezTo>
                  <a:pt x="1405912" y="4208757"/>
                  <a:pt x="1403840" y="4211028"/>
                  <a:pt x="1401434" y="4212966"/>
                </a:cubicBezTo>
                <a:cubicBezTo>
                  <a:pt x="1393348" y="4219446"/>
                  <a:pt x="1385194" y="4225861"/>
                  <a:pt x="1376974" y="4232142"/>
                </a:cubicBezTo>
                <a:cubicBezTo>
                  <a:pt x="1366816" y="4239825"/>
                  <a:pt x="1356657" y="4247643"/>
                  <a:pt x="1346098" y="4254859"/>
                </a:cubicBezTo>
                <a:cubicBezTo>
                  <a:pt x="1340283" y="4258868"/>
                  <a:pt x="1334269" y="4262409"/>
                  <a:pt x="1327920" y="4265416"/>
                </a:cubicBezTo>
                <a:cubicBezTo>
                  <a:pt x="1321638" y="4268422"/>
                  <a:pt x="1315022" y="4270961"/>
                  <a:pt x="1308138" y="4272832"/>
                </a:cubicBezTo>
                <a:cubicBezTo>
                  <a:pt x="1306735" y="4273233"/>
                  <a:pt x="1305331" y="4273701"/>
                  <a:pt x="1303994" y="4274102"/>
                </a:cubicBezTo>
                <a:cubicBezTo>
                  <a:pt x="1298648" y="4275772"/>
                  <a:pt x="1293435" y="4277576"/>
                  <a:pt x="1288156" y="4279380"/>
                </a:cubicBezTo>
                <a:cubicBezTo>
                  <a:pt x="1284814" y="4280449"/>
                  <a:pt x="1281473" y="4281519"/>
                  <a:pt x="1278131" y="4282387"/>
                </a:cubicBezTo>
                <a:cubicBezTo>
                  <a:pt x="1273921" y="4283455"/>
                  <a:pt x="1269844" y="4284926"/>
                  <a:pt x="1265901" y="4286529"/>
                </a:cubicBezTo>
                <a:cubicBezTo>
                  <a:pt x="1258282" y="4289603"/>
                  <a:pt x="1250997" y="4293411"/>
                  <a:pt x="1243847" y="4297554"/>
                </a:cubicBezTo>
                <a:cubicBezTo>
                  <a:pt x="1241642" y="4298824"/>
                  <a:pt x="1239637" y="4300494"/>
                  <a:pt x="1236829" y="4302565"/>
                </a:cubicBezTo>
                <a:cubicBezTo>
                  <a:pt x="1244849" y="4304169"/>
                  <a:pt x="1251732" y="4305438"/>
                  <a:pt x="1258617" y="4306841"/>
                </a:cubicBezTo>
                <a:cubicBezTo>
                  <a:pt x="1270713" y="4309381"/>
                  <a:pt x="1282743" y="4311919"/>
                  <a:pt x="1294839" y="4314525"/>
                </a:cubicBezTo>
                <a:cubicBezTo>
                  <a:pt x="1319098" y="4319870"/>
                  <a:pt x="1343358" y="4325282"/>
                  <a:pt x="1367551" y="4330627"/>
                </a:cubicBezTo>
                <a:cubicBezTo>
                  <a:pt x="1373030" y="4331831"/>
                  <a:pt x="1378578" y="4332966"/>
                  <a:pt x="1384125" y="4334102"/>
                </a:cubicBezTo>
                <a:cubicBezTo>
                  <a:pt x="1386865" y="4334703"/>
                  <a:pt x="1388603" y="4335973"/>
                  <a:pt x="1387399" y="4339915"/>
                </a:cubicBezTo>
                <a:cubicBezTo>
                  <a:pt x="1383791" y="4340650"/>
                  <a:pt x="1379714" y="4341385"/>
                  <a:pt x="1375704" y="4342254"/>
                </a:cubicBezTo>
                <a:cubicBezTo>
                  <a:pt x="1359531" y="4345794"/>
                  <a:pt x="1343425" y="4349737"/>
                  <a:pt x="1326918" y="4350872"/>
                </a:cubicBezTo>
                <a:cubicBezTo>
                  <a:pt x="1317026" y="4351607"/>
                  <a:pt x="1307069" y="4351741"/>
                  <a:pt x="1297177" y="4351474"/>
                </a:cubicBezTo>
                <a:cubicBezTo>
                  <a:pt x="1281607" y="4351073"/>
                  <a:pt x="1266101" y="4350071"/>
                  <a:pt x="1250596" y="4349403"/>
                </a:cubicBezTo>
                <a:cubicBezTo>
                  <a:pt x="1246453" y="4349202"/>
                  <a:pt x="1242377" y="4349403"/>
                  <a:pt x="1238233" y="4349403"/>
                </a:cubicBezTo>
                <a:cubicBezTo>
                  <a:pt x="1236362" y="4349403"/>
                  <a:pt x="1234491" y="4349737"/>
                  <a:pt x="1232285" y="4349937"/>
                </a:cubicBezTo>
                <a:cubicBezTo>
                  <a:pt x="1233688" y="4355684"/>
                  <a:pt x="1236428" y="4359759"/>
                  <a:pt x="1239904" y="4363500"/>
                </a:cubicBezTo>
                <a:cubicBezTo>
                  <a:pt x="1248926" y="4373256"/>
                  <a:pt x="1259418" y="4381140"/>
                  <a:pt x="1269977" y="4389091"/>
                </a:cubicBezTo>
                <a:cubicBezTo>
                  <a:pt x="1280337" y="4396909"/>
                  <a:pt x="1290428" y="4404927"/>
                  <a:pt x="1299249" y="4414681"/>
                </a:cubicBezTo>
                <a:cubicBezTo>
                  <a:pt x="1310811" y="4427510"/>
                  <a:pt x="1320435" y="4441675"/>
                  <a:pt x="1330526" y="4455505"/>
                </a:cubicBezTo>
                <a:cubicBezTo>
                  <a:pt x="1342022" y="4471207"/>
                  <a:pt x="1355054" y="4485439"/>
                  <a:pt x="1369555" y="4498401"/>
                </a:cubicBezTo>
                <a:cubicBezTo>
                  <a:pt x="1373432" y="4501875"/>
                  <a:pt x="1377308" y="4505417"/>
                  <a:pt x="1381051" y="4508824"/>
                </a:cubicBezTo>
                <a:cubicBezTo>
                  <a:pt x="1380582" y="4510161"/>
                  <a:pt x="1379981" y="4510896"/>
                  <a:pt x="1379313" y="4511230"/>
                </a:cubicBezTo>
                <a:cubicBezTo>
                  <a:pt x="1378578" y="4511564"/>
                  <a:pt x="1377776" y="4511564"/>
                  <a:pt x="1376706" y="4511296"/>
                </a:cubicBezTo>
                <a:cubicBezTo>
                  <a:pt x="1370291" y="4509693"/>
                  <a:pt x="1363875" y="4508223"/>
                  <a:pt x="1357460" y="4506887"/>
                </a:cubicBezTo>
                <a:cubicBezTo>
                  <a:pt x="1349506" y="4505283"/>
                  <a:pt x="1343157" y="4500940"/>
                  <a:pt x="1338011" y="4495127"/>
                </a:cubicBezTo>
                <a:cubicBezTo>
                  <a:pt x="1332197" y="4488579"/>
                  <a:pt x="1327252" y="4481163"/>
                  <a:pt x="1321638" y="4474347"/>
                </a:cubicBezTo>
                <a:cubicBezTo>
                  <a:pt x="1315356" y="4466731"/>
                  <a:pt x="1308873" y="4459247"/>
                  <a:pt x="1302123" y="4452031"/>
                </a:cubicBezTo>
                <a:cubicBezTo>
                  <a:pt x="1289359" y="4438334"/>
                  <a:pt x="1273921" y="4428312"/>
                  <a:pt x="1257547" y="4419425"/>
                </a:cubicBezTo>
                <a:cubicBezTo>
                  <a:pt x="1248124" y="4414347"/>
                  <a:pt x="1239569" y="4407599"/>
                  <a:pt x="1231082" y="4400984"/>
                </a:cubicBezTo>
                <a:cubicBezTo>
                  <a:pt x="1224734" y="4396040"/>
                  <a:pt x="1219119" y="4390093"/>
                  <a:pt x="1212570" y="4384079"/>
                </a:cubicBezTo>
                <a:cubicBezTo>
                  <a:pt x="1213105" y="4386886"/>
                  <a:pt x="1213372" y="4389492"/>
                  <a:pt x="1214041" y="4391964"/>
                </a:cubicBezTo>
                <a:cubicBezTo>
                  <a:pt x="1218986" y="4410873"/>
                  <a:pt x="1224734" y="4429648"/>
                  <a:pt x="1228944" y="4448757"/>
                </a:cubicBezTo>
                <a:cubicBezTo>
                  <a:pt x="1233555" y="4469804"/>
                  <a:pt x="1236562" y="4491185"/>
                  <a:pt x="1240572" y="4512365"/>
                </a:cubicBezTo>
                <a:cubicBezTo>
                  <a:pt x="1244114" y="4530940"/>
                  <a:pt x="1248191" y="4549448"/>
                  <a:pt x="1251732" y="4568090"/>
                </a:cubicBezTo>
                <a:cubicBezTo>
                  <a:pt x="1254874" y="4584526"/>
                  <a:pt x="1258884" y="4600829"/>
                  <a:pt x="1259218" y="4617666"/>
                </a:cubicBezTo>
                <a:cubicBezTo>
                  <a:pt x="1259284" y="4622678"/>
                  <a:pt x="1259953" y="4627689"/>
                  <a:pt x="1260154" y="4632700"/>
                </a:cubicBezTo>
                <a:cubicBezTo>
                  <a:pt x="1260220" y="4634437"/>
                  <a:pt x="1260154" y="4636241"/>
                  <a:pt x="1259619" y="4637845"/>
                </a:cubicBezTo>
                <a:cubicBezTo>
                  <a:pt x="1258951" y="4639783"/>
                  <a:pt x="1257948" y="4642588"/>
                  <a:pt x="1256545" y="4643057"/>
                </a:cubicBezTo>
                <a:cubicBezTo>
                  <a:pt x="1253805" y="4643925"/>
                  <a:pt x="1250997" y="4642722"/>
                  <a:pt x="1249260" y="4639849"/>
                </a:cubicBezTo>
                <a:cubicBezTo>
                  <a:pt x="1245785" y="4633970"/>
                  <a:pt x="1242043" y="4628290"/>
                  <a:pt x="1238768" y="4622277"/>
                </a:cubicBezTo>
                <a:cubicBezTo>
                  <a:pt x="1230280" y="4606576"/>
                  <a:pt x="1224065" y="4589805"/>
                  <a:pt x="1218050" y="4573034"/>
                </a:cubicBezTo>
                <a:cubicBezTo>
                  <a:pt x="1212771" y="4558134"/>
                  <a:pt x="1207224" y="4543301"/>
                  <a:pt x="1202612" y="4528201"/>
                </a:cubicBezTo>
                <a:cubicBezTo>
                  <a:pt x="1194526" y="4501408"/>
                  <a:pt x="1185436" y="4474949"/>
                  <a:pt x="1180024" y="4447421"/>
                </a:cubicBezTo>
                <a:cubicBezTo>
                  <a:pt x="1177217" y="4433256"/>
                  <a:pt x="1175345" y="4418891"/>
                  <a:pt x="1173006" y="4404659"/>
                </a:cubicBezTo>
                <a:cubicBezTo>
                  <a:pt x="1172472" y="4401318"/>
                  <a:pt x="1171669" y="4397978"/>
                  <a:pt x="1170801" y="4393434"/>
                </a:cubicBezTo>
                <a:cubicBezTo>
                  <a:pt x="1168528" y="4397710"/>
                  <a:pt x="1166590" y="4400918"/>
                  <a:pt x="1165187" y="4404258"/>
                </a:cubicBezTo>
                <a:cubicBezTo>
                  <a:pt x="1159039" y="4418624"/>
                  <a:pt x="1150283" y="4431385"/>
                  <a:pt x="1138855" y="4441875"/>
                </a:cubicBezTo>
                <a:cubicBezTo>
                  <a:pt x="1128964" y="4450895"/>
                  <a:pt x="1118472" y="4459448"/>
                  <a:pt x="1107512" y="4467132"/>
                </a:cubicBezTo>
                <a:cubicBezTo>
                  <a:pt x="1093210" y="4477154"/>
                  <a:pt x="1082851" y="4490049"/>
                  <a:pt x="1075232" y="4505550"/>
                </a:cubicBezTo>
                <a:cubicBezTo>
                  <a:pt x="1070420" y="4515372"/>
                  <a:pt x="1067279" y="4525528"/>
                  <a:pt x="1066544" y="4536486"/>
                </a:cubicBezTo>
                <a:cubicBezTo>
                  <a:pt x="1066344" y="4539425"/>
                  <a:pt x="1065141" y="4542299"/>
                  <a:pt x="1064339" y="4545306"/>
                </a:cubicBezTo>
                <a:cubicBezTo>
                  <a:pt x="1059126" y="4544571"/>
                  <a:pt x="1058926" y="4541229"/>
                  <a:pt x="1058792" y="4537889"/>
                </a:cubicBezTo>
                <a:cubicBezTo>
                  <a:pt x="1058257" y="4525461"/>
                  <a:pt x="1059861" y="4513301"/>
                  <a:pt x="1062267" y="4501074"/>
                </a:cubicBezTo>
                <a:cubicBezTo>
                  <a:pt x="1066945" y="4477421"/>
                  <a:pt x="1078040" y="4457042"/>
                  <a:pt x="1093009" y="4438601"/>
                </a:cubicBezTo>
                <a:cubicBezTo>
                  <a:pt x="1100027" y="4429916"/>
                  <a:pt x="1107579" y="4421563"/>
                  <a:pt x="1114596" y="4412811"/>
                </a:cubicBezTo>
                <a:cubicBezTo>
                  <a:pt x="1119475" y="4406730"/>
                  <a:pt x="1128296" y="4387888"/>
                  <a:pt x="1130168" y="4380873"/>
                </a:cubicBezTo>
                <a:cubicBezTo>
                  <a:pt x="1124487" y="4384147"/>
                  <a:pt x="1119274" y="4387019"/>
                  <a:pt x="1114128" y="4390093"/>
                </a:cubicBezTo>
                <a:cubicBezTo>
                  <a:pt x="1101297" y="4397844"/>
                  <a:pt x="1088532" y="4405662"/>
                  <a:pt x="1075834" y="4413612"/>
                </a:cubicBezTo>
                <a:cubicBezTo>
                  <a:pt x="1070822" y="4416753"/>
                  <a:pt x="1066010" y="4420227"/>
                  <a:pt x="1061131" y="4423568"/>
                </a:cubicBezTo>
                <a:cubicBezTo>
                  <a:pt x="1049369" y="4431720"/>
                  <a:pt x="1037540" y="4439804"/>
                  <a:pt x="1025844" y="4448022"/>
                </a:cubicBezTo>
                <a:cubicBezTo>
                  <a:pt x="1018627" y="4453100"/>
                  <a:pt x="1011743" y="4458512"/>
                  <a:pt x="1004525" y="4463523"/>
                </a:cubicBezTo>
                <a:cubicBezTo>
                  <a:pt x="990959" y="4472877"/>
                  <a:pt x="977192" y="4481964"/>
                  <a:pt x="963692" y="4491386"/>
                </a:cubicBezTo>
                <a:cubicBezTo>
                  <a:pt x="957209" y="4495929"/>
                  <a:pt x="951061" y="4500940"/>
                  <a:pt x="944845" y="4505817"/>
                </a:cubicBezTo>
                <a:cubicBezTo>
                  <a:pt x="940635" y="4509092"/>
                  <a:pt x="936625" y="4512566"/>
                  <a:pt x="932415" y="4515706"/>
                </a:cubicBezTo>
                <a:cubicBezTo>
                  <a:pt x="931011" y="4516775"/>
                  <a:pt x="929140" y="4517176"/>
                  <a:pt x="927670" y="4517778"/>
                </a:cubicBezTo>
                <a:cubicBezTo>
                  <a:pt x="927670" y="4517778"/>
                  <a:pt x="927536" y="4517778"/>
                  <a:pt x="927470" y="4517778"/>
                </a:cubicBezTo>
                <a:cubicBezTo>
                  <a:pt x="924863" y="4515305"/>
                  <a:pt x="925531" y="4513167"/>
                  <a:pt x="926735" y="4511296"/>
                </a:cubicBezTo>
                <a:cubicBezTo>
                  <a:pt x="928606" y="4508290"/>
                  <a:pt x="930543" y="4505350"/>
                  <a:pt x="932816" y="4502677"/>
                </a:cubicBezTo>
                <a:cubicBezTo>
                  <a:pt x="951462" y="4480695"/>
                  <a:pt x="969974" y="4458512"/>
                  <a:pt x="989087" y="4436864"/>
                </a:cubicBezTo>
                <a:cubicBezTo>
                  <a:pt x="999981" y="4424503"/>
                  <a:pt x="1011542" y="4412610"/>
                  <a:pt x="1023572" y="4401318"/>
                </a:cubicBezTo>
                <a:cubicBezTo>
                  <a:pt x="1038609" y="4387087"/>
                  <a:pt x="1054381" y="4373590"/>
                  <a:pt x="1069819" y="4359759"/>
                </a:cubicBezTo>
                <a:cubicBezTo>
                  <a:pt x="1073294" y="4356686"/>
                  <a:pt x="1076636" y="4353478"/>
                  <a:pt x="1079911" y="4350271"/>
                </a:cubicBezTo>
                <a:cubicBezTo>
                  <a:pt x="1081113" y="4349068"/>
                  <a:pt x="1081916" y="4347532"/>
                  <a:pt x="1083653" y="4345193"/>
                </a:cubicBezTo>
                <a:cubicBezTo>
                  <a:pt x="1079977" y="4345527"/>
                  <a:pt x="1077371" y="4345594"/>
                  <a:pt x="1074899" y="4345928"/>
                </a:cubicBezTo>
                <a:cubicBezTo>
                  <a:pt x="1070889" y="4346529"/>
                  <a:pt x="1066945" y="4347264"/>
                  <a:pt x="1063002" y="4348133"/>
                </a:cubicBezTo>
                <a:cubicBezTo>
                  <a:pt x="1051240" y="4350672"/>
                  <a:pt x="1039746" y="4354280"/>
                  <a:pt x="1028451" y="4358556"/>
                </a:cubicBezTo>
                <a:cubicBezTo>
                  <a:pt x="1022703" y="4360694"/>
                  <a:pt x="1016889" y="4362899"/>
                  <a:pt x="1011075" y="4364904"/>
                </a:cubicBezTo>
                <a:cubicBezTo>
                  <a:pt x="1005260" y="4366908"/>
                  <a:pt x="999379" y="4368779"/>
                  <a:pt x="993431" y="4370382"/>
                </a:cubicBezTo>
                <a:cubicBezTo>
                  <a:pt x="979865" y="4373991"/>
                  <a:pt x="965964" y="4376262"/>
                  <a:pt x="951862" y="4377599"/>
                </a:cubicBezTo>
                <a:cubicBezTo>
                  <a:pt x="937360" y="4378935"/>
                  <a:pt x="922858" y="4377933"/>
                  <a:pt x="908422" y="4378534"/>
                </a:cubicBezTo>
                <a:cubicBezTo>
                  <a:pt x="889643" y="4379269"/>
                  <a:pt x="871198" y="4382343"/>
                  <a:pt x="853488" y="4388957"/>
                </a:cubicBezTo>
                <a:cubicBezTo>
                  <a:pt x="851950" y="4389558"/>
                  <a:pt x="850413" y="4390027"/>
                  <a:pt x="848877" y="4390628"/>
                </a:cubicBezTo>
                <a:cubicBezTo>
                  <a:pt x="844800" y="4392031"/>
                  <a:pt x="840723" y="4393434"/>
                  <a:pt x="836646" y="4394904"/>
                </a:cubicBezTo>
                <a:cubicBezTo>
                  <a:pt x="836179" y="4395105"/>
                  <a:pt x="835710" y="4395238"/>
                  <a:pt x="835243" y="4395371"/>
                </a:cubicBezTo>
                <a:cubicBezTo>
                  <a:pt x="833773" y="4395706"/>
                  <a:pt x="832435" y="4395639"/>
                  <a:pt x="831367" y="4394102"/>
                </a:cubicBezTo>
                <a:cubicBezTo>
                  <a:pt x="829963" y="4392031"/>
                  <a:pt x="830899" y="4390227"/>
                  <a:pt x="832503" y="4388823"/>
                </a:cubicBezTo>
                <a:lnTo>
                  <a:pt x="832035" y="4388088"/>
                </a:lnTo>
                <a:cubicBezTo>
                  <a:pt x="835109" y="4385283"/>
                  <a:pt x="838050" y="4382075"/>
                  <a:pt x="841592" y="4380004"/>
                </a:cubicBezTo>
                <a:cubicBezTo>
                  <a:pt x="851015" y="4374592"/>
                  <a:pt x="860705" y="4369581"/>
                  <a:pt x="870863" y="4365839"/>
                </a:cubicBezTo>
                <a:cubicBezTo>
                  <a:pt x="876945" y="4363568"/>
                  <a:pt x="883227" y="4361764"/>
                  <a:pt x="889710" y="4360560"/>
                </a:cubicBezTo>
                <a:cubicBezTo>
                  <a:pt x="902675" y="4358089"/>
                  <a:pt x="915774" y="4356218"/>
                  <a:pt x="928806" y="4354414"/>
                </a:cubicBezTo>
                <a:cubicBezTo>
                  <a:pt x="934286" y="4353679"/>
                  <a:pt x="939633" y="4352543"/>
                  <a:pt x="944979" y="4351273"/>
                </a:cubicBezTo>
                <a:cubicBezTo>
                  <a:pt x="952397" y="4349469"/>
                  <a:pt x="959615" y="4347198"/>
                  <a:pt x="966766" y="4344258"/>
                </a:cubicBezTo>
                <a:cubicBezTo>
                  <a:pt x="966766" y="4344258"/>
                  <a:pt x="966900" y="4344258"/>
                  <a:pt x="966966" y="4344191"/>
                </a:cubicBezTo>
                <a:cubicBezTo>
                  <a:pt x="973316" y="4341585"/>
                  <a:pt x="979598" y="4338979"/>
                  <a:pt x="985946" y="4336374"/>
                </a:cubicBezTo>
                <a:cubicBezTo>
                  <a:pt x="994367" y="4332900"/>
                  <a:pt x="1002854" y="4329558"/>
                  <a:pt x="1011342" y="4326284"/>
                </a:cubicBezTo>
                <a:cubicBezTo>
                  <a:pt x="1014149" y="4325215"/>
                  <a:pt x="1016889" y="4324079"/>
                  <a:pt x="1019696" y="4323010"/>
                </a:cubicBezTo>
                <a:cubicBezTo>
                  <a:pt x="1028518" y="4319804"/>
                  <a:pt x="1038007" y="4318400"/>
                  <a:pt x="1047164" y="4316129"/>
                </a:cubicBezTo>
                <a:cubicBezTo>
                  <a:pt x="1055919" y="4313924"/>
                  <a:pt x="1064607" y="4311652"/>
                  <a:pt x="1073361" y="4309514"/>
                </a:cubicBezTo>
                <a:cubicBezTo>
                  <a:pt x="1078507" y="4308244"/>
                  <a:pt x="1083653" y="4307242"/>
                  <a:pt x="1088799" y="4306039"/>
                </a:cubicBezTo>
                <a:cubicBezTo>
                  <a:pt x="1089601" y="4305839"/>
                  <a:pt x="1090269" y="4305438"/>
                  <a:pt x="1091940" y="4304770"/>
                </a:cubicBezTo>
                <a:cubicBezTo>
                  <a:pt x="1077906" y="4299425"/>
                  <a:pt x="1064473" y="4295550"/>
                  <a:pt x="1050773" y="4293277"/>
                </a:cubicBezTo>
                <a:cubicBezTo>
                  <a:pt x="1033998" y="4290538"/>
                  <a:pt x="1017557" y="4286730"/>
                  <a:pt x="1001318" y="4281719"/>
                </a:cubicBezTo>
                <a:cubicBezTo>
                  <a:pt x="994367" y="4279580"/>
                  <a:pt x="987617" y="4276774"/>
                  <a:pt x="981001" y="4273835"/>
                </a:cubicBezTo>
                <a:cubicBezTo>
                  <a:pt x="970776" y="4269291"/>
                  <a:pt x="960350" y="4264881"/>
                  <a:pt x="950660" y="4259402"/>
                </a:cubicBezTo>
                <a:cubicBezTo>
                  <a:pt x="938229" y="4252387"/>
                  <a:pt x="925999" y="4244837"/>
                  <a:pt x="916242" y="4234080"/>
                </a:cubicBezTo>
                <a:cubicBezTo>
                  <a:pt x="913435" y="4231006"/>
                  <a:pt x="910161" y="4228267"/>
                  <a:pt x="907220" y="4225259"/>
                </a:cubicBezTo>
                <a:cubicBezTo>
                  <a:pt x="905348" y="4223389"/>
                  <a:pt x="903677" y="4221318"/>
                  <a:pt x="902006" y="4219314"/>
                </a:cubicBezTo>
                <a:cubicBezTo>
                  <a:pt x="900670" y="4217710"/>
                  <a:pt x="899869" y="4215972"/>
                  <a:pt x="901138" y="4213901"/>
                </a:cubicBezTo>
                <a:cubicBezTo>
                  <a:pt x="901673" y="4213032"/>
                  <a:pt x="902408" y="4212632"/>
                  <a:pt x="903076" y="4212364"/>
                </a:cubicBezTo>
                <a:cubicBezTo>
                  <a:pt x="904145" y="4212030"/>
                  <a:pt x="905281" y="4212231"/>
                  <a:pt x="906417" y="4212565"/>
                </a:cubicBezTo>
                <a:cubicBezTo>
                  <a:pt x="915908" y="4215371"/>
                  <a:pt x="925531" y="4217910"/>
                  <a:pt x="934888" y="4221117"/>
                </a:cubicBezTo>
                <a:cubicBezTo>
                  <a:pt x="953066" y="4227264"/>
                  <a:pt x="971177" y="4233345"/>
                  <a:pt x="990090" y="4236952"/>
                </a:cubicBezTo>
                <a:cubicBezTo>
                  <a:pt x="1000448" y="4238956"/>
                  <a:pt x="1010875" y="4240560"/>
                  <a:pt x="1021233" y="4242298"/>
                </a:cubicBezTo>
                <a:cubicBezTo>
                  <a:pt x="1022971" y="4242565"/>
                  <a:pt x="1024775" y="4242699"/>
                  <a:pt x="1026513" y="4242632"/>
                </a:cubicBezTo>
                <a:cubicBezTo>
                  <a:pt x="1042151" y="4241964"/>
                  <a:pt x="1057188" y="4245170"/>
                  <a:pt x="1072292" y="4248645"/>
                </a:cubicBezTo>
                <a:cubicBezTo>
                  <a:pt x="1074831" y="4249247"/>
                  <a:pt x="1077371" y="4249781"/>
                  <a:pt x="1081448" y="4250649"/>
                </a:cubicBezTo>
                <a:cubicBezTo>
                  <a:pt x="1076569" y="4245504"/>
                  <a:pt x="1072760" y="4241429"/>
                  <a:pt x="1068884" y="4237420"/>
                </a:cubicBezTo>
                <a:cubicBezTo>
                  <a:pt x="1058792" y="4226797"/>
                  <a:pt x="1050505" y="4214970"/>
                  <a:pt x="1044892" y="4201340"/>
                </a:cubicBezTo>
                <a:cubicBezTo>
                  <a:pt x="1037607" y="4183634"/>
                  <a:pt x="1031057" y="4165594"/>
                  <a:pt x="1023238" y="4148088"/>
                </a:cubicBezTo>
                <a:cubicBezTo>
                  <a:pt x="1018226" y="4136930"/>
                  <a:pt x="1011743" y="4126373"/>
                  <a:pt x="1005528" y="4115750"/>
                </a:cubicBezTo>
                <a:cubicBezTo>
                  <a:pt x="999981" y="4106328"/>
                  <a:pt x="995637" y="4096640"/>
                  <a:pt x="994434" y="4085615"/>
                </a:cubicBezTo>
                <a:cubicBezTo>
                  <a:pt x="994033" y="4081740"/>
                  <a:pt x="992696" y="4077931"/>
                  <a:pt x="992028" y="4074056"/>
                </a:cubicBezTo>
                <a:cubicBezTo>
                  <a:pt x="991694" y="4072186"/>
                  <a:pt x="991226" y="4070048"/>
                  <a:pt x="994167" y="4068578"/>
                </a:cubicBezTo>
                <a:close/>
                <a:moveTo>
                  <a:pt x="1881882" y="4013054"/>
                </a:moveTo>
                <a:cubicBezTo>
                  <a:pt x="1882015" y="4013054"/>
                  <a:pt x="1882082" y="4013054"/>
                  <a:pt x="1882216" y="4013054"/>
                </a:cubicBezTo>
                <a:cubicBezTo>
                  <a:pt x="1883485" y="4013656"/>
                  <a:pt x="1885958" y="4014391"/>
                  <a:pt x="1888230" y="4015660"/>
                </a:cubicBezTo>
                <a:cubicBezTo>
                  <a:pt x="1888965" y="4016061"/>
                  <a:pt x="1889768" y="4016596"/>
                  <a:pt x="1890435" y="4017197"/>
                </a:cubicBezTo>
                <a:cubicBezTo>
                  <a:pt x="1898121" y="4023745"/>
                  <a:pt x="1905539" y="4030627"/>
                  <a:pt x="1912624" y="4037843"/>
                </a:cubicBezTo>
                <a:cubicBezTo>
                  <a:pt x="1925656" y="4051072"/>
                  <a:pt x="1935145" y="4067108"/>
                  <a:pt x="1946106" y="4082008"/>
                </a:cubicBezTo>
                <a:cubicBezTo>
                  <a:pt x="1947376" y="4083745"/>
                  <a:pt x="1948645" y="4085616"/>
                  <a:pt x="1946774" y="4087153"/>
                </a:cubicBezTo>
                <a:lnTo>
                  <a:pt x="1946774" y="4087219"/>
                </a:lnTo>
                <a:cubicBezTo>
                  <a:pt x="1946239" y="4087620"/>
                  <a:pt x="1945437" y="4087754"/>
                  <a:pt x="1944568" y="4087754"/>
                </a:cubicBezTo>
                <a:cubicBezTo>
                  <a:pt x="1944034" y="4087754"/>
                  <a:pt x="1943500" y="4087687"/>
                  <a:pt x="1942965" y="4087554"/>
                </a:cubicBezTo>
                <a:cubicBezTo>
                  <a:pt x="1942631" y="4087554"/>
                  <a:pt x="1942296" y="4087420"/>
                  <a:pt x="1942029" y="4087353"/>
                </a:cubicBezTo>
                <a:cubicBezTo>
                  <a:pt x="1942029" y="4087353"/>
                  <a:pt x="1941962" y="4087353"/>
                  <a:pt x="1941895" y="4087353"/>
                </a:cubicBezTo>
                <a:cubicBezTo>
                  <a:pt x="1940559" y="4087019"/>
                  <a:pt x="1939289" y="4086016"/>
                  <a:pt x="1938086" y="4085215"/>
                </a:cubicBezTo>
                <a:cubicBezTo>
                  <a:pt x="1926123" y="4077798"/>
                  <a:pt x="1914160" y="4070515"/>
                  <a:pt x="1902332" y="4062899"/>
                </a:cubicBezTo>
                <a:cubicBezTo>
                  <a:pt x="1893844" y="4057420"/>
                  <a:pt x="1885156" y="4052074"/>
                  <a:pt x="1877403" y="4045660"/>
                </a:cubicBezTo>
                <a:cubicBezTo>
                  <a:pt x="1871322" y="4040649"/>
                  <a:pt x="1866243" y="4034302"/>
                  <a:pt x="1867179" y="4025281"/>
                </a:cubicBezTo>
                <a:cubicBezTo>
                  <a:pt x="1867579" y="4021473"/>
                  <a:pt x="1869518" y="4018132"/>
                  <a:pt x="1872591" y="4015861"/>
                </a:cubicBezTo>
                <a:cubicBezTo>
                  <a:pt x="1874997" y="4014057"/>
                  <a:pt x="1878139" y="4012988"/>
                  <a:pt x="1881882" y="4013054"/>
                </a:cubicBezTo>
                <a:close/>
                <a:moveTo>
                  <a:pt x="1840112" y="3997620"/>
                </a:moveTo>
                <a:lnTo>
                  <a:pt x="1840045" y="3997753"/>
                </a:lnTo>
                <a:lnTo>
                  <a:pt x="1840016" y="3997670"/>
                </a:lnTo>
                <a:close/>
                <a:moveTo>
                  <a:pt x="2356180" y="3955660"/>
                </a:moveTo>
                <a:cubicBezTo>
                  <a:pt x="2357116" y="3955660"/>
                  <a:pt x="2358052" y="3955861"/>
                  <a:pt x="2358987" y="3956261"/>
                </a:cubicBezTo>
                <a:cubicBezTo>
                  <a:pt x="2362997" y="3957932"/>
                  <a:pt x="2365736" y="3962408"/>
                  <a:pt x="2364801" y="3967754"/>
                </a:cubicBezTo>
                <a:lnTo>
                  <a:pt x="2364734" y="3967820"/>
                </a:lnTo>
                <a:cubicBezTo>
                  <a:pt x="2363865" y="3973232"/>
                  <a:pt x="2362462" y="3978644"/>
                  <a:pt x="2360457" y="3983655"/>
                </a:cubicBezTo>
                <a:cubicBezTo>
                  <a:pt x="2355244" y="3996484"/>
                  <a:pt x="2349363" y="4009045"/>
                  <a:pt x="2344084" y="4021807"/>
                </a:cubicBezTo>
                <a:cubicBezTo>
                  <a:pt x="2342747" y="4025081"/>
                  <a:pt x="2341744" y="4028555"/>
                  <a:pt x="2340809" y="4032030"/>
                </a:cubicBezTo>
                <a:cubicBezTo>
                  <a:pt x="2340341" y="4033633"/>
                  <a:pt x="2339940" y="4035304"/>
                  <a:pt x="2339405" y="4036907"/>
                </a:cubicBezTo>
                <a:cubicBezTo>
                  <a:pt x="2338871" y="4038577"/>
                  <a:pt x="2338470" y="4040315"/>
                  <a:pt x="2337601" y="4041852"/>
                </a:cubicBezTo>
                <a:cubicBezTo>
                  <a:pt x="2337133" y="4042654"/>
                  <a:pt x="2335863" y="4043389"/>
                  <a:pt x="2335062" y="4043321"/>
                </a:cubicBezTo>
                <a:cubicBezTo>
                  <a:pt x="2335062" y="4043321"/>
                  <a:pt x="2334661" y="4043255"/>
                  <a:pt x="2334393" y="4043121"/>
                </a:cubicBezTo>
                <a:cubicBezTo>
                  <a:pt x="2334126" y="4042987"/>
                  <a:pt x="2333926" y="4042854"/>
                  <a:pt x="2333725" y="4042654"/>
                </a:cubicBezTo>
                <a:cubicBezTo>
                  <a:pt x="2333257" y="4042320"/>
                  <a:pt x="2332923" y="4041852"/>
                  <a:pt x="2332856" y="4041451"/>
                </a:cubicBezTo>
                <a:cubicBezTo>
                  <a:pt x="2332722" y="4040782"/>
                  <a:pt x="2332656" y="4040181"/>
                  <a:pt x="2332588" y="4039513"/>
                </a:cubicBezTo>
                <a:cubicBezTo>
                  <a:pt x="2332321" y="4037576"/>
                  <a:pt x="2332188" y="4035638"/>
                  <a:pt x="2331987" y="4033633"/>
                </a:cubicBezTo>
                <a:cubicBezTo>
                  <a:pt x="2331787" y="4033633"/>
                  <a:pt x="2331586" y="4033499"/>
                  <a:pt x="2331386" y="4033433"/>
                </a:cubicBezTo>
                <a:cubicBezTo>
                  <a:pt x="2331987" y="4029290"/>
                  <a:pt x="2332522" y="4025215"/>
                  <a:pt x="2333056" y="4021072"/>
                </a:cubicBezTo>
                <a:cubicBezTo>
                  <a:pt x="2334326" y="4011651"/>
                  <a:pt x="2335663" y="4002297"/>
                  <a:pt x="2337067" y="3992943"/>
                </a:cubicBezTo>
                <a:cubicBezTo>
                  <a:pt x="2337668" y="3988867"/>
                  <a:pt x="2338203" y="3984725"/>
                  <a:pt x="2338871" y="3980649"/>
                </a:cubicBezTo>
                <a:cubicBezTo>
                  <a:pt x="2340074" y="3973499"/>
                  <a:pt x="2342948" y="3966751"/>
                  <a:pt x="2347759" y="3961005"/>
                </a:cubicBezTo>
                <a:cubicBezTo>
                  <a:pt x="2350700" y="3957531"/>
                  <a:pt x="2353373" y="3955660"/>
                  <a:pt x="2356180" y="3955660"/>
                </a:cubicBezTo>
                <a:close/>
                <a:moveTo>
                  <a:pt x="1775086" y="3949179"/>
                </a:moveTo>
                <a:cubicBezTo>
                  <a:pt x="1779028" y="3950783"/>
                  <a:pt x="1785578" y="3952787"/>
                  <a:pt x="1791526" y="3956061"/>
                </a:cubicBezTo>
                <a:cubicBezTo>
                  <a:pt x="1805093" y="3963544"/>
                  <a:pt x="1816788" y="3973633"/>
                  <a:pt x="1828283" y="3983923"/>
                </a:cubicBezTo>
                <a:cubicBezTo>
                  <a:pt x="1831557" y="3986863"/>
                  <a:pt x="1834966" y="3989669"/>
                  <a:pt x="1838241" y="3992609"/>
                </a:cubicBezTo>
                <a:lnTo>
                  <a:pt x="1840016" y="3997670"/>
                </a:lnTo>
                <a:lnTo>
                  <a:pt x="1836370" y="3999557"/>
                </a:lnTo>
                <a:cubicBezTo>
                  <a:pt x="1835902" y="3999557"/>
                  <a:pt x="1835367" y="3999424"/>
                  <a:pt x="1834899" y="3999291"/>
                </a:cubicBezTo>
                <a:cubicBezTo>
                  <a:pt x="1828350" y="3997486"/>
                  <a:pt x="1821800" y="3995548"/>
                  <a:pt x="1815317" y="3993544"/>
                </a:cubicBezTo>
                <a:cubicBezTo>
                  <a:pt x="1810706" y="3992074"/>
                  <a:pt x="1806162" y="3990404"/>
                  <a:pt x="1801550" y="3988867"/>
                </a:cubicBezTo>
                <a:cubicBezTo>
                  <a:pt x="1800482" y="3988533"/>
                  <a:pt x="1799278" y="3988466"/>
                  <a:pt x="1798409" y="3987932"/>
                </a:cubicBezTo>
                <a:cubicBezTo>
                  <a:pt x="1789454" y="3982386"/>
                  <a:pt x="1780365" y="3977041"/>
                  <a:pt x="1771744" y="3970960"/>
                </a:cubicBezTo>
                <a:cubicBezTo>
                  <a:pt x="1768536" y="3968689"/>
                  <a:pt x="1765996" y="3964814"/>
                  <a:pt x="1764192" y="3961139"/>
                </a:cubicBezTo>
                <a:cubicBezTo>
                  <a:pt x="1762187" y="3956996"/>
                  <a:pt x="1762789" y="3953455"/>
                  <a:pt x="1765662" y="3951317"/>
                </a:cubicBezTo>
                <a:cubicBezTo>
                  <a:pt x="1766932" y="3950381"/>
                  <a:pt x="1768670" y="3949713"/>
                  <a:pt x="1770808" y="3949379"/>
                </a:cubicBezTo>
                <a:cubicBezTo>
                  <a:pt x="1772078" y="3949179"/>
                  <a:pt x="1773482" y="3949112"/>
                  <a:pt x="1775086" y="3949179"/>
                </a:cubicBezTo>
                <a:close/>
                <a:moveTo>
                  <a:pt x="1660471" y="3903945"/>
                </a:moveTo>
                <a:cubicBezTo>
                  <a:pt x="1663277" y="3904546"/>
                  <a:pt x="1666017" y="3905281"/>
                  <a:pt x="1668691" y="3906350"/>
                </a:cubicBezTo>
                <a:cubicBezTo>
                  <a:pt x="1685866" y="3913165"/>
                  <a:pt x="1702507" y="3920982"/>
                  <a:pt x="1717210" y="3932342"/>
                </a:cubicBezTo>
                <a:cubicBezTo>
                  <a:pt x="1717878" y="3932876"/>
                  <a:pt x="1718948" y="3933210"/>
                  <a:pt x="1719349" y="3933878"/>
                </a:cubicBezTo>
                <a:cubicBezTo>
                  <a:pt x="1720084" y="3935348"/>
                  <a:pt x="1721286" y="3937286"/>
                  <a:pt x="1720886" y="3938488"/>
                </a:cubicBezTo>
                <a:lnTo>
                  <a:pt x="1720752" y="3938555"/>
                </a:lnTo>
                <a:cubicBezTo>
                  <a:pt x="1720351" y="3939691"/>
                  <a:pt x="1718079" y="3940226"/>
                  <a:pt x="1716609" y="3940827"/>
                </a:cubicBezTo>
                <a:cubicBezTo>
                  <a:pt x="1716074" y="3941094"/>
                  <a:pt x="1715272" y="3940827"/>
                  <a:pt x="1714670" y="3940827"/>
                </a:cubicBezTo>
                <a:cubicBezTo>
                  <a:pt x="1697094" y="3940092"/>
                  <a:pt x="1680453" y="3935682"/>
                  <a:pt x="1664948" y="3927530"/>
                </a:cubicBezTo>
                <a:cubicBezTo>
                  <a:pt x="1660537" y="3925192"/>
                  <a:pt x="1656594" y="3921851"/>
                  <a:pt x="1652852" y="3918577"/>
                </a:cubicBezTo>
                <a:cubicBezTo>
                  <a:pt x="1650112" y="3916172"/>
                  <a:pt x="1648441" y="3910827"/>
                  <a:pt x="1649176" y="3908087"/>
                </a:cubicBezTo>
                <a:cubicBezTo>
                  <a:pt x="1649309" y="3907686"/>
                  <a:pt x="1649444" y="3907352"/>
                  <a:pt x="1649644" y="3907085"/>
                </a:cubicBezTo>
                <a:cubicBezTo>
                  <a:pt x="1652384" y="3903611"/>
                  <a:pt x="1656394" y="3903076"/>
                  <a:pt x="1660471" y="3903945"/>
                </a:cubicBezTo>
                <a:close/>
                <a:moveTo>
                  <a:pt x="1551737" y="3881762"/>
                </a:moveTo>
                <a:cubicBezTo>
                  <a:pt x="1558687" y="3881561"/>
                  <a:pt x="1565838" y="3882163"/>
                  <a:pt x="1572721" y="3883366"/>
                </a:cubicBezTo>
                <a:cubicBezTo>
                  <a:pt x="1582212" y="3884969"/>
                  <a:pt x="1591568" y="3887441"/>
                  <a:pt x="1600991" y="3889579"/>
                </a:cubicBezTo>
                <a:cubicBezTo>
                  <a:pt x="1602261" y="3889847"/>
                  <a:pt x="1603531" y="3890248"/>
                  <a:pt x="1604800" y="3890715"/>
                </a:cubicBezTo>
                <a:cubicBezTo>
                  <a:pt x="1605335" y="3890915"/>
                  <a:pt x="1605869" y="3891116"/>
                  <a:pt x="1606338" y="3891450"/>
                </a:cubicBezTo>
                <a:cubicBezTo>
                  <a:pt x="1607741" y="3892252"/>
                  <a:pt x="1608810" y="3893454"/>
                  <a:pt x="1608878" y="3895392"/>
                </a:cubicBezTo>
                <a:cubicBezTo>
                  <a:pt x="1608944" y="3898332"/>
                  <a:pt x="1606605" y="3899001"/>
                  <a:pt x="1604399" y="3899268"/>
                </a:cubicBezTo>
                <a:lnTo>
                  <a:pt x="1604399" y="3899201"/>
                </a:lnTo>
                <a:cubicBezTo>
                  <a:pt x="1598318" y="3900136"/>
                  <a:pt x="1592236" y="3901005"/>
                  <a:pt x="1586088" y="3901540"/>
                </a:cubicBezTo>
                <a:cubicBezTo>
                  <a:pt x="1578870" y="3902141"/>
                  <a:pt x="1571652" y="3902341"/>
                  <a:pt x="1562163" y="3902876"/>
                </a:cubicBezTo>
                <a:cubicBezTo>
                  <a:pt x="1558018" y="3902608"/>
                  <a:pt x="1551603" y="3902675"/>
                  <a:pt x="1545388" y="3901472"/>
                </a:cubicBezTo>
                <a:cubicBezTo>
                  <a:pt x="1541645" y="3900805"/>
                  <a:pt x="1538037" y="3898600"/>
                  <a:pt x="1534896" y="3896394"/>
                </a:cubicBezTo>
                <a:cubicBezTo>
                  <a:pt x="1531220" y="3893722"/>
                  <a:pt x="1531554" y="3889579"/>
                  <a:pt x="1535029" y="3886372"/>
                </a:cubicBezTo>
                <a:cubicBezTo>
                  <a:pt x="1539841" y="3881962"/>
                  <a:pt x="1545989" y="3881896"/>
                  <a:pt x="1551737" y="3881762"/>
                </a:cubicBezTo>
                <a:close/>
                <a:moveTo>
                  <a:pt x="1466327" y="3874012"/>
                </a:moveTo>
                <a:cubicBezTo>
                  <a:pt x="1470002" y="3874613"/>
                  <a:pt x="1473678" y="3875147"/>
                  <a:pt x="1477354" y="3875682"/>
                </a:cubicBezTo>
                <a:cubicBezTo>
                  <a:pt x="1478891" y="3875949"/>
                  <a:pt x="1480428" y="3876149"/>
                  <a:pt x="1481899" y="3876417"/>
                </a:cubicBezTo>
                <a:cubicBezTo>
                  <a:pt x="1485440" y="3876951"/>
                  <a:pt x="1488982" y="3877553"/>
                  <a:pt x="1492525" y="3878154"/>
                </a:cubicBezTo>
                <a:cubicBezTo>
                  <a:pt x="1494196" y="3878421"/>
                  <a:pt x="1496468" y="3878688"/>
                  <a:pt x="1497403" y="3880092"/>
                </a:cubicBezTo>
                <a:cubicBezTo>
                  <a:pt x="1497737" y="3880560"/>
                  <a:pt x="1497871" y="3881161"/>
                  <a:pt x="1497871" y="3881896"/>
                </a:cubicBezTo>
                <a:cubicBezTo>
                  <a:pt x="1497804" y="3883632"/>
                  <a:pt x="1495933" y="3886039"/>
                  <a:pt x="1494262" y="3886840"/>
                </a:cubicBezTo>
                <a:lnTo>
                  <a:pt x="1494196" y="3886906"/>
                </a:lnTo>
                <a:cubicBezTo>
                  <a:pt x="1481364" y="3892920"/>
                  <a:pt x="1468198" y="3896194"/>
                  <a:pt x="1454297" y="3890782"/>
                </a:cubicBezTo>
                <a:cubicBezTo>
                  <a:pt x="1453362" y="3890381"/>
                  <a:pt x="1452426" y="3889847"/>
                  <a:pt x="1451557" y="3889112"/>
                </a:cubicBezTo>
                <a:cubicBezTo>
                  <a:pt x="1450688" y="3888444"/>
                  <a:pt x="1449887" y="3887575"/>
                  <a:pt x="1449285" y="3886773"/>
                </a:cubicBezTo>
                <a:cubicBezTo>
                  <a:pt x="1448884" y="3886239"/>
                  <a:pt x="1448483" y="3885704"/>
                  <a:pt x="1448216" y="3885170"/>
                </a:cubicBezTo>
                <a:cubicBezTo>
                  <a:pt x="1446211" y="3881428"/>
                  <a:pt x="1447614" y="3877887"/>
                  <a:pt x="1452226" y="3876483"/>
                </a:cubicBezTo>
                <a:cubicBezTo>
                  <a:pt x="1456770" y="3875081"/>
                  <a:pt x="1461649" y="3874813"/>
                  <a:pt x="1466327" y="3874012"/>
                </a:cubicBezTo>
                <a:close/>
                <a:moveTo>
                  <a:pt x="2395811" y="3855838"/>
                </a:moveTo>
                <a:cubicBezTo>
                  <a:pt x="2396546" y="3855838"/>
                  <a:pt x="2397348" y="3856038"/>
                  <a:pt x="2398217" y="3856439"/>
                </a:cubicBezTo>
                <a:cubicBezTo>
                  <a:pt x="2401492" y="3857976"/>
                  <a:pt x="2403363" y="3860982"/>
                  <a:pt x="2403028" y="3864457"/>
                </a:cubicBezTo>
                <a:cubicBezTo>
                  <a:pt x="2402627" y="3868800"/>
                  <a:pt x="2402159" y="3873477"/>
                  <a:pt x="2400222" y="3877218"/>
                </a:cubicBezTo>
                <a:lnTo>
                  <a:pt x="2400288" y="3877286"/>
                </a:lnTo>
                <a:cubicBezTo>
                  <a:pt x="2394675" y="3887976"/>
                  <a:pt x="2388259" y="3898266"/>
                  <a:pt x="2382244" y="3908755"/>
                </a:cubicBezTo>
                <a:cubicBezTo>
                  <a:pt x="2381242" y="3910493"/>
                  <a:pt x="2380172" y="3912163"/>
                  <a:pt x="2379437" y="3913967"/>
                </a:cubicBezTo>
                <a:cubicBezTo>
                  <a:pt x="2378635" y="3916038"/>
                  <a:pt x="2377432" y="3917575"/>
                  <a:pt x="2375093" y="3917174"/>
                </a:cubicBezTo>
                <a:cubicBezTo>
                  <a:pt x="2372353" y="3916707"/>
                  <a:pt x="2372887" y="3914302"/>
                  <a:pt x="2372754" y="3912363"/>
                </a:cubicBezTo>
                <a:cubicBezTo>
                  <a:pt x="2372754" y="3911895"/>
                  <a:pt x="2372754" y="3911495"/>
                  <a:pt x="2372754" y="3909958"/>
                </a:cubicBezTo>
                <a:cubicBezTo>
                  <a:pt x="2375227" y="3895793"/>
                  <a:pt x="2377232" y="3880426"/>
                  <a:pt x="2384717" y="3866595"/>
                </a:cubicBezTo>
                <a:cubicBezTo>
                  <a:pt x="2386187" y="3863922"/>
                  <a:pt x="2388192" y="3861517"/>
                  <a:pt x="2390130" y="3859178"/>
                </a:cubicBezTo>
                <a:cubicBezTo>
                  <a:pt x="2391667" y="3857308"/>
                  <a:pt x="2393538" y="3855771"/>
                  <a:pt x="2395811" y="3855838"/>
                </a:cubicBezTo>
                <a:close/>
                <a:moveTo>
                  <a:pt x="3387529" y="62"/>
                </a:moveTo>
                <a:cubicBezTo>
                  <a:pt x="3445375" y="262"/>
                  <a:pt x="3504225" y="1066"/>
                  <a:pt x="3561096" y="1824"/>
                </a:cubicBezTo>
                <a:lnTo>
                  <a:pt x="3569497" y="1967"/>
                </a:lnTo>
                <a:cubicBezTo>
                  <a:pt x="3650731" y="3066"/>
                  <a:pt x="3726214" y="5709"/>
                  <a:pt x="3800322" y="10069"/>
                </a:cubicBezTo>
                <a:cubicBezTo>
                  <a:pt x="3975994" y="20362"/>
                  <a:pt x="4148235" y="41366"/>
                  <a:pt x="4312232" y="72430"/>
                </a:cubicBezTo>
                <a:cubicBezTo>
                  <a:pt x="4495811" y="107236"/>
                  <a:pt x="4665997" y="156682"/>
                  <a:pt x="4818077" y="219452"/>
                </a:cubicBezTo>
                <a:cubicBezTo>
                  <a:pt x="4899038" y="252829"/>
                  <a:pt x="4976017" y="290895"/>
                  <a:pt x="5046890" y="332582"/>
                </a:cubicBezTo>
                <a:cubicBezTo>
                  <a:pt x="5116387" y="373439"/>
                  <a:pt x="5184284" y="422036"/>
                  <a:pt x="5248740" y="477047"/>
                </a:cubicBezTo>
                <a:cubicBezTo>
                  <a:pt x="5310138" y="529493"/>
                  <a:pt x="5366363" y="589735"/>
                  <a:pt x="5415789" y="656020"/>
                </a:cubicBezTo>
                <a:cubicBezTo>
                  <a:pt x="5438650" y="686710"/>
                  <a:pt x="5460537" y="719658"/>
                  <a:pt x="5480862" y="753994"/>
                </a:cubicBezTo>
                <a:cubicBezTo>
                  <a:pt x="5501665" y="789090"/>
                  <a:pt x="5520822" y="827481"/>
                  <a:pt x="5539503" y="871403"/>
                </a:cubicBezTo>
                <a:cubicBezTo>
                  <a:pt x="5554862" y="907461"/>
                  <a:pt x="5568445" y="945547"/>
                  <a:pt x="5581053" y="987799"/>
                </a:cubicBezTo>
                <a:cubicBezTo>
                  <a:pt x="5587845" y="1010622"/>
                  <a:pt x="5593343" y="1033259"/>
                  <a:pt x="5597349" y="1050452"/>
                </a:cubicBezTo>
                <a:cubicBezTo>
                  <a:pt x="5599660" y="1060338"/>
                  <a:pt x="5601740" y="1070467"/>
                  <a:pt x="5603732" y="1080247"/>
                </a:cubicBezTo>
                <a:lnTo>
                  <a:pt x="5604258" y="1082771"/>
                </a:lnTo>
                <a:cubicBezTo>
                  <a:pt x="5605794" y="1089133"/>
                  <a:pt x="5606855" y="1095718"/>
                  <a:pt x="5607410" y="1102295"/>
                </a:cubicBezTo>
                <a:cubicBezTo>
                  <a:pt x="5608189" y="1111257"/>
                  <a:pt x="5608952" y="1120250"/>
                  <a:pt x="5609629" y="1129237"/>
                </a:cubicBezTo>
                <a:cubicBezTo>
                  <a:pt x="5618215" y="1236495"/>
                  <a:pt x="5619005" y="1349113"/>
                  <a:pt x="5611999" y="1463908"/>
                </a:cubicBezTo>
                <a:cubicBezTo>
                  <a:pt x="5605516" y="1569422"/>
                  <a:pt x="5591088" y="1679402"/>
                  <a:pt x="5569025" y="1790804"/>
                </a:cubicBezTo>
                <a:cubicBezTo>
                  <a:pt x="5563322" y="1819635"/>
                  <a:pt x="5556843" y="1848127"/>
                  <a:pt x="5551831" y="1869730"/>
                </a:cubicBezTo>
                <a:cubicBezTo>
                  <a:pt x="5545108" y="1898625"/>
                  <a:pt x="5539249" y="1928000"/>
                  <a:pt x="5534067" y="1953918"/>
                </a:cubicBezTo>
                <a:cubicBezTo>
                  <a:pt x="5522662" y="2011369"/>
                  <a:pt x="5512019" y="2072082"/>
                  <a:pt x="5501623" y="2139525"/>
                </a:cubicBezTo>
                <a:cubicBezTo>
                  <a:pt x="5500540" y="2146557"/>
                  <a:pt x="5499486" y="2153608"/>
                  <a:pt x="5498462" y="2160677"/>
                </a:cubicBezTo>
                <a:cubicBezTo>
                  <a:pt x="5491780" y="2209381"/>
                  <a:pt x="5483393" y="2273708"/>
                  <a:pt x="5477640" y="2339323"/>
                </a:cubicBezTo>
                <a:lnTo>
                  <a:pt x="5479309" y="2343981"/>
                </a:lnTo>
                <a:lnTo>
                  <a:pt x="5479416" y="2344299"/>
                </a:lnTo>
                <a:cubicBezTo>
                  <a:pt x="5483522" y="2354251"/>
                  <a:pt x="5487738" y="2363671"/>
                  <a:pt x="5492296" y="2373087"/>
                </a:cubicBezTo>
                <a:cubicBezTo>
                  <a:pt x="5499036" y="2387088"/>
                  <a:pt x="5507395" y="2400030"/>
                  <a:pt x="5515426" y="2411963"/>
                </a:cubicBezTo>
                <a:cubicBezTo>
                  <a:pt x="5520802" y="2419030"/>
                  <a:pt x="5526232" y="2425658"/>
                  <a:pt x="5531961" y="2432214"/>
                </a:cubicBezTo>
                <a:cubicBezTo>
                  <a:pt x="5540701" y="2442283"/>
                  <a:pt x="5550543" y="2450980"/>
                  <a:pt x="5559009" y="2458167"/>
                </a:cubicBezTo>
                <a:cubicBezTo>
                  <a:pt x="5568863" y="2465510"/>
                  <a:pt x="5579140" y="2472475"/>
                  <a:pt x="5590440" y="2479418"/>
                </a:cubicBezTo>
                <a:cubicBezTo>
                  <a:pt x="5601168" y="2486015"/>
                  <a:pt x="5612619" y="2491436"/>
                  <a:pt x="5621403" y="2495418"/>
                </a:cubicBezTo>
                <a:cubicBezTo>
                  <a:pt x="5637378" y="2501742"/>
                  <a:pt x="5653560" y="2507212"/>
                  <a:pt x="5670889" y="2512103"/>
                </a:cubicBezTo>
                <a:cubicBezTo>
                  <a:pt x="5688861" y="2517170"/>
                  <a:pt x="5707298" y="2520520"/>
                  <a:pt x="5724538" y="2523402"/>
                </a:cubicBezTo>
                <a:cubicBezTo>
                  <a:pt x="5823760" y="2536668"/>
                  <a:pt x="5925365" y="2531288"/>
                  <a:pt x="6023618" y="2526093"/>
                </a:cubicBezTo>
                <a:lnTo>
                  <a:pt x="6027345" y="2525920"/>
                </a:lnTo>
                <a:cubicBezTo>
                  <a:pt x="6049584" y="2524728"/>
                  <a:pt x="6072188" y="2523754"/>
                  <a:pt x="6094055" y="2522804"/>
                </a:cubicBezTo>
                <a:cubicBezTo>
                  <a:pt x="6120595" y="2521658"/>
                  <a:pt x="6148046" y="2520465"/>
                  <a:pt x="6175006" y="2518936"/>
                </a:cubicBezTo>
                <a:cubicBezTo>
                  <a:pt x="6236591" y="2515404"/>
                  <a:pt x="6299146" y="2510800"/>
                  <a:pt x="6359639" y="2506353"/>
                </a:cubicBezTo>
                <a:cubicBezTo>
                  <a:pt x="6378758" y="2504936"/>
                  <a:pt x="6397859" y="2503549"/>
                  <a:pt x="6416978" y="2502171"/>
                </a:cubicBezTo>
                <a:cubicBezTo>
                  <a:pt x="6558680" y="2491975"/>
                  <a:pt x="6683869" y="2484206"/>
                  <a:pt x="6799129" y="2478538"/>
                </a:cubicBezTo>
                <a:lnTo>
                  <a:pt x="6956994" y="2471923"/>
                </a:lnTo>
                <a:lnTo>
                  <a:pt x="6956994" y="4832034"/>
                </a:lnTo>
                <a:lnTo>
                  <a:pt x="6840827" y="4885428"/>
                </a:lnTo>
                <a:cubicBezTo>
                  <a:pt x="6656618" y="4963623"/>
                  <a:pt x="6464791" y="5032370"/>
                  <a:pt x="6266640" y="5091118"/>
                </a:cubicBezTo>
                <a:cubicBezTo>
                  <a:pt x="5901484" y="5199383"/>
                  <a:pt x="5506451" y="5272932"/>
                  <a:pt x="5092512" y="5309724"/>
                </a:cubicBezTo>
                <a:cubicBezTo>
                  <a:pt x="4707079" y="5343976"/>
                  <a:pt x="4300509" y="5344190"/>
                  <a:pt x="3884091" y="5310357"/>
                </a:cubicBezTo>
                <a:cubicBezTo>
                  <a:pt x="3652229" y="5291523"/>
                  <a:pt x="3421205" y="5261193"/>
                  <a:pt x="3197420" y="5220204"/>
                </a:cubicBezTo>
                <a:cubicBezTo>
                  <a:pt x="2968571" y="5178277"/>
                  <a:pt x="2739303" y="5122266"/>
                  <a:pt x="2516004" y="5053739"/>
                </a:cubicBezTo>
                <a:lnTo>
                  <a:pt x="2369362" y="5005442"/>
                </a:lnTo>
                <a:lnTo>
                  <a:pt x="2376363" y="4978871"/>
                </a:lnTo>
                <a:cubicBezTo>
                  <a:pt x="2380640" y="4961298"/>
                  <a:pt x="2384784" y="4943726"/>
                  <a:pt x="2388393" y="4926020"/>
                </a:cubicBezTo>
                <a:cubicBezTo>
                  <a:pt x="2391935" y="4908581"/>
                  <a:pt x="2395076" y="4891009"/>
                  <a:pt x="2397748" y="4873369"/>
                </a:cubicBezTo>
                <a:cubicBezTo>
                  <a:pt x="2401358" y="4849450"/>
                  <a:pt x="2404432" y="4825463"/>
                  <a:pt x="2407506" y="4801476"/>
                </a:cubicBezTo>
                <a:cubicBezTo>
                  <a:pt x="2410113" y="4780897"/>
                  <a:pt x="2411048" y="4760250"/>
                  <a:pt x="2411048" y="4739538"/>
                </a:cubicBezTo>
                <a:cubicBezTo>
                  <a:pt x="2411048" y="4726776"/>
                  <a:pt x="2410781" y="4713948"/>
                  <a:pt x="2410046" y="4701253"/>
                </a:cubicBezTo>
                <a:cubicBezTo>
                  <a:pt x="2409310" y="4687422"/>
                  <a:pt x="2408375" y="4673525"/>
                  <a:pt x="2406638" y="4659828"/>
                </a:cubicBezTo>
                <a:cubicBezTo>
                  <a:pt x="2404232" y="4640184"/>
                  <a:pt x="2401090" y="4620607"/>
                  <a:pt x="2398217" y="4600963"/>
                </a:cubicBezTo>
                <a:cubicBezTo>
                  <a:pt x="2395209" y="4580250"/>
                  <a:pt x="2392202" y="4559538"/>
                  <a:pt x="2389261" y="4538825"/>
                </a:cubicBezTo>
                <a:cubicBezTo>
                  <a:pt x="2386855" y="4522120"/>
                  <a:pt x="2384449" y="4505350"/>
                  <a:pt x="2382177" y="4488647"/>
                </a:cubicBezTo>
                <a:cubicBezTo>
                  <a:pt x="2380974" y="4479693"/>
                  <a:pt x="2380105" y="4470740"/>
                  <a:pt x="2379036" y="4461786"/>
                </a:cubicBezTo>
                <a:cubicBezTo>
                  <a:pt x="2377098" y="4446553"/>
                  <a:pt x="2374692" y="4431318"/>
                  <a:pt x="2373222" y="4416018"/>
                </a:cubicBezTo>
                <a:cubicBezTo>
                  <a:pt x="2371217" y="4395171"/>
                  <a:pt x="2369880" y="4374325"/>
                  <a:pt x="2368276" y="4353412"/>
                </a:cubicBezTo>
                <a:cubicBezTo>
                  <a:pt x="2367675" y="4345728"/>
                  <a:pt x="2366739" y="4338111"/>
                  <a:pt x="2366472" y="4330427"/>
                </a:cubicBezTo>
                <a:cubicBezTo>
                  <a:pt x="2366071" y="4319470"/>
                  <a:pt x="2366071" y="4308445"/>
                  <a:pt x="2365870" y="4297487"/>
                </a:cubicBezTo>
                <a:cubicBezTo>
                  <a:pt x="2365670" y="4284926"/>
                  <a:pt x="2365001" y="4272298"/>
                  <a:pt x="2365202" y="4259736"/>
                </a:cubicBezTo>
                <a:cubicBezTo>
                  <a:pt x="2365536" y="4242164"/>
                  <a:pt x="2366271" y="4224592"/>
                  <a:pt x="2367140" y="4207019"/>
                </a:cubicBezTo>
                <a:cubicBezTo>
                  <a:pt x="2367942" y="4190316"/>
                  <a:pt x="2368945" y="4173678"/>
                  <a:pt x="2370281" y="4157042"/>
                </a:cubicBezTo>
                <a:cubicBezTo>
                  <a:pt x="2371284" y="4144213"/>
                  <a:pt x="2372754" y="4131384"/>
                  <a:pt x="2374291" y="4118556"/>
                </a:cubicBezTo>
                <a:cubicBezTo>
                  <a:pt x="2376430" y="4100248"/>
                  <a:pt x="2378635" y="4081874"/>
                  <a:pt x="2381174" y="4063566"/>
                </a:cubicBezTo>
                <a:cubicBezTo>
                  <a:pt x="2382779" y="4052008"/>
                  <a:pt x="2385050" y="4040582"/>
                  <a:pt x="2387189" y="4029090"/>
                </a:cubicBezTo>
                <a:cubicBezTo>
                  <a:pt x="2390465" y="4011183"/>
                  <a:pt x="2393338" y="3993143"/>
                  <a:pt x="2397348" y="3975371"/>
                </a:cubicBezTo>
                <a:cubicBezTo>
                  <a:pt x="2401291" y="3957798"/>
                  <a:pt x="2405969" y="3940359"/>
                  <a:pt x="2411181" y="3923121"/>
                </a:cubicBezTo>
                <a:cubicBezTo>
                  <a:pt x="2416395" y="3906083"/>
                  <a:pt x="2422008" y="3889179"/>
                  <a:pt x="2428691" y="3872742"/>
                </a:cubicBezTo>
                <a:cubicBezTo>
                  <a:pt x="2435307" y="3856439"/>
                  <a:pt x="2443060" y="3840470"/>
                  <a:pt x="2451013" y="3824769"/>
                </a:cubicBezTo>
                <a:cubicBezTo>
                  <a:pt x="2462374" y="3802386"/>
                  <a:pt x="2474070" y="3780136"/>
                  <a:pt x="2486233" y="3758153"/>
                </a:cubicBezTo>
                <a:cubicBezTo>
                  <a:pt x="2499331" y="3734434"/>
                  <a:pt x="2513032" y="3711115"/>
                  <a:pt x="2529606" y="3689601"/>
                </a:cubicBezTo>
                <a:cubicBezTo>
                  <a:pt x="2530943" y="3687864"/>
                  <a:pt x="2531544" y="3685592"/>
                  <a:pt x="2532613" y="3683320"/>
                </a:cubicBezTo>
                <a:cubicBezTo>
                  <a:pt x="2529840" y="3682218"/>
                  <a:pt x="2527752" y="3682385"/>
                  <a:pt x="2525989" y="3683170"/>
                </a:cubicBezTo>
                <a:cubicBezTo>
                  <a:pt x="2524226" y="3683955"/>
                  <a:pt x="2522790" y="3685358"/>
                  <a:pt x="2521319" y="3686727"/>
                </a:cubicBezTo>
                <a:lnTo>
                  <a:pt x="2521452" y="3686461"/>
                </a:lnTo>
                <a:cubicBezTo>
                  <a:pt x="2515505" y="3692006"/>
                  <a:pt x="2509624" y="3697619"/>
                  <a:pt x="2503609" y="3703164"/>
                </a:cubicBezTo>
                <a:cubicBezTo>
                  <a:pt x="2494052" y="3711984"/>
                  <a:pt x="2484295" y="3720603"/>
                  <a:pt x="2474939" y="3729624"/>
                </a:cubicBezTo>
                <a:cubicBezTo>
                  <a:pt x="2452750" y="3751004"/>
                  <a:pt x="2431298" y="3773187"/>
                  <a:pt x="2411249" y="3796639"/>
                </a:cubicBezTo>
                <a:cubicBezTo>
                  <a:pt x="2400689" y="3809000"/>
                  <a:pt x="2389996" y="3821361"/>
                  <a:pt x="2380172" y="3834323"/>
                </a:cubicBezTo>
                <a:cubicBezTo>
                  <a:pt x="2364668" y="3854768"/>
                  <a:pt x="2351902" y="3876884"/>
                  <a:pt x="2341143" y="3900136"/>
                </a:cubicBezTo>
                <a:cubicBezTo>
                  <a:pt x="2334928" y="3913699"/>
                  <a:pt x="2328780" y="3927264"/>
                  <a:pt x="2322965" y="3941027"/>
                </a:cubicBezTo>
                <a:cubicBezTo>
                  <a:pt x="2318287" y="3952119"/>
                  <a:pt x="2313876" y="3963410"/>
                  <a:pt x="2309799" y="3974769"/>
                </a:cubicBezTo>
                <a:cubicBezTo>
                  <a:pt x="2304921" y="3988466"/>
                  <a:pt x="2300778" y="4002364"/>
                  <a:pt x="2296032" y="4016061"/>
                </a:cubicBezTo>
                <a:cubicBezTo>
                  <a:pt x="2289015" y="4036239"/>
                  <a:pt x="2283468" y="4056818"/>
                  <a:pt x="2278523" y="4077531"/>
                </a:cubicBezTo>
                <a:cubicBezTo>
                  <a:pt x="2275649" y="4089491"/>
                  <a:pt x="2273243" y="4101585"/>
                  <a:pt x="2270837" y="4113678"/>
                </a:cubicBezTo>
                <a:cubicBezTo>
                  <a:pt x="2268765" y="4124035"/>
                  <a:pt x="2266827" y="4134458"/>
                  <a:pt x="2265156" y="4144881"/>
                </a:cubicBezTo>
                <a:cubicBezTo>
                  <a:pt x="2263151" y="4157710"/>
                  <a:pt x="2261481" y="4170605"/>
                  <a:pt x="2259743" y="4183500"/>
                </a:cubicBezTo>
                <a:cubicBezTo>
                  <a:pt x="2258005" y="4196128"/>
                  <a:pt x="2256068" y="4208757"/>
                  <a:pt x="2254597" y="4221451"/>
                </a:cubicBezTo>
                <a:cubicBezTo>
                  <a:pt x="2253127" y="4234280"/>
                  <a:pt x="2252058" y="4247175"/>
                  <a:pt x="2250988" y="4260004"/>
                </a:cubicBezTo>
                <a:cubicBezTo>
                  <a:pt x="2249986" y="4272699"/>
                  <a:pt x="2249117" y="4285460"/>
                  <a:pt x="2248382" y="4298222"/>
                </a:cubicBezTo>
                <a:cubicBezTo>
                  <a:pt x="2247981" y="4305238"/>
                  <a:pt x="2248114" y="4312253"/>
                  <a:pt x="2247647" y="4319202"/>
                </a:cubicBezTo>
                <a:cubicBezTo>
                  <a:pt x="2246711" y="4332566"/>
                  <a:pt x="2245241" y="4345929"/>
                  <a:pt x="2244305" y="4359291"/>
                </a:cubicBezTo>
                <a:cubicBezTo>
                  <a:pt x="2243102" y="4377065"/>
                  <a:pt x="2242233" y="4394905"/>
                  <a:pt x="2241097" y="4412677"/>
                </a:cubicBezTo>
                <a:cubicBezTo>
                  <a:pt x="2239961" y="4430249"/>
                  <a:pt x="2238625" y="4447822"/>
                  <a:pt x="2237355" y="4465462"/>
                </a:cubicBezTo>
                <a:cubicBezTo>
                  <a:pt x="2236754" y="4473746"/>
                  <a:pt x="2236353" y="4482099"/>
                  <a:pt x="2235750" y="4490383"/>
                </a:cubicBezTo>
                <a:cubicBezTo>
                  <a:pt x="2234949" y="4500940"/>
                  <a:pt x="2234080" y="4511431"/>
                  <a:pt x="2233144" y="4521988"/>
                </a:cubicBezTo>
                <a:cubicBezTo>
                  <a:pt x="2232677" y="4527332"/>
                  <a:pt x="2232075" y="4532611"/>
                  <a:pt x="2231339" y="4539225"/>
                </a:cubicBezTo>
                <a:cubicBezTo>
                  <a:pt x="2230271" y="4537555"/>
                  <a:pt x="2229736" y="4537154"/>
                  <a:pt x="2229669" y="4536620"/>
                </a:cubicBezTo>
                <a:cubicBezTo>
                  <a:pt x="2228733" y="4530740"/>
                  <a:pt x="2227932" y="4524860"/>
                  <a:pt x="2226996" y="4519047"/>
                </a:cubicBezTo>
                <a:cubicBezTo>
                  <a:pt x="2225058" y="4506954"/>
                  <a:pt x="2223788" y="4494660"/>
                  <a:pt x="2220981" y="4482767"/>
                </a:cubicBezTo>
                <a:cubicBezTo>
                  <a:pt x="2215300" y="4458379"/>
                  <a:pt x="2209286" y="4433991"/>
                  <a:pt x="2202602" y="4409871"/>
                </a:cubicBezTo>
                <a:cubicBezTo>
                  <a:pt x="2198593" y="4395506"/>
                  <a:pt x="2193314" y="4381408"/>
                  <a:pt x="2187967" y="4367443"/>
                </a:cubicBezTo>
                <a:cubicBezTo>
                  <a:pt x="2176806" y="4338045"/>
                  <a:pt x="2165111" y="4308846"/>
                  <a:pt x="2151811" y="4280316"/>
                </a:cubicBezTo>
                <a:cubicBezTo>
                  <a:pt x="2141052" y="4257398"/>
                  <a:pt x="2129356" y="4234948"/>
                  <a:pt x="2116391" y="4213167"/>
                </a:cubicBezTo>
                <a:cubicBezTo>
                  <a:pt x="2107168" y="4197665"/>
                  <a:pt x="2097812" y="4182298"/>
                  <a:pt x="2088055" y="4167130"/>
                </a:cubicBezTo>
                <a:cubicBezTo>
                  <a:pt x="2081973" y="4157710"/>
                  <a:pt x="2075223" y="4148689"/>
                  <a:pt x="2068540" y="4139670"/>
                </a:cubicBezTo>
                <a:cubicBezTo>
                  <a:pt x="2060319" y="4128578"/>
                  <a:pt x="2052100" y="4117353"/>
                  <a:pt x="2043278" y="4106729"/>
                </a:cubicBezTo>
                <a:cubicBezTo>
                  <a:pt x="2035325" y="4097108"/>
                  <a:pt x="2026704" y="4087888"/>
                  <a:pt x="2018083" y="4078867"/>
                </a:cubicBezTo>
                <a:cubicBezTo>
                  <a:pt x="2006253" y="4066506"/>
                  <a:pt x="1994492" y="4054012"/>
                  <a:pt x="1981994" y="4042386"/>
                </a:cubicBezTo>
                <a:cubicBezTo>
                  <a:pt x="1968628" y="4029959"/>
                  <a:pt x="1954459" y="4018400"/>
                  <a:pt x="1940559" y="4006506"/>
                </a:cubicBezTo>
                <a:cubicBezTo>
                  <a:pt x="1932004" y="3999223"/>
                  <a:pt x="1923517" y="3991807"/>
                  <a:pt x="1914695" y="3984859"/>
                </a:cubicBezTo>
                <a:cubicBezTo>
                  <a:pt x="1906408" y="3978311"/>
                  <a:pt x="1897587" y="3972497"/>
                  <a:pt x="1889299" y="3965950"/>
                </a:cubicBezTo>
                <a:cubicBezTo>
                  <a:pt x="1872591" y="3952787"/>
                  <a:pt x="1854681" y="3941629"/>
                  <a:pt x="1836169" y="3931272"/>
                </a:cubicBezTo>
                <a:cubicBezTo>
                  <a:pt x="1815051" y="3919446"/>
                  <a:pt x="1793397" y="3908488"/>
                  <a:pt x="1771209" y="3898733"/>
                </a:cubicBezTo>
                <a:cubicBezTo>
                  <a:pt x="1754903" y="3891517"/>
                  <a:pt x="1738128" y="3885370"/>
                  <a:pt x="1721220" y="3879757"/>
                </a:cubicBezTo>
                <a:cubicBezTo>
                  <a:pt x="1711195" y="3876417"/>
                  <a:pt x="1701037" y="3873544"/>
                  <a:pt x="1690945" y="3870670"/>
                </a:cubicBezTo>
                <a:cubicBezTo>
                  <a:pt x="1678649" y="3867196"/>
                  <a:pt x="1666486" y="3863387"/>
                  <a:pt x="1654055" y="3860515"/>
                </a:cubicBezTo>
                <a:cubicBezTo>
                  <a:pt x="1632401" y="3855570"/>
                  <a:pt x="1610815" y="3850225"/>
                  <a:pt x="1588560" y="3848154"/>
                </a:cubicBezTo>
                <a:cubicBezTo>
                  <a:pt x="1573457" y="3846751"/>
                  <a:pt x="1558353" y="3844880"/>
                  <a:pt x="1543183" y="3844546"/>
                </a:cubicBezTo>
                <a:cubicBezTo>
                  <a:pt x="1526741" y="3844145"/>
                  <a:pt x="1510168" y="3844612"/>
                  <a:pt x="1493727" y="3845749"/>
                </a:cubicBezTo>
                <a:cubicBezTo>
                  <a:pt x="1479493" y="3846684"/>
                  <a:pt x="1465257" y="3848689"/>
                  <a:pt x="1451089" y="3850760"/>
                </a:cubicBezTo>
                <a:cubicBezTo>
                  <a:pt x="1440864" y="3852229"/>
                  <a:pt x="1430773" y="3854434"/>
                  <a:pt x="1420615" y="3856573"/>
                </a:cubicBezTo>
                <a:cubicBezTo>
                  <a:pt x="1405110" y="3859847"/>
                  <a:pt x="1389538" y="3863121"/>
                  <a:pt x="1374701" y="3868800"/>
                </a:cubicBezTo>
                <a:cubicBezTo>
                  <a:pt x="1355521" y="3876149"/>
                  <a:pt x="1337276" y="3885437"/>
                  <a:pt x="1319633" y="3895860"/>
                </a:cubicBezTo>
                <a:cubicBezTo>
                  <a:pt x="1303527" y="3905415"/>
                  <a:pt x="1288690" y="3916840"/>
                  <a:pt x="1273586" y="3927731"/>
                </a:cubicBezTo>
                <a:cubicBezTo>
                  <a:pt x="1269844" y="3930404"/>
                  <a:pt x="1266101" y="3933143"/>
                  <a:pt x="1262559" y="3936083"/>
                </a:cubicBezTo>
                <a:cubicBezTo>
                  <a:pt x="1261824" y="3936684"/>
                  <a:pt x="1261557" y="3938756"/>
                  <a:pt x="1262025" y="3939491"/>
                </a:cubicBezTo>
                <a:cubicBezTo>
                  <a:pt x="1262626" y="3940292"/>
                  <a:pt x="1264230" y="3940426"/>
                  <a:pt x="1265500" y="3940626"/>
                </a:cubicBezTo>
                <a:cubicBezTo>
                  <a:pt x="1266035" y="3940626"/>
                  <a:pt x="1266636" y="3940092"/>
                  <a:pt x="1267171" y="3939691"/>
                </a:cubicBezTo>
                <a:cubicBezTo>
                  <a:pt x="1278198" y="3931406"/>
                  <a:pt x="1291163" y="3927598"/>
                  <a:pt x="1304262" y="3924657"/>
                </a:cubicBezTo>
                <a:cubicBezTo>
                  <a:pt x="1323443" y="3920381"/>
                  <a:pt x="1343024" y="3918511"/>
                  <a:pt x="1362606" y="3917642"/>
                </a:cubicBezTo>
                <a:cubicBezTo>
                  <a:pt x="1395152" y="3916238"/>
                  <a:pt x="1427766" y="3917107"/>
                  <a:pt x="1460245" y="3919780"/>
                </a:cubicBezTo>
                <a:cubicBezTo>
                  <a:pt x="1477354" y="3921183"/>
                  <a:pt x="1494463" y="3922987"/>
                  <a:pt x="1511438" y="3925526"/>
                </a:cubicBezTo>
                <a:cubicBezTo>
                  <a:pt x="1527945" y="3927999"/>
                  <a:pt x="1544452" y="3930738"/>
                  <a:pt x="1560558" y="3934813"/>
                </a:cubicBezTo>
                <a:cubicBezTo>
                  <a:pt x="1587625" y="3941629"/>
                  <a:pt x="1614625" y="3949045"/>
                  <a:pt x="1641290" y="3957263"/>
                </a:cubicBezTo>
                <a:cubicBezTo>
                  <a:pt x="1662476" y="3963745"/>
                  <a:pt x="1683193" y="3971695"/>
                  <a:pt x="1704045" y="3979312"/>
                </a:cubicBezTo>
                <a:cubicBezTo>
                  <a:pt x="1713935" y="3982920"/>
                  <a:pt x="1723692" y="3986996"/>
                  <a:pt x="1733317" y="3991339"/>
                </a:cubicBezTo>
                <a:cubicBezTo>
                  <a:pt x="1740133" y="3994413"/>
                  <a:pt x="1746549" y="3998355"/>
                  <a:pt x="1753298" y="4001629"/>
                </a:cubicBezTo>
                <a:cubicBezTo>
                  <a:pt x="1772613" y="4010916"/>
                  <a:pt x="1790457" y="4022609"/>
                  <a:pt x="1807499" y="4035371"/>
                </a:cubicBezTo>
                <a:cubicBezTo>
                  <a:pt x="1824073" y="4047731"/>
                  <a:pt x="1839778" y="4061295"/>
                  <a:pt x="1855015" y="4075326"/>
                </a:cubicBezTo>
                <a:cubicBezTo>
                  <a:pt x="1868582" y="4087820"/>
                  <a:pt x="1881948" y="4100382"/>
                  <a:pt x="1894245" y="4114079"/>
                </a:cubicBezTo>
                <a:cubicBezTo>
                  <a:pt x="1902933" y="4123767"/>
                  <a:pt x="1911688" y="4133322"/>
                  <a:pt x="1919707" y="4143545"/>
                </a:cubicBezTo>
                <a:cubicBezTo>
                  <a:pt x="1929198" y="4155572"/>
                  <a:pt x="1938286" y="4167999"/>
                  <a:pt x="1946841" y="4180761"/>
                </a:cubicBezTo>
                <a:cubicBezTo>
                  <a:pt x="1956064" y="4194391"/>
                  <a:pt x="1964752" y="4208423"/>
                  <a:pt x="1973105" y="4222587"/>
                </a:cubicBezTo>
                <a:cubicBezTo>
                  <a:pt x="1985803" y="4244235"/>
                  <a:pt x="1998300" y="4266018"/>
                  <a:pt x="2010331" y="4287999"/>
                </a:cubicBezTo>
                <a:cubicBezTo>
                  <a:pt x="2021358" y="4308111"/>
                  <a:pt x="2031649" y="4328557"/>
                  <a:pt x="2042209" y="4348868"/>
                </a:cubicBezTo>
                <a:cubicBezTo>
                  <a:pt x="2046151" y="4356486"/>
                  <a:pt x="2049827" y="4364303"/>
                  <a:pt x="2053637" y="4371987"/>
                </a:cubicBezTo>
                <a:cubicBezTo>
                  <a:pt x="2057579" y="4379871"/>
                  <a:pt x="2061790" y="4387622"/>
                  <a:pt x="2065399" y="4395640"/>
                </a:cubicBezTo>
                <a:cubicBezTo>
                  <a:pt x="2072149" y="4410673"/>
                  <a:pt x="2078498" y="4425907"/>
                  <a:pt x="2085047" y="4441074"/>
                </a:cubicBezTo>
                <a:cubicBezTo>
                  <a:pt x="2091062" y="4455038"/>
                  <a:pt x="2097477" y="4468802"/>
                  <a:pt x="2102891" y="4482967"/>
                </a:cubicBezTo>
                <a:cubicBezTo>
                  <a:pt x="2109574" y="4500405"/>
                  <a:pt x="2115589" y="4518112"/>
                  <a:pt x="2121470" y="4535885"/>
                </a:cubicBezTo>
                <a:cubicBezTo>
                  <a:pt x="2124544" y="4545239"/>
                  <a:pt x="2127017" y="4554861"/>
                  <a:pt x="2129289" y="4564482"/>
                </a:cubicBezTo>
                <a:cubicBezTo>
                  <a:pt x="2133165" y="4580985"/>
                  <a:pt x="2137175" y="4597489"/>
                  <a:pt x="2140116" y="4614126"/>
                </a:cubicBezTo>
                <a:cubicBezTo>
                  <a:pt x="2142789" y="4629293"/>
                  <a:pt x="2143858" y="4644660"/>
                  <a:pt x="2145997" y="4659894"/>
                </a:cubicBezTo>
                <a:cubicBezTo>
                  <a:pt x="2148870" y="4680206"/>
                  <a:pt x="2150675" y="4700585"/>
                  <a:pt x="2150675" y="4721097"/>
                </a:cubicBezTo>
                <a:cubicBezTo>
                  <a:pt x="2150675" y="4734727"/>
                  <a:pt x="2150541" y="4748358"/>
                  <a:pt x="2149205" y="4761922"/>
                </a:cubicBezTo>
                <a:cubicBezTo>
                  <a:pt x="2147467" y="4779360"/>
                  <a:pt x="2144393" y="4796732"/>
                  <a:pt x="2142121" y="4814104"/>
                </a:cubicBezTo>
                <a:cubicBezTo>
                  <a:pt x="2139648" y="4833080"/>
                  <a:pt x="2135705" y="4851788"/>
                  <a:pt x="2131227" y="4870362"/>
                </a:cubicBezTo>
                <a:lnTo>
                  <a:pt x="2117944" y="4914041"/>
                </a:lnTo>
                <a:lnTo>
                  <a:pt x="2104319" y="4908943"/>
                </a:lnTo>
                <a:cubicBezTo>
                  <a:pt x="1968456" y="4903507"/>
                  <a:pt x="1834258" y="4891708"/>
                  <a:pt x="1705514" y="4873908"/>
                </a:cubicBezTo>
                <a:cubicBezTo>
                  <a:pt x="1621409" y="4862291"/>
                  <a:pt x="1530559" y="4846230"/>
                  <a:pt x="1419622" y="4823375"/>
                </a:cubicBezTo>
                <a:lnTo>
                  <a:pt x="1233772" y="4780461"/>
                </a:lnTo>
                <a:lnTo>
                  <a:pt x="1259017" y="4746620"/>
                </a:lnTo>
                <a:cubicBezTo>
                  <a:pt x="1269577" y="4731186"/>
                  <a:pt x="1279133" y="4715084"/>
                  <a:pt x="1289894" y="4699783"/>
                </a:cubicBezTo>
                <a:cubicBezTo>
                  <a:pt x="1298514" y="4687556"/>
                  <a:pt x="1308071" y="4675996"/>
                  <a:pt x="1317561" y="4664371"/>
                </a:cubicBezTo>
                <a:cubicBezTo>
                  <a:pt x="1322306" y="4658558"/>
                  <a:pt x="1327385" y="4652945"/>
                  <a:pt x="1332999" y="4648001"/>
                </a:cubicBezTo>
                <a:cubicBezTo>
                  <a:pt x="1342556" y="4639515"/>
                  <a:pt x="1352514" y="4631497"/>
                  <a:pt x="1362472" y="4623547"/>
                </a:cubicBezTo>
                <a:cubicBezTo>
                  <a:pt x="1373833" y="4614459"/>
                  <a:pt x="1385929" y="4606375"/>
                  <a:pt x="1398627" y="4599426"/>
                </a:cubicBezTo>
                <a:cubicBezTo>
                  <a:pt x="1408852" y="4593814"/>
                  <a:pt x="1419278" y="4588668"/>
                  <a:pt x="1429904" y="4583924"/>
                </a:cubicBezTo>
                <a:cubicBezTo>
                  <a:pt x="1443537" y="4577778"/>
                  <a:pt x="1457305" y="4571765"/>
                  <a:pt x="1471272" y="4566620"/>
                </a:cubicBezTo>
                <a:cubicBezTo>
                  <a:pt x="1488181" y="4560339"/>
                  <a:pt x="1505556" y="4555194"/>
                  <a:pt x="1523534" y="4552856"/>
                </a:cubicBezTo>
                <a:cubicBezTo>
                  <a:pt x="1538103" y="4550917"/>
                  <a:pt x="1552806" y="4549515"/>
                  <a:pt x="1567509" y="4548178"/>
                </a:cubicBezTo>
                <a:cubicBezTo>
                  <a:pt x="1575395" y="4547511"/>
                  <a:pt x="1583281" y="4547577"/>
                  <a:pt x="1591234" y="4547243"/>
                </a:cubicBezTo>
                <a:cubicBezTo>
                  <a:pt x="1608609" y="4546508"/>
                  <a:pt x="1625986" y="4546041"/>
                  <a:pt x="1643362" y="4544972"/>
                </a:cubicBezTo>
                <a:cubicBezTo>
                  <a:pt x="1653854" y="4544303"/>
                  <a:pt x="1664347" y="4542833"/>
                  <a:pt x="1674773" y="4541497"/>
                </a:cubicBezTo>
                <a:cubicBezTo>
                  <a:pt x="1684997" y="4540160"/>
                  <a:pt x="1695223" y="4538624"/>
                  <a:pt x="1705381" y="4536753"/>
                </a:cubicBezTo>
                <a:cubicBezTo>
                  <a:pt x="1711729" y="4535550"/>
                  <a:pt x="1713400" y="4532877"/>
                  <a:pt x="1712532" y="4526463"/>
                </a:cubicBezTo>
                <a:cubicBezTo>
                  <a:pt x="1712264" y="4524526"/>
                  <a:pt x="1711663" y="4522588"/>
                  <a:pt x="1711128" y="4520718"/>
                </a:cubicBezTo>
                <a:cubicBezTo>
                  <a:pt x="1708255" y="4511029"/>
                  <a:pt x="1705314" y="4501408"/>
                  <a:pt x="1701972" y="4490517"/>
                </a:cubicBezTo>
                <a:cubicBezTo>
                  <a:pt x="1708656" y="4490517"/>
                  <a:pt x="1714203" y="4490316"/>
                  <a:pt x="1719749" y="4490517"/>
                </a:cubicBezTo>
                <a:cubicBezTo>
                  <a:pt x="1728036" y="4490917"/>
                  <a:pt x="1736390" y="4491720"/>
                  <a:pt x="1744677" y="4492254"/>
                </a:cubicBezTo>
                <a:cubicBezTo>
                  <a:pt x="1749489" y="4492521"/>
                  <a:pt x="1752029" y="4491051"/>
                  <a:pt x="1752831" y="4486441"/>
                </a:cubicBezTo>
                <a:cubicBezTo>
                  <a:pt x="1753699" y="4481497"/>
                  <a:pt x="1753967" y="4476352"/>
                  <a:pt x="1753767" y="4471341"/>
                </a:cubicBezTo>
                <a:cubicBezTo>
                  <a:pt x="1753499" y="4465862"/>
                  <a:pt x="1752563" y="4460383"/>
                  <a:pt x="1751695" y="4454971"/>
                </a:cubicBezTo>
                <a:cubicBezTo>
                  <a:pt x="1749891" y="4443746"/>
                  <a:pt x="1748286" y="4432455"/>
                  <a:pt x="1746014" y="4421296"/>
                </a:cubicBezTo>
                <a:cubicBezTo>
                  <a:pt x="1744477" y="4413746"/>
                  <a:pt x="1742138" y="4406397"/>
                  <a:pt x="1739665" y="4399046"/>
                </a:cubicBezTo>
                <a:cubicBezTo>
                  <a:pt x="1734719" y="4384213"/>
                  <a:pt x="1730042" y="4369247"/>
                  <a:pt x="1724227" y="4354748"/>
                </a:cubicBezTo>
                <a:cubicBezTo>
                  <a:pt x="1716542" y="4335839"/>
                  <a:pt x="1707319" y="4317599"/>
                  <a:pt x="1696493" y="4300226"/>
                </a:cubicBezTo>
                <a:cubicBezTo>
                  <a:pt x="1686467" y="4284124"/>
                  <a:pt x="1675975" y="4268489"/>
                  <a:pt x="1664012" y="4253857"/>
                </a:cubicBezTo>
                <a:cubicBezTo>
                  <a:pt x="1649109" y="4235550"/>
                  <a:pt x="1632602" y="4218779"/>
                  <a:pt x="1614491" y="4203611"/>
                </a:cubicBezTo>
                <a:cubicBezTo>
                  <a:pt x="1605001" y="4195727"/>
                  <a:pt x="1595244" y="4188177"/>
                  <a:pt x="1585553" y="4180627"/>
                </a:cubicBezTo>
                <a:cubicBezTo>
                  <a:pt x="1571786" y="4170003"/>
                  <a:pt x="1557752" y="4159847"/>
                  <a:pt x="1542714" y="4151028"/>
                </a:cubicBezTo>
                <a:cubicBezTo>
                  <a:pt x="1535697" y="4146952"/>
                  <a:pt x="1528880" y="4142475"/>
                  <a:pt x="1521863" y="4138400"/>
                </a:cubicBezTo>
                <a:cubicBezTo>
                  <a:pt x="1507762" y="4130248"/>
                  <a:pt x="1493527" y="4122364"/>
                  <a:pt x="1478223" y="4116685"/>
                </a:cubicBezTo>
                <a:cubicBezTo>
                  <a:pt x="1470002" y="4113611"/>
                  <a:pt x="1461649" y="4110738"/>
                  <a:pt x="1453294" y="4107998"/>
                </a:cubicBezTo>
                <a:cubicBezTo>
                  <a:pt x="1443671" y="4104858"/>
                  <a:pt x="1434114" y="4101584"/>
                  <a:pt x="1424290" y="4099045"/>
                </a:cubicBezTo>
                <a:cubicBezTo>
                  <a:pt x="1408986" y="4095037"/>
                  <a:pt x="1393481" y="4091562"/>
                  <a:pt x="1378043" y="4087954"/>
                </a:cubicBezTo>
                <a:cubicBezTo>
                  <a:pt x="1364543" y="4084814"/>
                  <a:pt x="1351110" y="4081674"/>
                  <a:pt x="1337611" y="4078734"/>
                </a:cubicBezTo>
                <a:cubicBezTo>
                  <a:pt x="1327920" y="4076596"/>
                  <a:pt x="1318230" y="4074725"/>
                  <a:pt x="1308473" y="4072921"/>
                </a:cubicBezTo>
                <a:cubicBezTo>
                  <a:pt x="1298113" y="4070983"/>
                  <a:pt x="1287688" y="4069112"/>
                  <a:pt x="1277262" y="4067575"/>
                </a:cubicBezTo>
                <a:cubicBezTo>
                  <a:pt x="1267438" y="4066173"/>
                  <a:pt x="1257547" y="4065304"/>
                  <a:pt x="1247723" y="4064168"/>
                </a:cubicBezTo>
                <a:cubicBezTo>
                  <a:pt x="1225401" y="4061629"/>
                  <a:pt x="1203146" y="4059224"/>
                  <a:pt x="1180825" y="4056617"/>
                </a:cubicBezTo>
                <a:cubicBezTo>
                  <a:pt x="1172538" y="4055616"/>
                  <a:pt x="1164251" y="4054279"/>
                  <a:pt x="1156098" y="4052676"/>
                </a:cubicBezTo>
                <a:cubicBezTo>
                  <a:pt x="1149548" y="4051406"/>
                  <a:pt x="1144202" y="4047864"/>
                  <a:pt x="1141061" y="4041851"/>
                </a:cubicBezTo>
                <a:cubicBezTo>
                  <a:pt x="1137719" y="4035437"/>
                  <a:pt x="1134913" y="4028755"/>
                  <a:pt x="1131905" y="4022141"/>
                </a:cubicBezTo>
                <a:cubicBezTo>
                  <a:pt x="1125556" y="4008377"/>
                  <a:pt x="1120076" y="3994078"/>
                  <a:pt x="1112792" y="3980849"/>
                </a:cubicBezTo>
                <a:cubicBezTo>
                  <a:pt x="1099626" y="3956996"/>
                  <a:pt x="1082183" y="3936216"/>
                  <a:pt x="1063537" y="3916372"/>
                </a:cubicBezTo>
                <a:cubicBezTo>
                  <a:pt x="1048901" y="3900804"/>
                  <a:pt x="1032929" y="3886773"/>
                  <a:pt x="1016020" y="3873610"/>
                </a:cubicBezTo>
                <a:cubicBezTo>
                  <a:pt x="998377" y="3859846"/>
                  <a:pt x="980667" y="3846082"/>
                  <a:pt x="961820" y="3833988"/>
                </a:cubicBezTo>
                <a:cubicBezTo>
                  <a:pt x="954669" y="3829378"/>
                  <a:pt x="947185" y="3825169"/>
                  <a:pt x="939633" y="3821093"/>
                </a:cubicBezTo>
                <a:cubicBezTo>
                  <a:pt x="930543" y="3816149"/>
                  <a:pt x="921388" y="3811204"/>
                  <a:pt x="912098" y="3806795"/>
                </a:cubicBezTo>
                <a:cubicBezTo>
                  <a:pt x="899601" y="3800848"/>
                  <a:pt x="886970" y="3795102"/>
                  <a:pt x="874272" y="3789623"/>
                </a:cubicBezTo>
                <a:cubicBezTo>
                  <a:pt x="863379" y="3784946"/>
                  <a:pt x="852284" y="3780670"/>
                  <a:pt x="841191" y="3776461"/>
                </a:cubicBezTo>
                <a:cubicBezTo>
                  <a:pt x="829028" y="3771850"/>
                  <a:pt x="816865" y="3767240"/>
                  <a:pt x="804567" y="3763097"/>
                </a:cubicBezTo>
                <a:cubicBezTo>
                  <a:pt x="788863" y="3757819"/>
                  <a:pt x="772890" y="3753677"/>
                  <a:pt x="756450" y="3751605"/>
                </a:cubicBezTo>
                <a:cubicBezTo>
                  <a:pt x="742081" y="3749801"/>
                  <a:pt x="727579" y="3748331"/>
                  <a:pt x="713076" y="3747730"/>
                </a:cubicBezTo>
                <a:cubicBezTo>
                  <a:pt x="702650" y="3747262"/>
                  <a:pt x="692025" y="3747796"/>
                  <a:pt x="681665" y="3749066"/>
                </a:cubicBezTo>
                <a:cubicBezTo>
                  <a:pt x="667564" y="3750736"/>
                  <a:pt x="653463" y="3753008"/>
                  <a:pt x="639562" y="3755882"/>
                </a:cubicBezTo>
                <a:cubicBezTo>
                  <a:pt x="628602" y="3758153"/>
                  <a:pt x="617842" y="3761494"/>
                  <a:pt x="607149" y="3764767"/>
                </a:cubicBezTo>
                <a:cubicBezTo>
                  <a:pt x="597325" y="3767775"/>
                  <a:pt x="587434" y="3770915"/>
                  <a:pt x="578011" y="3774924"/>
                </a:cubicBezTo>
                <a:cubicBezTo>
                  <a:pt x="567117" y="3779601"/>
                  <a:pt x="556491" y="3785080"/>
                  <a:pt x="546066" y="3790759"/>
                </a:cubicBezTo>
                <a:cubicBezTo>
                  <a:pt x="531296" y="3798710"/>
                  <a:pt x="516593" y="3806728"/>
                  <a:pt x="502292" y="3815481"/>
                </a:cubicBezTo>
                <a:cubicBezTo>
                  <a:pt x="479970" y="3829245"/>
                  <a:pt x="459319" y="3845347"/>
                  <a:pt x="439403" y="3862385"/>
                </a:cubicBezTo>
                <a:cubicBezTo>
                  <a:pt x="422495" y="3876817"/>
                  <a:pt x="406055" y="3891784"/>
                  <a:pt x="389547" y="3906684"/>
                </a:cubicBezTo>
                <a:cubicBezTo>
                  <a:pt x="369298" y="3924991"/>
                  <a:pt x="349248" y="3943566"/>
                  <a:pt x="330937" y="3963878"/>
                </a:cubicBezTo>
                <a:cubicBezTo>
                  <a:pt x="316234" y="3980181"/>
                  <a:pt x="301064" y="3996150"/>
                  <a:pt x="286695" y="4012787"/>
                </a:cubicBezTo>
                <a:cubicBezTo>
                  <a:pt x="276470" y="4024613"/>
                  <a:pt x="267113" y="4037241"/>
                  <a:pt x="257556" y="4049602"/>
                </a:cubicBezTo>
                <a:cubicBezTo>
                  <a:pt x="255551" y="4052141"/>
                  <a:pt x="254081" y="4055281"/>
                  <a:pt x="253079" y="4058355"/>
                </a:cubicBezTo>
                <a:cubicBezTo>
                  <a:pt x="252611" y="4059891"/>
                  <a:pt x="253146" y="4062297"/>
                  <a:pt x="254215" y="4063500"/>
                </a:cubicBezTo>
                <a:cubicBezTo>
                  <a:pt x="254816" y="4064235"/>
                  <a:pt x="257556" y="4063834"/>
                  <a:pt x="258826" y="4063099"/>
                </a:cubicBezTo>
                <a:cubicBezTo>
                  <a:pt x="263304" y="4060359"/>
                  <a:pt x="267648" y="4057286"/>
                  <a:pt x="271993" y="4054212"/>
                </a:cubicBezTo>
                <a:cubicBezTo>
                  <a:pt x="292375" y="4039847"/>
                  <a:pt x="313027" y="4026016"/>
                  <a:pt x="335414" y="4014925"/>
                </a:cubicBezTo>
                <a:cubicBezTo>
                  <a:pt x="346041" y="4009647"/>
                  <a:pt x="356533" y="4003967"/>
                  <a:pt x="367293" y="3998822"/>
                </a:cubicBezTo>
                <a:cubicBezTo>
                  <a:pt x="384134" y="3990804"/>
                  <a:pt x="400975" y="3982586"/>
                  <a:pt x="418152" y="3975303"/>
                </a:cubicBezTo>
                <a:cubicBezTo>
                  <a:pt x="434124" y="3968488"/>
                  <a:pt x="450564" y="3962742"/>
                  <a:pt x="466804" y="3956528"/>
                </a:cubicBezTo>
                <a:cubicBezTo>
                  <a:pt x="479702" y="3951584"/>
                  <a:pt x="492601" y="3946505"/>
                  <a:pt x="505499" y="3941629"/>
                </a:cubicBezTo>
                <a:cubicBezTo>
                  <a:pt x="509041" y="3940292"/>
                  <a:pt x="512650" y="3939223"/>
                  <a:pt x="516192" y="3938087"/>
                </a:cubicBezTo>
                <a:cubicBezTo>
                  <a:pt x="516392" y="3938488"/>
                  <a:pt x="516526" y="3938889"/>
                  <a:pt x="516727" y="3939290"/>
                </a:cubicBezTo>
                <a:cubicBezTo>
                  <a:pt x="509443" y="3945570"/>
                  <a:pt x="502024" y="3951717"/>
                  <a:pt x="494873" y="3958132"/>
                </a:cubicBezTo>
                <a:cubicBezTo>
                  <a:pt x="483913" y="3967954"/>
                  <a:pt x="472752" y="3977708"/>
                  <a:pt x="462259" y="3987998"/>
                </a:cubicBezTo>
                <a:cubicBezTo>
                  <a:pt x="452836" y="3997219"/>
                  <a:pt x="444082" y="4007174"/>
                  <a:pt x="435126" y="4016930"/>
                </a:cubicBezTo>
                <a:cubicBezTo>
                  <a:pt x="429312" y="4023276"/>
                  <a:pt x="423631" y="4029691"/>
                  <a:pt x="418152" y="4036372"/>
                </a:cubicBezTo>
                <a:cubicBezTo>
                  <a:pt x="408661" y="4047932"/>
                  <a:pt x="399372" y="4059691"/>
                  <a:pt x="390082" y="4071451"/>
                </a:cubicBezTo>
                <a:cubicBezTo>
                  <a:pt x="381461" y="4082341"/>
                  <a:pt x="373041" y="4093366"/>
                  <a:pt x="364553" y="4104324"/>
                </a:cubicBezTo>
                <a:cubicBezTo>
                  <a:pt x="363216" y="4105994"/>
                  <a:pt x="362481" y="4107798"/>
                  <a:pt x="364352" y="4109602"/>
                </a:cubicBezTo>
                <a:cubicBezTo>
                  <a:pt x="366224" y="4111406"/>
                  <a:pt x="367961" y="4110672"/>
                  <a:pt x="369699" y="4109402"/>
                </a:cubicBezTo>
                <a:cubicBezTo>
                  <a:pt x="374844" y="4105660"/>
                  <a:pt x="380058" y="4101919"/>
                  <a:pt x="385204" y="4098110"/>
                </a:cubicBezTo>
                <a:cubicBezTo>
                  <a:pt x="392154" y="4092965"/>
                  <a:pt x="398770" y="4087419"/>
                  <a:pt x="405988" y="4082743"/>
                </a:cubicBezTo>
                <a:cubicBezTo>
                  <a:pt x="432520" y="4065438"/>
                  <a:pt x="459252" y="4048333"/>
                  <a:pt x="487054" y="4033098"/>
                </a:cubicBezTo>
                <a:cubicBezTo>
                  <a:pt x="509443" y="4020805"/>
                  <a:pt x="531898" y="4008778"/>
                  <a:pt x="554419" y="3996684"/>
                </a:cubicBezTo>
                <a:cubicBezTo>
                  <a:pt x="562640" y="3992274"/>
                  <a:pt x="570993" y="3988132"/>
                  <a:pt x="580149" y="3983388"/>
                </a:cubicBezTo>
                <a:cubicBezTo>
                  <a:pt x="579414" y="3984925"/>
                  <a:pt x="579280" y="3985660"/>
                  <a:pt x="578880" y="3985994"/>
                </a:cubicBezTo>
                <a:cubicBezTo>
                  <a:pt x="558496" y="4002163"/>
                  <a:pt x="539382" y="4019802"/>
                  <a:pt x="520603" y="4037776"/>
                </a:cubicBezTo>
                <a:cubicBezTo>
                  <a:pt x="510244" y="4047664"/>
                  <a:pt x="499551" y="4057286"/>
                  <a:pt x="489660" y="4067642"/>
                </a:cubicBezTo>
                <a:cubicBezTo>
                  <a:pt x="471349" y="4086752"/>
                  <a:pt x="453438" y="4106194"/>
                  <a:pt x="435527" y="4125705"/>
                </a:cubicBezTo>
                <a:cubicBezTo>
                  <a:pt x="431852" y="4129713"/>
                  <a:pt x="429111" y="4134591"/>
                  <a:pt x="426171" y="4139269"/>
                </a:cubicBezTo>
                <a:cubicBezTo>
                  <a:pt x="425636" y="4140137"/>
                  <a:pt x="425636" y="4142074"/>
                  <a:pt x="426238" y="4142876"/>
                </a:cubicBezTo>
                <a:cubicBezTo>
                  <a:pt x="426839" y="4143611"/>
                  <a:pt x="428711" y="4143879"/>
                  <a:pt x="429713" y="4143544"/>
                </a:cubicBezTo>
                <a:cubicBezTo>
                  <a:pt x="431785" y="4142943"/>
                  <a:pt x="433723" y="4141874"/>
                  <a:pt x="435594" y="4140739"/>
                </a:cubicBezTo>
                <a:cubicBezTo>
                  <a:pt x="449094" y="4132854"/>
                  <a:pt x="462460" y="4124769"/>
                  <a:pt x="476027" y="4117019"/>
                </a:cubicBezTo>
                <a:cubicBezTo>
                  <a:pt x="487321" y="4110604"/>
                  <a:pt x="498816" y="4104458"/>
                  <a:pt x="510378" y="4098511"/>
                </a:cubicBezTo>
                <a:cubicBezTo>
                  <a:pt x="522273" y="4092363"/>
                  <a:pt x="534236" y="4086150"/>
                  <a:pt x="546467" y="4080738"/>
                </a:cubicBezTo>
                <a:cubicBezTo>
                  <a:pt x="563576" y="4073188"/>
                  <a:pt x="580951" y="4066239"/>
                  <a:pt x="598194" y="4059156"/>
                </a:cubicBezTo>
                <a:cubicBezTo>
                  <a:pt x="613966" y="4052676"/>
                  <a:pt x="629738" y="4046261"/>
                  <a:pt x="645510" y="4039780"/>
                </a:cubicBezTo>
                <a:cubicBezTo>
                  <a:pt x="644307" y="4041985"/>
                  <a:pt x="642570" y="4043521"/>
                  <a:pt x="640765" y="4044992"/>
                </a:cubicBezTo>
                <a:cubicBezTo>
                  <a:pt x="626062" y="4056551"/>
                  <a:pt x="611092" y="4067843"/>
                  <a:pt x="596590" y="4079669"/>
                </a:cubicBezTo>
                <a:cubicBezTo>
                  <a:pt x="583157" y="4090693"/>
                  <a:pt x="569924" y="4101985"/>
                  <a:pt x="557026" y="4113678"/>
                </a:cubicBezTo>
                <a:cubicBezTo>
                  <a:pt x="548204" y="4121629"/>
                  <a:pt x="540051" y="4130315"/>
                  <a:pt x="531764" y="4138800"/>
                </a:cubicBezTo>
                <a:cubicBezTo>
                  <a:pt x="525014" y="4145749"/>
                  <a:pt x="518331" y="4152765"/>
                  <a:pt x="511781" y="4159914"/>
                </a:cubicBezTo>
                <a:cubicBezTo>
                  <a:pt x="507638" y="4164458"/>
                  <a:pt x="503561" y="4169068"/>
                  <a:pt x="499752" y="4173878"/>
                </a:cubicBezTo>
                <a:cubicBezTo>
                  <a:pt x="497680" y="4176417"/>
                  <a:pt x="498616" y="4179425"/>
                  <a:pt x="501156" y="4179558"/>
                </a:cubicBezTo>
                <a:cubicBezTo>
                  <a:pt x="502358" y="4179558"/>
                  <a:pt x="503628" y="4178823"/>
                  <a:pt x="504764" y="4178289"/>
                </a:cubicBezTo>
                <a:cubicBezTo>
                  <a:pt x="518130" y="4172075"/>
                  <a:pt x="531229" y="4165259"/>
                  <a:pt x="544929" y="4159714"/>
                </a:cubicBezTo>
                <a:cubicBezTo>
                  <a:pt x="564043" y="4151963"/>
                  <a:pt x="583491" y="4144880"/>
                  <a:pt x="602939" y="4138066"/>
                </a:cubicBezTo>
                <a:cubicBezTo>
                  <a:pt x="614968" y="4133856"/>
                  <a:pt x="627332" y="4130582"/>
                  <a:pt x="639562" y="4127242"/>
                </a:cubicBezTo>
                <a:cubicBezTo>
                  <a:pt x="648250" y="4124836"/>
                  <a:pt x="657004" y="4122765"/>
                  <a:pt x="665826" y="4120827"/>
                </a:cubicBezTo>
                <a:cubicBezTo>
                  <a:pt x="684874" y="4116551"/>
                  <a:pt x="703987" y="4112208"/>
                  <a:pt x="723100" y="4108333"/>
                </a:cubicBezTo>
                <a:cubicBezTo>
                  <a:pt x="737336" y="4105460"/>
                  <a:pt x="751704" y="4103121"/>
                  <a:pt x="766006" y="4100649"/>
                </a:cubicBezTo>
                <a:cubicBezTo>
                  <a:pt x="769414" y="4100047"/>
                  <a:pt x="772956" y="4100181"/>
                  <a:pt x="776498" y="4099981"/>
                </a:cubicBezTo>
                <a:cubicBezTo>
                  <a:pt x="776766" y="4100449"/>
                  <a:pt x="777033" y="4100916"/>
                  <a:pt x="777367" y="4101451"/>
                </a:cubicBezTo>
                <a:cubicBezTo>
                  <a:pt x="774827" y="4104992"/>
                  <a:pt x="772622" y="4108733"/>
                  <a:pt x="769682" y="4111941"/>
                </a:cubicBezTo>
                <a:cubicBezTo>
                  <a:pt x="762865" y="4119357"/>
                  <a:pt x="755714" y="4126507"/>
                  <a:pt x="748764" y="4133790"/>
                </a:cubicBezTo>
                <a:cubicBezTo>
                  <a:pt x="737536" y="4145615"/>
                  <a:pt x="726375" y="4157509"/>
                  <a:pt x="715014" y="4169268"/>
                </a:cubicBezTo>
                <a:cubicBezTo>
                  <a:pt x="702115" y="4182565"/>
                  <a:pt x="689017" y="4195594"/>
                  <a:pt x="676052" y="4208823"/>
                </a:cubicBezTo>
                <a:cubicBezTo>
                  <a:pt x="662084" y="4223121"/>
                  <a:pt x="647916" y="4237286"/>
                  <a:pt x="634216" y="4251852"/>
                </a:cubicBezTo>
                <a:cubicBezTo>
                  <a:pt x="622454" y="4264347"/>
                  <a:pt x="611092" y="4277175"/>
                  <a:pt x="599798" y="4290071"/>
                </a:cubicBezTo>
                <a:cubicBezTo>
                  <a:pt x="590374" y="4300828"/>
                  <a:pt x="581152" y="4311786"/>
                  <a:pt x="572063" y="4322877"/>
                </a:cubicBezTo>
                <a:cubicBezTo>
                  <a:pt x="564978" y="4331563"/>
                  <a:pt x="557961" y="4340315"/>
                  <a:pt x="551479" y="4349469"/>
                </a:cubicBezTo>
                <a:cubicBezTo>
                  <a:pt x="542056" y="4362765"/>
                  <a:pt x="532766" y="4376196"/>
                  <a:pt x="524078" y="4389960"/>
                </a:cubicBezTo>
                <a:cubicBezTo>
                  <a:pt x="516927" y="4401318"/>
                  <a:pt x="510178" y="4413011"/>
                  <a:pt x="504297" y="4425104"/>
                </a:cubicBezTo>
                <a:cubicBezTo>
                  <a:pt x="496477" y="4441340"/>
                  <a:pt x="489594" y="4457978"/>
                  <a:pt x="483646" y="4475082"/>
                </a:cubicBezTo>
                <a:lnTo>
                  <a:pt x="478730" y="4490856"/>
                </a:lnTo>
                <a:lnTo>
                  <a:pt x="400169" y="4440735"/>
                </a:lnTo>
                <a:cubicBezTo>
                  <a:pt x="327307" y="4389193"/>
                  <a:pt x="263505" y="4333327"/>
                  <a:pt x="209272" y="4273494"/>
                </a:cubicBezTo>
                <a:cubicBezTo>
                  <a:pt x="184635" y="4246307"/>
                  <a:pt x="160289" y="4215174"/>
                  <a:pt x="134809" y="4178285"/>
                </a:cubicBezTo>
                <a:cubicBezTo>
                  <a:pt x="110619" y="4143288"/>
                  <a:pt x="89046" y="4104942"/>
                  <a:pt x="68878" y="4061081"/>
                </a:cubicBezTo>
                <a:cubicBezTo>
                  <a:pt x="52951" y="4026459"/>
                  <a:pt x="39297" y="3989125"/>
                  <a:pt x="27158" y="3946950"/>
                </a:cubicBezTo>
                <a:cubicBezTo>
                  <a:pt x="16765" y="3910788"/>
                  <a:pt x="9357" y="3871586"/>
                  <a:pt x="3908" y="3823621"/>
                </a:cubicBezTo>
                <a:cubicBezTo>
                  <a:pt x="-4185" y="3752107"/>
                  <a:pt x="299" y="3673953"/>
                  <a:pt x="17307" y="3591372"/>
                </a:cubicBezTo>
                <a:cubicBezTo>
                  <a:pt x="31537" y="3522450"/>
                  <a:pt x="57331" y="3450127"/>
                  <a:pt x="96215" y="3370310"/>
                </a:cubicBezTo>
                <a:cubicBezTo>
                  <a:pt x="110263" y="3341434"/>
                  <a:pt x="126546" y="3311614"/>
                  <a:pt x="144602" y="3281676"/>
                </a:cubicBezTo>
                <a:cubicBezTo>
                  <a:pt x="164894" y="3248035"/>
                  <a:pt x="187597" y="3213789"/>
                  <a:pt x="214051" y="3177000"/>
                </a:cubicBezTo>
                <a:cubicBezTo>
                  <a:pt x="256307" y="3118120"/>
                  <a:pt x="306512" y="3056876"/>
                  <a:pt x="367549" y="2989768"/>
                </a:cubicBezTo>
                <a:cubicBezTo>
                  <a:pt x="478828" y="2867509"/>
                  <a:pt x="600758" y="2757859"/>
                  <a:pt x="715932" y="2657570"/>
                </a:cubicBezTo>
                <a:cubicBezTo>
                  <a:pt x="779980" y="2601807"/>
                  <a:pt x="845505" y="2545573"/>
                  <a:pt x="908853" y="2491182"/>
                </a:cubicBezTo>
                <a:cubicBezTo>
                  <a:pt x="977114" y="2432607"/>
                  <a:pt x="1047686" y="2372035"/>
                  <a:pt x="1116594" y="2311890"/>
                </a:cubicBezTo>
                <a:cubicBezTo>
                  <a:pt x="1266904" y="2180789"/>
                  <a:pt x="1440393" y="2022222"/>
                  <a:pt x="1587947" y="1840455"/>
                </a:cubicBezTo>
                <a:cubicBezTo>
                  <a:pt x="1634352" y="1782119"/>
                  <a:pt x="1676690" y="1723030"/>
                  <a:pt x="1713791" y="1664772"/>
                </a:cubicBezTo>
                <a:cubicBezTo>
                  <a:pt x="1719956" y="1655117"/>
                  <a:pt x="1726129" y="1645166"/>
                  <a:pt x="1732101" y="1635266"/>
                </a:cubicBezTo>
                <a:cubicBezTo>
                  <a:pt x="1764646" y="1581309"/>
                  <a:pt x="1794783" y="1523140"/>
                  <a:pt x="1821619" y="1462386"/>
                </a:cubicBezTo>
                <a:cubicBezTo>
                  <a:pt x="1837615" y="1424688"/>
                  <a:pt x="1851886" y="1386886"/>
                  <a:pt x="1864041" y="1349972"/>
                </a:cubicBezTo>
                <a:cubicBezTo>
                  <a:pt x="1871362" y="1327721"/>
                  <a:pt x="1877059" y="1303005"/>
                  <a:pt x="1881433" y="1274393"/>
                </a:cubicBezTo>
                <a:cubicBezTo>
                  <a:pt x="1885034" y="1245015"/>
                  <a:pt x="1886609" y="1214754"/>
                  <a:pt x="1886244" y="1181839"/>
                </a:cubicBezTo>
                <a:cubicBezTo>
                  <a:pt x="1885952" y="1155591"/>
                  <a:pt x="1883959" y="1126790"/>
                  <a:pt x="1879892" y="1091173"/>
                </a:cubicBezTo>
                <a:cubicBezTo>
                  <a:pt x="1871686" y="1026140"/>
                  <a:pt x="1858993" y="960693"/>
                  <a:pt x="1846707" y="897403"/>
                </a:cubicBezTo>
                <a:cubicBezTo>
                  <a:pt x="1843622" y="881445"/>
                  <a:pt x="1840504" y="865466"/>
                  <a:pt x="1837487" y="849465"/>
                </a:cubicBezTo>
                <a:cubicBezTo>
                  <a:pt x="1829686" y="808370"/>
                  <a:pt x="1823685" y="771078"/>
                  <a:pt x="1819124" y="735503"/>
                </a:cubicBezTo>
                <a:cubicBezTo>
                  <a:pt x="1813470" y="691203"/>
                  <a:pt x="1810849" y="652127"/>
                  <a:pt x="1811153" y="616049"/>
                </a:cubicBezTo>
                <a:cubicBezTo>
                  <a:pt x="1811414" y="582661"/>
                  <a:pt x="1815675" y="547312"/>
                  <a:pt x="1823876" y="510943"/>
                </a:cubicBezTo>
                <a:cubicBezTo>
                  <a:pt x="1827109" y="496462"/>
                  <a:pt x="1831901" y="481092"/>
                  <a:pt x="1838988" y="462481"/>
                </a:cubicBezTo>
                <a:cubicBezTo>
                  <a:pt x="1846089" y="443918"/>
                  <a:pt x="1855225" y="424886"/>
                  <a:pt x="1866166" y="405967"/>
                </a:cubicBezTo>
                <a:cubicBezTo>
                  <a:pt x="1866812" y="404826"/>
                  <a:pt x="1867487" y="403706"/>
                  <a:pt x="1868145" y="402615"/>
                </a:cubicBezTo>
                <a:cubicBezTo>
                  <a:pt x="1875901" y="389757"/>
                  <a:pt x="1885083" y="377716"/>
                  <a:pt x="1893032" y="367437"/>
                </a:cubicBezTo>
                <a:cubicBezTo>
                  <a:pt x="1902777" y="354886"/>
                  <a:pt x="1913442" y="342296"/>
                  <a:pt x="1924720" y="330033"/>
                </a:cubicBezTo>
                <a:cubicBezTo>
                  <a:pt x="1944849" y="308119"/>
                  <a:pt x="1969450" y="286356"/>
                  <a:pt x="1999926" y="263550"/>
                </a:cubicBezTo>
                <a:cubicBezTo>
                  <a:pt x="2026003" y="244078"/>
                  <a:pt x="2054551" y="225461"/>
                  <a:pt x="2084839" y="208272"/>
                </a:cubicBezTo>
                <a:cubicBezTo>
                  <a:pt x="2113416" y="192007"/>
                  <a:pt x="2145749" y="176520"/>
                  <a:pt x="2186633" y="159440"/>
                </a:cubicBezTo>
                <a:cubicBezTo>
                  <a:pt x="2253368" y="131540"/>
                  <a:pt x="2327122" y="107705"/>
                  <a:pt x="2412136" y="86627"/>
                </a:cubicBezTo>
                <a:cubicBezTo>
                  <a:pt x="2485497" y="68458"/>
                  <a:pt x="2564259" y="53716"/>
                  <a:pt x="2659987" y="40332"/>
                </a:cubicBezTo>
                <a:cubicBezTo>
                  <a:pt x="2738291" y="29389"/>
                  <a:pt x="2822230" y="20699"/>
                  <a:pt x="2916606" y="13803"/>
                </a:cubicBezTo>
                <a:cubicBezTo>
                  <a:pt x="3053602" y="3780"/>
                  <a:pt x="3203220" y="-580"/>
                  <a:pt x="3387529" y="62"/>
                </a:cubicBezTo>
                <a:close/>
              </a:path>
            </a:pathLst>
          </a:custGeom>
        </p:spPr>
        <p:txBody>
          <a:bodyPr wrap="square" anchor="ctr">
            <a:noAutofit/>
          </a:bodyPr>
          <a:lstStyle>
            <a:lvl1pPr marL="0" indent="0" algn="ctr">
              <a:buNone/>
              <a:defRPr sz="1400"/>
            </a:lvl1pPr>
          </a:lstStyle>
          <a:p>
            <a:r>
              <a:rPr lang="en-US" dirty="0"/>
              <a:t>Picture</a:t>
            </a:r>
          </a:p>
        </p:txBody>
      </p:sp>
      <p:sp>
        <p:nvSpPr>
          <p:cNvPr id="16" name="Freeform 132">
            <a:extLst>
              <a:ext uri="{FF2B5EF4-FFF2-40B4-BE49-F238E27FC236}">
                <a16:creationId xmlns:a16="http://schemas.microsoft.com/office/drawing/2014/main" id="{D2AD198E-67BD-A60E-D47F-F7E5173EF36A}"/>
              </a:ext>
            </a:extLst>
          </p:cNvPr>
          <p:cNvSpPr/>
          <p:nvPr userDrawn="1"/>
        </p:nvSpPr>
        <p:spPr>
          <a:xfrm>
            <a:off x="5446579" y="4091134"/>
            <a:ext cx="2321040" cy="2358270"/>
          </a:xfrm>
          <a:custGeom>
            <a:avLst/>
            <a:gdLst>
              <a:gd name="connsiteX0" fmla="*/ 1615511 w 2829381"/>
              <a:gd name="connsiteY0" fmla="*/ 2546397 h 2874765"/>
              <a:gd name="connsiteX1" fmla="*/ 1612089 w 2829381"/>
              <a:gd name="connsiteY1" fmla="*/ 2550958 h 2874765"/>
              <a:gd name="connsiteX2" fmla="*/ 1611764 w 2829381"/>
              <a:gd name="connsiteY2" fmla="*/ 2553320 h 2874765"/>
              <a:gd name="connsiteX3" fmla="*/ 1614126 w 2829381"/>
              <a:gd name="connsiteY3" fmla="*/ 2582153 h 2874765"/>
              <a:gd name="connsiteX4" fmla="*/ 1616815 w 2829381"/>
              <a:gd name="connsiteY4" fmla="*/ 2598361 h 2874765"/>
              <a:gd name="connsiteX5" fmla="*/ 1600521 w 2829381"/>
              <a:gd name="connsiteY5" fmla="*/ 2604796 h 2874765"/>
              <a:gd name="connsiteX6" fmla="*/ 1569400 w 2829381"/>
              <a:gd name="connsiteY6" fmla="*/ 2617990 h 2874765"/>
              <a:gd name="connsiteX7" fmla="*/ 1546019 w 2829381"/>
              <a:gd name="connsiteY7" fmla="*/ 2630126 h 2874765"/>
              <a:gd name="connsiteX8" fmla="*/ 1543005 w 2829381"/>
              <a:gd name="connsiteY8" fmla="*/ 2636561 h 2874765"/>
              <a:gd name="connsiteX9" fmla="*/ 1544634 w 2829381"/>
              <a:gd name="connsiteY9" fmla="*/ 2638760 h 2874765"/>
              <a:gd name="connsiteX10" fmla="*/ 1603780 w 2829381"/>
              <a:gd name="connsiteY10" fmla="*/ 2635665 h 2874765"/>
              <a:gd name="connsiteX11" fmla="*/ 1600684 w 2829381"/>
              <a:gd name="connsiteY11" fmla="*/ 2639900 h 2874765"/>
              <a:gd name="connsiteX12" fmla="*/ 1580806 w 2829381"/>
              <a:gd name="connsiteY12" fmla="*/ 2664172 h 2874765"/>
              <a:gd name="connsiteX13" fmla="*/ 1575103 w 2829381"/>
              <a:gd name="connsiteY13" fmla="*/ 2680136 h 2874765"/>
              <a:gd name="connsiteX14" fmla="*/ 1582761 w 2829381"/>
              <a:gd name="connsiteY14" fmla="*/ 2681357 h 2874765"/>
              <a:gd name="connsiteX15" fmla="*/ 1585450 w 2829381"/>
              <a:gd name="connsiteY15" fmla="*/ 2679729 h 2874765"/>
              <a:gd name="connsiteX16" fmla="*/ 1612089 w 2829381"/>
              <a:gd name="connsiteY16" fmla="*/ 2657819 h 2874765"/>
              <a:gd name="connsiteX17" fmla="*/ 1623740 w 2829381"/>
              <a:gd name="connsiteY17" fmla="*/ 2649185 h 2874765"/>
              <a:gd name="connsiteX18" fmla="*/ 1622680 w 2829381"/>
              <a:gd name="connsiteY18" fmla="*/ 2657330 h 2874765"/>
              <a:gd name="connsiteX19" fmla="*/ 1618688 w 2829381"/>
              <a:gd name="connsiteY19" fmla="*/ 2679403 h 2874765"/>
              <a:gd name="connsiteX20" fmla="*/ 1623088 w 2829381"/>
              <a:gd name="connsiteY20" fmla="*/ 2692516 h 2874765"/>
              <a:gd name="connsiteX21" fmla="*/ 1628383 w 2829381"/>
              <a:gd name="connsiteY21" fmla="*/ 2686163 h 2874765"/>
              <a:gd name="connsiteX22" fmla="*/ 1634737 w 2829381"/>
              <a:gd name="connsiteY22" fmla="*/ 2668814 h 2874765"/>
              <a:gd name="connsiteX23" fmla="*/ 1642640 w 2829381"/>
              <a:gd name="connsiteY23" fmla="*/ 2643565 h 2874765"/>
              <a:gd name="connsiteX24" fmla="*/ 1663414 w 2829381"/>
              <a:gd name="connsiteY24" fmla="*/ 2684941 h 2874765"/>
              <a:gd name="connsiteX25" fmla="*/ 1670746 w 2829381"/>
              <a:gd name="connsiteY25" fmla="*/ 2692516 h 2874765"/>
              <a:gd name="connsiteX26" fmla="*/ 1672783 w 2829381"/>
              <a:gd name="connsiteY26" fmla="*/ 2692109 h 2874765"/>
              <a:gd name="connsiteX27" fmla="*/ 1675146 w 2829381"/>
              <a:gd name="connsiteY27" fmla="*/ 2681195 h 2874765"/>
              <a:gd name="connsiteX28" fmla="*/ 1669443 w 2829381"/>
              <a:gd name="connsiteY28" fmla="*/ 2650407 h 2874765"/>
              <a:gd name="connsiteX29" fmla="*/ 1664881 w 2829381"/>
              <a:gd name="connsiteY29" fmla="*/ 2628008 h 2874765"/>
              <a:gd name="connsiteX30" fmla="*/ 1672702 w 2829381"/>
              <a:gd name="connsiteY30" fmla="*/ 2627601 h 2874765"/>
              <a:gd name="connsiteX31" fmla="*/ 1701297 w 2829381"/>
              <a:gd name="connsiteY31" fmla="*/ 2624180 h 2874765"/>
              <a:gd name="connsiteX32" fmla="*/ 1701297 w 2829381"/>
              <a:gd name="connsiteY32" fmla="*/ 2623936 h 2874765"/>
              <a:gd name="connsiteX33" fmla="*/ 1708466 w 2829381"/>
              <a:gd name="connsiteY33" fmla="*/ 2616280 h 2874765"/>
              <a:gd name="connsiteX34" fmla="*/ 1702193 w 2829381"/>
              <a:gd name="connsiteY34" fmla="*/ 2610171 h 2874765"/>
              <a:gd name="connsiteX35" fmla="*/ 1670828 w 2829381"/>
              <a:gd name="connsiteY35" fmla="*/ 2604796 h 2874765"/>
              <a:gd name="connsiteX36" fmla="*/ 1668954 w 2829381"/>
              <a:gd name="connsiteY36" fmla="*/ 2604714 h 2874765"/>
              <a:gd name="connsiteX37" fmla="*/ 1668221 w 2829381"/>
              <a:gd name="connsiteY37" fmla="*/ 2604714 h 2874765"/>
              <a:gd name="connsiteX38" fmla="*/ 1664392 w 2829381"/>
              <a:gd name="connsiteY38" fmla="*/ 2604307 h 2874765"/>
              <a:gd name="connsiteX39" fmla="*/ 1663496 w 2829381"/>
              <a:gd name="connsiteY39" fmla="*/ 2604144 h 2874765"/>
              <a:gd name="connsiteX40" fmla="*/ 1674249 w 2829381"/>
              <a:gd name="connsiteY40" fmla="*/ 2574904 h 2874765"/>
              <a:gd name="connsiteX41" fmla="*/ 1677264 w 2829381"/>
              <a:gd name="connsiteY41" fmla="*/ 2560080 h 2874765"/>
              <a:gd name="connsiteX42" fmla="*/ 1673435 w 2829381"/>
              <a:gd name="connsiteY42" fmla="*/ 2554053 h 2874765"/>
              <a:gd name="connsiteX43" fmla="*/ 1667488 w 2829381"/>
              <a:gd name="connsiteY43" fmla="*/ 2556659 h 2874765"/>
              <a:gd name="connsiteX44" fmla="*/ 1648669 w 2829381"/>
              <a:gd name="connsiteY44" fmla="*/ 2582804 h 2874765"/>
              <a:gd name="connsiteX45" fmla="*/ 1640522 w 2829381"/>
              <a:gd name="connsiteY45" fmla="*/ 2594940 h 2874765"/>
              <a:gd name="connsiteX46" fmla="*/ 1636530 w 2829381"/>
              <a:gd name="connsiteY46" fmla="*/ 2581990 h 2874765"/>
              <a:gd name="connsiteX47" fmla="*/ 1620644 w 2829381"/>
              <a:gd name="connsiteY47" fmla="*/ 2548840 h 2874765"/>
              <a:gd name="connsiteX48" fmla="*/ 1616652 w 2829381"/>
              <a:gd name="connsiteY48" fmla="*/ 2546397 h 2874765"/>
              <a:gd name="connsiteX49" fmla="*/ 1615511 w 2829381"/>
              <a:gd name="connsiteY49" fmla="*/ 2546397 h 2874765"/>
              <a:gd name="connsiteX50" fmla="*/ 1966556 w 2829381"/>
              <a:gd name="connsiteY50" fmla="*/ 2410621 h 2874765"/>
              <a:gd name="connsiteX51" fmla="*/ 1960364 w 2829381"/>
              <a:gd name="connsiteY51" fmla="*/ 2415182 h 2874765"/>
              <a:gd name="connsiteX52" fmla="*/ 1960039 w 2829381"/>
              <a:gd name="connsiteY52" fmla="*/ 2418196 h 2874765"/>
              <a:gd name="connsiteX53" fmla="*/ 1959631 w 2829381"/>
              <a:gd name="connsiteY53" fmla="*/ 2443201 h 2874765"/>
              <a:gd name="connsiteX54" fmla="*/ 1963134 w 2829381"/>
              <a:gd name="connsiteY54" fmla="*/ 2499319 h 2874765"/>
              <a:gd name="connsiteX55" fmla="*/ 1966800 w 2829381"/>
              <a:gd name="connsiteY55" fmla="*/ 2521799 h 2874765"/>
              <a:gd name="connsiteX56" fmla="*/ 1961831 w 2829381"/>
              <a:gd name="connsiteY56" fmla="*/ 2518623 h 2874765"/>
              <a:gd name="connsiteX57" fmla="*/ 1917349 w 2829381"/>
              <a:gd name="connsiteY57" fmla="*/ 2484251 h 2874765"/>
              <a:gd name="connsiteX58" fmla="*/ 1874905 w 2829381"/>
              <a:gd name="connsiteY58" fmla="*/ 2456477 h 2874765"/>
              <a:gd name="connsiteX59" fmla="*/ 1867002 w 2829381"/>
              <a:gd name="connsiteY59" fmla="*/ 2455581 h 2874765"/>
              <a:gd name="connsiteX60" fmla="*/ 1865862 w 2829381"/>
              <a:gd name="connsiteY60" fmla="*/ 2457780 h 2874765"/>
              <a:gd name="connsiteX61" fmla="*/ 1867735 w 2829381"/>
              <a:gd name="connsiteY61" fmla="*/ 2464541 h 2874765"/>
              <a:gd name="connsiteX62" fmla="*/ 1869691 w 2829381"/>
              <a:gd name="connsiteY62" fmla="*/ 2467147 h 2874765"/>
              <a:gd name="connsiteX63" fmla="*/ 1890465 w 2829381"/>
              <a:gd name="connsiteY63" fmla="*/ 2490686 h 2874765"/>
              <a:gd name="connsiteX64" fmla="*/ 1928836 w 2829381"/>
              <a:gd name="connsiteY64" fmla="*/ 2529455 h 2874765"/>
              <a:gd name="connsiteX65" fmla="*/ 1939590 w 2829381"/>
              <a:gd name="connsiteY65" fmla="*/ 2540370 h 2874765"/>
              <a:gd name="connsiteX66" fmla="*/ 1927288 w 2829381"/>
              <a:gd name="connsiteY66" fmla="*/ 2545908 h 2874765"/>
              <a:gd name="connsiteX67" fmla="*/ 1879874 w 2829381"/>
              <a:gd name="connsiteY67" fmla="*/ 2554867 h 2874765"/>
              <a:gd name="connsiteX68" fmla="*/ 1819018 w 2829381"/>
              <a:gd name="connsiteY68" fmla="*/ 2566107 h 2874765"/>
              <a:gd name="connsiteX69" fmla="*/ 1764434 w 2829381"/>
              <a:gd name="connsiteY69" fmla="*/ 2587773 h 2874765"/>
              <a:gd name="connsiteX70" fmla="*/ 1758569 w 2829381"/>
              <a:gd name="connsiteY70" fmla="*/ 2591601 h 2874765"/>
              <a:gd name="connsiteX71" fmla="*/ 1758080 w 2829381"/>
              <a:gd name="connsiteY71" fmla="*/ 2595673 h 2874765"/>
              <a:gd name="connsiteX72" fmla="*/ 1767611 w 2829381"/>
              <a:gd name="connsiteY72" fmla="*/ 2599013 h 2874765"/>
              <a:gd name="connsiteX73" fmla="*/ 1814619 w 2829381"/>
              <a:gd name="connsiteY73" fmla="*/ 2593474 h 2874765"/>
              <a:gd name="connsiteX74" fmla="*/ 1883540 w 2829381"/>
              <a:gd name="connsiteY74" fmla="*/ 2582804 h 2874765"/>
              <a:gd name="connsiteX75" fmla="*/ 1921912 w 2829381"/>
              <a:gd name="connsiteY75" fmla="*/ 2577917 h 2874765"/>
              <a:gd name="connsiteX76" fmla="*/ 1908062 w 2829381"/>
              <a:gd name="connsiteY76" fmla="*/ 2595592 h 2874765"/>
              <a:gd name="connsiteX77" fmla="*/ 1881096 w 2829381"/>
              <a:gd name="connsiteY77" fmla="*/ 2630452 h 2874765"/>
              <a:gd name="connsiteX78" fmla="*/ 1878815 w 2829381"/>
              <a:gd name="connsiteY78" fmla="*/ 2634117 h 2874765"/>
              <a:gd name="connsiteX79" fmla="*/ 1867899 w 2829381"/>
              <a:gd name="connsiteY79" fmla="*/ 2652850 h 2874765"/>
              <a:gd name="connsiteX80" fmla="*/ 1867247 w 2829381"/>
              <a:gd name="connsiteY80" fmla="*/ 2653991 h 2874765"/>
              <a:gd name="connsiteX81" fmla="*/ 1867491 w 2829381"/>
              <a:gd name="connsiteY81" fmla="*/ 2659122 h 2874765"/>
              <a:gd name="connsiteX82" fmla="*/ 1872624 w 2829381"/>
              <a:gd name="connsiteY82" fmla="*/ 2658633 h 2874765"/>
              <a:gd name="connsiteX83" fmla="*/ 1893072 w 2829381"/>
              <a:gd name="connsiteY83" fmla="*/ 2645927 h 2874765"/>
              <a:gd name="connsiteX84" fmla="*/ 1931525 w 2829381"/>
              <a:gd name="connsiteY84" fmla="*/ 2615710 h 2874765"/>
              <a:gd name="connsiteX85" fmla="*/ 1958246 w 2829381"/>
              <a:gd name="connsiteY85" fmla="*/ 2594940 h 2874765"/>
              <a:gd name="connsiteX86" fmla="*/ 1958980 w 2829381"/>
              <a:gd name="connsiteY86" fmla="*/ 2600642 h 2874765"/>
              <a:gd name="connsiteX87" fmla="*/ 1962971 w 2829381"/>
              <a:gd name="connsiteY87" fmla="*/ 2639819 h 2874765"/>
              <a:gd name="connsiteX88" fmla="*/ 1967534 w 2829381"/>
              <a:gd name="connsiteY88" fmla="*/ 2655212 h 2874765"/>
              <a:gd name="connsiteX89" fmla="*/ 1976088 w 2829381"/>
              <a:gd name="connsiteY89" fmla="*/ 2655538 h 2874765"/>
              <a:gd name="connsiteX90" fmla="*/ 1977391 w 2829381"/>
              <a:gd name="connsiteY90" fmla="*/ 2652280 h 2874765"/>
              <a:gd name="connsiteX91" fmla="*/ 1977799 w 2829381"/>
              <a:gd name="connsiteY91" fmla="*/ 2651140 h 2874765"/>
              <a:gd name="connsiteX92" fmla="*/ 1978776 w 2829381"/>
              <a:gd name="connsiteY92" fmla="*/ 2646497 h 2874765"/>
              <a:gd name="connsiteX93" fmla="*/ 1979998 w 2829381"/>
              <a:gd name="connsiteY93" fmla="*/ 2633628 h 2874765"/>
              <a:gd name="connsiteX94" fmla="*/ 1987086 w 2829381"/>
              <a:gd name="connsiteY94" fmla="*/ 2574334 h 2874765"/>
              <a:gd name="connsiteX95" fmla="*/ 2006149 w 2829381"/>
              <a:gd name="connsiteY95" fmla="*/ 2593148 h 2874765"/>
              <a:gd name="connsiteX96" fmla="*/ 2028472 w 2829381"/>
              <a:gd name="connsiteY96" fmla="*/ 2615221 h 2874765"/>
              <a:gd name="connsiteX97" fmla="*/ 2040366 w 2829381"/>
              <a:gd name="connsiteY97" fmla="*/ 2621900 h 2874765"/>
              <a:gd name="connsiteX98" fmla="*/ 2045172 w 2829381"/>
              <a:gd name="connsiteY98" fmla="*/ 2621167 h 2874765"/>
              <a:gd name="connsiteX99" fmla="*/ 2046150 w 2829381"/>
              <a:gd name="connsiteY99" fmla="*/ 2616280 h 2874765"/>
              <a:gd name="connsiteX100" fmla="*/ 2042402 w 2829381"/>
              <a:gd name="connsiteY100" fmla="*/ 2609194 h 2874765"/>
              <a:gd name="connsiteX101" fmla="*/ 2017962 w 2829381"/>
              <a:gd name="connsiteY101" fmla="*/ 2573193 h 2874765"/>
              <a:gd name="connsiteX102" fmla="*/ 2007779 w 2829381"/>
              <a:gd name="connsiteY102" fmla="*/ 2556089 h 2874765"/>
              <a:gd name="connsiteX103" fmla="*/ 2033441 w 2829381"/>
              <a:gd name="connsiteY103" fmla="*/ 2569121 h 2874765"/>
              <a:gd name="connsiteX104" fmla="*/ 2061710 w 2829381"/>
              <a:gd name="connsiteY104" fmla="*/ 2580524 h 2874765"/>
              <a:gd name="connsiteX105" fmla="*/ 2070265 w 2829381"/>
              <a:gd name="connsiteY105" fmla="*/ 2578080 h 2874765"/>
              <a:gd name="connsiteX106" fmla="*/ 2070265 w 2829381"/>
              <a:gd name="connsiteY106" fmla="*/ 2577917 h 2874765"/>
              <a:gd name="connsiteX107" fmla="*/ 2067576 w 2829381"/>
              <a:gd name="connsiteY107" fmla="*/ 2570180 h 2874765"/>
              <a:gd name="connsiteX108" fmla="*/ 2041425 w 2829381"/>
              <a:gd name="connsiteY108" fmla="*/ 2547618 h 2874765"/>
              <a:gd name="connsiteX109" fmla="*/ 2022036 w 2829381"/>
              <a:gd name="connsiteY109" fmla="*/ 2531736 h 2874765"/>
              <a:gd name="connsiteX110" fmla="*/ 2030264 w 2829381"/>
              <a:gd name="connsiteY110" fmla="*/ 2511537 h 2874765"/>
              <a:gd name="connsiteX111" fmla="*/ 2042077 w 2829381"/>
              <a:gd name="connsiteY111" fmla="*/ 2481238 h 2874765"/>
              <a:gd name="connsiteX112" fmla="*/ 2043217 w 2829381"/>
              <a:gd name="connsiteY112" fmla="*/ 2478224 h 2874765"/>
              <a:gd name="connsiteX113" fmla="*/ 2048350 w 2829381"/>
              <a:gd name="connsiteY113" fmla="*/ 2452242 h 2874765"/>
              <a:gd name="connsiteX114" fmla="*/ 2045172 w 2829381"/>
              <a:gd name="connsiteY114" fmla="*/ 2444830 h 2874765"/>
              <a:gd name="connsiteX115" fmla="*/ 2035966 w 2829381"/>
              <a:gd name="connsiteY115" fmla="*/ 2447762 h 2874765"/>
              <a:gd name="connsiteX116" fmla="*/ 2025294 w 2829381"/>
              <a:gd name="connsiteY116" fmla="*/ 2461934 h 2874765"/>
              <a:gd name="connsiteX117" fmla="*/ 2001098 w 2829381"/>
              <a:gd name="connsiteY117" fmla="*/ 2496143 h 2874765"/>
              <a:gd name="connsiteX118" fmla="*/ 1992789 w 2829381"/>
              <a:gd name="connsiteY118" fmla="*/ 2508523 h 2874765"/>
              <a:gd name="connsiteX119" fmla="*/ 1977880 w 2829381"/>
              <a:gd name="connsiteY119" fmla="*/ 2439536 h 2874765"/>
              <a:gd name="connsiteX120" fmla="*/ 1966556 w 2829381"/>
              <a:gd name="connsiteY120" fmla="*/ 2410621 h 2874765"/>
              <a:gd name="connsiteX121" fmla="*/ 2263913 w 2829381"/>
              <a:gd name="connsiteY121" fmla="*/ 2402313 h 2874765"/>
              <a:gd name="connsiteX122" fmla="*/ 2258862 w 2829381"/>
              <a:gd name="connsiteY122" fmla="*/ 2405409 h 2874765"/>
              <a:gd name="connsiteX123" fmla="*/ 2242161 w 2829381"/>
              <a:gd name="connsiteY123" fmla="*/ 2422839 h 2874765"/>
              <a:gd name="connsiteX124" fmla="*/ 2222283 w 2829381"/>
              <a:gd name="connsiteY124" fmla="*/ 2446133 h 2874765"/>
              <a:gd name="connsiteX125" fmla="*/ 2199472 w 2829381"/>
              <a:gd name="connsiteY125" fmla="*/ 2411762 h 2874765"/>
              <a:gd name="connsiteX126" fmla="*/ 2189126 w 2829381"/>
              <a:gd name="connsiteY126" fmla="*/ 2402558 h 2874765"/>
              <a:gd name="connsiteX127" fmla="*/ 2187497 w 2829381"/>
              <a:gd name="connsiteY127" fmla="*/ 2404431 h 2874765"/>
              <a:gd name="connsiteX128" fmla="*/ 2186519 w 2829381"/>
              <a:gd name="connsiteY128" fmla="*/ 2408341 h 2874765"/>
              <a:gd name="connsiteX129" fmla="*/ 2198006 w 2829381"/>
              <a:gd name="connsiteY129" fmla="*/ 2462423 h 2874765"/>
              <a:gd name="connsiteX130" fmla="*/ 2177965 w 2829381"/>
              <a:gd name="connsiteY130" fmla="*/ 2473663 h 2874765"/>
              <a:gd name="connsiteX131" fmla="*/ 2147740 w 2829381"/>
              <a:gd name="connsiteY131" fmla="*/ 2490441 h 2874765"/>
              <a:gd name="connsiteX132" fmla="*/ 2133646 w 2829381"/>
              <a:gd name="connsiteY132" fmla="*/ 2501030 h 2874765"/>
              <a:gd name="connsiteX133" fmla="*/ 2133483 w 2829381"/>
              <a:gd name="connsiteY133" fmla="*/ 2500948 h 2874765"/>
              <a:gd name="connsiteX134" fmla="*/ 2132180 w 2829381"/>
              <a:gd name="connsiteY134" fmla="*/ 2505591 h 2874765"/>
              <a:gd name="connsiteX135" fmla="*/ 2136661 w 2829381"/>
              <a:gd name="connsiteY135" fmla="*/ 2507871 h 2874765"/>
              <a:gd name="connsiteX136" fmla="*/ 2143097 w 2829381"/>
              <a:gd name="connsiteY136" fmla="*/ 2507220 h 2874765"/>
              <a:gd name="connsiteX137" fmla="*/ 2177965 w 2829381"/>
              <a:gd name="connsiteY137" fmla="*/ 2497609 h 2874765"/>
              <a:gd name="connsiteX138" fmla="*/ 2192548 w 2829381"/>
              <a:gd name="connsiteY138" fmla="*/ 2492803 h 2874765"/>
              <a:gd name="connsiteX139" fmla="*/ 2192548 w 2829381"/>
              <a:gd name="connsiteY139" fmla="*/ 2497772 h 2874765"/>
              <a:gd name="connsiteX140" fmla="*/ 2189126 w 2829381"/>
              <a:gd name="connsiteY140" fmla="*/ 2539473 h 2874765"/>
              <a:gd name="connsiteX141" fmla="*/ 2188882 w 2829381"/>
              <a:gd name="connsiteY141" fmla="*/ 2551528 h 2874765"/>
              <a:gd name="connsiteX142" fmla="*/ 2190592 w 2829381"/>
              <a:gd name="connsiteY142" fmla="*/ 2579954 h 2874765"/>
              <a:gd name="connsiteX143" fmla="*/ 2194421 w 2829381"/>
              <a:gd name="connsiteY143" fmla="*/ 2585329 h 2874765"/>
              <a:gd name="connsiteX144" fmla="*/ 2195643 w 2829381"/>
              <a:gd name="connsiteY144" fmla="*/ 2585329 h 2874765"/>
              <a:gd name="connsiteX145" fmla="*/ 2196621 w 2829381"/>
              <a:gd name="connsiteY145" fmla="*/ 2585329 h 2874765"/>
              <a:gd name="connsiteX146" fmla="*/ 2200287 w 2829381"/>
              <a:gd name="connsiteY146" fmla="*/ 2581012 h 2874765"/>
              <a:gd name="connsiteX147" fmla="*/ 2209411 w 2829381"/>
              <a:gd name="connsiteY147" fmla="*/ 2547048 h 2874765"/>
              <a:gd name="connsiteX148" fmla="*/ 2218536 w 2829381"/>
              <a:gd name="connsiteY148" fmla="*/ 2509663 h 2874765"/>
              <a:gd name="connsiteX149" fmla="*/ 2221876 w 2829381"/>
              <a:gd name="connsiteY149" fmla="*/ 2502577 h 2874765"/>
              <a:gd name="connsiteX150" fmla="*/ 2228882 w 2829381"/>
              <a:gd name="connsiteY150" fmla="*/ 2527419 h 2874765"/>
              <a:gd name="connsiteX151" fmla="*/ 2236459 w 2829381"/>
              <a:gd name="connsiteY151" fmla="*/ 2557799 h 2874765"/>
              <a:gd name="connsiteX152" fmla="*/ 2243465 w 2829381"/>
              <a:gd name="connsiteY152" fmla="*/ 2563582 h 2874765"/>
              <a:gd name="connsiteX153" fmla="*/ 2247050 w 2829381"/>
              <a:gd name="connsiteY153" fmla="*/ 2557963 h 2874765"/>
              <a:gd name="connsiteX154" fmla="*/ 2250145 w 2829381"/>
              <a:gd name="connsiteY154" fmla="*/ 2526034 h 2874765"/>
              <a:gd name="connsiteX155" fmla="*/ 2248271 w 2829381"/>
              <a:gd name="connsiteY155" fmla="*/ 2498667 h 2874765"/>
              <a:gd name="connsiteX156" fmla="*/ 2264076 w 2829381"/>
              <a:gd name="connsiteY156" fmla="*/ 2502903 h 2874765"/>
              <a:gd name="connsiteX157" fmla="*/ 2293975 w 2829381"/>
              <a:gd name="connsiteY157" fmla="*/ 2508686 h 2874765"/>
              <a:gd name="connsiteX158" fmla="*/ 2296256 w 2829381"/>
              <a:gd name="connsiteY158" fmla="*/ 2508849 h 2874765"/>
              <a:gd name="connsiteX159" fmla="*/ 2302203 w 2829381"/>
              <a:gd name="connsiteY159" fmla="*/ 2505102 h 2874765"/>
              <a:gd name="connsiteX160" fmla="*/ 2297560 w 2829381"/>
              <a:gd name="connsiteY160" fmla="*/ 2497527 h 2874765"/>
              <a:gd name="connsiteX161" fmla="*/ 2294057 w 2829381"/>
              <a:gd name="connsiteY161" fmla="*/ 2495573 h 2874765"/>
              <a:gd name="connsiteX162" fmla="*/ 2263669 w 2829381"/>
              <a:gd name="connsiteY162" fmla="*/ 2479853 h 2874765"/>
              <a:gd name="connsiteX163" fmla="*/ 2268476 w 2829381"/>
              <a:gd name="connsiteY163" fmla="*/ 2476595 h 2874765"/>
              <a:gd name="connsiteX164" fmla="*/ 2303833 w 2829381"/>
              <a:gd name="connsiteY164" fmla="*/ 2448984 h 2874765"/>
              <a:gd name="connsiteX165" fmla="*/ 2311572 w 2829381"/>
              <a:gd name="connsiteY165" fmla="*/ 2440839 h 2874765"/>
              <a:gd name="connsiteX166" fmla="*/ 2311979 w 2829381"/>
              <a:gd name="connsiteY166" fmla="*/ 2434975 h 2874765"/>
              <a:gd name="connsiteX167" fmla="*/ 2305706 w 2829381"/>
              <a:gd name="connsiteY167" fmla="*/ 2432775 h 2874765"/>
              <a:gd name="connsiteX168" fmla="*/ 2303425 w 2829381"/>
              <a:gd name="connsiteY168" fmla="*/ 2433590 h 2874765"/>
              <a:gd name="connsiteX169" fmla="*/ 2272467 w 2829381"/>
              <a:gd name="connsiteY169" fmla="*/ 2446785 h 2874765"/>
              <a:gd name="connsiteX170" fmla="*/ 2252752 w 2829381"/>
              <a:gd name="connsiteY170" fmla="*/ 2455907 h 2874765"/>
              <a:gd name="connsiteX171" fmla="*/ 2253078 w 2829381"/>
              <a:gd name="connsiteY171" fmla="*/ 2452568 h 2874765"/>
              <a:gd name="connsiteX172" fmla="*/ 2264158 w 2829381"/>
              <a:gd name="connsiteY172" fmla="*/ 2424060 h 2874765"/>
              <a:gd name="connsiteX173" fmla="*/ 2267824 w 2829381"/>
              <a:gd name="connsiteY173" fmla="*/ 2410947 h 2874765"/>
              <a:gd name="connsiteX174" fmla="*/ 2265624 w 2829381"/>
              <a:gd name="connsiteY174" fmla="*/ 2403128 h 2874765"/>
              <a:gd name="connsiteX175" fmla="*/ 2263913 w 2829381"/>
              <a:gd name="connsiteY175" fmla="*/ 2402313 h 2874765"/>
              <a:gd name="connsiteX176" fmla="*/ 1404673 w 2829381"/>
              <a:gd name="connsiteY176" fmla="*/ 2380648 h 2874765"/>
              <a:gd name="connsiteX177" fmla="*/ 1402229 w 2829381"/>
              <a:gd name="connsiteY177" fmla="*/ 2382521 h 2874765"/>
              <a:gd name="connsiteX178" fmla="*/ 1401903 w 2829381"/>
              <a:gd name="connsiteY178" fmla="*/ 2382766 h 2874765"/>
              <a:gd name="connsiteX179" fmla="*/ 1401169 w 2829381"/>
              <a:gd name="connsiteY179" fmla="*/ 2383417 h 2874765"/>
              <a:gd name="connsiteX180" fmla="*/ 1400599 w 2829381"/>
              <a:gd name="connsiteY180" fmla="*/ 2383906 h 2874765"/>
              <a:gd name="connsiteX181" fmla="*/ 1399703 w 2829381"/>
              <a:gd name="connsiteY181" fmla="*/ 2385209 h 2874765"/>
              <a:gd name="connsiteX182" fmla="*/ 1395059 w 2829381"/>
              <a:gd name="connsiteY182" fmla="*/ 2397997 h 2874765"/>
              <a:gd name="connsiteX183" fmla="*/ 1371597 w 2829381"/>
              <a:gd name="connsiteY183" fmla="*/ 2469590 h 2874765"/>
              <a:gd name="connsiteX184" fmla="*/ 1369071 w 2829381"/>
              <a:gd name="connsiteY184" fmla="*/ 2474151 h 2874765"/>
              <a:gd name="connsiteX185" fmla="*/ 1363287 w 2829381"/>
              <a:gd name="connsiteY185" fmla="*/ 2463156 h 2874765"/>
              <a:gd name="connsiteX186" fmla="*/ 1337054 w 2829381"/>
              <a:gd name="connsiteY186" fmla="*/ 2416160 h 2874765"/>
              <a:gd name="connsiteX187" fmla="*/ 1325079 w 2829381"/>
              <a:gd name="connsiteY187" fmla="*/ 2399056 h 2874765"/>
              <a:gd name="connsiteX188" fmla="*/ 1318235 w 2829381"/>
              <a:gd name="connsiteY188" fmla="*/ 2396775 h 2874765"/>
              <a:gd name="connsiteX189" fmla="*/ 1317257 w 2829381"/>
              <a:gd name="connsiteY189" fmla="*/ 2403291 h 2874765"/>
              <a:gd name="connsiteX190" fmla="*/ 1321657 w 2829381"/>
              <a:gd name="connsiteY190" fmla="*/ 2422106 h 2874765"/>
              <a:gd name="connsiteX191" fmla="*/ 1333959 w 2829381"/>
              <a:gd name="connsiteY191" fmla="*/ 2458758 h 2874765"/>
              <a:gd name="connsiteX192" fmla="*/ 1345201 w 2829381"/>
              <a:gd name="connsiteY192" fmla="*/ 2485554 h 2874765"/>
              <a:gd name="connsiteX193" fmla="*/ 1342594 w 2829381"/>
              <a:gd name="connsiteY193" fmla="*/ 2485228 h 2874765"/>
              <a:gd name="connsiteX194" fmla="*/ 1312207 w 2829381"/>
              <a:gd name="connsiteY194" fmla="*/ 2468613 h 2874765"/>
              <a:gd name="connsiteX195" fmla="*/ 1274487 w 2829381"/>
              <a:gd name="connsiteY195" fmla="*/ 2451020 h 2874765"/>
              <a:gd name="connsiteX196" fmla="*/ 1265200 w 2829381"/>
              <a:gd name="connsiteY196" fmla="*/ 2449635 h 2874765"/>
              <a:gd name="connsiteX197" fmla="*/ 1263978 w 2829381"/>
              <a:gd name="connsiteY197" fmla="*/ 2450450 h 2874765"/>
              <a:gd name="connsiteX198" fmla="*/ 1262837 w 2829381"/>
              <a:gd name="connsiteY198" fmla="*/ 2451753 h 2874765"/>
              <a:gd name="connsiteX199" fmla="*/ 1267399 w 2829381"/>
              <a:gd name="connsiteY199" fmla="*/ 2461771 h 2874765"/>
              <a:gd name="connsiteX200" fmla="*/ 1301616 w 2829381"/>
              <a:gd name="connsiteY200" fmla="*/ 2488649 h 2874765"/>
              <a:gd name="connsiteX201" fmla="*/ 1333877 w 2829381"/>
              <a:gd name="connsiteY201" fmla="*/ 2510478 h 2874765"/>
              <a:gd name="connsiteX202" fmla="*/ 1328419 w 2829381"/>
              <a:gd name="connsiteY202" fmla="*/ 2513410 h 2874765"/>
              <a:gd name="connsiteX203" fmla="*/ 1321901 w 2829381"/>
              <a:gd name="connsiteY203" fmla="*/ 2516993 h 2874765"/>
              <a:gd name="connsiteX204" fmla="*/ 1319946 w 2829381"/>
              <a:gd name="connsiteY204" fmla="*/ 2518052 h 2874765"/>
              <a:gd name="connsiteX205" fmla="*/ 1319294 w 2829381"/>
              <a:gd name="connsiteY205" fmla="*/ 2518460 h 2874765"/>
              <a:gd name="connsiteX206" fmla="*/ 1262674 w 2829381"/>
              <a:gd name="connsiteY206" fmla="*/ 2550876 h 2874765"/>
              <a:gd name="connsiteX207" fmla="*/ 1262348 w 2829381"/>
              <a:gd name="connsiteY207" fmla="*/ 2551121 h 2874765"/>
              <a:gd name="connsiteX208" fmla="*/ 1256727 w 2829381"/>
              <a:gd name="connsiteY208" fmla="*/ 2554949 h 2874765"/>
              <a:gd name="connsiteX209" fmla="*/ 1253224 w 2829381"/>
              <a:gd name="connsiteY209" fmla="*/ 2557799 h 2874765"/>
              <a:gd name="connsiteX210" fmla="*/ 1251106 w 2829381"/>
              <a:gd name="connsiteY210" fmla="*/ 2559510 h 2874765"/>
              <a:gd name="connsiteX211" fmla="*/ 1249802 w 2829381"/>
              <a:gd name="connsiteY211" fmla="*/ 2564397 h 2874765"/>
              <a:gd name="connsiteX212" fmla="*/ 1254527 w 2829381"/>
              <a:gd name="connsiteY212" fmla="*/ 2566677 h 2874765"/>
              <a:gd name="connsiteX213" fmla="*/ 1256809 w 2829381"/>
              <a:gd name="connsiteY213" fmla="*/ 2566189 h 2874765"/>
              <a:gd name="connsiteX214" fmla="*/ 1284589 w 2829381"/>
              <a:gd name="connsiteY214" fmla="*/ 2557963 h 2874765"/>
              <a:gd name="connsiteX215" fmla="*/ 1336728 w 2829381"/>
              <a:gd name="connsiteY215" fmla="*/ 2541591 h 2874765"/>
              <a:gd name="connsiteX216" fmla="*/ 1339580 w 2829381"/>
              <a:gd name="connsiteY216" fmla="*/ 2541917 h 2874765"/>
              <a:gd name="connsiteX217" fmla="*/ 1338032 w 2829381"/>
              <a:gd name="connsiteY217" fmla="*/ 2564397 h 2874765"/>
              <a:gd name="connsiteX218" fmla="*/ 1335506 w 2829381"/>
              <a:gd name="connsiteY218" fmla="*/ 2603655 h 2874765"/>
              <a:gd name="connsiteX219" fmla="*/ 1336321 w 2829381"/>
              <a:gd name="connsiteY219" fmla="*/ 2610008 h 2874765"/>
              <a:gd name="connsiteX220" fmla="*/ 1341698 w 2829381"/>
              <a:gd name="connsiteY220" fmla="*/ 2612941 h 2874765"/>
              <a:gd name="connsiteX221" fmla="*/ 1343735 w 2829381"/>
              <a:gd name="connsiteY221" fmla="*/ 2611393 h 2874765"/>
              <a:gd name="connsiteX222" fmla="*/ 1346423 w 2829381"/>
              <a:gd name="connsiteY222" fmla="*/ 2606424 h 2874765"/>
              <a:gd name="connsiteX223" fmla="*/ 1355955 w 2829381"/>
              <a:gd name="connsiteY223" fmla="*/ 2582560 h 2874765"/>
              <a:gd name="connsiteX224" fmla="*/ 1362635 w 2829381"/>
              <a:gd name="connsiteY224" fmla="*/ 2563012 h 2874765"/>
              <a:gd name="connsiteX225" fmla="*/ 1372248 w 2829381"/>
              <a:gd name="connsiteY225" fmla="*/ 2581745 h 2874765"/>
              <a:gd name="connsiteX226" fmla="*/ 1387320 w 2829381"/>
              <a:gd name="connsiteY226" fmla="*/ 2615547 h 2874765"/>
              <a:gd name="connsiteX227" fmla="*/ 1406709 w 2829381"/>
              <a:gd name="connsiteY227" fmla="*/ 2651710 h 2874765"/>
              <a:gd name="connsiteX228" fmla="*/ 1412738 w 2829381"/>
              <a:gd name="connsiteY228" fmla="*/ 2658226 h 2874765"/>
              <a:gd name="connsiteX229" fmla="*/ 1414856 w 2829381"/>
              <a:gd name="connsiteY229" fmla="*/ 2656760 h 2874765"/>
              <a:gd name="connsiteX230" fmla="*/ 1416485 w 2829381"/>
              <a:gd name="connsiteY230" fmla="*/ 2650244 h 2874765"/>
              <a:gd name="connsiteX231" fmla="*/ 1413878 w 2829381"/>
              <a:gd name="connsiteY231" fmla="*/ 2638434 h 2874765"/>
              <a:gd name="connsiteX232" fmla="*/ 1397829 w 2829381"/>
              <a:gd name="connsiteY232" fmla="*/ 2562116 h 2874765"/>
              <a:gd name="connsiteX233" fmla="*/ 1396363 w 2829381"/>
              <a:gd name="connsiteY233" fmla="*/ 2551854 h 2874765"/>
              <a:gd name="connsiteX234" fmla="*/ 1402473 w 2829381"/>
              <a:gd name="connsiteY234" fmla="*/ 2556008 h 2874765"/>
              <a:gd name="connsiteX235" fmla="*/ 1443370 w 2829381"/>
              <a:gd name="connsiteY235" fmla="*/ 2585818 h 2874765"/>
              <a:gd name="connsiteX236" fmla="*/ 1488747 w 2829381"/>
              <a:gd name="connsiteY236" fmla="*/ 2611637 h 2874765"/>
              <a:gd name="connsiteX237" fmla="*/ 1497872 w 2829381"/>
              <a:gd name="connsiteY237" fmla="*/ 2614569 h 2874765"/>
              <a:gd name="connsiteX238" fmla="*/ 1500479 w 2829381"/>
              <a:gd name="connsiteY238" fmla="*/ 2614569 h 2874765"/>
              <a:gd name="connsiteX239" fmla="*/ 1501701 w 2829381"/>
              <a:gd name="connsiteY239" fmla="*/ 2609275 h 2874765"/>
              <a:gd name="connsiteX240" fmla="*/ 1496161 w 2829381"/>
              <a:gd name="connsiteY240" fmla="*/ 2602434 h 2874765"/>
              <a:gd name="connsiteX241" fmla="*/ 1477260 w 2829381"/>
              <a:gd name="connsiteY241" fmla="*/ 2584922 h 2874765"/>
              <a:gd name="connsiteX242" fmla="*/ 1430498 w 2829381"/>
              <a:gd name="connsiteY242" fmla="*/ 2539392 h 2874765"/>
              <a:gd name="connsiteX243" fmla="*/ 1421129 w 2829381"/>
              <a:gd name="connsiteY243" fmla="*/ 2529700 h 2874765"/>
              <a:gd name="connsiteX244" fmla="*/ 1425854 w 2829381"/>
              <a:gd name="connsiteY244" fmla="*/ 2530270 h 2874765"/>
              <a:gd name="connsiteX245" fmla="*/ 1457708 w 2829381"/>
              <a:gd name="connsiteY245" fmla="*/ 2543627 h 2874765"/>
              <a:gd name="connsiteX246" fmla="*/ 1510173 w 2829381"/>
              <a:gd name="connsiteY246" fmla="*/ 2559184 h 2874765"/>
              <a:gd name="connsiteX247" fmla="*/ 1516528 w 2829381"/>
              <a:gd name="connsiteY247" fmla="*/ 2559999 h 2874765"/>
              <a:gd name="connsiteX248" fmla="*/ 1518809 w 2829381"/>
              <a:gd name="connsiteY248" fmla="*/ 2559429 h 2874765"/>
              <a:gd name="connsiteX249" fmla="*/ 1518565 w 2829381"/>
              <a:gd name="connsiteY249" fmla="*/ 2559347 h 2874765"/>
              <a:gd name="connsiteX250" fmla="*/ 1519461 w 2829381"/>
              <a:gd name="connsiteY250" fmla="*/ 2553809 h 2874765"/>
              <a:gd name="connsiteX251" fmla="*/ 1515958 w 2829381"/>
              <a:gd name="connsiteY251" fmla="*/ 2550632 h 2874765"/>
              <a:gd name="connsiteX252" fmla="*/ 1494369 w 2829381"/>
              <a:gd name="connsiteY252" fmla="*/ 2535157 h 2874765"/>
              <a:gd name="connsiteX253" fmla="*/ 1438237 w 2829381"/>
              <a:gd name="connsiteY253" fmla="*/ 2502251 h 2874765"/>
              <a:gd name="connsiteX254" fmla="*/ 1422188 w 2829381"/>
              <a:gd name="connsiteY254" fmla="*/ 2492477 h 2874765"/>
              <a:gd name="connsiteX255" fmla="*/ 1436526 w 2829381"/>
              <a:gd name="connsiteY255" fmla="*/ 2464948 h 2874765"/>
              <a:gd name="connsiteX256" fmla="*/ 1456405 w 2829381"/>
              <a:gd name="connsiteY256" fmla="*/ 2422839 h 2874765"/>
              <a:gd name="connsiteX257" fmla="*/ 1456812 w 2829381"/>
              <a:gd name="connsiteY257" fmla="*/ 2412983 h 2874765"/>
              <a:gd name="connsiteX258" fmla="*/ 1454286 w 2829381"/>
              <a:gd name="connsiteY258" fmla="*/ 2412983 h 2874765"/>
              <a:gd name="connsiteX259" fmla="*/ 1450620 w 2829381"/>
              <a:gd name="connsiteY259" fmla="*/ 2416078 h 2874765"/>
              <a:gd name="connsiteX260" fmla="*/ 1406220 w 2829381"/>
              <a:gd name="connsiteY260" fmla="*/ 2461445 h 2874765"/>
              <a:gd name="connsiteX261" fmla="*/ 1397666 w 2829381"/>
              <a:gd name="connsiteY261" fmla="*/ 2469265 h 2874765"/>
              <a:gd name="connsiteX262" fmla="*/ 1403776 w 2829381"/>
              <a:gd name="connsiteY262" fmla="*/ 2443364 h 2874765"/>
              <a:gd name="connsiteX263" fmla="*/ 1409072 w 2829381"/>
              <a:gd name="connsiteY263" fmla="*/ 2389037 h 2874765"/>
              <a:gd name="connsiteX264" fmla="*/ 1409153 w 2829381"/>
              <a:gd name="connsiteY264" fmla="*/ 2386675 h 2874765"/>
              <a:gd name="connsiteX265" fmla="*/ 1404673 w 2829381"/>
              <a:gd name="connsiteY265" fmla="*/ 2380648 h 2874765"/>
              <a:gd name="connsiteX266" fmla="*/ 1002059 w 2829381"/>
              <a:gd name="connsiteY266" fmla="*/ 2217261 h 2874765"/>
              <a:gd name="connsiteX267" fmla="*/ 999859 w 2829381"/>
              <a:gd name="connsiteY267" fmla="*/ 2218972 h 2874765"/>
              <a:gd name="connsiteX268" fmla="*/ 1002873 w 2829381"/>
              <a:gd name="connsiteY268" fmla="*/ 2315082 h 2874765"/>
              <a:gd name="connsiteX269" fmla="*/ 998311 w 2829381"/>
              <a:gd name="connsiteY269" fmla="*/ 2310113 h 2874765"/>
              <a:gd name="connsiteX270" fmla="*/ 984706 w 2829381"/>
              <a:gd name="connsiteY270" fmla="*/ 2292113 h 2874765"/>
              <a:gd name="connsiteX271" fmla="*/ 949430 w 2829381"/>
              <a:gd name="connsiteY271" fmla="*/ 2248212 h 2874765"/>
              <a:gd name="connsiteX272" fmla="*/ 941202 w 2829381"/>
              <a:gd name="connsiteY272" fmla="*/ 2239416 h 2874765"/>
              <a:gd name="connsiteX273" fmla="*/ 938921 w 2829381"/>
              <a:gd name="connsiteY273" fmla="*/ 2238927 h 2874765"/>
              <a:gd name="connsiteX274" fmla="*/ 936151 w 2829381"/>
              <a:gd name="connsiteY274" fmla="*/ 2239090 h 2874765"/>
              <a:gd name="connsiteX275" fmla="*/ 936396 w 2829381"/>
              <a:gd name="connsiteY275" fmla="*/ 2243488 h 2874765"/>
              <a:gd name="connsiteX276" fmla="*/ 945846 w 2829381"/>
              <a:gd name="connsiteY276" fmla="*/ 2260348 h 2874765"/>
              <a:gd name="connsiteX277" fmla="*/ 982425 w 2829381"/>
              <a:gd name="connsiteY277" fmla="*/ 2318095 h 2874765"/>
              <a:gd name="connsiteX278" fmla="*/ 989350 w 2829381"/>
              <a:gd name="connsiteY278" fmla="*/ 2327625 h 2874765"/>
              <a:gd name="connsiteX279" fmla="*/ 987313 w 2829381"/>
              <a:gd name="connsiteY279" fmla="*/ 2329906 h 2874765"/>
              <a:gd name="connsiteX280" fmla="*/ 911792 w 2829381"/>
              <a:gd name="connsiteY280" fmla="*/ 2364032 h 2874765"/>
              <a:gd name="connsiteX281" fmla="*/ 907556 w 2829381"/>
              <a:gd name="connsiteY281" fmla="*/ 2366150 h 2874765"/>
              <a:gd name="connsiteX282" fmla="*/ 909430 w 2829381"/>
              <a:gd name="connsiteY282" fmla="*/ 2374621 h 2874765"/>
              <a:gd name="connsiteX283" fmla="*/ 913422 w 2829381"/>
              <a:gd name="connsiteY283" fmla="*/ 2375028 h 2874765"/>
              <a:gd name="connsiteX284" fmla="*/ 919613 w 2829381"/>
              <a:gd name="connsiteY284" fmla="*/ 2374784 h 2874765"/>
              <a:gd name="connsiteX285" fmla="*/ 939165 w 2829381"/>
              <a:gd name="connsiteY285" fmla="*/ 2373480 h 2874765"/>
              <a:gd name="connsiteX286" fmla="*/ 948045 w 2829381"/>
              <a:gd name="connsiteY286" fmla="*/ 2372259 h 2874765"/>
              <a:gd name="connsiteX287" fmla="*/ 952282 w 2829381"/>
              <a:gd name="connsiteY287" fmla="*/ 2371689 h 2874765"/>
              <a:gd name="connsiteX288" fmla="*/ 990083 w 2829381"/>
              <a:gd name="connsiteY288" fmla="*/ 2362729 h 2874765"/>
              <a:gd name="connsiteX289" fmla="*/ 1001081 w 2829381"/>
              <a:gd name="connsiteY289" fmla="*/ 2360449 h 2874765"/>
              <a:gd name="connsiteX290" fmla="*/ 995052 w 2829381"/>
              <a:gd name="connsiteY290" fmla="*/ 2380241 h 2874765"/>
              <a:gd name="connsiteX291" fmla="*/ 982751 w 2829381"/>
              <a:gd name="connsiteY291" fmla="*/ 2419336 h 2874765"/>
              <a:gd name="connsiteX292" fmla="*/ 971101 w 2829381"/>
              <a:gd name="connsiteY292" fmla="*/ 2456151 h 2874765"/>
              <a:gd name="connsiteX293" fmla="*/ 970205 w 2829381"/>
              <a:gd name="connsiteY293" fmla="*/ 2468287 h 2874765"/>
              <a:gd name="connsiteX294" fmla="*/ 972730 w 2829381"/>
              <a:gd name="connsiteY294" fmla="*/ 2468939 h 2874765"/>
              <a:gd name="connsiteX295" fmla="*/ 977048 w 2829381"/>
              <a:gd name="connsiteY295" fmla="*/ 2466088 h 2874765"/>
              <a:gd name="connsiteX296" fmla="*/ 980307 w 2829381"/>
              <a:gd name="connsiteY296" fmla="*/ 2459572 h 2874765"/>
              <a:gd name="connsiteX297" fmla="*/ 1012405 w 2829381"/>
              <a:gd name="connsiteY297" fmla="*/ 2394576 h 2874765"/>
              <a:gd name="connsiteX298" fmla="*/ 1018352 w 2829381"/>
              <a:gd name="connsiteY298" fmla="*/ 2381137 h 2874765"/>
              <a:gd name="connsiteX299" fmla="*/ 1021366 w 2829381"/>
              <a:gd name="connsiteY299" fmla="*/ 2395472 h 2874765"/>
              <a:gd name="connsiteX300" fmla="*/ 1038719 w 2829381"/>
              <a:gd name="connsiteY300" fmla="*/ 2488812 h 2874765"/>
              <a:gd name="connsiteX301" fmla="*/ 1045970 w 2829381"/>
              <a:gd name="connsiteY301" fmla="*/ 2514387 h 2874765"/>
              <a:gd name="connsiteX302" fmla="*/ 1049636 w 2829381"/>
              <a:gd name="connsiteY302" fmla="*/ 2518704 h 2874765"/>
              <a:gd name="connsiteX303" fmla="*/ 1051184 w 2829381"/>
              <a:gd name="connsiteY303" fmla="*/ 2518623 h 2874765"/>
              <a:gd name="connsiteX304" fmla="*/ 1051835 w 2829381"/>
              <a:gd name="connsiteY304" fmla="*/ 2518623 h 2874765"/>
              <a:gd name="connsiteX305" fmla="*/ 1054361 w 2829381"/>
              <a:gd name="connsiteY305" fmla="*/ 2512595 h 2874765"/>
              <a:gd name="connsiteX306" fmla="*/ 1051021 w 2829381"/>
              <a:gd name="connsiteY306" fmla="*/ 2488731 h 2874765"/>
              <a:gd name="connsiteX307" fmla="*/ 1046866 w 2829381"/>
              <a:gd name="connsiteY307" fmla="*/ 2455988 h 2874765"/>
              <a:gd name="connsiteX308" fmla="*/ 1039615 w 2829381"/>
              <a:gd name="connsiteY308" fmla="*/ 2392051 h 2874765"/>
              <a:gd name="connsiteX309" fmla="*/ 1038719 w 2829381"/>
              <a:gd name="connsiteY309" fmla="*/ 2384639 h 2874765"/>
              <a:gd name="connsiteX310" fmla="*/ 1045725 w 2829381"/>
              <a:gd name="connsiteY310" fmla="*/ 2391644 h 2874765"/>
              <a:gd name="connsiteX311" fmla="*/ 1068781 w 2829381"/>
              <a:gd name="connsiteY311" fmla="*/ 2427237 h 2874765"/>
              <a:gd name="connsiteX312" fmla="*/ 1104382 w 2829381"/>
              <a:gd name="connsiteY312" fmla="*/ 2480016 h 2874765"/>
              <a:gd name="connsiteX313" fmla="*/ 1119372 w 2829381"/>
              <a:gd name="connsiteY313" fmla="*/ 2496468 h 2874765"/>
              <a:gd name="connsiteX314" fmla="*/ 1119943 w 2829381"/>
              <a:gd name="connsiteY314" fmla="*/ 2486369 h 2874765"/>
              <a:gd name="connsiteX315" fmla="*/ 1086785 w 2829381"/>
              <a:gd name="connsiteY315" fmla="*/ 2424956 h 2874765"/>
              <a:gd name="connsiteX316" fmla="*/ 1060227 w 2829381"/>
              <a:gd name="connsiteY316" fmla="*/ 2380892 h 2874765"/>
              <a:gd name="connsiteX317" fmla="*/ 1058271 w 2829381"/>
              <a:gd name="connsiteY317" fmla="*/ 2374947 h 2874765"/>
              <a:gd name="connsiteX318" fmla="*/ 1105930 w 2829381"/>
              <a:gd name="connsiteY318" fmla="*/ 2414368 h 2874765"/>
              <a:gd name="connsiteX319" fmla="*/ 1146827 w 2829381"/>
              <a:gd name="connsiteY319" fmla="*/ 2447110 h 2874765"/>
              <a:gd name="connsiteX320" fmla="*/ 1153018 w 2829381"/>
              <a:gd name="connsiteY320" fmla="*/ 2450776 h 2874765"/>
              <a:gd name="connsiteX321" fmla="*/ 1155055 w 2829381"/>
              <a:gd name="connsiteY321" fmla="*/ 2450857 h 2874765"/>
              <a:gd name="connsiteX322" fmla="*/ 1157499 w 2829381"/>
              <a:gd name="connsiteY322" fmla="*/ 2446133 h 2874765"/>
              <a:gd name="connsiteX323" fmla="*/ 1155137 w 2829381"/>
              <a:gd name="connsiteY323" fmla="*/ 2441979 h 2874765"/>
              <a:gd name="connsiteX324" fmla="*/ 1139413 w 2829381"/>
              <a:gd name="connsiteY324" fmla="*/ 2424956 h 2874765"/>
              <a:gd name="connsiteX325" fmla="*/ 1107315 w 2829381"/>
              <a:gd name="connsiteY325" fmla="*/ 2393354 h 2874765"/>
              <a:gd name="connsiteX326" fmla="*/ 1067803 w 2829381"/>
              <a:gd name="connsiteY326" fmla="*/ 2355562 h 2874765"/>
              <a:gd name="connsiteX327" fmla="*/ 1058109 w 2829381"/>
              <a:gd name="connsiteY327" fmla="*/ 2345136 h 2874765"/>
              <a:gd name="connsiteX328" fmla="*/ 1064381 w 2829381"/>
              <a:gd name="connsiteY328" fmla="*/ 2343426 h 2874765"/>
              <a:gd name="connsiteX329" fmla="*/ 1104790 w 2829381"/>
              <a:gd name="connsiteY329" fmla="*/ 2328276 h 2874765"/>
              <a:gd name="connsiteX330" fmla="*/ 1131348 w 2829381"/>
              <a:gd name="connsiteY330" fmla="*/ 2315163 h 2874765"/>
              <a:gd name="connsiteX331" fmla="*/ 1138028 w 2829381"/>
              <a:gd name="connsiteY331" fmla="*/ 2311009 h 2874765"/>
              <a:gd name="connsiteX332" fmla="*/ 1141369 w 2829381"/>
              <a:gd name="connsiteY332" fmla="*/ 2303679 h 2874765"/>
              <a:gd name="connsiteX333" fmla="*/ 1134036 w 2829381"/>
              <a:gd name="connsiteY333" fmla="*/ 2299851 h 2874765"/>
              <a:gd name="connsiteX334" fmla="*/ 1119698 w 2829381"/>
              <a:gd name="connsiteY334" fmla="*/ 2301887 h 2874765"/>
              <a:gd name="connsiteX335" fmla="*/ 1072528 w 2829381"/>
              <a:gd name="connsiteY335" fmla="*/ 2311661 h 2874765"/>
              <a:gd name="connsiteX336" fmla="*/ 1054443 w 2829381"/>
              <a:gd name="connsiteY336" fmla="*/ 2313941 h 2874765"/>
              <a:gd name="connsiteX337" fmla="*/ 1065604 w 2829381"/>
              <a:gd name="connsiteY337" fmla="*/ 2295453 h 2874765"/>
              <a:gd name="connsiteX338" fmla="*/ 1089392 w 2829381"/>
              <a:gd name="connsiteY338" fmla="*/ 2254321 h 2874765"/>
              <a:gd name="connsiteX339" fmla="*/ 1099005 w 2829381"/>
              <a:gd name="connsiteY339" fmla="*/ 2229642 h 2874765"/>
              <a:gd name="connsiteX340" fmla="*/ 1097865 w 2829381"/>
              <a:gd name="connsiteY340" fmla="*/ 2223940 h 2874765"/>
              <a:gd name="connsiteX341" fmla="*/ 1096235 w 2829381"/>
              <a:gd name="connsiteY341" fmla="*/ 2222963 h 2874765"/>
              <a:gd name="connsiteX342" fmla="*/ 1095665 w 2829381"/>
              <a:gd name="connsiteY342" fmla="*/ 2222963 h 2874765"/>
              <a:gd name="connsiteX343" fmla="*/ 1094525 w 2829381"/>
              <a:gd name="connsiteY343" fmla="*/ 2222963 h 2874765"/>
              <a:gd name="connsiteX344" fmla="*/ 1091347 w 2829381"/>
              <a:gd name="connsiteY344" fmla="*/ 2224918 h 2874765"/>
              <a:gd name="connsiteX345" fmla="*/ 1088822 w 2829381"/>
              <a:gd name="connsiteY345" fmla="*/ 2228013 h 2874765"/>
              <a:gd name="connsiteX346" fmla="*/ 1062671 w 2829381"/>
              <a:gd name="connsiteY346" fmla="*/ 2261651 h 2874765"/>
              <a:gd name="connsiteX347" fmla="*/ 1031387 w 2829381"/>
              <a:gd name="connsiteY347" fmla="*/ 2304656 h 2874765"/>
              <a:gd name="connsiteX348" fmla="*/ 1027965 w 2829381"/>
              <a:gd name="connsiteY348" fmla="*/ 2309706 h 2874765"/>
              <a:gd name="connsiteX349" fmla="*/ 1022181 w 2829381"/>
              <a:gd name="connsiteY349" fmla="*/ 2282339 h 2874765"/>
              <a:gd name="connsiteX350" fmla="*/ 1007761 w 2829381"/>
              <a:gd name="connsiteY350" fmla="*/ 2226221 h 2874765"/>
              <a:gd name="connsiteX351" fmla="*/ 1002059 w 2829381"/>
              <a:gd name="connsiteY351" fmla="*/ 2217261 h 2874765"/>
              <a:gd name="connsiteX352" fmla="*/ 1613637 w 2829381"/>
              <a:gd name="connsiteY352" fmla="*/ 2159677 h 2874765"/>
              <a:gd name="connsiteX353" fmla="*/ 1610379 w 2829381"/>
              <a:gd name="connsiteY353" fmla="*/ 2161958 h 2874765"/>
              <a:gd name="connsiteX354" fmla="*/ 1609646 w 2829381"/>
              <a:gd name="connsiteY354" fmla="*/ 2165786 h 2874765"/>
              <a:gd name="connsiteX355" fmla="*/ 1608912 w 2829381"/>
              <a:gd name="connsiteY355" fmla="*/ 2189080 h 2874765"/>
              <a:gd name="connsiteX356" fmla="*/ 1609808 w 2829381"/>
              <a:gd name="connsiteY356" fmla="*/ 2230456 h 2874765"/>
              <a:gd name="connsiteX357" fmla="*/ 1613230 w 2829381"/>
              <a:gd name="connsiteY357" fmla="*/ 2281932 h 2874765"/>
              <a:gd name="connsiteX358" fmla="*/ 1617955 w 2829381"/>
              <a:gd name="connsiteY358" fmla="*/ 2313208 h 2874765"/>
              <a:gd name="connsiteX359" fmla="*/ 1611927 w 2829381"/>
              <a:gd name="connsiteY359" fmla="*/ 2306529 h 2874765"/>
              <a:gd name="connsiteX360" fmla="*/ 1562557 w 2829381"/>
              <a:gd name="connsiteY360" fmla="*/ 2251633 h 2874765"/>
              <a:gd name="connsiteX361" fmla="*/ 1510743 w 2829381"/>
              <a:gd name="connsiteY361" fmla="*/ 2201216 h 2874765"/>
              <a:gd name="connsiteX362" fmla="*/ 1501701 w 2829381"/>
              <a:gd name="connsiteY362" fmla="*/ 2193234 h 2874765"/>
              <a:gd name="connsiteX363" fmla="*/ 1495917 w 2829381"/>
              <a:gd name="connsiteY363" fmla="*/ 2192420 h 2874765"/>
              <a:gd name="connsiteX364" fmla="*/ 1495672 w 2829381"/>
              <a:gd name="connsiteY364" fmla="*/ 2197632 h 2874765"/>
              <a:gd name="connsiteX365" fmla="*/ 1496976 w 2829381"/>
              <a:gd name="connsiteY365" fmla="*/ 2201460 h 2874765"/>
              <a:gd name="connsiteX366" fmla="*/ 1512617 w 2829381"/>
              <a:gd name="connsiteY366" fmla="*/ 2226710 h 2874765"/>
              <a:gd name="connsiteX367" fmla="*/ 1539094 w 2829381"/>
              <a:gd name="connsiteY367" fmla="*/ 2266049 h 2874765"/>
              <a:gd name="connsiteX368" fmla="*/ 1562802 w 2829381"/>
              <a:gd name="connsiteY368" fmla="*/ 2299443 h 2874765"/>
              <a:gd name="connsiteX369" fmla="*/ 1588545 w 2829381"/>
              <a:gd name="connsiteY369" fmla="*/ 2331942 h 2874765"/>
              <a:gd name="connsiteX370" fmla="*/ 1581295 w 2829381"/>
              <a:gd name="connsiteY370" fmla="*/ 2338376 h 2874765"/>
              <a:gd name="connsiteX371" fmla="*/ 1551477 w 2829381"/>
              <a:gd name="connsiteY371" fmla="*/ 2363055 h 2874765"/>
              <a:gd name="connsiteX372" fmla="*/ 1539746 w 2829381"/>
              <a:gd name="connsiteY372" fmla="*/ 2373725 h 2874765"/>
              <a:gd name="connsiteX373" fmla="*/ 1528504 w 2829381"/>
              <a:gd name="connsiteY373" fmla="*/ 2384232 h 2874765"/>
              <a:gd name="connsiteX374" fmla="*/ 1518483 w 2829381"/>
              <a:gd name="connsiteY374" fmla="*/ 2393761 h 2874765"/>
              <a:gd name="connsiteX375" fmla="*/ 1514165 w 2829381"/>
              <a:gd name="connsiteY375" fmla="*/ 2399218 h 2874765"/>
              <a:gd name="connsiteX376" fmla="*/ 1513025 w 2829381"/>
              <a:gd name="connsiteY376" fmla="*/ 2400847 h 2874765"/>
              <a:gd name="connsiteX377" fmla="*/ 1522638 w 2829381"/>
              <a:gd name="connsiteY377" fmla="*/ 2402069 h 2874765"/>
              <a:gd name="connsiteX378" fmla="*/ 1537954 w 2829381"/>
              <a:gd name="connsiteY378" fmla="*/ 2393191 h 2874765"/>
              <a:gd name="connsiteX379" fmla="*/ 1579991 w 2829381"/>
              <a:gd name="connsiteY379" fmla="*/ 2367942 h 2874765"/>
              <a:gd name="connsiteX380" fmla="*/ 1589605 w 2829381"/>
              <a:gd name="connsiteY380" fmla="*/ 2363137 h 2874765"/>
              <a:gd name="connsiteX381" fmla="*/ 1590419 w 2829381"/>
              <a:gd name="connsiteY381" fmla="*/ 2367209 h 2874765"/>
              <a:gd name="connsiteX382" fmla="*/ 1586916 w 2829381"/>
              <a:gd name="connsiteY382" fmla="*/ 2398404 h 2874765"/>
              <a:gd name="connsiteX383" fmla="*/ 1582924 w 2829381"/>
              <a:gd name="connsiteY383" fmla="*/ 2458676 h 2874765"/>
              <a:gd name="connsiteX384" fmla="*/ 1584554 w 2829381"/>
              <a:gd name="connsiteY384" fmla="*/ 2477084 h 2874765"/>
              <a:gd name="connsiteX385" fmla="*/ 1588627 w 2829381"/>
              <a:gd name="connsiteY385" fmla="*/ 2482296 h 2874765"/>
              <a:gd name="connsiteX386" fmla="*/ 1592537 w 2829381"/>
              <a:gd name="connsiteY386" fmla="*/ 2480179 h 2874765"/>
              <a:gd name="connsiteX387" fmla="*/ 1593434 w 2829381"/>
              <a:gd name="connsiteY387" fmla="*/ 2477898 h 2874765"/>
              <a:gd name="connsiteX388" fmla="*/ 1603698 w 2829381"/>
              <a:gd name="connsiteY388" fmla="*/ 2443282 h 2874765"/>
              <a:gd name="connsiteX389" fmla="*/ 1617792 w 2829381"/>
              <a:gd name="connsiteY389" fmla="*/ 2387408 h 2874765"/>
              <a:gd name="connsiteX390" fmla="*/ 1623658 w 2829381"/>
              <a:gd name="connsiteY390" fmla="*/ 2393191 h 2874765"/>
              <a:gd name="connsiteX391" fmla="*/ 1637100 w 2829381"/>
              <a:gd name="connsiteY391" fmla="*/ 2408259 h 2874765"/>
              <a:gd name="connsiteX392" fmla="*/ 1681337 w 2829381"/>
              <a:gd name="connsiteY392" fmla="*/ 2455174 h 2874765"/>
              <a:gd name="connsiteX393" fmla="*/ 1718486 w 2829381"/>
              <a:gd name="connsiteY393" fmla="*/ 2493048 h 2874765"/>
              <a:gd name="connsiteX394" fmla="*/ 1728018 w 2829381"/>
              <a:gd name="connsiteY394" fmla="*/ 2496631 h 2874765"/>
              <a:gd name="connsiteX395" fmla="*/ 1728996 w 2829381"/>
              <a:gd name="connsiteY395" fmla="*/ 2495573 h 2874765"/>
              <a:gd name="connsiteX396" fmla="*/ 1727367 w 2829381"/>
              <a:gd name="connsiteY396" fmla="*/ 2485636 h 2874765"/>
              <a:gd name="connsiteX397" fmla="*/ 1726878 w 2829381"/>
              <a:gd name="connsiteY397" fmla="*/ 2484984 h 2874765"/>
              <a:gd name="connsiteX398" fmla="*/ 1714902 w 2829381"/>
              <a:gd name="connsiteY398" fmla="*/ 2463074 h 2874765"/>
              <a:gd name="connsiteX399" fmla="*/ 1671968 w 2829381"/>
              <a:gd name="connsiteY399" fmla="*/ 2393110 h 2874765"/>
              <a:gd name="connsiteX400" fmla="*/ 1671724 w 2829381"/>
              <a:gd name="connsiteY400" fmla="*/ 2393028 h 2874765"/>
              <a:gd name="connsiteX401" fmla="*/ 1668628 w 2829381"/>
              <a:gd name="connsiteY401" fmla="*/ 2388711 h 2874765"/>
              <a:gd name="connsiteX402" fmla="*/ 1694372 w 2829381"/>
              <a:gd name="connsiteY402" fmla="*/ 2408666 h 2874765"/>
              <a:gd name="connsiteX403" fmla="*/ 1766227 w 2829381"/>
              <a:gd name="connsiteY403" fmla="*/ 2458758 h 2874765"/>
              <a:gd name="connsiteX404" fmla="*/ 1779832 w 2829381"/>
              <a:gd name="connsiteY404" fmla="*/ 2464296 h 2874765"/>
              <a:gd name="connsiteX405" fmla="*/ 1781135 w 2829381"/>
              <a:gd name="connsiteY405" fmla="*/ 2458921 h 2874765"/>
              <a:gd name="connsiteX406" fmla="*/ 1776247 w 2829381"/>
              <a:gd name="connsiteY406" fmla="*/ 2449065 h 2874765"/>
              <a:gd name="connsiteX407" fmla="*/ 1731603 w 2829381"/>
              <a:gd name="connsiteY407" fmla="*/ 2396368 h 2874765"/>
              <a:gd name="connsiteX408" fmla="*/ 1690625 w 2829381"/>
              <a:gd name="connsiteY408" fmla="*/ 2354340 h 2874765"/>
              <a:gd name="connsiteX409" fmla="*/ 1685492 w 2829381"/>
              <a:gd name="connsiteY409" fmla="*/ 2348394 h 2874765"/>
              <a:gd name="connsiteX410" fmla="*/ 1701134 w 2829381"/>
              <a:gd name="connsiteY410" fmla="*/ 2353118 h 2874765"/>
              <a:gd name="connsiteX411" fmla="*/ 1754658 w 2829381"/>
              <a:gd name="connsiteY411" fmla="*/ 2367372 h 2874765"/>
              <a:gd name="connsiteX412" fmla="*/ 1772663 w 2829381"/>
              <a:gd name="connsiteY412" fmla="*/ 2368757 h 2874765"/>
              <a:gd name="connsiteX413" fmla="*/ 1776329 w 2829381"/>
              <a:gd name="connsiteY413" fmla="*/ 2366802 h 2874765"/>
              <a:gd name="connsiteX414" fmla="*/ 1776899 w 2829381"/>
              <a:gd name="connsiteY414" fmla="*/ 2365906 h 2874765"/>
              <a:gd name="connsiteX415" fmla="*/ 1774536 w 2829381"/>
              <a:gd name="connsiteY415" fmla="*/ 2361345 h 2874765"/>
              <a:gd name="connsiteX416" fmla="*/ 1770626 w 2829381"/>
              <a:gd name="connsiteY416" fmla="*/ 2358575 h 2874765"/>
              <a:gd name="connsiteX417" fmla="*/ 1757102 w 2829381"/>
              <a:gd name="connsiteY417" fmla="*/ 2351326 h 2874765"/>
              <a:gd name="connsiteX418" fmla="*/ 1709036 w 2829381"/>
              <a:gd name="connsiteY418" fmla="*/ 2331290 h 2874765"/>
              <a:gd name="connsiteX419" fmla="*/ 1679056 w 2829381"/>
              <a:gd name="connsiteY419" fmla="*/ 2319887 h 2874765"/>
              <a:gd name="connsiteX420" fmla="*/ 1675797 w 2829381"/>
              <a:gd name="connsiteY420" fmla="*/ 2309217 h 2874765"/>
              <a:gd name="connsiteX421" fmla="*/ 1683863 w 2829381"/>
              <a:gd name="connsiteY421" fmla="*/ 2297163 h 2874765"/>
              <a:gd name="connsiteX422" fmla="*/ 1725411 w 2829381"/>
              <a:gd name="connsiteY422" fmla="*/ 2222800 h 2874765"/>
              <a:gd name="connsiteX423" fmla="*/ 1730707 w 2829381"/>
              <a:gd name="connsiteY423" fmla="*/ 2206021 h 2874765"/>
              <a:gd name="connsiteX424" fmla="*/ 1726063 w 2829381"/>
              <a:gd name="connsiteY424" fmla="*/ 2197225 h 2874765"/>
              <a:gd name="connsiteX425" fmla="*/ 1717346 w 2829381"/>
              <a:gd name="connsiteY425" fmla="*/ 2205288 h 2874765"/>
              <a:gd name="connsiteX426" fmla="*/ 1714821 w 2829381"/>
              <a:gd name="connsiteY426" fmla="*/ 2208302 h 2874765"/>
              <a:gd name="connsiteX427" fmla="*/ 1692824 w 2829381"/>
              <a:gd name="connsiteY427" fmla="*/ 2241452 h 2874765"/>
              <a:gd name="connsiteX428" fmla="*/ 1691358 w 2829381"/>
              <a:gd name="connsiteY428" fmla="*/ 2243732 h 2874765"/>
              <a:gd name="connsiteX429" fmla="*/ 1669524 w 2829381"/>
              <a:gd name="connsiteY429" fmla="*/ 2278918 h 2874765"/>
              <a:gd name="connsiteX430" fmla="*/ 1649565 w 2829381"/>
              <a:gd name="connsiteY430" fmla="*/ 2311335 h 2874765"/>
              <a:gd name="connsiteX431" fmla="*/ 1645817 w 2829381"/>
              <a:gd name="connsiteY431" fmla="*/ 2290240 h 2874765"/>
              <a:gd name="connsiteX432" fmla="*/ 1642070 w 2829381"/>
              <a:gd name="connsiteY432" fmla="*/ 2256601 h 2874765"/>
              <a:gd name="connsiteX433" fmla="*/ 1628872 w 2829381"/>
              <a:gd name="connsiteY433" fmla="*/ 2187940 h 2874765"/>
              <a:gd name="connsiteX434" fmla="*/ 1619177 w 2829381"/>
              <a:gd name="connsiteY434" fmla="*/ 2163424 h 2874765"/>
              <a:gd name="connsiteX435" fmla="*/ 1613637 w 2829381"/>
              <a:gd name="connsiteY435" fmla="*/ 2159677 h 2874765"/>
              <a:gd name="connsiteX436" fmla="*/ 1931117 w 2829381"/>
              <a:gd name="connsiteY436" fmla="*/ 2062916 h 2874765"/>
              <a:gd name="connsiteX437" fmla="*/ 1922726 w 2829381"/>
              <a:gd name="connsiteY437" fmla="*/ 2096961 h 2874765"/>
              <a:gd name="connsiteX438" fmla="*/ 1920690 w 2829381"/>
              <a:gd name="connsiteY438" fmla="*/ 2133125 h 2874765"/>
              <a:gd name="connsiteX439" fmla="*/ 1921749 w 2829381"/>
              <a:gd name="connsiteY439" fmla="*/ 2169044 h 2874765"/>
              <a:gd name="connsiteX440" fmla="*/ 1917757 w 2829381"/>
              <a:gd name="connsiteY440" fmla="*/ 2165623 h 2874765"/>
              <a:gd name="connsiteX441" fmla="*/ 1903337 w 2829381"/>
              <a:gd name="connsiteY441" fmla="*/ 2149333 h 2874765"/>
              <a:gd name="connsiteX442" fmla="*/ 1865047 w 2829381"/>
              <a:gd name="connsiteY442" fmla="*/ 2109586 h 2874765"/>
              <a:gd name="connsiteX443" fmla="*/ 1853479 w 2829381"/>
              <a:gd name="connsiteY443" fmla="*/ 2098346 h 2874765"/>
              <a:gd name="connsiteX444" fmla="*/ 1848020 w 2829381"/>
              <a:gd name="connsiteY444" fmla="*/ 2096636 h 2874765"/>
              <a:gd name="connsiteX445" fmla="*/ 1846391 w 2829381"/>
              <a:gd name="connsiteY445" fmla="*/ 2096961 h 2874765"/>
              <a:gd name="connsiteX446" fmla="*/ 1845739 w 2829381"/>
              <a:gd name="connsiteY446" fmla="*/ 2103966 h 2874765"/>
              <a:gd name="connsiteX447" fmla="*/ 1851849 w 2829381"/>
              <a:gd name="connsiteY447" fmla="*/ 2116183 h 2874765"/>
              <a:gd name="connsiteX448" fmla="*/ 1898530 w 2829381"/>
              <a:gd name="connsiteY448" fmla="*/ 2184763 h 2874765"/>
              <a:gd name="connsiteX449" fmla="*/ 1906840 w 2829381"/>
              <a:gd name="connsiteY449" fmla="*/ 2199180 h 2874765"/>
              <a:gd name="connsiteX450" fmla="*/ 1880282 w 2829381"/>
              <a:gd name="connsiteY450" fmla="*/ 2194293 h 2874765"/>
              <a:gd name="connsiteX451" fmla="*/ 1864151 w 2829381"/>
              <a:gd name="connsiteY451" fmla="*/ 2190953 h 2874765"/>
              <a:gd name="connsiteX452" fmla="*/ 1823417 w 2829381"/>
              <a:gd name="connsiteY452" fmla="*/ 2186229 h 2874765"/>
              <a:gd name="connsiteX453" fmla="*/ 1809730 w 2829381"/>
              <a:gd name="connsiteY453" fmla="*/ 2186229 h 2874765"/>
              <a:gd name="connsiteX454" fmla="*/ 1803376 w 2829381"/>
              <a:gd name="connsiteY454" fmla="*/ 2190139 h 2874765"/>
              <a:gd name="connsiteX455" fmla="*/ 1803458 w 2829381"/>
              <a:gd name="connsiteY455" fmla="*/ 2190139 h 2874765"/>
              <a:gd name="connsiteX456" fmla="*/ 1807857 w 2829381"/>
              <a:gd name="connsiteY456" fmla="*/ 2195922 h 2874765"/>
              <a:gd name="connsiteX457" fmla="*/ 1855027 w 2829381"/>
              <a:gd name="connsiteY457" fmla="*/ 2214411 h 2874765"/>
              <a:gd name="connsiteX458" fmla="*/ 1858204 w 2829381"/>
              <a:gd name="connsiteY458" fmla="*/ 2215225 h 2874765"/>
              <a:gd name="connsiteX459" fmla="*/ 1862196 w 2829381"/>
              <a:gd name="connsiteY459" fmla="*/ 2216040 h 2874765"/>
              <a:gd name="connsiteX460" fmla="*/ 1864477 w 2829381"/>
              <a:gd name="connsiteY460" fmla="*/ 2216447 h 2874765"/>
              <a:gd name="connsiteX461" fmla="*/ 1887206 w 2829381"/>
              <a:gd name="connsiteY461" fmla="*/ 2221660 h 2874765"/>
              <a:gd name="connsiteX462" fmla="*/ 1891687 w 2829381"/>
              <a:gd name="connsiteY462" fmla="*/ 2222556 h 2874765"/>
              <a:gd name="connsiteX463" fmla="*/ 1894864 w 2829381"/>
              <a:gd name="connsiteY463" fmla="*/ 2223207 h 2874765"/>
              <a:gd name="connsiteX464" fmla="*/ 1874823 w 2829381"/>
              <a:gd name="connsiteY464" fmla="*/ 2273950 h 2874765"/>
              <a:gd name="connsiteX465" fmla="*/ 1864721 w 2829381"/>
              <a:gd name="connsiteY465" fmla="*/ 2311987 h 2874765"/>
              <a:gd name="connsiteX466" fmla="*/ 1867573 w 2829381"/>
              <a:gd name="connsiteY466" fmla="*/ 2324286 h 2874765"/>
              <a:gd name="connsiteX467" fmla="*/ 1872216 w 2829381"/>
              <a:gd name="connsiteY467" fmla="*/ 2320457 h 2874765"/>
              <a:gd name="connsiteX468" fmla="*/ 1876860 w 2829381"/>
              <a:gd name="connsiteY468" fmla="*/ 2311987 h 2874765"/>
              <a:gd name="connsiteX469" fmla="*/ 1912461 w 2829381"/>
              <a:gd name="connsiteY469" fmla="*/ 2246094 h 2874765"/>
              <a:gd name="connsiteX470" fmla="*/ 1918001 w 2829381"/>
              <a:gd name="connsiteY470" fmla="*/ 2236076 h 2874765"/>
              <a:gd name="connsiteX471" fmla="*/ 1933724 w 2829381"/>
              <a:gd name="connsiteY471" fmla="*/ 2275905 h 2874765"/>
              <a:gd name="connsiteX472" fmla="*/ 1937553 w 2829381"/>
              <a:gd name="connsiteY472" fmla="*/ 2285597 h 2874765"/>
              <a:gd name="connsiteX473" fmla="*/ 1958083 w 2829381"/>
              <a:gd name="connsiteY473" fmla="*/ 2337154 h 2874765"/>
              <a:gd name="connsiteX474" fmla="*/ 1968022 w 2829381"/>
              <a:gd name="connsiteY474" fmla="*/ 2348883 h 2874765"/>
              <a:gd name="connsiteX475" fmla="*/ 1970303 w 2829381"/>
              <a:gd name="connsiteY475" fmla="*/ 2320132 h 2874765"/>
              <a:gd name="connsiteX476" fmla="*/ 1967697 w 2829381"/>
              <a:gd name="connsiteY476" fmla="*/ 2290566 h 2874765"/>
              <a:gd name="connsiteX477" fmla="*/ 1960609 w 2829381"/>
              <a:gd name="connsiteY477" fmla="*/ 2260918 h 2874765"/>
              <a:gd name="connsiteX478" fmla="*/ 1950833 w 2829381"/>
              <a:gd name="connsiteY478" fmla="*/ 2233551 h 2874765"/>
              <a:gd name="connsiteX479" fmla="*/ 1959876 w 2829381"/>
              <a:gd name="connsiteY479" fmla="*/ 2239823 h 2874765"/>
              <a:gd name="connsiteX480" fmla="*/ 1967208 w 2829381"/>
              <a:gd name="connsiteY480" fmla="*/ 2245117 h 2874765"/>
              <a:gd name="connsiteX481" fmla="*/ 1978369 w 2829381"/>
              <a:gd name="connsiteY481" fmla="*/ 2253669 h 2874765"/>
              <a:gd name="connsiteX482" fmla="*/ 2002565 w 2829381"/>
              <a:gd name="connsiteY482" fmla="*/ 2272240 h 2874765"/>
              <a:gd name="connsiteX483" fmla="*/ 2029856 w 2829381"/>
              <a:gd name="connsiteY483" fmla="*/ 2290728 h 2874765"/>
              <a:gd name="connsiteX484" fmla="*/ 2030508 w 2829381"/>
              <a:gd name="connsiteY484" fmla="*/ 2291054 h 2874765"/>
              <a:gd name="connsiteX485" fmla="*/ 2032545 w 2829381"/>
              <a:gd name="connsiteY485" fmla="*/ 2291543 h 2874765"/>
              <a:gd name="connsiteX486" fmla="*/ 2032871 w 2829381"/>
              <a:gd name="connsiteY486" fmla="*/ 2291543 h 2874765"/>
              <a:gd name="connsiteX487" fmla="*/ 2037759 w 2829381"/>
              <a:gd name="connsiteY487" fmla="*/ 2290647 h 2874765"/>
              <a:gd name="connsiteX488" fmla="*/ 2037514 w 2829381"/>
              <a:gd name="connsiteY488" fmla="*/ 2285597 h 2874765"/>
              <a:gd name="connsiteX489" fmla="*/ 2032871 w 2829381"/>
              <a:gd name="connsiteY489" fmla="*/ 2279081 h 2874765"/>
              <a:gd name="connsiteX490" fmla="*/ 2006312 w 2829381"/>
              <a:gd name="connsiteY490" fmla="*/ 2247723 h 2874765"/>
              <a:gd name="connsiteX491" fmla="*/ 1984071 w 2829381"/>
              <a:gd name="connsiteY491" fmla="*/ 2222311 h 2874765"/>
              <a:gd name="connsiteX492" fmla="*/ 1964193 w 2829381"/>
              <a:gd name="connsiteY492" fmla="*/ 2201705 h 2874765"/>
              <a:gd name="connsiteX493" fmla="*/ 1969081 w 2829381"/>
              <a:gd name="connsiteY493" fmla="*/ 2197469 h 2874765"/>
              <a:gd name="connsiteX494" fmla="*/ 1991567 w 2829381"/>
              <a:gd name="connsiteY494" fmla="*/ 2182157 h 2874765"/>
              <a:gd name="connsiteX495" fmla="*/ 2032137 w 2829381"/>
              <a:gd name="connsiteY495" fmla="*/ 2144283 h 2874765"/>
              <a:gd name="connsiteX496" fmla="*/ 2039551 w 2829381"/>
              <a:gd name="connsiteY496" fmla="*/ 2132799 h 2874765"/>
              <a:gd name="connsiteX497" fmla="*/ 2036374 w 2829381"/>
              <a:gd name="connsiteY497" fmla="*/ 2124410 h 2874765"/>
              <a:gd name="connsiteX498" fmla="*/ 2033115 w 2829381"/>
              <a:gd name="connsiteY498" fmla="*/ 2124410 h 2874765"/>
              <a:gd name="connsiteX499" fmla="*/ 2027820 w 2829381"/>
              <a:gd name="connsiteY499" fmla="*/ 2126202 h 2874765"/>
              <a:gd name="connsiteX500" fmla="*/ 1966963 w 2829381"/>
              <a:gd name="connsiteY500" fmla="*/ 2165541 h 2874765"/>
              <a:gd name="connsiteX501" fmla="*/ 1953929 w 2829381"/>
              <a:gd name="connsiteY501" fmla="*/ 2175886 h 2874765"/>
              <a:gd name="connsiteX502" fmla="*/ 1952381 w 2829381"/>
              <a:gd name="connsiteY502" fmla="*/ 2168392 h 2874765"/>
              <a:gd name="connsiteX503" fmla="*/ 1949122 w 2829381"/>
              <a:gd name="connsiteY503" fmla="*/ 2146320 h 2874765"/>
              <a:gd name="connsiteX504" fmla="*/ 1938531 w 2829381"/>
              <a:gd name="connsiteY504" fmla="*/ 2088409 h 2874765"/>
              <a:gd name="connsiteX505" fmla="*/ 1934132 w 2829381"/>
              <a:gd name="connsiteY505" fmla="*/ 2067151 h 2874765"/>
              <a:gd name="connsiteX506" fmla="*/ 1931117 w 2829381"/>
              <a:gd name="connsiteY506" fmla="*/ 2062916 h 2874765"/>
              <a:gd name="connsiteX507" fmla="*/ 1330618 w 2829381"/>
              <a:gd name="connsiteY507" fmla="*/ 2041250 h 2874765"/>
              <a:gd name="connsiteX508" fmla="*/ 1327848 w 2829381"/>
              <a:gd name="connsiteY508" fmla="*/ 2044101 h 2874765"/>
              <a:gd name="connsiteX509" fmla="*/ 1324997 w 2829381"/>
              <a:gd name="connsiteY509" fmla="*/ 2051594 h 2874765"/>
              <a:gd name="connsiteX510" fmla="*/ 1314488 w 2829381"/>
              <a:gd name="connsiteY510" fmla="*/ 2095414 h 2874765"/>
              <a:gd name="connsiteX511" fmla="*/ 1305282 w 2829381"/>
              <a:gd name="connsiteY511" fmla="*/ 2145261 h 2874765"/>
              <a:gd name="connsiteX512" fmla="*/ 1303490 w 2829381"/>
              <a:gd name="connsiteY512" fmla="*/ 2151776 h 2874765"/>
              <a:gd name="connsiteX513" fmla="*/ 1254527 w 2829381"/>
              <a:gd name="connsiteY513" fmla="*/ 2090364 h 2874765"/>
              <a:gd name="connsiteX514" fmla="*/ 1243855 w 2829381"/>
              <a:gd name="connsiteY514" fmla="*/ 2078310 h 2874765"/>
              <a:gd name="connsiteX515" fmla="*/ 1237338 w 2829381"/>
              <a:gd name="connsiteY515" fmla="*/ 2076029 h 2874765"/>
              <a:gd name="connsiteX516" fmla="*/ 1234975 w 2829381"/>
              <a:gd name="connsiteY516" fmla="*/ 2078065 h 2874765"/>
              <a:gd name="connsiteX517" fmla="*/ 1286951 w 2829381"/>
              <a:gd name="connsiteY517" fmla="*/ 2170266 h 2874765"/>
              <a:gd name="connsiteX518" fmla="*/ 1283123 w 2829381"/>
              <a:gd name="connsiteY518" fmla="*/ 2170266 h 2874765"/>
              <a:gd name="connsiteX519" fmla="*/ 1251024 w 2829381"/>
              <a:gd name="connsiteY519" fmla="*/ 2162691 h 2874765"/>
              <a:gd name="connsiteX520" fmla="*/ 1206543 w 2829381"/>
              <a:gd name="connsiteY520" fmla="*/ 2151451 h 2874765"/>
              <a:gd name="connsiteX521" fmla="*/ 1178518 w 2829381"/>
              <a:gd name="connsiteY521" fmla="*/ 2148437 h 2874765"/>
              <a:gd name="connsiteX522" fmla="*/ 1174526 w 2829381"/>
              <a:gd name="connsiteY522" fmla="*/ 2148926 h 2874765"/>
              <a:gd name="connsiteX523" fmla="*/ 1171919 w 2829381"/>
              <a:gd name="connsiteY523" fmla="*/ 2151940 h 2874765"/>
              <a:gd name="connsiteX524" fmla="*/ 1176074 w 2829381"/>
              <a:gd name="connsiteY524" fmla="*/ 2157804 h 2874765"/>
              <a:gd name="connsiteX525" fmla="*/ 1194730 w 2829381"/>
              <a:gd name="connsiteY525" fmla="*/ 2167252 h 2874765"/>
              <a:gd name="connsiteX526" fmla="*/ 1242389 w 2829381"/>
              <a:gd name="connsiteY526" fmla="*/ 2184519 h 2874765"/>
              <a:gd name="connsiteX527" fmla="*/ 1273672 w 2829381"/>
              <a:gd name="connsiteY527" fmla="*/ 2192175 h 2874765"/>
              <a:gd name="connsiteX528" fmla="*/ 1285648 w 2829381"/>
              <a:gd name="connsiteY528" fmla="*/ 2199750 h 2874765"/>
              <a:gd name="connsiteX529" fmla="*/ 1283693 w 2829381"/>
              <a:gd name="connsiteY529" fmla="*/ 2203334 h 2874765"/>
              <a:gd name="connsiteX530" fmla="*/ 1253387 w 2829381"/>
              <a:gd name="connsiteY530" fmla="*/ 2241941 h 2874765"/>
              <a:gd name="connsiteX531" fmla="*/ 1212734 w 2829381"/>
              <a:gd name="connsiteY531" fmla="*/ 2309299 h 2874765"/>
              <a:gd name="connsiteX532" fmla="*/ 1209231 w 2829381"/>
              <a:gd name="connsiteY532" fmla="*/ 2319154 h 2874765"/>
              <a:gd name="connsiteX533" fmla="*/ 1218111 w 2829381"/>
              <a:gd name="connsiteY533" fmla="*/ 2317118 h 2874765"/>
              <a:gd name="connsiteX534" fmla="*/ 1224058 w 2829381"/>
              <a:gd name="connsiteY534" fmla="*/ 2311661 h 2874765"/>
              <a:gd name="connsiteX535" fmla="*/ 1224058 w 2829381"/>
              <a:gd name="connsiteY535" fmla="*/ 2311579 h 2874765"/>
              <a:gd name="connsiteX536" fmla="*/ 1258519 w 2829381"/>
              <a:gd name="connsiteY536" fmla="*/ 2273298 h 2874765"/>
              <a:gd name="connsiteX537" fmla="*/ 1291025 w 2829381"/>
              <a:gd name="connsiteY537" fmla="*/ 2235506 h 2874765"/>
              <a:gd name="connsiteX538" fmla="*/ 1295994 w 2829381"/>
              <a:gd name="connsiteY538" fmla="*/ 2230864 h 2874765"/>
              <a:gd name="connsiteX539" fmla="*/ 1297624 w 2829381"/>
              <a:gd name="connsiteY539" fmla="*/ 2247316 h 2874765"/>
              <a:gd name="connsiteX540" fmla="*/ 1300883 w 2829381"/>
              <a:gd name="connsiteY540" fmla="*/ 2306041 h 2874765"/>
              <a:gd name="connsiteX541" fmla="*/ 1304060 w 2829381"/>
              <a:gd name="connsiteY541" fmla="*/ 2327543 h 2874765"/>
              <a:gd name="connsiteX542" fmla="*/ 1308541 w 2829381"/>
              <a:gd name="connsiteY542" fmla="*/ 2337969 h 2874765"/>
              <a:gd name="connsiteX543" fmla="*/ 1311636 w 2829381"/>
              <a:gd name="connsiteY543" fmla="*/ 2337236 h 2874765"/>
              <a:gd name="connsiteX544" fmla="*/ 1315547 w 2829381"/>
              <a:gd name="connsiteY544" fmla="*/ 2331453 h 2874765"/>
              <a:gd name="connsiteX545" fmla="*/ 1316361 w 2829381"/>
              <a:gd name="connsiteY545" fmla="*/ 2321842 h 2874765"/>
              <a:gd name="connsiteX546" fmla="*/ 1315954 w 2829381"/>
              <a:gd name="connsiteY546" fmla="*/ 2308321 h 2874765"/>
              <a:gd name="connsiteX547" fmla="*/ 1317909 w 2829381"/>
              <a:gd name="connsiteY547" fmla="*/ 2283561 h 2874765"/>
              <a:gd name="connsiteX548" fmla="*/ 1320924 w 2829381"/>
              <a:gd name="connsiteY548" fmla="*/ 2229642 h 2874765"/>
              <a:gd name="connsiteX549" fmla="*/ 1322716 w 2829381"/>
              <a:gd name="connsiteY549" fmla="*/ 2230864 h 2874765"/>
              <a:gd name="connsiteX550" fmla="*/ 1343572 w 2829381"/>
              <a:gd name="connsiteY550" fmla="*/ 2257334 h 2874765"/>
              <a:gd name="connsiteX551" fmla="*/ 1373470 w 2829381"/>
              <a:gd name="connsiteY551" fmla="*/ 2294068 h 2874765"/>
              <a:gd name="connsiteX552" fmla="*/ 1390904 w 2829381"/>
              <a:gd name="connsiteY552" fmla="*/ 2309625 h 2874765"/>
              <a:gd name="connsiteX553" fmla="*/ 1396200 w 2829381"/>
              <a:gd name="connsiteY553" fmla="*/ 2311416 h 2874765"/>
              <a:gd name="connsiteX554" fmla="*/ 1398236 w 2829381"/>
              <a:gd name="connsiteY554" fmla="*/ 2310195 h 2874765"/>
              <a:gd name="connsiteX555" fmla="*/ 1398725 w 2829381"/>
              <a:gd name="connsiteY555" fmla="*/ 2302701 h 2874765"/>
              <a:gd name="connsiteX556" fmla="*/ 1397096 w 2829381"/>
              <a:gd name="connsiteY556" fmla="*/ 2299932 h 2874765"/>
              <a:gd name="connsiteX557" fmla="*/ 1383002 w 2829381"/>
              <a:gd name="connsiteY557" fmla="*/ 2276475 h 2874765"/>
              <a:gd name="connsiteX558" fmla="*/ 1344224 w 2829381"/>
              <a:gd name="connsiteY558" fmla="*/ 2215225 h 2874765"/>
              <a:gd name="connsiteX559" fmla="*/ 1341617 w 2829381"/>
              <a:gd name="connsiteY559" fmla="*/ 2210908 h 2874765"/>
              <a:gd name="connsiteX560" fmla="*/ 1350822 w 2829381"/>
              <a:gd name="connsiteY560" fmla="*/ 2214981 h 2874765"/>
              <a:gd name="connsiteX561" fmla="*/ 1367197 w 2829381"/>
              <a:gd name="connsiteY561" fmla="*/ 2225244 h 2874765"/>
              <a:gd name="connsiteX562" fmla="*/ 1417219 w 2829381"/>
              <a:gd name="connsiteY562" fmla="*/ 2251063 h 2874765"/>
              <a:gd name="connsiteX563" fmla="*/ 1424062 w 2829381"/>
              <a:gd name="connsiteY563" fmla="*/ 2253343 h 2874765"/>
              <a:gd name="connsiteX564" fmla="*/ 1426506 w 2829381"/>
              <a:gd name="connsiteY564" fmla="*/ 2253343 h 2874765"/>
              <a:gd name="connsiteX565" fmla="*/ 1428624 w 2829381"/>
              <a:gd name="connsiteY565" fmla="*/ 2248131 h 2874765"/>
              <a:gd name="connsiteX566" fmla="*/ 1425202 w 2829381"/>
              <a:gd name="connsiteY566" fmla="*/ 2243814 h 2874765"/>
              <a:gd name="connsiteX567" fmla="*/ 1412819 w 2829381"/>
              <a:gd name="connsiteY567" fmla="*/ 2233551 h 2874765"/>
              <a:gd name="connsiteX568" fmla="*/ 1375100 w 2829381"/>
              <a:gd name="connsiteY568" fmla="*/ 2204800 h 2874765"/>
              <a:gd name="connsiteX569" fmla="*/ 1349519 w 2829381"/>
              <a:gd name="connsiteY569" fmla="*/ 2186718 h 2874765"/>
              <a:gd name="connsiteX570" fmla="*/ 1354162 w 2829381"/>
              <a:gd name="connsiteY570" fmla="*/ 2181587 h 2874765"/>
              <a:gd name="connsiteX571" fmla="*/ 1378847 w 2829381"/>
              <a:gd name="connsiteY571" fmla="*/ 2158455 h 2874765"/>
              <a:gd name="connsiteX572" fmla="*/ 1418033 w 2829381"/>
              <a:gd name="connsiteY572" fmla="*/ 2107631 h 2874765"/>
              <a:gd name="connsiteX573" fmla="*/ 1419500 w 2829381"/>
              <a:gd name="connsiteY573" fmla="*/ 2103885 h 2874765"/>
              <a:gd name="connsiteX574" fmla="*/ 1418522 w 2829381"/>
              <a:gd name="connsiteY574" fmla="*/ 2098835 h 2874765"/>
              <a:gd name="connsiteX575" fmla="*/ 1413634 w 2829381"/>
              <a:gd name="connsiteY575" fmla="*/ 2098102 h 2874765"/>
              <a:gd name="connsiteX576" fmla="*/ 1403695 w 2829381"/>
              <a:gd name="connsiteY576" fmla="*/ 2103315 h 2874765"/>
              <a:gd name="connsiteX577" fmla="*/ 1357584 w 2829381"/>
              <a:gd name="connsiteY577" fmla="*/ 2138337 h 2874765"/>
              <a:gd name="connsiteX578" fmla="*/ 1331026 w 2829381"/>
              <a:gd name="connsiteY578" fmla="*/ 2156989 h 2874765"/>
              <a:gd name="connsiteX579" fmla="*/ 1332981 w 2829381"/>
              <a:gd name="connsiteY579" fmla="*/ 2139803 h 2874765"/>
              <a:gd name="connsiteX580" fmla="*/ 1339009 w 2829381"/>
              <a:gd name="connsiteY580" fmla="*/ 2086210 h 2874765"/>
              <a:gd name="connsiteX581" fmla="*/ 1341046 w 2829381"/>
              <a:gd name="connsiteY581" fmla="*/ 2053223 h 2874765"/>
              <a:gd name="connsiteX582" fmla="*/ 1339254 w 2829381"/>
              <a:gd name="connsiteY582" fmla="*/ 2044671 h 2874765"/>
              <a:gd name="connsiteX583" fmla="*/ 1330618 w 2829381"/>
              <a:gd name="connsiteY583" fmla="*/ 2041250 h 2874765"/>
              <a:gd name="connsiteX584" fmla="*/ 883116 w 2829381"/>
              <a:gd name="connsiteY584" fmla="*/ 1928443 h 2874765"/>
              <a:gd name="connsiteX585" fmla="*/ 885805 w 2829381"/>
              <a:gd name="connsiteY585" fmla="*/ 1933411 h 2874765"/>
              <a:gd name="connsiteX586" fmla="*/ 885805 w 2829381"/>
              <a:gd name="connsiteY586" fmla="*/ 1933493 h 2874765"/>
              <a:gd name="connsiteX587" fmla="*/ 891833 w 2829381"/>
              <a:gd name="connsiteY587" fmla="*/ 1965747 h 2874765"/>
              <a:gd name="connsiteX588" fmla="*/ 892892 w 2829381"/>
              <a:gd name="connsiteY588" fmla="*/ 1984969 h 2874765"/>
              <a:gd name="connsiteX589" fmla="*/ 880183 w 2829381"/>
              <a:gd name="connsiteY589" fmla="*/ 1992462 h 2874765"/>
              <a:gd name="connsiteX590" fmla="*/ 836435 w 2829381"/>
              <a:gd name="connsiteY590" fmla="*/ 1951004 h 2874765"/>
              <a:gd name="connsiteX591" fmla="*/ 827881 w 2829381"/>
              <a:gd name="connsiteY591" fmla="*/ 1937565 h 2874765"/>
              <a:gd name="connsiteX592" fmla="*/ 828696 w 2829381"/>
              <a:gd name="connsiteY592" fmla="*/ 1935773 h 2874765"/>
              <a:gd name="connsiteX593" fmla="*/ 883116 w 2829381"/>
              <a:gd name="connsiteY593" fmla="*/ 1928443 h 2874765"/>
              <a:gd name="connsiteX594" fmla="*/ 2183179 w 2829381"/>
              <a:gd name="connsiteY594" fmla="*/ 1886090 h 2874765"/>
              <a:gd name="connsiteX595" fmla="*/ 2177069 w 2829381"/>
              <a:gd name="connsiteY595" fmla="*/ 1888289 h 2874765"/>
              <a:gd name="connsiteX596" fmla="*/ 2172018 w 2829381"/>
              <a:gd name="connsiteY596" fmla="*/ 1897330 h 2874765"/>
              <a:gd name="connsiteX597" fmla="*/ 2169492 w 2829381"/>
              <a:gd name="connsiteY597" fmla="*/ 1904905 h 2874765"/>
              <a:gd name="connsiteX598" fmla="*/ 2157924 w 2829381"/>
              <a:gd name="connsiteY598" fmla="*/ 1943349 h 2874765"/>
              <a:gd name="connsiteX599" fmla="*/ 2156376 w 2829381"/>
              <a:gd name="connsiteY599" fmla="*/ 1950190 h 2874765"/>
              <a:gd name="connsiteX600" fmla="*/ 2156295 w 2829381"/>
              <a:gd name="connsiteY600" fmla="*/ 1950598 h 2874765"/>
              <a:gd name="connsiteX601" fmla="*/ 2155073 w 2829381"/>
              <a:gd name="connsiteY601" fmla="*/ 1957684 h 2874765"/>
              <a:gd name="connsiteX602" fmla="*/ 2134461 w 2829381"/>
              <a:gd name="connsiteY602" fmla="*/ 1951738 h 2874765"/>
              <a:gd name="connsiteX603" fmla="*/ 2103666 w 2829381"/>
              <a:gd name="connsiteY603" fmla="*/ 1946281 h 2874765"/>
              <a:gd name="connsiteX604" fmla="*/ 2094379 w 2829381"/>
              <a:gd name="connsiteY604" fmla="*/ 1952145 h 2874765"/>
              <a:gd name="connsiteX605" fmla="*/ 2097638 w 2829381"/>
              <a:gd name="connsiteY605" fmla="*/ 1957032 h 2874765"/>
              <a:gd name="connsiteX606" fmla="*/ 2142038 w 2829381"/>
              <a:gd name="connsiteY606" fmla="*/ 1989693 h 2874765"/>
              <a:gd name="connsiteX607" fmla="*/ 2135194 w 2829381"/>
              <a:gd name="connsiteY607" fmla="*/ 1996616 h 2874765"/>
              <a:gd name="connsiteX608" fmla="*/ 2088024 w 2829381"/>
              <a:gd name="connsiteY608" fmla="*/ 2038155 h 2874765"/>
              <a:gd name="connsiteX609" fmla="*/ 2078330 w 2829381"/>
              <a:gd name="connsiteY609" fmla="*/ 2049965 h 2874765"/>
              <a:gd name="connsiteX610" fmla="*/ 2078981 w 2829381"/>
              <a:gd name="connsiteY610" fmla="*/ 2055748 h 2874765"/>
              <a:gd name="connsiteX611" fmla="*/ 2083951 w 2829381"/>
              <a:gd name="connsiteY611" fmla="*/ 2056237 h 2874765"/>
              <a:gd name="connsiteX612" fmla="*/ 2094297 w 2829381"/>
              <a:gd name="connsiteY612" fmla="*/ 2052083 h 2874765"/>
              <a:gd name="connsiteX613" fmla="*/ 2127862 w 2829381"/>
              <a:gd name="connsiteY613" fmla="*/ 2029929 h 2874765"/>
              <a:gd name="connsiteX614" fmla="*/ 2146192 w 2829381"/>
              <a:gd name="connsiteY614" fmla="*/ 2017956 h 2874765"/>
              <a:gd name="connsiteX615" fmla="*/ 2147089 w 2829381"/>
              <a:gd name="connsiteY615" fmla="*/ 2031558 h 2874765"/>
              <a:gd name="connsiteX616" fmla="*/ 2145785 w 2829381"/>
              <a:gd name="connsiteY616" fmla="*/ 2066174 h 2874765"/>
              <a:gd name="connsiteX617" fmla="*/ 2147577 w 2829381"/>
              <a:gd name="connsiteY617" fmla="*/ 2092726 h 2874765"/>
              <a:gd name="connsiteX618" fmla="*/ 2152221 w 2829381"/>
              <a:gd name="connsiteY618" fmla="*/ 2097206 h 2874765"/>
              <a:gd name="connsiteX619" fmla="*/ 2156946 w 2829381"/>
              <a:gd name="connsiteY619" fmla="*/ 2094111 h 2874765"/>
              <a:gd name="connsiteX620" fmla="*/ 2157354 w 2829381"/>
              <a:gd name="connsiteY620" fmla="*/ 2093052 h 2874765"/>
              <a:gd name="connsiteX621" fmla="*/ 2158494 w 2829381"/>
              <a:gd name="connsiteY621" fmla="*/ 2090038 h 2874765"/>
              <a:gd name="connsiteX622" fmla="*/ 2159227 w 2829381"/>
              <a:gd name="connsiteY622" fmla="*/ 2085721 h 2874765"/>
              <a:gd name="connsiteX623" fmla="*/ 2162405 w 2829381"/>
              <a:gd name="connsiteY623" fmla="*/ 2052979 h 2874765"/>
              <a:gd name="connsiteX624" fmla="*/ 2165500 w 2829381"/>
              <a:gd name="connsiteY624" fmla="*/ 2032291 h 2874765"/>
              <a:gd name="connsiteX625" fmla="*/ 2167293 w 2829381"/>
              <a:gd name="connsiteY625" fmla="*/ 2032291 h 2874765"/>
              <a:gd name="connsiteX626" fmla="*/ 2169085 w 2829381"/>
              <a:gd name="connsiteY626" fmla="*/ 2044915 h 2874765"/>
              <a:gd name="connsiteX627" fmla="*/ 2187334 w 2829381"/>
              <a:gd name="connsiteY627" fmla="*/ 2099649 h 2874765"/>
              <a:gd name="connsiteX628" fmla="*/ 2191244 w 2829381"/>
              <a:gd name="connsiteY628" fmla="*/ 2105676 h 2874765"/>
              <a:gd name="connsiteX629" fmla="*/ 2198169 w 2829381"/>
              <a:gd name="connsiteY629" fmla="*/ 2108038 h 2874765"/>
              <a:gd name="connsiteX630" fmla="*/ 2201428 w 2829381"/>
              <a:gd name="connsiteY630" fmla="*/ 2104862 h 2874765"/>
              <a:gd name="connsiteX631" fmla="*/ 2201835 w 2829381"/>
              <a:gd name="connsiteY631" fmla="*/ 2103477 h 2874765"/>
              <a:gd name="connsiteX632" fmla="*/ 2201102 w 2829381"/>
              <a:gd name="connsiteY632" fmla="*/ 2087676 h 2874765"/>
              <a:gd name="connsiteX633" fmla="*/ 2193118 w 2829381"/>
              <a:gd name="connsiteY633" fmla="*/ 2031884 h 2874765"/>
              <a:gd name="connsiteX634" fmla="*/ 2191081 w 2829381"/>
              <a:gd name="connsiteY634" fmla="*/ 2015757 h 2874765"/>
              <a:gd name="connsiteX635" fmla="*/ 2199310 w 2829381"/>
              <a:gd name="connsiteY635" fmla="*/ 2012743 h 2874765"/>
              <a:gd name="connsiteX636" fmla="*/ 2218699 w 2829381"/>
              <a:gd name="connsiteY636" fmla="*/ 2007938 h 2874765"/>
              <a:gd name="connsiteX637" fmla="*/ 2246316 w 2829381"/>
              <a:gd name="connsiteY637" fmla="*/ 1995395 h 2874765"/>
              <a:gd name="connsiteX638" fmla="*/ 2250390 w 2829381"/>
              <a:gd name="connsiteY638" fmla="*/ 1991567 h 2874765"/>
              <a:gd name="connsiteX639" fmla="*/ 2250227 w 2829381"/>
              <a:gd name="connsiteY639" fmla="*/ 1988471 h 2874765"/>
              <a:gd name="connsiteX640" fmla="*/ 2243221 w 2829381"/>
              <a:gd name="connsiteY640" fmla="*/ 1983992 h 2874765"/>
              <a:gd name="connsiteX641" fmla="*/ 2240043 w 2829381"/>
              <a:gd name="connsiteY641" fmla="*/ 1983829 h 2874765"/>
              <a:gd name="connsiteX642" fmla="*/ 2197843 w 2829381"/>
              <a:gd name="connsiteY642" fmla="*/ 1983829 h 2874765"/>
              <a:gd name="connsiteX643" fmla="*/ 2207701 w 2829381"/>
              <a:gd name="connsiteY643" fmla="*/ 1973322 h 2874765"/>
              <a:gd name="connsiteX644" fmla="*/ 2242813 w 2829381"/>
              <a:gd name="connsiteY644" fmla="*/ 1937892 h 2874765"/>
              <a:gd name="connsiteX645" fmla="*/ 2245828 w 2829381"/>
              <a:gd name="connsiteY645" fmla="*/ 1934389 h 2874765"/>
              <a:gd name="connsiteX646" fmla="*/ 2249738 w 2829381"/>
              <a:gd name="connsiteY646" fmla="*/ 1927711 h 2874765"/>
              <a:gd name="connsiteX647" fmla="*/ 2252100 w 2829381"/>
              <a:gd name="connsiteY647" fmla="*/ 1922498 h 2874765"/>
              <a:gd name="connsiteX648" fmla="*/ 2252019 w 2829381"/>
              <a:gd name="connsiteY648" fmla="*/ 1922172 h 2874765"/>
              <a:gd name="connsiteX649" fmla="*/ 2239473 w 2829381"/>
              <a:gd name="connsiteY649" fmla="*/ 1921276 h 2874765"/>
              <a:gd name="connsiteX650" fmla="*/ 2202975 w 2829381"/>
              <a:gd name="connsiteY650" fmla="*/ 1943430 h 2874765"/>
              <a:gd name="connsiteX651" fmla="*/ 2178046 w 2829381"/>
              <a:gd name="connsiteY651" fmla="*/ 1959313 h 2874765"/>
              <a:gd name="connsiteX652" fmla="*/ 2178046 w 2829381"/>
              <a:gd name="connsiteY652" fmla="*/ 1951494 h 2874765"/>
              <a:gd name="connsiteX653" fmla="*/ 2183668 w 2829381"/>
              <a:gd name="connsiteY653" fmla="*/ 1919810 h 2874765"/>
              <a:gd name="connsiteX654" fmla="*/ 2186193 w 2829381"/>
              <a:gd name="connsiteY654" fmla="*/ 1891873 h 2874765"/>
              <a:gd name="connsiteX655" fmla="*/ 2183179 w 2829381"/>
              <a:gd name="connsiteY655" fmla="*/ 1886090 h 2874765"/>
              <a:gd name="connsiteX656" fmla="*/ 1062263 w 2829381"/>
              <a:gd name="connsiteY656" fmla="*/ 1878597 h 2874765"/>
              <a:gd name="connsiteX657" fmla="*/ 1060715 w 2829381"/>
              <a:gd name="connsiteY657" fmla="*/ 1880552 h 2874765"/>
              <a:gd name="connsiteX658" fmla="*/ 1059819 w 2829381"/>
              <a:gd name="connsiteY658" fmla="*/ 1883647 h 2874765"/>
              <a:gd name="connsiteX659" fmla="*/ 1059819 w 2829381"/>
              <a:gd name="connsiteY659" fmla="*/ 1883728 h 2874765"/>
              <a:gd name="connsiteX660" fmla="*/ 1060145 w 2829381"/>
              <a:gd name="connsiteY660" fmla="*/ 1888534 h 2874765"/>
              <a:gd name="connsiteX661" fmla="*/ 1077579 w 2829381"/>
              <a:gd name="connsiteY661" fmla="*/ 1947665 h 2874765"/>
              <a:gd name="connsiteX662" fmla="*/ 1082712 w 2829381"/>
              <a:gd name="connsiteY662" fmla="*/ 1961104 h 2874765"/>
              <a:gd name="connsiteX663" fmla="*/ 1038964 w 2829381"/>
              <a:gd name="connsiteY663" fmla="*/ 1965829 h 2874765"/>
              <a:gd name="connsiteX664" fmla="*/ 1012975 w 2829381"/>
              <a:gd name="connsiteY664" fmla="*/ 1973892 h 2874765"/>
              <a:gd name="connsiteX665" fmla="*/ 1007191 w 2829381"/>
              <a:gd name="connsiteY665" fmla="*/ 1979756 h 2874765"/>
              <a:gd name="connsiteX666" fmla="*/ 1007191 w 2829381"/>
              <a:gd name="connsiteY666" fmla="*/ 1982607 h 2874765"/>
              <a:gd name="connsiteX667" fmla="*/ 1016071 w 2829381"/>
              <a:gd name="connsiteY667" fmla="*/ 1986598 h 2874765"/>
              <a:gd name="connsiteX668" fmla="*/ 1042874 w 2829381"/>
              <a:gd name="connsiteY668" fmla="*/ 1991485 h 2874765"/>
              <a:gd name="connsiteX669" fmla="*/ 1067151 w 2829381"/>
              <a:gd name="connsiteY669" fmla="*/ 1996861 h 2874765"/>
              <a:gd name="connsiteX670" fmla="*/ 1074158 w 2829381"/>
              <a:gd name="connsiteY670" fmla="*/ 1998734 h 2874765"/>
              <a:gd name="connsiteX671" fmla="*/ 1074158 w 2829381"/>
              <a:gd name="connsiteY671" fmla="*/ 2007286 h 2874765"/>
              <a:gd name="connsiteX672" fmla="*/ 1071632 w 2829381"/>
              <a:gd name="connsiteY672" fmla="*/ 2024716 h 2874765"/>
              <a:gd name="connsiteX673" fmla="*/ 1072447 w 2829381"/>
              <a:gd name="connsiteY673" fmla="*/ 2057540 h 2874765"/>
              <a:gd name="connsiteX674" fmla="*/ 1077824 w 2829381"/>
              <a:gd name="connsiteY674" fmla="*/ 2063730 h 2874765"/>
              <a:gd name="connsiteX675" fmla="*/ 1084504 w 2829381"/>
              <a:gd name="connsiteY675" fmla="*/ 2057947 h 2874765"/>
              <a:gd name="connsiteX676" fmla="*/ 1084748 w 2829381"/>
              <a:gd name="connsiteY676" fmla="*/ 2056970 h 2874765"/>
              <a:gd name="connsiteX677" fmla="*/ 1085319 w 2829381"/>
              <a:gd name="connsiteY677" fmla="*/ 2054852 h 2874765"/>
              <a:gd name="connsiteX678" fmla="*/ 1090614 w 2829381"/>
              <a:gd name="connsiteY678" fmla="*/ 2028789 h 2874765"/>
              <a:gd name="connsiteX679" fmla="*/ 1091184 w 2829381"/>
              <a:gd name="connsiteY679" fmla="*/ 2027486 h 2874765"/>
              <a:gd name="connsiteX680" fmla="*/ 1091429 w 2829381"/>
              <a:gd name="connsiteY680" fmla="*/ 2026915 h 2874765"/>
              <a:gd name="connsiteX681" fmla="*/ 1092814 w 2829381"/>
              <a:gd name="connsiteY681" fmla="*/ 2024553 h 2874765"/>
              <a:gd name="connsiteX682" fmla="*/ 1101857 w 2829381"/>
              <a:gd name="connsiteY682" fmla="*/ 2064789 h 2874765"/>
              <a:gd name="connsiteX683" fmla="*/ 1107397 w 2829381"/>
              <a:gd name="connsiteY683" fmla="*/ 2078065 h 2874765"/>
              <a:gd name="connsiteX684" fmla="*/ 1113588 w 2829381"/>
              <a:gd name="connsiteY684" fmla="*/ 2080346 h 2874765"/>
              <a:gd name="connsiteX685" fmla="*/ 1115788 w 2829381"/>
              <a:gd name="connsiteY685" fmla="*/ 2077251 h 2874765"/>
              <a:gd name="connsiteX686" fmla="*/ 1116032 w 2829381"/>
              <a:gd name="connsiteY686" fmla="*/ 2075947 h 2874765"/>
              <a:gd name="connsiteX687" fmla="*/ 1113670 w 2829381"/>
              <a:gd name="connsiteY687" fmla="*/ 2047115 h 2874765"/>
              <a:gd name="connsiteX688" fmla="*/ 1111633 w 2829381"/>
              <a:gd name="connsiteY688" fmla="*/ 2019422 h 2874765"/>
              <a:gd name="connsiteX689" fmla="*/ 1139169 w 2829381"/>
              <a:gd name="connsiteY689" fmla="*/ 2057133 h 2874765"/>
              <a:gd name="connsiteX690" fmla="*/ 1154566 w 2829381"/>
              <a:gd name="connsiteY690" fmla="*/ 2070002 h 2874765"/>
              <a:gd name="connsiteX691" fmla="*/ 1160921 w 2829381"/>
              <a:gd name="connsiteY691" fmla="*/ 2068699 h 2874765"/>
              <a:gd name="connsiteX692" fmla="*/ 1161573 w 2829381"/>
              <a:gd name="connsiteY692" fmla="*/ 2065766 h 2874765"/>
              <a:gd name="connsiteX693" fmla="*/ 1160595 w 2829381"/>
              <a:gd name="connsiteY693" fmla="*/ 2058680 h 2874765"/>
              <a:gd name="connsiteX694" fmla="*/ 1143242 w 2829381"/>
              <a:gd name="connsiteY694" fmla="*/ 2017223 h 2874765"/>
              <a:gd name="connsiteX695" fmla="*/ 1142998 w 2829381"/>
              <a:gd name="connsiteY695" fmla="*/ 2017141 h 2874765"/>
              <a:gd name="connsiteX696" fmla="*/ 1131511 w 2829381"/>
              <a:gd name="connsiteY696" fmla="*/ 1997105 h 2874765"/>
              <a:gd name="connsiteX697" fmla="*/ 1162387 w 2829381"/>
              <a:gd name="connsiteY697" fmla="*/ 1985050 h 2874765"/>
              <a:gd name="connsiteX698" fmla="*/ 1182184 w 2829381"/>
              <a:gd name="connsiteY698" fmla="*/ 1974544 h 2874765"/>
              <a:gd name="connsiteX699" fmla="*/ 1185687 w 2829381"/>
              <a:gd name="connsiteY699" fmla="*/ 1971367 h 2874765"/>
              <a:gd name="connsiteX700" fmla="*/ 1185769 w 2829381"/>
              <a:gd name="connsiteY700" fmla="*/ 1966562 h 2874765"/>
              <a:gd name="connsiteX701" fmla="*/ 1178274 w 2829381"/>
              <a:gd name="connsiteY701" fmla="*/ 1963792 h 2874765"/>
              <a:gd name="connsiteX702" fmla="*/ 1148212 w 2829381"/>
              <a:gd name="connsiteY702" fmla="*/ 1968435 h 2874765"/>
              <a:gd name="connsiteX703" fmla="*/ 1126460 w 2829381"/>
              <a:gd name="connsiteY703" fmla="*/ 1969005 h 2874765"/>
              <a:gd name="connsiteX704" fmla="*/ 1125971 w 2829381"/>
              <a:gd name="connsiteY704" fmla="*/ 1967621 h 2874765"/>
              <a:gd name="connsiteX705" fmla="*/ 1139902 w 2829381"/>
              <a:gd name="connsiteY705" fmla="*/ 1912398 h 2874765"/>
              <a:gd name="connsiteX706" fmla="*/ 1141043 w 2829381"/>
              <a:gd name="connsiteY706" fmla="*/ 1906615 h 2874765"/>
              <a:gd name="connsiteX707" fmla="*/ 1141613 w 2829381"/>
              <a:gd name="connsiteY707" fmla="*/ 1903683 h 2874765"/>
              <a:gd name="connsiteX708" fmla="*/ 1142509 w 2829381"/>
              <a:gd name="connsiteY708" fmla="*/ 1894887 h 2874765"/>
              <a:gd name="connsiteX709" fmla="*/ 1139332 w 2829381"/>
              <a:gd name="connsiteY709" fmla="*/ 1889022 h 2874765"/>
              <a:gd name="connsiteX710" fmla="*/ 1134281 w 2829381"/>
              <a:gd name="connsiteY710" fmla="*/ 1891629 h 2874765"/>
              <a:gd name="connsiteX711" fmla="*/ 1130207 w 2829381"/>
              <a:gd name="connsiteY711" fmla="*/ 1897574 h 2874765"/>
              <a:gd name="connsiteX712" fmla="*/ 1105523 w 2829381"/>
              <a:gd name="connsiteY712" fmla="*/ 1950842 h 2874765"/>
              <a:gd name="connsiteX713" fmla="*/ 1103160 w 2829381"/>
              <a:gd name="connsiteY713" fmla="*/ 1954833 h 2874765"/>
              <a:gd name="connsiteX714" fmla="*/ 1100961 w 2829381"/>
              <a:gd name="connsiteY714" fmla="*/ 1951412 h 2874765"/>
              <a:gd name="connsiteX715" fmla="*/ 1074646 w 2829381"/>
              <a:gd name="connsiteY715" fmla="*/ 1894479 h 2874765"/>
              <a:gd name="connsiteX716" fmla="*/ 1067640 w 2829381"/>
              <a:gd name="connsiteY716" fmla="*/ 1880959 h 2874765"/>
              <a:gd name="connsiteX717" fmla="*/ 1062263 w 2829381"/>
              <a:gd name="connsiteY717" fmla="*/ 1878597 h 2874765"/>
              <a:gd name="connsiteX718" fmla="*/ 813298 w 2829381"/>
              <a:gd name="connsiteY718" fmla="*/ 1846587 h 2874765"/>
              <a:gd name="connsiteX719" fmla="*/ 821853 w 2829381"/>
              <a:gd name="connsiteY719" fmla="*/ 1851556 h 2874765"/>
              <a:gd name="connsiteX720" fmla="*/ 862994 w 2829381"/>
              <a:gd name="connsiteY720" fmla="*/ 1891140 h 2874765"/>
              <a:gd name="connsiteX721" fmla="*/ 862994 w 2829381"/>
              <a:gd name="connsiteY721" fmla="*/ 1891221 h 2874765"/>
              <a:gd name="connsiteX722" fmla="*/ 868941 w 2829381"/>
              <a:gd name="connsiteY722" fmla="*/ 1898959 h 2874765"/>
              <a:gd name="connsiteX723" fmla="*/ 818512 w 2829381"/>
              <a:gd name="connsiteY723" fmla="*/ 1909466 h 2874765"/>
              <a:gd name="connsiteX724" fmla="*/ 810284 w 2829381"/>
              <a:gd name="connsiteY724" fmla="*/ 1870777 h 2874765"/>
              <a:gd name="connsiteX725" fmla="*/ 811425 w 2829381"/>
              <a:gd name="connsiteY725" fmla="*/ 1854813 h 2874765"/>
              <a:gd name="connsiteX726" fmla="*/ 813298 w 2829381"/>
              <a:gd name="connsiteY726" fmla="*/ 1846587 h 2874765"/>
              <a:gd name="connsiteX727" fmla="*/ 819082 w 2829381"/>
              <a:gd name="connsiteY727" fmla="*/ 1821257 h 2874765"/>
              <a:gd name="connsiteX728" fmla="*/ 795293 w 2829381"/>
              <a:gd name="connsiteY728" fmla="*/ 1825736 h 2874765"/>
              <a:gd name="connsiteX729" fmla="*/ 790650 w 2829381"/>
              <a:gd name="connsiteY729" fmla="*/ 1833556 h 2874765"/>
              <a:gd name="connsiteX730" fmla="*/ 788043 w 2829381"/>
              <a:gd name="connsiteY730" fmla="*/ 1842841 h 2874765"/>
              <a:gd name="connsiteX731" fmla="*/ 786739 w 2829381"/>
              <a:gd name="connsiteY731" fmla="*/ 1852370 h 2874765"/>
              <a:gd name="connsiteX732" fmla="*/ 786413 w 2829381"/>
              <a:gd name="connsiteY732" fmla="*/ 1861655 h 2874765"/>
              <a:gd name="connsiteX733" fmla="*/ 800996 w 2829381"/>
              <a:gd name="connsiteY733" fmla="*/ 1923475 h 2874765"/>
              <a:gd name="connsiteX734" fmla="*/ 822096 w 2829381"/>
              <a:gd name="connsiteY734" fmla="*/ 1964281 h 2874765"/>
              <a:gd name="connsiteX735" fmla="*/ 831547 w 2829381"/>
              <a:gd name="connsiteY735" fmla="*/ 1978209 h 2874765"/>
              <a:gd name="connsiteX736" fmla="*/ 837086 w 2829381"/>
              <a:gd name="connsiteY736" fmla="*/ 1984562 h 2874765"/>
              <a:gd name="connsiteX737" fmla="*/ 843033 w 2829381"/>
              <a:gd name="connsiteY737" fmla="*/ 1990589 h 2874765"/>
              <a:gd name="connsiteX738" fmla="*/ 882301 w 2829381"/>
              <a:gd name="connsiteY738" fmla="*/ 2035305 h 2874765"/>
              <a:gd name="connsiteX739" fmla="*/ 912851 w 2829381"/>
              <a:gd name="connsiteY739" fmla="*/ 2099161 h 2874765"/>
              <a:gd name="connsiteX740" fmla="*/ 914725 w 2829381"/>
              <a:gd name="connsiteY740" fmla="*/ 2105106 h 2874765"/>
              <a:gd name="connsiteX741" fmla="*/ 914888 w 2829381"/>
              <a:gd name="connsiteY741" fmla="*/ 2104943 h 2874765"/>
              <a:gd name="connsiteX742" fmla="*/ 917902 w 2829381"/>
              <a:gd name="connsiteY742" fmla="*/ 2140781 h 2874765"/>
              <a:gd name="connsiteX743" fmla="*/ 907312 w 2829381"/>
              <a:gd name="connsiteY743" fmla="*/ 2165704 h 2874765"/>
              <a:gd name="connsiteX744" fmla="*/ 906253 w 2829381"/>
              <a:gd name="connsiteY744" fmla="*/ 2167741 h 2874765"/>
              <a:gd name="connsiteX745" fmla="*/ 902994 w 2829381"/>
              <a:gd name="connsiteY745" fmla="*/ 2174501 h 2874765"/>
              <a:gd name="connsiteX746" fmla="*/ 911222 w 2829381"/>
              <a:gd name="connsiteY746" fmla="*/ 2174338 h 2874765"/>
              <a:gd name="connsiteX747" fmla="*/ 913014 w 2829381"/>
              <a:gd name="connsiteY747" fmla="*/ 2172627 h 2874765"/>
              <a:gd name="connsiteX748" fmla="*/ 917658 w 2829381"/>
              <a:gd name="connsiteY748" fmla="*/ 2167415 h 2874765"/>
              <a:gd name="connsiteX749" fmla="*/ 923279 w 2829381"/>
              <a:gd name="connsiteY749" fmla="*/ 2159759 h 2874765"/>
              <a:gd name="connsiteX750" fmla="*/ 934115 w 2829381"/>
              <a:gd name="connsiteY750" fmla="*/ 2124084 h 2874765"/>
              <a:gd name="connsiteX751" fmla="*/ 934115 w 2829381"/>
              <a:gd name="connsiteY751" fmla="*/ 2123840 h 2874765"/>
              <a:gd name="connsiteX752" fmla="*/ 934115 w 2829381"/>
              <a:gd name="connsiteY752" fmla="*/ 2123188 h 2874765"/>
              <a:gd name="connsiteX753" fmla="*/ 933055 w 2829381"/>
              <a:gd name="connsiteY753" fmla="*/ 2103885 h 2874765"/>
              <a:gd name="connsiteX754" fmla="*/ 932567 w 2829381"/>
              <a:gd name="connsiteY754" fmla="*/ 2096798 h 2874765"/>
              <a:gd name="connsiteX755" fmla="*/ 936966 w 2829381"/>
              <a:gd name="connsiteY755" fmla="*/ 2100464 h 2874765"/>
              <a:gd name="connsiteX756" fmla="*/ 972079 w 2829381"/>
              <a:gd name="connsiteY756" fmla="*/ 2134183 h 2874765"/>
              <a:gd name="connsiteX757" fmla="*/ 984462 w 2829381"/>
              <a:gd name="connsiteY757" fmla="*/ 2141270 h 2874765"/>
              <a:gd name="connsiteX758" fmla="*/ 990898 w 2829381"/>
              <a:gd name="connsiteY758" fmla="*/ 2143957 h 2874765"/>
              <a:gd name="connsiteX759" fmla="*/ 1024951 w 2829381"/>
              <a:gd name="connsiteY759" fmla="*/ 2151858 h 2874765"/>
              <a:gd name="connsiteX760" fmla="*/ 1031061 w 2829381"/>
              <a:gd name="connsiteY760" fmla="*/ 2150392 h 2874765"/>
              <a:gd name="connsiteX761" fmla="*/ 1032365 w 2829381"/>
              <a:gd name="connsiteY761" fmla="*/ 2148274 h 2874765"/>
              <a:gd name="connsiteX762" fmla="*/ 1032609 w 2829381"/>
              <a:gd name="connsiteY762" fmla="*/ 2145994 h 2874765"/>
              <a:gd name="connsiteX763" fmla="*/ 1032283 w 2829381"/>
              <a:gd name="connsiteY763" fmla="*/ 2145423 h 2874765"/>
              <a:gd name="connsiteX764" fmla="*/ 1031713 w 2829381"/>
              <a:gd name="connsiteY764" fmla="*/ 2144446 h 2874765"/>
              <a:gd name="connsiteX765" fmla="*/ 1030165 w 2829381"/>
              <a:gd name="connsiteY765" fmla="*/ 2143306 h 2874765"/>
              <a:gd name="connsiteX766" fmla="*/ 1028454 w 2829381"/>
              <a:gd name="connsiteY766" fmla="*/ 2142247 h 2874765"/>
              <a:gd name="connsiteX767" fmla="*/ 982262 w 2829381"/>
              <a:gd name="connsiteY767" fmla="*/ 2106247 h 2874765"/>
              <a:gd name="connsiteX768" fmla="*/ 947231 w 2829381"/>
              <a:gd name="connsiteY768" fmla="*/ 2062346 h 2874765"/>
              <a:gd name="connsiteX769" fmla="*/ 934115 w 2829381"/>
              <a:gd name="connsiteY769" fmla="*/ 2039540 h 2874765"/>
              <a:gd name="connsiteX770" fmla="*/ 928982 w 2829381"/>
              <a:gd name="connsiteY770" fmla="*/ 2028219 h 2874765"/>
              <a:gd name="connsiteX771" fmla="*/ 926620 w 2829381"/>
              <a:gd name="connsiteY771" fmla="*/ 2022436 h 2874765"/>
              <a:gd name="connsiteX772" fmla="*/ 917251 w 2829381"/>
              <a:gd name="connsiteY772" fmla="*/ 1982689 h 2874765"/>
              <a:gd name="connsiteX773" fmla="*/ 910407 w 2829381"/>
              <a:gd name="connsiteY773" fmla="*/ 1943186 h 2874765"/>
              <a:gd name="connsiteX774" fmla="*/ 895417 w 2829381"/>
              <a:gd name="connsiteY774" fmla="*/ 1904172 h 2874765"/>
              <a:gd name="connsiteX775" fmla="*/ 854846 w 2829381"/>
              <a:gd name="connsiteY775" fmla="*/ 1843818 h 2874765"/>
              <a:gd name="connsiteX776" fmla="*/ 819082 w 2829381"/>
              <a:gd name="connsiteY776" fmla="*/ 1821257 h 2874765"/>
              <a:gd name="connsiteX777" fmla="*/ 368483 w 2829381"/>
              <a:gd name="connsiteY777" fmla="*/ 1820360 h 2874765"/>
              <a:gd name="connsiteX778" fmla="*/ 365306 w 2829381"/>
              <a:gd name="connsiteY778" fmla="*/ 1826388 h 2874765"/>
              <a:gd name="connsiteX779" fmla="*/ 364573 w 2829381"/>
              <a:gd name="connsiteY779" fmla="*/ 1838116 h 2874765"/>
              <a:gd name="connsiteX780" fmla="*/ 363758 w 2829381"/>
              <a:gd name="connsiteY780" fmla="*/ 1845365 h 2874765"/>
              <a:gd name="connsiteX781" fmla="*/ 363270 w 2829381"/>
              <a:gd name="connsiteY781" fmla="*/ 1874443 h 2874765"/>
              <a:gd name="connsiteX782" fmla="*/ 364817 w 2829381"/>
              <a:gd name="connsiteY782" fmla="*/ 1897818 h 2874765"/>
              <a:gd name="connsiteX783" fmla="*/ 369298 w 2829381"/>
              <a:gd name="connsiteY783" fmla="*/ 1908081 h 2874765"/>
              <a:gd name="connsiteX784" fmla="*/ 377282 w 2829381"/>
              <a:gd name="connsiteY784" fmla="*/ 1908244 h 2874765"/>
              <a:gd name="connsiteX785" fmla="*/ 382577 w 2829381"/>
              <a:gd name="connsiteY785" fmla="*/ 1893094 h 2874765"/>
              <a:gd name="connsiteX786" fmla="*/ 382659 w 2829381"/>
              <a:gd name="connsiteY786" fmla="*/ 1893176 h 2874765"/>
              <a:gd name="connsiteX787" fmla="*/ 382496 w 2829381"/>
              <a:gd name="connsiteY787" fmla="*/ 1888615 h 2874765"/>
              <a:gd name="connsiteX788" fmla="*/ 382252 w 2829381"/>
              <a:gd name="connsiteY788" fmla="*/ 1872325 h 2874765"/>
              <a:gd name="connsiteX789" fmla="*/ 371498 w 2829381"/>
              <a:gd name="connsiteY789" fmla="*/ 1825410 h 2874765"/>
              <a:gd name="connsiteX790" fmla="*/ 368483 w 2829381"/>
              <a:gd name="connsiteY790" fmla="*/ 1820360 h 2874765"/>
              <a:gd name="connsiteX791" fmla="*/ 781851 w 2829381"/>
              <a:gd name="connsiteY791" fmla="*/ 1782976 h 2874765"/>
              <a:gd name="connsiteX792" fmla="*/ 771912 w 2829381"/>
              <a:gd name="connsiteY792" fmla="*/ 1795600 h 2874765"/>
              <a:gd name="connsiteX793" fmla="*/ 782910 w 2829381"/>
              <a:gd name="connsiteY793" fmla="*/ 1809039 h 2874765"/>
              <a:gd name="connsiteX794" fmla="*/ 795701 w 2829381"/>
              <a:gd name="connsiteY794" fmla="*/ 1796496 h 2874765"/>
              <a:gd name="connsiteX795" fmla="*/ 795538 w 2829381"/>
              <a:gd name="connsiteY795" fmla="*/ 1795437 h 2874765"/>
              <a:gd name="connsiteX796" fmla="*/ 793420 w 2829381"/>
              <a:gd name="connsiteY796" fmla="*/ 1790306 h 2874765"/>
              <a:gd name="connsiteX797" fmla="*/ 781851 w 2829381"/>
              <a:gd name="connsiteY797" fmla="*/ 1782976 h 2874765"/>
              <a:gd name="connsiteX798" fmla="*/ 357811 w 2829381"/>
              <a:gd name="connsiteY798" fmla="*/ 1674078 h 2874765"/>
              <a:gd name="connsiteX799" fmla="*/ 354390 w 2829381"/>
              <a:gd name="connsiteY799" fmla="*/ 1681246 h 2874765"/>
              <a:gd name="connsiteX800" fmla="*/ 353738 w 2829381"/>
              <a:gd name="connsiteY800" fmla="*/ 1695092 h 2874765"/>
              <a:gd name="connsiteX801" fmla="*/ 352842 w 2829381"/>
              <a:gd name="connsiteY801" fmla="*/ 1703563 h 2874765"/>
              <a:gd name="connsiteX802" fmla="*/ 352516 w 2829381"/>
              <a:gd name="connsiteY802" fmla="*/ 1737690 h 2874765"/>
              <a:gd name="connsiteX803" fmla="*/ 354390 w 2829381"/>
              <a:gd name="connsiteY803" fmla="*/ 1765138 h 2874765"/>
              <a:gd name="connsiteX804" fmla="*/ 354471 w 2829381"/>
              <a:gd name="connsiteY804" fmla="*/ 1765219 h 2874765"/>
              <a:gd name="connsiteX805" fmla="*/ 359441 w 2829381"/>
              <a:gd name="connsiteY805" fmla="*/ 1777192 h 2874765"/>
              <a:gd name="connsiteX806" fmla="*/ 368158 w 2829381"/>
              <a:gd name="connsiteY806" fmla="*/ 1777274 h 2874765"/>
              <a:gd name="connsiteX807" fmla="*/ 373779 w 2829381"/>
              <a:gd name="connsiteY807" fmla="*/ 1759437 h 2874765"/>
              <a:gd name="connsiteX808" fmla="*/ 373535 w 2829381"/>
              <a:gd name="connsiteY808" fmla="*/ 1754061 h 2874765"/>
              <a:gd name="connsiteX809" fmla="*/ 373209 w 2829381"/>
              <a:gd name="connsiteY809" fmla="*/ 1734920 h 2874765"/>
              <a:gd name="connsiteX810" fmla="*/ 361070 w 2829381"/>
              <a:gd name="connsiteY810" fmla="*/ 1679942 h 2874765"/>
              <a:gd name="connsiteX811" fmla="*/ 357811 w 2829381"/>
              <a:gd name="connsiteY811" fmla="*/ 1674078 h 2874765"/>
              <a:gd name="connsiteX812" fmla="*/ 2384567 w 2829381"/>
              <a:gd name="connsiteY812" fmla="*/ 1588476 h 2874765"/>
              <a:gd name="connsiteX813" fmla="*/ 2381716 w 2829381"/>
              <a:gd name="connsiteY813" fmla="*/ 1592059 h 2874765"/>
              <a:gd name="connsiteX814" fmla="*/ 2373651 w 2829381"/>
              <a:gd name="connsiteY814" fmla="*/ 1620648 h 2874765"/>
              <a:gd name="connsiteX815" fmla="*/ 2362164 w 2829381"/>
              <a:gd name="connsiteY815" fmla="*/ 1704296 h 2874765"/>
              <a:gd name="connsiteX816" fmla="*/ 2358823 w 2829381"/>
              <a:gd name="connsiteY816" fmla="*/ 1726369 h 2874765"/>
              <a:gd name="connsiteX817" fmla="*/ 2329821 w 2829381"/>
              <a:gd name="connsiteY817" fmla="*/ 1701771 h 2874765"/>
              <a:gd name="connsiteX818" fmla="*/ 2317438 w 2829381"/>
              <a:gd name="connsiteY818" fmla="*/ 1692975 h 2874765"/>
              <a:gd name="connsiteX819" fmla="*/ 2313527 w 2829381"/>
              <a:gd name="connsiteY819" fmla="*/ 1691671 h 2874765"/>
              <a:gd name="connsiteX820" fmla="*/ 2310269 w 2829381"/>
              <a:gd name="connsiteY820" fmla="*/ 1693626 h 2874765"/>
              <a:gd name="connsiteX821" fmla="*/ 2310187 w 2829381"/>
              <a:gd name="connsiteY821" fmla="*/ 1701038 h 2874765"/>
              <a:gd name="connsiteX822" fmla="*/ 2319882 w 2829381"/>
              <a:gd name="connsiteY822" fmla="*/ 1716595 h 2874765"/>
              <a:gd name="connsiteX823" fmla="*/ 2334791 w 2829381"/>
              <a:gd name="connsiteY823" fmla="*/ 1740459 h 2874765"/>
              <a:gd name="connsiteX824" fmla="*/ 2327947 w 2829381"/>
              <a:gd name="connsiteY824" fmla="*/ 1766116 h 2874765"/>
              <a:gd name="connsiteX825" fmla="*/ 2281510 w 2829381"/>
              <a:gd name="connsiteY825" fmla="*/ 1800813 h 2874765"/>
              <a:gd name="connsiteX826" fmla="*/ 2255359 w 2829381"/>
              <a:gd name="connsiteY826" fmla="*/ 1825899 h 2874765"/>
              <a:gd name="connsiteX827" fmla="*/ 2253567 w 2829381"/>
              <a:gd name="connsiteY827" fmla="*/ 1833067 h 2874765"/>
              <a:gd name="connsiteX828" fmla="*/ 2257396 w 2829381"/>
              <a:gd name="connsiteY828" fmla="*/ 1834940 h 2874765"/>
              <a:gd name="connsiteX829" fmla="*/ 2261632 w 2829381"/>
              <a:gd name="connsiteY829" fmla="*/ 1833556 h 2874765"/>
              <a:gd name="connsiteX830" fmla="*/ 2273853 w 2829381"/>
              <a:gd name="connsiteY830" fmla="*/ 1827447 h 2874765"/>
              <a:gd name="connsiteX831" fmla="*/ 2309943 w 2829381"/>
              <a:gd name="connsiteY831" fmla="*/ 1806270 h 2874765"/>
              <a:gd name="connsiteX832" fmla="*/ 2325340 w 2829381"/>
              <a:gd name="connsiteY832" fmla="*/ 1798614 h 2874765"/>
              <a:gd name="connsiteX833" fmla="*/ 2324037 w 2829381"/>
              <a:gd name="connsiteY833" fmla="*/ 1802279 h 2874765"/>
              <a:gd name="connsiteX834" fmla="*/ 2307173 w 2829381"/>
              <a:gd name="connsiteY834" fmla="*/ 1840479 h 2874765"/>
              <a:gd name="connsiteX835" fmla="*/ 2299189 w 2829381"/>
              <a:gd name="connsiteY835" fmla="*/ 1865483 h 2874765"/>
              <a:gd name="connsiteX836" fmla="*/ 2301307 w 2829381"/>
              <a:gd name="connsiteY836" fmla="*/ 1872407 h 2874765"/>
              <a:gd name="connsiteX837" fmla="*/ 2302773 w 2829381"/>
              <a:gd name="connsiteY837" fmla="*/ 1872488 h 2874765"/>
              <a:gd name="connsiteX838" fmla="*/ 2307825 w 2829381"/>
              <a:gd name="connsiteY838" fmla="*/ 1870615 h 2874765"/>
              <a:gd name="connsiteX839" fmla="*/ 2309535 w 2829381"/>
              <a:gd name="connsiteY839" fmla="*/ 1868904 h 2874765"/>
              <a:gd name="connsiteX840" fmla="*/ 2347011 w 2829381"/>
              <a:gd name="connsiteY840" fmla="*/ 1819791 h 2874765"/>
              <a:gd name="connsiteX841" fmla="*/ 2355646 w 2829381"/>
              <a:gd name="connsiteY841" fmla="*/ 1811076 h 2874765"/>
              <a:gd name="connsiteX842" fmla="*/ 2356379 w 2829381"/>
              <a:gd name="connsiteY842" fmla="*/ 1814008 h 2874765"/>
              <a:gd name="connsiteX843" fmla="*/ 2361186 w 2829381"/>
              <a:gd name="connsiteY843" fmla="*/ 1871755 h 2874765"/>
              <a:gd name="connsiteX844" fmla="*/ 2364933 w 2829381"/>
              <a:gd name="connsiteY844" fmla="*/ 1890651 h 2874765"/>
              <a:gd name="connsiteX845" fmla="*/ 2369251 w 2829381"/>
              <a:gd name="connsiteY845" fmla="*/ 1894316 h 2874765"/>
              <a:gd name="connsiteX846" fmla="*/ 2373243 w 2829381"/>
              <a:gd name="connsiteY846" fmla="*/ 1890081 h 2874765"/>
              <a:gd name="connsiteX847" fmla="*/ 2374302 w 2829381"/>
              <a:gd name="connsiteY847" fmla="*/ 1883728 h 2874765"/>
              <a:gd name="connsiteX848" fmla="*/ 2380331 w 2829381"/>
              <a:gd name="connsiteY848" fmla="*/ 1822886 h 2874765"/>
              <a:gd name="connsiteX849" fmla="*/ 2384160 w 2829381"/>
              <a:gd name="connsiteY849" fmla="*/ 1793564 h 2874765"/>
              <a:gd name="connsiteX850" fmla="*/ 2386685 w 2829381"/>
              <a:gd name="connsiteY850" fmla="*/ 1798532 h 2874765"/>
              <a:gd name="connsiteX851" fmla="*/ 2406808 w 2829381"/>
              <a:gd name="connsiteY851" fmla="*/ 1850171 h 2874765"/>
              <a:gd name="connsiteX852" fmla="*/ 2414547 w 2829381"/>
              <a:gd name="connsiteY852" fmla="*/ 1864180 h 2874765"/>
              <a:gd name="connsiteX853" fmla="*/ 2421228 w 2829381"/>
              <a:gd name="connsiteY853" fmla="*/ 1867194 h 2874765"/>
              <a:gd name="connsiteX854" fmla="*/ 2424486 w 2829381"/>
              <a:gd name="connsiteY854" fmla="*/ 1861655 h 2874765"/>
              <a:gd name="connsiteX855" fmla="*/ 2423998 w 2829381"/>
              <a:gd name="connsiteY855" fmla="*/ 1855384 h 2874765"/>
              <a:gd name="connsiteX856" fmla="*/ 2419680 w 2829381"/>
              <a:gd name="connsiteY856" fmla="*/ 1833393 h 2874765"/>
              <a:gd name="connsiteX857" fmla="*/ 2415036 w 2829381"/>
              <a:gd name="connsiteY857" fmla="*/ 1807410 h 2874765"/>
              <a:gd name="connsiteX858" fmla="*/ 2412999 w 2829381"/>
              <a:gd name="connsiteY858" fmla="*/ 1781021 h 2874765"/>
              <a:gd name="connsiteX859" fmla="*/ 2419354 w 2829381"/>
              <a:gd name="connsiteY859" fmla="*/ 1769944 h 2874765"/>
              <a:gd name="connsiteX860" fmla="*/ 2448601 w 2829381"/>
              <a:gd name="connsiteY860" fmla="*/ 1751373 h 2874765"/>
              <a:gd name="connsiteX861" fmla="*/ 2500659 w 2829381"/>
              <a:gd name="connsiteY861" fmla="*/ 1716513 h 2874765"/>
              <a:gd name="connsiteX862" fmla="*/ 2500496 w 2829381"/>
              <a:gd name="connsiteY862" fmla="*/ 1716351 h 2874765"/>
              <a:gd name="connsiteX863" fmla="*/ 2509376 w 2829381"/>
              <a:gd name="connsiteY863" fmla="*/ 1704785 h 2874765"/>
              <a:gd name="connsiteX864" fmla="*/ 2501555 w 2829381"/>
              <a:gd name="connsiteY864" fmla="*/ 1702097 h 2874765"/>
              <a:gd name="connsiteX865" fmla="*/ 2498704 w 2829381"/>
              <a:gd name="connsiteY865" fmla="*/ 1702586 h 2874765"/>
              <a:gd name="connsiteX866" fmla="*/ 2476056 w 2829381"/>
              <a:gd name="connsiteY866" fmla="*/ 1708287 h 2874765"/>
              <a:gd name="connsiteX867" fmla="*/ 2422613 w 2829381"/>
              <a:gd name="connsiteY867" fmla="*/ 1725799 h 2874765"/>
              <a:gd name="connsiteX868" fmla="*/ 2421309 w 2829381"/>
              <a:gd name="connsiteY868" fmla="*/ 1725066 h 2874765"/>
              <a:gd name="connsiteX869" fmla="*/ 2438906 w 2829381"/>
              <a:gd name="connsiteY869" fmla="*/ 1700224 h 2874765"/>
              <a:gd name="connsiteX870" fmla="*/ 2471982 w 2829381"/>
              <a:gd name="connsiteY870" fmla="*/ 1656649 h 2874765"/>
              <a:gd name="connsiteX871" fmla="*/ 2489498 w 2829381"/>
              <a:gd name="connsiteY871" fmla="*/ 1625046 h 2874765"/>
              <a:gd name="connsiteX872" fmla="*/ 2488439 w 2829381"/>
              <a:gd name="connsiteY872" fmla="*/ 1614784 h 2874765"/>
              <a:gd name="connsiteX873" fmla="*/ 2485506 w 2829381"/>
              <a:gd name="connsiteY873" fmla="*/ 1613969 h 2874765"/>
              <a:gd name="connsiteX874" fmla="*/ 2478907 w 2829381"/>
              <a:gd name="connsiteY874" fmla="*/ 1618775 h 2874765"/>
              <a:gd name="connsiteX875" fmla="*/ 2436625 w 2829381"/>
              <a:gd name="connsiteY875" fmla="*/ 1663897 h 2874765"/>
              <a:gd name="connsiteX876" fmla="*/ 2402409 w 2829381"/>
              <a:gd name="connsiteY876" fmla="*/ 1704540 h 2874765"/>
              <a:gd name="connsiteX877" fmla="*/ 2394832 w 2829381"/>
              <a:gd name="connsiteY877" fmla="*/ 1711219 h 2874765"/>
              <a:gd name="connsiteX878" fmla="*/ 2394588 w 2829381"/>
              <a:gd name="connsiteY878" fmla="*/ 1705192 h 2874765"/>
              <a:gd name="connsiteX879" fmla="*/ 2392877 w 2829381"/>
              <a:gd name="connsiteY879" fmla="*/ 1611852 h 2874765"/>
              <a:gd name="connsiteX880" fmla="*/ 2390189 w 2829381"/>
              <a:gd name="connsiteY880" fmla="*/ 1592793 h 2874765"/>
              <a:gd name="connsiteX881" fmla="*/ 2386197 w 2829381"/>
              <a:gd name="connsiteY881" fmla="*/ 1588639 h 2874765"/>
              <a:gd name="connsiteX882" fmla="*/ 2384567 w 2829381"/>
              <a:gd name="connsiteY882" fmla="*/ 1588476 h 2874765"/>
              <a:gd name="connsiteX883" fmla="*/ 351375 w 2829381"/>
              <a:gd name="connsiteY883" fmla="*/ 1479497 h 2874765"/>
              <a:gd name="connsiteX884" fmla="*/ 347465 w 2829381"/>
              <a:gd name="connsiteY884" fmla="*/ 1484954 h 2874765"/>
              <a:gd name="connsiteX885" fmla="*/ 347139 w 2829381"/>
              <a:gd name="connsiteY885" fmla="*/ 1486094 h 2874765"/>
              <a:gd name="connsiteX886" fmla="*/ 343147 w 2829381"/>
              <a:gd name="connsiteY886" fmla="*/ 1508167 h 2874765"/>
              <a:gd name="connsiteX887" fmla="*/ 337770 w 2829381"/>
              <a:gd name="connsiteY887" fmla="*/ 1560131 h 2874765"/>
              <a:gd name="connsiteX888" fmla="*/ 336792 w 2829381"/>
              <a:gd name="connsiteY888" fmla="*/ 1578946 h 2874765"/>
              <a:gd name="connsiteX889" fmla="*/ 335082 w 2829381"/>
              <a:gd name="connsiteY889" fmla="*/ 1607697 h 2874765"/>
              <a:gd name="connsiteX890" fmla="*/ 338585 w 2829381"/>
              <a:gd name="connsiteY890" fmla="*/ 1626023 h 2874765"/>
              <a:gd name="connsiteX891" fmla="*/ 338422 w 2829381"/>
              <a:gd name="connsiteY891" fmla="*/ 1626105 h 2874765"/>
              <a:gd name="connsiteX892" fmla="*/ 355774 w 2829381"/>
              <a:gd name="connsiteY892" fmla="*/ 1635471 h 2874765"/>
              <a:gd name="connsiteX893" fmla="*/ 364003 w 2829381"/>
              <a:gd name="connsiteY893" fmla="*/ 1627001 h 2874765"/>
              <a:gd name="connsiteX894" fmla="*/ 371987 w 2829381"/>
              <a:gd name="connsiteY894" fmla="*/ 1594095 h 2874765"/>
              <a:gd name="connsiteX895" fmla="*/ 371172 w 2829381"/>
              <a:gd name="connsiteY895" fmla="*/ 1563145 h 2874765"/>
              <a:gd name="connsiteX896" fmla="*/ 367424 w 2829381"/>
              <a:gd name="connsiteY896" fmla="*/ 1537814 h 2874765"/>
              <a:gd name="connsiteX897" fmla="*/ 360988 w 2829381"/>
              <a:gd name="connsiteY897" fmla="*/ 1502547 h 2874765"/>
              <a:gd name="connsiteX898" fmla="*/ 355530 w 2829381"/>
              <a:gd name="connsiteY898" fmla="*/ 1484058 h 2874765"/>
              <a:gd name="connsiteX899" fmla="*/ 351375 w 2829381"/>
              <a:gd name="connsiteY899" fmla="*/ 1479497 h 2874765"/>
              <a:gd name="connsiteX900" fmla="*/ 2511087 w 2829381"/>
              <a:gd name="connsiteY900" fmla="*/ 1276282 h 2874765"/>
              <a:gd name="connsiteX901" fmla="*/ 2510191 w 2829381"/>
              <a:gd name="connsiteY901" fmla="*/ 1276445 h 2874765"/>
              <a:gd name="connsiteX902" fmla="*/ 2507013 w 2829381"/>
              <a:gd name="connsiteY902" fmla="*/ 1279214 h 2874765"/>
              <a:gd name="connsiteX903" fmla="*/ 2505384 w 2829381"/>
              <a:gd name="connsiteY903" fmla="*/ 1284590 h 2874765"/>
              <a:gd name="connsiteX904" fmla="*/ 2501148 w 2829381"/>
              <a:gd name="connsiteY904" fmla="*/ 1305115 h 2874765"/>
              <a:gd name="connsiteX905" fmla="*/ 2496993 w 2829381"/>
              <a:gd name="connsiteY905" fmla="*/ 1322545 h 2874765"/>
              <a:gd name="connsiteX906" fmla="*/ 2489905 w 2829381"/>
              <a:gd name="connsiteY906" fmla="*/ 1357649 h 2874765"/>
              <a:gd name="connsiteX907" fmla="*/ 2487298 w 2829381"/>
              <a:gd name="connsiteY907" fmla="*/ 1375405 h 2874765"/>
              <a:gd name="connsiteX908" fmla="*/ 2487217 w 2829381"/>
              <a:gd name="connsiteY908" fmla="*/ 1375731 h 2874765"/>
              <a:gd name="connsiteX909" fmla="*/ 2485506 w 2829381"/>
              <a:gd name="connsiteY909" fmla="*/ 1379396 h 2874765"/>
              <a:gd name="connsiteX910" fmla="*/ 2476626 w 2829381"/>
              <a:gd name="connsiteY910" fmla="*/ 1377767 h 2874765"/>
              <a:gd name="connsiteX911" fmla="*/ 2445342 w 2829381"/>
              <a:gd name="connsiteY911" fmla="*/ 1375894 h 2874765"/>
              <a:gd name="connsiteX912" fmla="*/ 2424405 w 2829381"/>
              <a:gd name="connsiteY912" fmla="*/ 1374917 h 2874765"/>
              <a:gd name="connsiteX913" fmla="*/ 2417562 w 2829381"/>
              <a:gd name="connsiteY913" fmla="*/ 1378012 h 2874765"/>
              <a:gd name="connsiteX914" fmla="*/ 2416177 w 2829381"/>
              <a:gd name="connsiteY914" fmla="*/ 1381025 h 2874765"/>
              <a:gd name="connsiteX915" fmla="*/ 2422857 w 2829381"/>
              <a:gd name="connsiteY915" fmla="*/ 1386075 h 2874765"/>
              <a:gd name="connsiteX916" fmla="*/ 2459843 w 2829381"/>
              <a:gd name="connsiteY916" fmla="*/ 1401550 h 2874765"/>
              <a:gd name="connsiteX917" fmla="*/ 2461391 w 2829381"/>
              <a:gd name="connsiteY917" fmla="*/ 1402446 h 2874765"/>
              <a:gd name="connsiteX918" fmla="*/ 2464976 w 2829381"/>
              <a:gd name="connsiteY918" fmla="*/ 1404646 h 2874765"/>
              <a:gd name="connsiteX919" fmla="*/ 2466361 w 2829381"/>
              <a:gd name="connsiteY919" fmla="*/ 1405541 h 2874765"/>
              <a:gd name="connsiteX920" fmla="*/ 2465383 w 2829381"/>
              <a:gd name="connsiteY920" fmla="*/ 1407741 h 2874765"/>
              <a:gd name="connsiteX921" fmla="*/ 2461228 w 2829381"/>
              <a:gd name="connsiteY921" fmla="*/ 1417514 h 2874765"/>
              <a:gd name="connsiteX922" fmla="*/ 2460414 w 2829381"/>
              <a:gd name="connsiteY922" fmla="*/ 1419469 h 2874765"/>
              <a:gd name="connsiteX923" fmla="*/ 2441839 w 2829381"/>
              <a:gd name="connsiteY923" fmla="*/ 1467524 h 2874765"/>
              <a:gd name="connsiteX924" fmla="*/ 2433041 w 2829381"/>
              <a:gd name="connsiteY924" fmla="*/ 1495787 h 2874765"/>
              <a:gd name="connsiteX925" fmla="*/ 2432063 w 2829381"/>
              <a:gd name="connsiteY925" fmla="*/ 1504176 h 2874765"/>
              <a:gd name="connsiteX926" fmla="*/ 2432226 w 2829381"/>
              <a:gd name="connsiteY926" fmla="*/ 1512728 h 2874765"/>
              <a:gd name="connsiteX927" fmla="*/ 2432470 w 2829381"/>
              <a:gd name="connsiteY927" fmla="*/ 1514683 h 2874765"/>
              <a:gd name="connsiteX928" fmla="*/ 2436218 w 2829381"/>
              <a:gd name="connsiteY928" fmla="*/ 1518593 h 2874765"/>
              <a:gd name="connsiteX929" fmla="*/ 2440861 w 2829381"/>
              <a:gd name="connsiteY929" fmla="*/ 1516801 h 2874765"/>
              <a:gd name="connsiteX930" fmla="*/ 2447623 w 2829381"/>
              <a:gd name="connsiteY930" fmla="*/ 1508819 h 2874765"/>
              <a:gd name="connsiteX931" fmla="*/ 2471412 w 2829381"/>
              <a:gd name="connsiteY931" fmla="*/ 1464918 h 2874765"/>
              <a:gd name="connsiteX932" fmla="*/ 2476626 w 2829381"/>
              <a:gd name="connsiteY932" fmla="*/ 1454411 h 2874765"/>
              <a:gd name="connsiteX933" fmla="*/ 2475567 w 2829381"/>
              <a:gd name="connsiteY933" fmla="*/ 1511832 h 2874765"/>
              <a:gd name="connsiteX934" fmla="*/ 2477685 w 2829381"/>
              <a:gd name="connsiteY934" fmla="*/ 1535778 h 2874765"/>
              <a:gd name="connsiteX935" fmla="*/ 2478092 w 2829381"/>
              <a:gd name="connsiteY935" fmla="*/ 1537000 h 2874765"/>
              <a:gd name="connsiteX936" fmla="*/ 2481025 w 2829381"/>
              <a:gd name="connsiteY936" fmla="*/ 1539606 h 2874765"/>
              <a:gd name="connsiteX937" fmla="*/ 2485343 w 2829381"/>
              <a:gd name="connsiteY937" fmla="*/ 1537000 h 2874765"/>
              <a:gd name="connsiteX938" fmla="*/ 2485995 w 2829381"/>
              <a:gd name="connsiteY938" fmla="*/ 1535860 h 2874765"/>
              <a:gd name="connsiteX939" fmla="*/ 2486972 w 2829381"/>
              <a:gd name="connsiteY939" fmla="*/ 1533253 h 2874765"/>
              <a:gd name="connsiteX940" fmla="*/ 2487135 w 2829381"/>
              <a:gd name="connsiteY940" fmla="*/ 1532602 h 2874765"/>
              <a:gd name="connsiteX941" fmla="*/ 2492594 w 2829381"/>
              <a:gd name="connsiteY941" fmla="*/ 1508249 h 2874765"/>
              <a:gd name="connsiteX942" fmla="*/ 2500822 w 2829381"/>
              <a:gd name="connsiteY942" fmla="*/ 1460764 h 2874765"/>
              <a:gd name="connsiteX943" fmla="*/ 2503836 w 2829381"/>
              <a:gd name="connsiteY943" fmla="*/ 1450664 h 2874765"/>
              <a:gd name="connsiteX944" fmla="*/ 2516301 w 2829381"/>
              <a:gd name="connsiteY944" fmla="*/ 1487642 h 2874765"/>
              <a:gd name="connsiteX945" fmla="*/ 2529906 w 2829381"/>
              <a:gd name="connsiteY945" fmla="*/ 1521117 h 2874765"/>
              <a:gd name="connsiteX946" fmla="*/ 2531617 w 2829381"/>
              <a:gd name="connsiteY946" fmla="*/ 1523561 h 2874765"/>
              <a:gd name="connsiteX947" fmla="*/ 2535690 w 2829381"/>
              <a:gd name="connsiteY947" fmla="*/ 1525516 h 2874765"/>
              <a:gd name="connsiteX948" fmla="*/ 2542289 w 2829381"/>
              <a:gd name="connsiteY948" fmla="*/ 1523072 h 2874765"/>
              <a:gd name="connsiteX949" fmla="*/ 2542045 w 2829381"/>
              <a:gd name="connsiteY949" fmla="*/ 1520792 h 2874765"/>
              <a:gd name="connsiteX950" fmla="*/ 2532920 w 2829381"/>
              <a:gd name="connsiteY950" fmla="*/ 1437877 h 2874765"/>
              <a:gd name="connsiteX951" fmla="*/ 2532676 w 2829381"/>
              <a:gd name="connsiteY951" fmla="*/ 1435596 h 2874765"/>
              <a:gd name="connsiteX952" fmla="*/ 2534142 w 2829381"/>
              <a:gd name="connsiteY952" fmla="*/ 1435433 h 2874765"/>
              <a:gd name="connsiteX953" fmla="*/ 2538053 w 2829381"/>
              <a:gd name="connsiteY953" fmla="*/ 1435107 h 2874765"/>
              <a:gd name="connsiteX954" fmla="*/ 2553776 w 2829381"/>
              <a:gd name="connsiteY954" fmla="*/ 1435107 h 2874765"/>
              <a:gd name="connsiteX955" fmla="*/ 2569499 w 2829381"/>
              <a:gd name="connsiteY955" fmla="*/ 1434945 h 2874765"/>
              <a:gd name="connsiteX956" fmla="*/ 2577483 w 2829381"/>
              <a:gd name="connsiteY956" fmla="*/ 1434456 h 2874765"/>
              <a:gd name="connsiteX957" fmla="*/ 2598257 w 2829381"/>
              <a:gd name="connsiteY957" fmla="*/ 1429243 h 2874765"/>
              <a:gd name="connsiteX958" fmla="*/ 2602168 w 2829381"/>
              <a:gd name="connsiteY958" fmla="*/ 1427533 h 2874765"/>
              <a:gd name="connsiteX959" fmla="*/ 2602249 w 2829381"/>
              <a:gd name="connsiteY959" fmla="*/ 1427370 h 2874765"/>
              <a:gd name="connsiteX960" fmla="*/ 2602412 w 2829381"/>
              <a:gd name="connsiteY960" fmla="*/ 1415722 h 2874765"/>
              <a:gd name="connsiteX961" fmla="*/ 2597931 w 2829381"/>
              <a:gd name="connsiteY961" fmla="*/ 1413931 h 2874765"/>
              <a:gd name="connsiteX962" fmla="*/ 2584163 w 2829381"/>
              <a:gd name="connsiteY962" fmla="*/ 1410266 h 2874765"/>
              <a:gd name="connsiteX963" fmla="*/ 2564774 w 2829381"/>
              <a:gd name="connsiteY963" fmla="*/ 1407578 h 2874765"/>
              <a:gd name="connsiteX964" fmla="*/ 2533246 w 2829381"/>
              <a:gd name="connsiteY964" fmla="*/ 1402446 h 2874765"/>
              <a:gd name="connsiteX965" fmla="*/ 2533979 w 2829381"/>
              <a:gd name="connsiteY965" fmla="*/ 1398944 h 2874765"/>
              <a:gd name="connsiteX966" fmla="*/ 2537808 w 2829381"/>
              <a:gd name="connsiteY966" fmla="*/ 1394139 h 2874765"/>
              <a:gd name="connsiteX967" fmla="*/ 2540008 w 2829381"/>
              <a:gd name="connsiteY967" fmla="*/ 1392102 h 2874765"/>
              <a:gd name="connsiteX968" fmla="*/ 2592554 w 2829381"/>
              <a:gd name="connsiteY968" fmla="*/ 1338835 h 2874765"/>
              <a:gd name="connsiteX969" fmla="*/ 2603960 w 2829381"/>
              <a:gd name="connsiteY969" fmla="*/ 1320509 h 2874765"/>
              <a:gd name="connsiteX970" fmla="*/ 2604530 w 2829381"/>
              <a:gd name="connsiteY970" fmla="*/ 1318717 h 2874765"/>
              <a:gd name="connsiteX971" fmla="*/ 2603634 w 2829381"/>
              <a:gd name="connsiteY971" fmla="*/ 1313341 h 2874765"/>
              <a:gd name="connsiteX972" fmla="*/ 2596302 w 2829381"/>
              <a:gd name="connsiteY972" fmla="*/ 1313341 h 2874765"/>
              <a:gd name="connsiteX973" fmla="*/ 2585222 w 2829381"/>
              <a:gd name="connsiteY973" fmla="*/ 1319857 h 2874765"/>
              <a:gd name="connsiteX974" fmla="*/ 2529498 w 2829381"/>
              <a:gd name="connsiteY974" fmla="*/ 1360744 h 2874765"/>
              <a:gd name="connsiteX975" fmla="*/ 2521678 w 2829381"/>
              <a:gd name="connsiteY975" fmla="*/ 1368319 h 2874765"/>
              <a:gd name="connsiteX976" fmla="*/ 2513531 w 2829381"/>
              <a:gd name="connsiteY976" fmla="*/ 1376464 h 2874765"/>
              <a:gd name="connsiteX977" fmla="*/ 2513042 w 2829381"/>
              <a:gd name="connsiteY977" fmla="*/ 1371659 h 2874765"/>
              <a:gd name="connsiteX978" fmla="*/ 2516138 w 2829381"/>
              <a:gd name="connsiteY978" fmla="*/ 1306011 h 2874765"/>
              <a:gd name="connsiteX979" fmla="*/ 2516301 w 2829381"/>
              <a:gd name="connsiteY979" fmla="*/ 1296318 h 2874765"/>
              <a:gd name="connsiteX980" fmla="*/ 2516138 w 2829381"/>
              <a:gd name="connsiteY980" fmla="*/ 1286626 h 2874765"/>
              <a:gd name="connsiteX981" fmla="*/ 2514916 w 2829381"/>
              <a:gd name="connsiteY981" fmla="*/ 1279621 h 2874765"/>
              <a:gd name="connsiteX982" fmla="*/ 2514264 w 2829381"/>
              <a:gd name="connsiteY982" fmla="*/ 1278481 h 2874765"/>
              <a:gd name="connsiteX983" fmla="*/ 2513286 w 2829381"/>
              <a:gd name="connsiteY983" fmla="*/ 1277422 h 2874765"/>
              <a:gd name="connsiteX984" fmla="*/ 2511087 w 2829381"/>
              <a:gd name="connsiteY984" fmla="*/ 1276282 h 2874765"/>
              <a:gd name="connsiteX985" fmla="*/ 348768 w 2829381"/>
              <a:gd name="connsiteY985" fmla="*/ 1232543 h 2874765"/>
              <a:gd name="connsiteX986" fmla="*/ 346895 w 2829381"/>
              <a:gd name="connsiteY986" fmla="*/ 1234661 h 2874765"/>
              <a:gd name="connsiteX987" fmla="*/ 345835 w 2829381"/>
              <a:gd name="connsiteY987" fmla="*/ 1249159 h 2874765"/>
              <a:gd name="connsiteX988" fmla="*/ 348524 w 2829381"/>
              <a:gd name="connsiteY988" fmla="*/ 1290372 h 2874765"/>
              <a:gd name="connsiteX989" fmla="*/ 349094 w 2829381"/>
              <a:gd name="connsiteY989" fmla="*/ 1301286 h 2874765"/>
              <a:gd name="connsiteX990" fmla="*/ 332801 w 2829381"/>
              <a:gd name="connsiteY990" fmla="*/ 1292327 h 2874765"/>
              <a:gd name="connsiteX991" fmla="*/ 326039 w 2829381"/>
              <a:gd name="connsiteY991" fmla="*/ 1289313 h 2874765"/>
              <a:gd name="connsiteX992" fmla="*/ 322699 w 2829381"/>
              <a:gd name="connsiteY992" fmla="*/ 1290291 h 2874765"/>
              <a:gd name="connsiteX993" fmla="*/ 323350 w 2829381"/>
              <a:gd name="connsiteY993" fmla="*/ 1293793 h 2874765"/>
              <a:gd name="connsiteX994" fmla="*/ 329542 w 2829381"/>
              <a:gd name="connsiteY994" fmla="*/ 1300309 h 2874765"/>
              <a:gd name="connsiteX995" fmla="*/ 338992 w 2829381"/>
              <a:gd name="connsiteY995" fmla="*/ 1310246 h 2874765"/>
              <a:gd name="connsiteX996" fmla="*/ 338259 w 2829381"/>
              <a:gd name="connsiteY996" fmla="*/ 1323196 h 2874765"/>
              <a:gd name="connsiteX997" fmla="*/ 319358 w 2829381"/>
              <a:gd name="connsiteY997" fmla="*/ 1344373 h 2874765"/>
              <a:gd name="connsiteX998" fmla="*/ 309256 w 2829381"/>
              <a:gd name="connsiteY998" fmla="*/ 1358952 h 2874765"/>
              <a:gd name="connsiteX999" fmla="*/ 309093 w 2829381"/>
              <a:gd name="connsiteY999" fmla="*/ 1362536 h 2874765"/>
              <a:gd name="connsiteX1000" fmla="*/ 313004 w 2829381"/>
              <a:gd name="connsiteY1000" fmla="*/ 1361966 h 2874765"/>
              <a:gd name="connsiteX1001" fmla="*/ 318299 w 2829381"/>
              <a:gd name="connsiteY1001" fmla="*/ 1357812 h 2874765"/>
              <a:gd name="connsiteX1002" fmla="*/ 333534 w 2829381"/>
              <a:gd name="connsiteY1002" fmla="*/ 1344128 h 2874765"/>
              <a:gd name="connsiteX1003" fmla="*/ 340214 w 2829381"/>
              <a:gd name="connsiteY1003" fmla="*/ 1338997 h 2874765"/>
              <a:gd name="connsiteX1004" fmla="*/ 339970 w 2829381"/>
              <a:gd name="connsiteY1004" fmla="*/ 1340870 h 2874765"/>
              <a:gd name="connsiteX1005" fmla="*/ 335652 w 2829381"/>
              <a:gd name="connsiteY1005" fmla="*/ 1360826 h 2874765"/>
              <a:gd name="connsiteX1006" fmla="*/ 334267 w 2829381"/>
              <a:gd name="connsiteY1006" fmla="*/ 1373613 h 2874765"/>
              <a:gd name="connsiteX1007" fmla="*/ 335978 w 2829381"/>
              <a:gd name="connsiteY1007" fmla="*/ 1376708 h 2874765"/>
              <a:gd name="connsiteX1008" fmla="*/ 338911 w 2829381"/>
              <a:gd name="connsiteY1008" fmla="*/ 1375242 h 2874765"/>
              <a:gd name="connsiteX1009" fmla="*/ 339562 w 2829381"/>
              <a:gd name="connsiteY1009" fmla="*/ 1374265 h 2874765"/>
              <a:gd name="connsiteX1010" fmla="*/ 352679 w 2829381"/>
              <a:gd name="connsiteY1010" fmla="*/ 1347061 h 2874765"/>
              <a:gd name="connsiteX1011" fmla="*/ 355937 w 2829381"/>
              <a:gd name="connsiteY1011" fmla="*/ 1342011 h 2874765"/>
              <a:gd name="connsiteX1012" fmla="*/ 356589 w 2829381"/>
              <a:gd name="connsiteY1012" fmla="*/ 1343314 h 2874765"/>
              <a:gd name="connsiteX1013" fmla="*/ 364573 w 2829381"/>
              <a:gd name="connsiteY1013" fmla="*/ 1370518 h 2874765"/>
              <a:gd name="connsiteX1014" fmla="*/ 368239 w 2829381"/>
              <a:gd name="connsiteY1014" fmla="*/ 1379233 h 2874765"/>
              <a:gd name="connsiteX1015" fmla="*/ 370683 w 2829381"/>
              <a:gd name="connsiteY1015" fmla="*/ 1380536 h 2874765"/>
              <a:gd name="connsiteX1016" fmla="*/ 372150 w 2829381"/>
              <a:gd name="connsiteY1016" fmla="*/ 1378174 h 2874765"/>
              <a:gd name="connsiteX1017" fmla="*/ 372068 w 2829381"/>
              <a:gd name="connsiteY1017" fmla="*/ 1374998 h 2874765"/>
              <a:gd name="connsiteX1018" fmla="*/ 368972 w 2829381"/>
              <a:gd name="connsiteY1018" fmla="*/ 1345269 h 2874765"/>
              <a:gd name="connsiteX1019" fmla="*/ 367913 w 2829381"/>
              <a:gd name="connsiteY1019" fmla="*/ 1330852 h 2874765"/>
              <a:gd name="connsiteX1020" fmla="*/ 369624 w 2829381"/>
              <a:gd name="connsiteY1020" fmla="*/ 1332970 h 2874765"/>
              <a:gd name="connsiteX1021" fmla="*/ 384288 w 2829381"/>
              <a:gd name="connsiteY1021" fmla="*/ 1355776 h 2874765"/>
              <a:gd name="connsiteX1022" fmla="*/ 389339 w 2829381"/>
              <a:gd name="connsiteY1022" fmla="*/ 1361721 h 2874765"/>
              <a:gd name="connsiteX1023" fmla="*/ 392842 w 2829381"/>
              <a:gd name="connsiteY1023" fmla="*/ 1362536 h 2874765"/>
              <a:gd name="connsiteX1024" fmla="*/ 393901 w 2829381"/>
              <a:gd name="connsiteY1024" fmla="*/ 1359522 h 2874765"/>
              <a:gd name="connsiteX1025" fmla="*/ 393005 w 2829381"/>
              <a:gd name="connsiteY1025" fmla="*/ 1356590 h 2874765"/>
              <a:gd name="connsiteX1026" fmla="*/ 388769 w 2829381"/>
              <a:gd name="connsiteY1026" fmla="*/ 1346490 h 2874765"/>
              <a:gd name="connsiteX1027" fmla="*/ 383962 w 2829381"/>
              <a:gd name="connsiteY1027" fmla="*/ 1334517 h 2874765"/>
              <a:gd name="connsiteX1028" fmla="*/ 380378 w 2829381"/>
              <a:gd name="connsiteY1028" fmla="*/ 1322056 h 2874765"/>
              <a:gd name="connsiteX1029" fmla="*/ 382333 w 2829381"/>
              <a:gd name="connsiteY1029" fmla="*/ 1316110 h 2874765"/>
              <a:gd name="connsiteX1030" fmla="*/ 394553 w 2829381"/>
              <a:gd name="connsiteY1030" fmla="*/ 1304382 h 2874765"/>
              <a:gd name="connsiteX1031" fmla="*/ 416142 w 2829381"/>
              <a:gd name="connsiteY1031" fmla="*/ 1282553 h 2874765"/>
              <a:gd name="connsiteX1032" fmla="*/ 415898 w 2829381"/>
              <a:gd name="connsiteY1032" fmla="*/ 1282635 h 2874765"/>
              <a:gd name="connsiteX1033" fmla="*/ 419075 w 2829381"/>
              <a:gd name="connsiteY1033" fmla="*/ 1276200 h 2874765"/>
              <a:gd name="connsiteX1034" fmla="*/ 413780 w 2829381"/>
              <a:gd name="connsiteY1034" fmla="*/ 1276200 h 2874765"/>
              <a:gd name="connsiteX1035" fmla="*/ 403515 w 2829381"/>
              <a:gd name="connsiteY1035" fmla="*/ 1281169 h 2874765"/>
              <a:gd name="connsiteX1036" fmla="*/ 379645 w 2829381"/>
              <a:gd name="connsiteY1036" fmla="*/ 1294770 h 2874765"/>
              <a:gd name="connsiteX1037" fmla="*/ 378993 w 2829381"/>
              <a:gd name="connsiteY1037" fmla="*/ 1294526 h 2874765"/>
              <a:gd name="connsiteX1038" fmla="*/ 385021 w 2829381"/>
              <a:gd name="connsiteY1038" fmla="*/ 1280924 h 2874765"/>
              <a:gd name="connsiteX1039" fmla="*/ 396590 w 2829381"/>
              <a:gd name="connsiteY1039" fmla="*/ 1256815 h 2874765"/>
              <a:gd name="connsiteX1040" fmla="*/ 401885 w 2829381"/>
              <a:gd name="connsiteY1040" fmla="*/ 1239955 h 2874765"/>
              <a:gd name="connsiteX1041" fmla="*/ 400337 w 2829381"/>
              <a:gd name="connsiteY1041" fmla="*/ 1235150 h 2874765"/>
              <a:gd name="connsiteX1042" fmla="*/ 396183 w 2829381"/>
              <a:gd name="connsiteY1042" fmla="*/ 1238000 h 2874765"/>
              <a:gd name="connsiteX1043" fmla="*/ 380296 w 2829381"/>
              <a:gd name="connsiteY1043" fmla="*/ 1263738 h 2874765"/>
              <a:gd name="connsiteX1044" fmla="*/ 367913 w 2829381"/>
              <a:gd name="connsiteY1044" fmla="*/ 1286544 h 2874765"/>
              <a:gd name="connsiteX1045" fmla="*/ 364899 w 2829381"/>
              <a:gd name="connsiteY1045" fmla="*/ 1290454 h 2874765"/>
              <a:gd name="connsiteX1046" fmla="*/ 364166 w 2829381"/>
              <a:gd name="connsiteY1046" fmla="*/ 1287603 h 2874765"/>
              <a:gd name="connsiteX1047" fmla="*/ 354227 w 2829381"/>
              <a:gd name="connsiteY1047" fmla="*/ 1243050 h 2874765"/>
              <a:gd name="connsiteX1048" fmla="*/ 351049 w 2829381"/>
              <a:gd name="connsiteY1048" fmla="*/ 1234172 h 2874765"/>
              <a:gd name="connsiteX1049" fmla="*/ 348768 w 2829381"/>
              <a:gd name="connsiteY1049" fmla="*/ 1232543 h 2874765"/>
              <a:gd name="connsiteX1050" fmla="*/ 2410311 w 2829381"/>
              <a:gd name="connsiteY1050" fmla="*/ 1100352 h 2874765"/>
              <a:gd name="connsiteX1051" fmla="*/ 2410311 w 2829381"/>
              <a:gd name="connsiteY1051" fmla="*/ 1100434 h 2874765"/>
              <a:gd name="connsiteX1052" fmla="*/ 2395239 w 2829381"/>
              <a:gd name="connsiteY1052" fmla="*/ 1113710 h 2874765"/>
              <a:gd name="connsiteX1053" fmla="*/ 2400128 w 2829381"/>
              <a:gd name="connsiteY1053" fmla="*/ 1141158 h 2874765"/>
              <a:gd name="connsiteX1054" fmla="*/ 2436544 w 2829381"/>
              <a:gd name="connsiteY1054" fmla="*/ 1210960 h 2874765"/>
              <a:gd name="connsiteX1055" fmla="*/ 2462695 w 2829381"/>
              <a:gd name="connsiteY1055" fmla="*/ 1242236 h 2874765"/>
              <a:gd name="connsiteX1056" fmla="*/ 2463754 w 2829381"/>
              <a:gd name="connsiteY1056" fmla="*/ 1242969 h 2874765"/>
              <a:gd name="connsiteX1057" fmla="*/ 2466279 w 2829381"/>
              <a:gd name="connsiteY1057" fmla="*/ 1243540 h 2874765"/>
              <a:gd name="connsiteX1058" fmla="*/ 2468398 w 2829381"/>
              <a:gd name="connsiteY1058" fmla="*/ 1243947 h 2874765"/>
              <a:gd name="connsiteX1059" fmla="*/ 2469131 w 2829381"/>
              <a:gd name="connsiteY1059" fmla="*/ 1241340 h 2874765"/>
              <a:gd name="connsiteX1060" fmla="*/ 2469212 w 2829381"/>
              <a:gd name="connsiteY1060" fmla="*/ 1240852 h 2874765"/>
              <a:gd name="connsiteX1061" fmla="*/ 2469701 w 2829381"/>
              <a:gd name="connsiteY1061" fmla="*/ 1238245 h 2874765"/>
              <a:gd name="connsiteX1062" fmla="*/ 2468805 w 2829381"/>
              <a:gd name="connsiteY1062" fmla="*/ 1234336 h 2874765"/>
              <a:gd name="connsiteX1063" fmla="*/ 2460006 w 2829381"/>
              <a:gd name="connsiteY1063" fmla="*/ 1200290 h 2874765"/>
              <a:gd name="connsiteX1064" fmla="*/ 2447786 w 2829381"/>
              <a:gd name="connsiteY1064" fmla="*/ 1151095 h 2874765"/>
              <a:gd name="connsiteX1065" fmla="*/ 2428153 w 2829381"/>
              <a:gd name="connsiteY1065" fmla="*/ 1112081 h 2874765"/>
              <a:gd name="connsiteX1066" fmla="*/ 2419761 w 2829381"/>
              <a:gd name="connsiteY1066" fmla="*/ 1104425 h 2874765"/>
              <a:gd name="connsiteX1067" fmla="*/ 2416095 w 2829381"/>
              <a:gd name="connsiteY1067" fmla="*/ 1102388 h 2874765"/>
              <a:gd name="connsiteX1068" fmla="*/ 2415118 w 2829381"/>
              <a:gd name="connsiteY1068" fmla="*/ 1101818 h 2874765"/>
              <a:gd name="connsiteX1069" fmla="*/ 2413244 w 2829381"/>
              <a:gd name="connsiteY1069" fmla="*/ 1101248 h 2874765"/>
              <a:gd name="connsiteX1070" fmla="*/ 2410311 w 2829381"/>
              <a:gd name="connsiteY1070" fmla="*/ 1100352 h 2874765"/>
              <a:gd name="connsiteX1071" fmla="*/ 2570884 w 2829381"/>
              <a:gd name="connsiteY1071" fmla="*/ 1047736 h 2874765"/>
              <a:gd name="connsiteX1072" fmla="*/ 2563226 w 2829381"/>
              <a:gd name="connsiteY1072" fmla="*/ 1048795 h 2874765"/>
              <a:gd name="connsiteX1073" fmla="*/ 2552065 w 2829381"/>
              <a:gd name="connsiteY1073" fmla="*/ 1059709 h 2874765"/>
              <a:gd name="connsiteX1074" fmla="*/ 2547666 w 2829381"/>
              <a:gd name="connsiteY1074" fmla="*/ 1070135 h 2874765"/>
              <a:gd name="connsiteX1075" fmla="*/ 2540497 w 2829381"/>
              <a:gd name="connsiteY1075" fmla="*/ 1103040 h 2874765"/>
              <a:gd name="connsiteX1076" fmla="*/ 2540334 w 2829381"/>
              <a:gd name="connsiteY1076" fmla="*/ 1102877 h 2874765"/>
              <a:gd name="connsiteX1077" fmla="*/ 2540497 w 2829381"/>
              <a:gd name="connsiteY1077" fmla="*/ 1143927 h 2874765"/>
              <a:gd name="connsiteX1078" fmla="*/ 2544651 w 2829381"/>
              <a:gd name="connsiteY1078" fmla="*/ 1177566 h 2874765"/>
              <a:gd name="connsiteX1079" fmla="*/ 2552065 w 2829381"/>
              <a:gd name="connsiteY1079" fmla="*/ 1224399 h 2874765"/>
              <a:gd name="connsiteX1080" fmla="*/ 2558664 w 2829381"/>
              <a:gd name="connsiteY1080" fmla="*/ 1249078 h 2874765"/>
              <a:gd name="connsiteX1081" fmla="*/ 2561678 w 2829381"/>
              <a:gd name="connsiteY1081" fmla="*/ 1254780 h 2874765"/>
              <a:gd name="connsiteX1082" fmla="*/ 2563470 w 2829381"/>
              <a:gd name="connsiteY1082" fmla="*/ 1255187 h 2874765"/>
              <a:gd name="connsiteX1083" fmla="*/ 2564041 w 2829381"/>
              <a:gd name="connsiteY1083" fmla="*/ 1255350 h 2874765"/>
              <a:gd name="connsiteX1084" fmla="*/ 2569418 w 2829381"/>
              <a:gd name="connsiteY1084" fmla="*/ 1248182 h 2874765"/>
              <a:gd name="connsiteX1085" fmla="*/ 2569906 w 2829381"/>
              <a:gd name="connsiteY1085" fmla="*/ 1246635 h 2874765"/>
              <a:gd name="connsiteX1086" fmla="*/ 2575854 w 2829381"/>
              <a:gd name="connsiteY1086" fmla="*/ 1217557 h 2874765"/>
              <a:gd name="connsiteX1087" fmla="*/ 2584652 w 2829381"/>
              <a:gd name="connsiteY1087" fmla="*/ 1148977 h 2874765"/>
              <a:gd name="connsiteX1088" fmla="*/ 2585711 w 2829381"/>
              <a:gd name="connsiteY1088" fmla="*/ 1136516 h 2874765"/>
              <a:gd name="connsiteX1089" fmla="*/ 2586607 w 2829381"/>
              <a:gd name="connsiteY1089" fmla="*/ 1124054 h 2874765"/>
              <a:gd name="connsiteX1090" fmla="*/ 2589866 w 2829381"/>
              <a:gd name="connsiteY1090" fmla="*/ 1086099 h 2874765"/>
              <a:gd name="connsiteX1091" fmla="*/ 2585874 w 2829381"/>
              <a:gd name="connsiteY1091" fmla="*/ 1061745 h 2874765"/>
              <a:gd name="connsiteX1092" fmla="*/ 2581801 w 2829381"/>
              <a:gd name="connsiteY1092" fmla="*/ 1053356 h 2874765"/>
              <a:gd name="connsiteX1093" fmla="*/ 2570884 w 2829381"/>
              <a:gd name="connsiteY1093" fmla="*/ 1047736 h 2874765"/>
              <a:gd name="connsiteX1094" fmla="*/ 491500 w 2829381"/>
              <a:gd name="connsiteY1094" fmla="*/ 990803 h 2874765"/>
              <a:gd name="connsiteX1095" fmla="*/ 486693 w 2829381"/>
              <a:gd name="connsiteY1095" fmla="*/ 992351 h 2874765"/>
              <a:gd name="connsiteX1096" fmla="*/ 483760 w 2829381"/>
              <a:gd name="connsiteY1096" fmla="*/ 995527 h 2874765"/>
              <a:gd name="connsiteX1097" fmla="*/ 456224 w 2829381"/>
              <a:gd name="connsiteY1097" fmla="*/ 1043419 h 2874765"/>
              <a:gd name="connsiteX1098" fmla="*/ 450685 w 2829381"/>
              <a:gd name="connsiteY1098" fmla="*/ 1055066 h 2874765"/>
              <a:gd name="connsiteX1099" fmla="*/ 420460 w 2829381"/>
              <a:gd name="connsiteY1099" fmla="*/ 1029654 h 2874765"/>
              <a:gd name="connsiteX1100" fmla="*/ 399115 w 2829381"/>
              <a:gd name="connsiteY1100" fmla="*/ 1017844 h 2874765"/>
              <a:gd name="connsiteX1101" fmla="*/ 389910 w 2829381"/>
              <a:gd name="connsiteY1101" fmla="*/ 1019555 h 2874765"/>
              <a:gd name="connsiteX1102" fmla="*/ 392842 w 2829381"/>
              <a:gd name="connsiteY1102" fmla="*/ 1027781 h 2874765"/>
              <a:gd name="connsiteX1103" fmla="*/ 406285 w 2829381"/>
              <a:gd name="connsiteY1103" fmla="*/ 1048143 h 2874765"/>
              <a:gd name="connsiteX1104" fmla="*/ 417853 w 2829381"/>
              <a:gd name="connsiteY1104" fmla="*/ 1067202 h 2874765"/>
              <a:gd name="connsiteX1105" fmla="*/ 420949 w 2829381"/>
              <a:gd name="connsiteY1105" fmla="*/ 1072904 h 2874765"/>
              <a:gd name="connsiteX1106" fmla="*/ 415327 w 2829381"/>
              <a:gd name="connsiteY1106" fmla="*/ 1078198 h 2874765"/>
              <a:gd name="connsiteX1107" fmla="*/ 402456 w 2829381"/>
              <a:gd name="connsiteY1107" fmla="*/ 1087320 h 2874765"/>
              <a:gd name="connsiteX1108" fmla="*/ 381681 w 2829381"/>
              <a:gd name="connsiteY1108" fmla="*/ 1108171 h 2874765"/>
              <a:gd name="connsiteX1109" fmla="*/ 380948 w 2829381"/>
              <a:gd name="connsiteY1109" fmla="*/ 1115420 h 2874765"/>
              <a:gd name="connsiteX1110" fmla="*/ 388850 w 2829381"/>
              <a:gd name="connsiteY1110" fmla="*/ 1116153 h 2874765"/>
              <a:gd name="connsiteX1111" fmla="*/ 391376 w 2829381"/>
              <a:gd name="connsiteY1111" fmla="*/ 1114768 h 2874765"/>
              <a:gd name="connsiteX1112" fmla="*/ 411498 w 2829381"/>
              <a:gd name="connsiteY1112" fmla="*/ 1102062 h 2874765"/>
              <a:gd name="connsiteX1113" fmla="*/ 415572 w 2829381"/>
              <a:gd name="connsiteY1113" fmla="*/ 1100922 h 2874765"/>
              <a:gd name="connsiteX1114" fmla="*/ 395123 w 2829381"/>
              <a:gd name="connsiteY1114" fmla="*/ 1131710 h 2874765"/>
              <a:gd name="connsiteX1115" fmla="*/ 389910 w 2829381"/>
              <a:gd name="connsiteY1115" fmla="*/ 1143520 h 2874765"/>
              <a:gd name="connsiteX1116" fmla="*/ 392191 w 2829381"/>
              <a:gd name="connsiteY1116" fmla="*/ 1148977 h 2874765"/>
              <a:gd name="connsiteX1117" fmla="*/ 396508 w 2829381"/>
              <a:gd name="connsiteY1117" fmla="*/ 1147755 h 2874765"/>
              <a:gd name="connsiteX1118" fmla="*/ 413780 w 2829381"/>
              <a:gd name="connsiteY1118" fmla="*/ 1128370 h 2874765"/>
              <a:gd name="connsiteX1119" fmla="*/ 430480 w 2829381"/>
              <a:gd name="connsiteY1119" fmla="*/ 1109881 h 2874765"/>
              <a:gd name="connsiteX1120" fmla="*/ 423067 w 2829381"/>
              <a:gd name="connsiteY1120" fmla="*/ 1151095 h 2874765"/>
              <a:gd name="connsiteX1121" fmla="*/ 424289 w 2829381"/>
              <a:gd name="connsiteY1121" fmla="*/ 1169013 h 2874765"/>
              <a:gd name="connsiteX1122" fmla="*/ 424208 w 2829381"/>
              <a:gd name="connsiteY1122" fmla="*/ 1169176 h 2874765"/>
              <a:gd name="connsiteX1123" fmla="*/ 431377 w 2829381"/>
              <a:gd name="connsiteY1123" fmla="*/ 1171131 h 2874765"/>
              <a:gd name="connsiteX1124" fmla="*/ 435369 w 2829381"/>
              <a:gd name="connsiteY1124" fmla="*/ 1166081 h 2874765"/>
              <a:gd name="connsiteX1125" fmla="*/ 451499 w 2829381"/>
              <a:gd name="connsiteY1125" fmla="*/ 1129185 h 2874765"/>
              <a:gd name="connsiteX1126" fmla="*/ 457446 w 2829381"/>
              <a:gd name="connsiteY1126" fmla="*/ 1109311 h 2874765"/>
              <a:gd name="connsiteX1127" fmla="*/ 484412 w 2829381"/>
              <a:gd name="connsiteY1127" fmla="*/ 1121854 h 2874765"/>
              <a:gd name="connsiteX1128" fmla="*/ 503476 w 2829381"/>
              <a:gd name="connsiteY1128" fmla="*/ 1128207 h 2874765"/>
              <a:gd name="connsiteX1129" fmla="*/ 510889 w 2829381"/>
              <a:gd name="connsiteY1129" fmla="*/ 1125601 h 2874765"/>
              <a:gd name="connsiteX1130" fmla="*/ 508038 w 2829381"/>
              <a:gd name="connsiteY1130" fmla="*/ 1119004 h 2874765"/>
              <a:gd name="connsiteX1131" fmla="*/ 486449 w 2829381"/>
              <a:gd name="connsiteY1131" fmla="*/ 1102388 h 2874765"/>
              <a:gd name="connsiteX1132" fmla="*/ 472599 w 2829381"/>
              <a:gd name="connsiteY1132" fmla="*/ 1088623 h 2874765"/>
              <a:gd name="connsiteX1133" fmla="*/ 473170 w 2829381"/>
              <a:gd name="connsiteY1133" fmla="*/ 1087401 h 2874765"/>
              <a:gd name="connsiteX1134" fmla="*/ 517651 w 2829381"/>
              <a:gd name="connsiteY1134" fmla="*/ 1062234 h 2874765"/>
              <a:gd name="connsiteX1135" fmla="*/ 530604 w 2829381"/>
              <a:gd name="connsiteY1135" fmla="*/ 1053030 h 2874765"/>
              <a:gd name="connsiteX1136" fmla="*/ 532397 w 2829381"/>
              <a:gd name="connsiteY1136" fmla="*/ 1047329 h 2874765"/>
              <a:gd name="connsiteX1137" fmla="*/ 527590 w 2829381"/>
              <a:gd name="connsiteY1137" fmla="*/ 1045700 h 2874765"/>
              <a:gd name="connsiteX1138" fmla="*/ 521236 w 2829381"/>
              <a:gd name="connsiteY1138" fmla="*/ 1046677 h 2874765"/>
              <a:gd name="connsiteX1139" fmla="*/ 471377 w 2829381"/>
              <a:gd name="connsiteY1139" fmla="*/ 1063618 h 2874765"/>
              <a:gd name="connsiteX1140" fmla="*/ 467304 w 2829381"/>
              <a:gd name="connsiteY1140" fmla="*/ 1064514 h 2874765"/>
              <a:gd name="connsiteX1141" fmla="*/ 468200 w 2829381"/>
              <a:gd name="connsiteY1141" fmla="*/ 1061012 h 2874765"/>
              <a:gd name="connsiteX1142" fmla="*/ 488893 w 2829381"/>
              <a:gd name="connsiteY1142" fmla="*/ 1008722 h 2874765"/>
              <a:gd name="connsiteX1143" fmla="*/ 493292 w 2829381"/>
              <a:gd name="connsiteY1143" fmla="*/ 995771 h 2874765"/>
              <a:gd name="connsiteX1144" fmla="*/ 491500 w 2829381"/>
              <a:gd name="connsiteY1144" fmla="*/ 990803 h 2874765"/>
              <a:gd name="connsiteX1145" fmla="*/ 2343100 w 2829381"/>
              <a:gd name="connsiteY1145" fmla="*/ 865291 h 2874765"/>
              <a:gd name="connsiteX1146" fmla="*/ 2334791 w 2829381"/>
              <a:gd name="connsiteY1146" fmla="*/ 866594 h 2874765"/>
              <a:gd name="connsiteX1147" fmla="*/ 2324688 w 2829381"/>
              <a:gd name="connsiteY1147" fmla="*/ 887282 h 2874765"/>
              <a:gd name="connsiteX1148" fmla="*/ 2336583 w 2829381"/>
              <a:gd name="connsiteY1148" fmla="*/ 937943 h 2874765"/>
              <a:gd name="connsiteX1149" fmla="*/ 2354994 w 2829381"/>
              <a:gd name="connsiteY1149" fmla="*/ 985917 h 2874765"/>
              <a:gd name="connsiteX1150" fmla="*/ 2354913 w 2829381"/>
              <a:gd name="connsiteY1150" fmla="*/ 985835 h 2874765"/>
              <a:gd name="connsiteX1151" fmla="*/ 2387093 w 2829381"/>
              <a:gd name="connsiteY1151" fmla="*/ 1048795 h 2874765"/>
              <a:gd name="connsiteX1152" fmla="*/ 2390514 w 2829381"/>
              <a:gd name="connsiteY1152" fmla="*/ 1051483 h 2874765"/>
              <a:gd name="connsiteX1153" fmla="*/ 2395484 w 2829381"/>
              <a:gd name="connsiteY1153" fmla="*/ 1050424 h 2874765"/>
              <a:gd name="connsiteX1154" fmla="*/ 2394262 w 2829381"/>
              <a:gd name="connsiteY1154" fmla="*/ 1036415 h 2874765"/>
              <a:gd name="connsiteX1155" fmla="*/ 2391248 w 2829381"/>
              <a:gd name="connsiteY1155" fmla="*/ 998134 h 2874765"/>
              <a:gd name="connsiteX1156" fmla="*/ 2389374 w 2829381"/>
              <a:gd name="connsiteY1156" fmla="*/ 971663 h 2874765"/>
              <a:gd name="connsiteX1157" fmla="*/ 2382531 w 2829381"/>
              <a:gd name="connsiteY1157" fmla="*/ 925644 h 2874765"/>
              <a:gd name="connsiteX1158" fmla="*/ 2369659 w 2829381"/>
              <a:gd name="connsiteY1158" fmla="*/ 888666 h 2874765"/>
              <a:gd name="connsiteX1159" fmla="*/ 2350921 w 2829381"/>
              <a:gd name="connsiteY1159" fmla="*/ 868060 h 2874765"/>
              <a:gd name="connsiteX1160" fmla="*/ 2343100 w 2829381"/>
              <a:gd name="connsiteY1160" fmla="*/ 865291 h 2874765"/>
              <a:gd name="connsiteX1161" fmla="*/ 1690299 w 2829381"/>
              <a:gd name="connsiteY1161" fmla="*/ 862521 h 2874765"/>
              <a:gd name="connsiteX1162" fmla="*/ 1687447 w 2829381"/>
              <a:gd name="connsiteY1162" fmla="*/ 862847 h 2874765"/>
              <a:gd name="connsiteX1163" fmla="*/ 1674983 w 2829381"/>
              <a:gd name="connsiteY1163" fmla="*/ 877996 h 2874765"/>
              <a:gd name="connsiteX1164" fmla="*/ 1681826 w 2829381"/>
              <a:gd name="connsiteY1164" fmla="*/ 892331 h 2874765"/>
              <a:gd name="connsiteX1165" fmla="*/ 1686470 w 2829381"/>
              <a:gd name="connsiteY1165" fmla="*/ 894775 h 2874765"/>
              <a:gd name="connsiteX1166" fmla="*/ 1688995 w 2829381"/>
              <a:gd name="connsiteY1166" fmla="*/ 895101 h 2874765"/>
              <a:gd name="connsiteX1167" fmla="*/ 1705370 w 2829381"/>
              <a:gd name="connsiteY1167" fmla="*/ 876367 h 2874765"/>
              <a:gd name="connsiteX1168" fmla="*/ 1690299 w 2829381"/>
              <a:gd name="connsiteY1168" fmla="*/ 862521 h 2874765"/>
              <a:gd name="connsiteX1169" fmla="*/ 1629595 w 2829381"/>
              <a:gd name="connsiteY1169" fmla="*/ 855628 h 2874765"/>
              <a:gd name="connsiteX1170" fmla="*/ 1622599 w 2829381"/>
              <a:gd name="connsiteY1170" fmla="*/ 860159 h 2874765"/>
              <a:gd name="connsiteX1171" fmla="*/ 1613312 w 2829381"/>
              <a:gd name="connsiteY1171" fmla="*/ 881661 h 2874765"/>
              <a:gd name="connsiteX1172" fmla="*/ 1614289 w 2829381"/>
              <a:gd name="connsiteY1172" fmla="*/ 888910 h 2874765"/>
              <a:gd name="connsiteX1173" fmla="*/ 1619829 w 2829381"/>
              <a:gd name="connsiteY1173" fmla="*/ 894368 h 2874765"/>
              <a:gd name="connsiteX1174" fmla="*/ 1635389 w 2829381"/>
              <a:gd name="connsiteY1174" fmla="*/ 891598 h 2874765"/>
              <a:gd name="connsiteX1175" fmla="*/ 1635389 w 2829381"/>
              <a:gd name="connsiteY1175" fmla="*/ 891680 h 2874765"/>
              <a:gd name="connsiteX1176" fmla="*/ 1644758 w 2829381"/>
              <a:gd name="connsiteY1176" fmla="*/ 870014 h 2874765"/>
              <a:gd name="connsiteX1177" fmla="*/ 1641418 w 2829381"/>
              <a:gd name="connsiteY1177" fmla="*/ 858449 h 2874765"/>
              <a:gd name="connsiteX1178" fmla="*/ 1637752 w 2829381"/>
              <a:gd name="connsiteY1178" fmla="*/ 855924 h 2874765"/>
              <a:gd name="connsiteX1179" fmla="*/ 1629595 w 2829381"/>
              <a:gd name="connsiteY1179" fmla="*/ 855628 h 2874765"/>
              <a:gd name="connsiteX1180" fmla="*/ 2550120 w 2829381"/>
              <a:gd name="connsiteY1180" fmla="*/ 838117 h 2874765"/>
              <a:gd name="connsiteX1181" fmla="*/ 2543348 w 2829381"/>
              <a:gd name="connsiteY1181" fmla="*/ 842322 h 2874765"/>
              <a:gd name="connsiteX1182" fmla="*/ 2534957 w 2829381"/>
              <a:gd name="connsiteY1182" fmla="*/ 869363 h 2874765"/>
              <a:gd name="connsiteX1183" fmla="*/ 2535527 w 2829381"/>
              <a:gd name="connsiteY1183" fmla="*/ 877426 h 2874765"/>
              <a:gd name="connsiteX1184" fmla="*/ 2536912 w 2829381"/>
              <a:gd name="connsiteY1184" fmla="*/ 906259 h 2874765"/>
              <a:gd name="connsiteX1185" fmla="*/ 2536912 w 2829381"/>
              <a:gd name="connsiteY1185" fmla="*/ 906178 h 2874765"/>
              <a:gd name="connsiteX1186" fmla="*/ 2558908 w 2829381"/>
              <a:gd name="connsiteY1186" fmla="*/ 988441 h 2874765"/>
              <a:gd name="connsiteX1187" fmla="*/ 2564530 w 2829381"/>
              <a:gd name="connsiteY1187" fmla="*/ 997075 h 2874765"/>
              <a:gd name="connsiteX1188" fmla="*/ 2569336 w 2829381"/>
              <a:gd name="connsiteY1188" fmla="*/ 991211 h 2874765"/>
              <a:gd name="connsiteX1189" fmla="*/ 2569662 w 2829381"/>
              <a:gd name="connsiteY1189" fmla="*/ 989337 h 2874765"/>
              <a:gd name="connsiteX1190" fmla="*/ 2569662 w 2829381"/>
              <a:gd name="connsiteY1190" fmla="*/ 986242 h 2874765"/>
              <a:gd name="connsiteX1191" fmla="*/ 2570151 w 2829381"/>
              <a:gd name="connsiteY1191" fmla="*/ 965391 h 2874765"/>
              <a:gd name="connsiteX1192" fmla="*/ 2571210 w 2829381"/>
              <a:gd name="connsiteY1192" fmla="*/ 952604 h 2874765"/>
              <a:gd name="connsiteX1193" fmla="*/ 2570314 w 2829381"/>
              <a:gd name="connsiteY1193" fmla="*/ 901210 h 2874765"/>
              <a:gd name="connsiteX1194" fmla="*/ 2566077 w 2829381"/>
              <a:gd name="connsiteY1194" fmla="*/ 859997 h 2874765"/>
              <a:gd name="connsiteX1195" fmla="*/ 2557442 w 2829381"/>
              <a:gd name="connsiteY1195" fmla="*/ 842159 h 2874765"/>
              <a:gd name="connsiteX1196" fmla="*/ 2550120 w 2829381"/>
              <a:gd name="connsiteY1196" fmla="*/ 838117 h 2874765"/>
              <a:gd name="connsiteX1197" fmla="*/ 1570785 w 2829381"/>
              <a:gd name="connsiteY1197" fmla="*/ 835887 h 2874765"/>
              <a:gd name="connsiteX1198" fmla="*/ 1561905 w 2829381"/>
              <a:gd name="connsiteY1198" fmla="*/ 844521 h 2874765"/>
              <a:gd name="connsiteX1199" fmla="*/ 1557587 w 2829381"/>
              <a:gd name="connsiteY1199" fmla="*/ 859100 h 2874765"/>
              <a:gd name="connsiteX1200" fmla="*/ 1558402 w 2829381"/>
              <a:gd name="connsiteY1200" fmla="*/ 867082 h 2874765"/>
              <a:gd name="connsiteX1201" fmla="*/ 1572496 w 2829381"/>
              <a:gd name="connsiteY1201" fmla="*/ 874983 h 2874765"/>
              <a:gd name="connsiteX1202" fmla="*/ 1585775 w 2829381"/>
              <a:gd name="connsiteY1202" fmla="*/ 865535 h 2874765"/>
              <a:gd name="connsiteX1203" fmla="*/ 1586020 w 2829381"/>
              <a:gd name="connsiteY1203" fmla="*/ 864883 h 2874765"/>
              <a:gd name="connsiteX1204" fmla="*/ 1588708 w 2829381"/>
              <a:gd name="connsiteY1204" fmla="*/ 856412 h 2874765"/>
              <a:gd name="connsiteX1205" fmla="*/ 1589930 w 2829381"/>
              <a:gd name="connsiteY1205" fmla="*/ 851688 h 2874765"/>
              <a:gd name="connsiteX1206" fmla="*/ 1570785 w 2829381"/>
              <a:gd name="connsiteY1206" fmla="*/ 835887 h 2874765"/>
              <a:gd name="connsiteX1207" fmla="*/ 597734 w 2829381"/>
              <a:gd name="connsiteY1207" fmla="*/ 816421 h 2874765"/>
              <a:gd name="connsiteX1208" fmla="*/ 593660 w 2829381"/>
              <a:gd name="connsiteY1208" fmla="*/ 821878 h 2874765"/>
              <a:gd name="connsiteX1209" fmla="*/ 593253 w 2829381"/>
              <a:gd name="connsiteY1209" fmla="*/ 824729 h 2874765"/>
              <a:gd name="connsiteX1210" fmla="*/ 596105 w 2829381"/>
              <a:gd name="connsiteY1210" fmla="*/ 859263 h 2874765"/>
              <a:gd name="connsiteX1211" fmla="*/ 599363 w 2829381"/>
              <a:gd name="connsiteY1211" fmla="*/ 878648 h 2874765"/>
              <a:gd name="connsiteX1212" fmla="*/ 579893 w 2829381"/>
              <a:gd name="connsiteY1212" fmla="*/ 886386 h 2874765"/>
              <a:gd name="connsiteX1213" fmla="*/ 542580 w 2829381"/>
              <a:gd name="connsiteY1213" fmla="*/ 902105 h 2874765"/>
              <a:gd name="connsiteX1214" fmla="*/ 514555 w 2829381"/>
              <a:gd name="connsiteY1214" fmla="*/ 916603 h 2874765"/>
              <a:gd name="connsiteX1215" fmla="*/ 514555 w 2829381"/>
              <a:gd name="connsiteY1215" fmla="*/ 916521 h 2874765"/>
              <a:gd name="connsiteX1216" fmla="*/ 510971 w 2829381"/>
              <a:gd name="connsiteY1216" fmla="*/ 924259 h 2874765"/>
              <a:gd name="connsiteX1217" fmla="*/ 512844 w 2829381"/>
              <a:gd name="connsiteY1217" fmla="*/ 926866 h 2874765"/>
              <a:gd name="connsiteX1218" fmla="*/ 583640 w 2829381"/>
              <a:gd name="connsiteY1218" fmla="*/ 923119 h 2874765"/>
              <a:gd name="connsiteX1219" fmla="*/ 579893 w 2829381"/>
              <a:gd name="connsiteY1219" fmla="*/ 928169 h 2874765"/>
              <a:gd name="connsiteX1220" fmla="*/ 556104 w 2829381"/>
              <a:gd name="connsiteY1220" fmla="*/ 957246 h 2874765"/>
              <a:gd name="connsiteX1221" fmla="*/ 549261 w 2829381"/>
              <a:gd name="connsiteY1221" fmla="*/ 976386 h 2874765"/>
              <a:gd name="connsiteX1222" fmla="*/ 561644 w 2829381"/>
              <a:gd name="connsiteY1222" fmla="*/ 975979 h 2874765"/>
              <a:gd name="connsiteX1223" fmla="*/ 593579 w 2829381"/>
              <a:gd name="connsiteY1223" fmla="*/ 949753 h 2874765"/>
              <a:gd name="connsiteX1224" fmla="*/ 607592 w 2829381"/>
              <a:gd name="connsiteY1224" fmla="*/ 939409 h 2874765"/>
              <a:gd name="connsiteX1225" fmla="*/ 606370 w 2829381"/>
              <a:gd name="connsiteY1225" fmla="*/ 949101 h 2874765"/>
              <a:gd name="connsiteX1226" fmla="*/ 601644 w 2829381"/>
              <a:gd name="connsiteY1226" fmla="*/ 975572 h 2874765"/>
              <a:gd name="connsiteX1227" fmla="*/ 606940 w 2829381"/>
              <a:gd name="connsiteY1227" fmla="*/ 991292 h 2874765"/>
              <a:gd name="connsiteX1228" fmla="*/ 613294 w 2829381"/>
              <a:gd name="connsiteY1228" fmla="*/ 983636 h 2874765"/>
              <a:gd name="connsiteX1229" fmla="*/ 620871 w 2829381"/>
              <a:gd name="connsiteY1229" fmla="*/ 962866 h 2874765"/>
              <a:gd name="connsiteX1230" fmla="*/ 630321 w 2829381"/>
              <a:gd name="connsiteY1230" fmla="*/ 932567 h 2874765"/>
              <a:gd name="connsiteX1231" fmla="*/ 655250 w 2829381"/>
              <a:gd name="connsiteY1231" fmla="*/ 982170 h 2874765"/>
              <a:gd name="connsiteX1232" fmla="*/ 666493 w 2829381"/>
              <a:gd name="connsiteY1232" fmla="*/ 990722 h 2874765"/>
              <a:gd name="connsiteX1233" fmla="*/ 669344 w 2829381"/>
              <a:gd name="connsiteY1233" fmla="*/ 977608 h 2874765"/>
              <a:gd name="connsiteX1234" fmla="*/ 662501 w 2829381"/>
              <a:gd name="connsiteY1234" fmla="*/ 940712 h 2874765"/>
              <a:gd name="connsiteX1235" fmla="*/ 657042 w 2829381"/>
              <a:gd name="connsiteY1235" fmla="*/ 913915 h 2874765"/>
              <a:gd name="connsiteX1236" fmla="*/ 666411 w 2829381"/>
              <a:gd name="connsiteY1236" fmla="*/ 913427 h 2874765"/>
              <a:gd name="connsiteX1237" fmla="*/ 700628 w 2829381"/>
              <a:gd name="connsiteY1237" fmla="*/ 909354 h 2874765"/>
              <a:gd name="connsiteX1238" fmla="*/ 709182 w 2829381"/>
              <a:gd name="connsiteY1238" fmla="*/ 900150 h 2874765"/>
              <a:gd name="connsiteX1239" fmla="*/ 701687 w 2829381"/>
              <a:gd name="connsiteY1239" fmla="*/ 892901 h 2874765"/>
              <a:gd name="connsiteX1240" fmla="*/ 661849 w 2829381"/>
              <a:gd name="connsiteY1240" fmla="*/ 886304 h 2874765"/>
              <a:gd name="connsiteX1241" fmla="*/ 655250 w 2829381"/>
              <a:gd name="connsiteY1241" fmla="*/ 885571 h 2874765"/>
              <a:gd name="connsiteX1242" fmla="*/ 668122 w 2829381"/>
              <a:gd name="connsiteY1242" fmla="*/ 850548 h 2874765"/>
              <a:gd name="connsiteX1243" fmla="*/ 671707 w 2829381"/>
              <a:gd name="connsiteY1243" fmla="*/ 832874 h 2874765"/>
              <a:gd name="connsiteX1244" fmla="*/ 667063 w 2829381"/>
              <a:gd name="connsiteY1244" fmla="*/ 825625 h 2874765"/>
              <a:gd name="connsiteX1245" fmla="*/ 659894 w 2829381"/>
              <a:gd name="connsiteY1245" fmla="*/ 828720 h 2874765"/>
              <a:gd name="connsiteX1246" fmla="*/ 637409 w 2829381"/>
              <a:gd name="connsiteY1246" fmla="*/ 859996 h 2874765"/>
              <a:gd name="connsiteX1247" fmla="*/ 627714 w 2829381"/>
              <a:gd name="connsiteY1247" fmla="*/ 874575 h 2874765"/>
              <a:gd name="connsiteX1248" fmla="*/ 622907 w 2829381"/>
              <a:gd name="connsiteY1248" fmla="*/ 859019 h 2874765"/>
              <a:gd name="connsiteX1249" fmla="*/ 603844 w 2829381"/>
              <a:gd name="connsiteY1249" fmla="*/ 819353 h 2874765"/>
              <a:gd name="connsiteX1250" fmla="*/ 597734 w 2829381"/>
              <a:gd name="connsiteY1250" fmla="*/ 816421 h 2874765"/>
              <a:gd name="connsiteX1251" fmla="*/ 1654209 w 2829381"/>
              <a:gd name="connsiteY1251" fmla="*/ 805181 h 2874765"/>
              <a:gd name="connsiteX1252" fmla="*/ 1654290 w 2829381"/>
              <a:gd name="connsiteY1252" fmla="*/ 805203 h 2874765"/>
              <a:gd name="connsiteX1253" fmla="*/ 1654209 w 2829381"/>
              <a:gd name="connsiteY1253" fmla="*/ 805263 h 2874765"/>
              <a:gd name="connsiteX1254" fmla="*/ 1528259 w 2829381"/>
              <a:gd name="connsiteY1254" fmla="*/ 801434 h 2874765"/>
              <a:gd name="connsiteX1255" fmla="*/ 1511069 w 2829381"/>
              <a:gd name="connsiteY1255" fmla="*/ 807706 h 2874765"/>
              <a:gd name="connsiteX1256" fmla="*/ 1510988 w 2829381"/>
              <a:gd name="connsiteY1256" fmla="*/ 807706 h 2874765"/>
              <a:gd name="connsiteX1257" fmla="*/ 1507648 w 2829381"/>
              <a:gd name="connsiteY1257" fmla="*/ 830756 h 2874765"/>
              <a:gd name="connsiteX1258" fmla="*/ 1522638 w 2829381"/>
              <a:gd name="connsiteY1258" fmla="*/ 838656 h 2874765"/>
              <a:gd name="connsiteX1259" fmla="*/ 1535347 w 2829381"/>
              <a:gd name="connsiteY1259" fmla="*/ 828312 h 2874765"/>
              <a:gd name="connsiteX1260" fmla="*/ 1535998 w 2829381"/>
              <a:gd name="connsiteY1260" fmla="*/ 826846 h 2874765"/>
              <a:gd name="connsiteX1261" fmla="*/ 1536813 w 2829381"/>
              <a:gd name="connsiteY1261" fmla="*/ 824891 h 2874765"/>
              <a:gd name="connsiteX1262" fmla="*/ 1537058 w 2829381"/>
              <a:gd name="connsiteY1262" fmla="*/ 823914 h 2874765"/>
              <a:gd name="connsiteX1263" fmla="*/ 1538117 w 2829381"/>
              <a:gd name="connsiteY1263" fmla="*/ 817317 h 2874765"/>
              <a:gd name="connsiteX1264" fmla="*/ 1535265 w 2829381"/>
              <a:gd name="connsiteY1264" fmla="*/ 807461 h 2874765"/>
              <a:gd name="connsiteX1265" fmla="*/ 1528259 w 2829381"/>
              <a:gd name="connsiteY1265" fmla="*/ 801434 h 2874765"/>
              <a:gd name="connsiteX1266" fmla="*/ 1681990 w 2829381"/>
              <a:gd name="connsiteY1266" fmla="*/ 784819 h 2874765"/>
              <a:gd name="connsiteX1267" fmla="*/ 1717998 w 2829381"/>
              <a:gd name="connsiteY1267" fmla="*/ 815118 h 2874765"/>
              <a:gd name="connsiteX1268" fmla="*/ 1700971 w 2829381"/>
              <a:gd name="connsiteY1268" fmla="*/ 817969 h 2874765"/>
              <a:gd name="connsiteX1269" fmla="*/ 1654290 w 2829381"/>
              <a:gd name="connsiteY1269" fmla="*/ 805203 h 2874765"/>
              <a:gd name="connsiteX1270" fmla="*/ 1627406 w 2829381"/>
              <a:gd name="connsiteY1270" fmla="*/ 758348 h 2874765"/>
              <a:gd name="connsiteX1271" fmla="*/ 1627487 w 2829381"/>
              <a:gd name="connsiteY1271" fmla="*/ 758430 h 2874765"/>
              <a:gd name="connsiteX1272" fmla="*/ 1627403 w 2829381"/>
              <a:gd name="connsiteY1272" fmla="*/ 758401 h 2874765"/>
              <a:gd name="connsiteX1273" fmla="*/ 1570949 w 2829381"/>
              <a:gd name="connsiteY1273" fmla="*/ 745642 h 2874765"/>
              <a:gd name="connsiteX1274" fmla="*/ 1620318 w 2829381"/>
              <a:gd name="connsiteY1274" fmla="*/ 755986 h 2874765"/>
              <a:gd name="connsiteX1275" fmla="*/ 1627403 w 2829381"/>
              <a:gd name="connsiteY1275" fmla="*/ 758401 h 2874765"/>
              <a:gd name="connsiteX1276" fmla="*/ 1626836 w 2829381"/>
              <a:gd name="connsiteY1276" fmla="*/ 767796 h 2874765"/>
              <a:gd name="connsiteX1277" fmla="*/ 1631724 w 2829381"/>
              <a:gd name="connsiteY1277" fmla="*/ 796629 h 2874765"/>
              <a:gd name="connsiteX1278" fmla="*/ 1621785 w 2829381"/>
              <a:gd name="connsiteY1278" fmla="*/ 793452 h 2874765"/>
              <a:gd name="connsiteX1279" fmla="*/ 1572415 w 2829381"/>
              <a:gd name="connsiteY1279" fmla="*/ 764945 h 2874765"/>
              <a:gd name="connsiteX1280" fmla="*/ 1560195 w 2829381"/>
              <a:gd name="connsiteY1280" fmla="*/ 747352 h 2874765"/>
              <a:gd name="connsiteX1281" fmla="*/ 1570949 w 2829381"/>
              <a:gd name="connsiteY1281" fmla="*/ 745642 h 2874765"/>
              <a:gd name="connsiteX1282" fmla="*/ 1558076 w 2829381"/>
              <a:gd name="connsiteY1282" fmla="*/ 723650 h 2874765"/>
              <a:gd name="connsiteX1283" fmla="*/ 1537465 w 2829381"/>
              <a:gd name="connsiteY1283" fmla="*/ 726501 h 2874765"/>
              <a:gd name="connsiteX1284" fmla="*/ 1532984 w 2829381"/>
              <a:gd name="connsiteY1284" fmla="*/ 728375 h 2874765"/>
              <a:gd name="connsiteX1285" fmla="*/ 1529726 w 2829381"/>
              <a:gd name="connsiteY1285" fmla="*/ 740348 h 2874765"/>
              <a:gd name="connsiteX1286" fmla="*/ 1549278 w 2829381"/>
              <a:gd name="connsiteY1286" fmla="*/ 776104 h 2874765"/>
              <a:gd name="connsiteX1287" fmla="*/ 1570297 w 2829381"/>
              <a:gd name="connsiteY1287" fmla="*/ 795896 h 2874765"/>
              <a:gd name="connsiteX1288" fmla="*/ 1615593 w 2829381"/>
              <a:gd name="connsiteY1288" fmla="*/ 823100 h 2874765"/>
              <a:gd name="connsiteX1289" fmla="*/ 1653068 w 2829381"/>
              <a:gd name="connsiteY1289" fmla="*/ 834991 h 2874765"/>
              <a:gd name="connsiteX1290" fmla="*/ 1691765 w 2829381"/>
              <a:gd name="connsiteY1290" fmla="*/ 840693 h 2874765"/>
              <a:gd name="connsiteX1291" fmla="*/ 1693965 w 2829381"/>
              <a:gd name="connsiteY1291" fmla="*/ 840693 h 2874765"/>
              <a:gd name="connsiteX1292" fmla="*/ 1717672 w 2829381"/>
              <a:gd name="connsiteY1292" fmla="*/ 838819 h 2874765"/>
              <a:gd name="connsiteX1293" fmla="*/ 1736328 w 2829381"/>
              <a:gd name="connsiteY1293" fmla="*/ 834584 h 2874765"/>
              <a:gd name="connsiteX1294" fmla="*/ 1741379 w 2829381"/>
              <a:gd name="connsiteY1294" fmla="*/ 831896 h 2874765"/>
              <a:gd name="connsiteX1295" fmla="*/ 1741460 w 2829381"/>
              <a:gd name="connsiteY1295" fmla="*/ 831978 h 2874765"/>
              <a:gd name="connsiteX1296" fmla="*/ 1742927 w 2829381"/>
              <a:gd name="connsiteY1296" fmla="*/ 818783 h 2874765"/>
              <a:gd name="connsiteX1297" fmla="*/ 1733558 w 2829381"/>
              <a:gd name="connsiteY1297" fmla="*/ 804937 h 2874765"/>
              <a:gd name="connsiteX1298" fmla="*/ 1708222 w 2829381"/>
              <a:gd name="connsiteY1298" fmla="*/ 784167 h 2874765"/>
              <a:gd name="connsiteX1299" fmla="*/ 1667243 w 2829381"/>
              <a:gd name="connsiteY1299" fmla="*/ 751913 h 2874765"/>
              <a:gd name="connsiteX1300" fmla="*/ 1619422 w 2829381"/>
              <a:gd name="connsiteY1300" fmla="*/ 729596 h 2874765"/>
              <a:gd name="connsiteX1301" fmla="*/ 1558076 w 2829381"/>
              <a:gd name="connsiteY1301" fmla="*/ 723650 h 2874765"/>
              <a:gd name="connsiteX1302" fmla="*/ 1151959 w 2829381"/>
              <a:gd name="connsiteY1302" fmla="*/ 718763 h 2874765"/>
              <a:gd name="connsiteX1303" fmla="*/ 1196930 w 2829381"/>
              <a:gd name="connsiteY1303" fmla="*/ 732121 h 2874765"/>
              <a:gd name="connsiteX1304" fmla="*/ 1205402 w 2829381"/>
              <a:gd name="connsiteY1304" fmla="*/ 741488 h 2874765"/>
              <a:gd name="connsiteX1305" fmla="*/ 1212734 w 2829381"/>
              <a:gd name="connsiteY1305" fmla="*/ 758103 h 2874765"/>
              <a:gd name="connsiteX1306" fmla="*/ 1213712 w 2829381"/>
              <a:gd name="connsiteY1306" fmla="*/ 764212 h 2874765"/>
              <a:gd name="connsiteX1307" fmla="*/ 1213468 w 2829381"/>
              <a:gd name="connsiteY1307" fmla="*/ 777081 h 2874765"/>
              <a:gd name="connsiteX1308" fmla="*/ 1213305 w 2829381"/>
              <a:gd name="connsiteY1308" fmla="*/ 777977 h 2874765"/>
              <a:gd name="connsiteX1309" fmla="*/ 1197907 w 2829381"/>
              <a:gd name="connsiteY1309" fmla="*/ 812919 h 2874765"/>
              <a:gd name="connsiteX1310" fmla="*/ 1191145 w 2829381"/>
              <a:gd name="connsiteY1310" fmla="*/ 819272 h 2874765"/>
              <a:gd name="connsiteX1311" fmla="*/ 1160351 w 2829381"/>
              <a:gd name="connsiteY1311" fmla="*/ 829534 h 2874765"/>
              <a:gd name="connsiteX1312" fmla="*/ 1139006 w 2829381"/>
              <a:gd name="connsiteY1312" fmla="*/ 821878 h 2874765"/>
              <a:gd name="connsiteX1313" fmla="*/ 1115136 w 2829381"/>
              <a:gd name="connsiteY1313" fmla="*/ 778466 h 2874765"/>
              <a:gd name="connsiteX1314" fmla="*/ 1114566 w 2829381"/>
              <a:gd name="connsiteY1314" fmla="*/ 767307 h 2874765"/>
              <a:gd name="connsiteX1315" fmla="*/ 1123690 w 2829381"/>
              <a:gd name="connsiteY1315" fmla="*/ 735216 h 2874765"/>
              <a:gd name="connsiteX1316" fmla="*/ 1129393 w 2829381"/>
              <a:gd name="connsiteY1316" fmla="*/ 728700 h 2874765"/>
              <a:gd name="connsiteX1317" fmla="*/ 1151959 w 2829381"/>
              <a:gd name="connsiteY1317" fmla="*/ 718763 h 2874765"/>
              <a:gd name="connsiteX1318" fmla="*/ 2250879 w 2829381"/>
              <a:gd name="connsiteY1318" fmla="*/ 681216 h 2874765"/>
              <a:gd name="connsiteX1319" fmla="*/ 2249086 w 2829381"/>
              <a:gd name="connsiteY1319" fmla="*/ 681949 h 2874765"/>
              <a:gd name="connsiteX1320" fmla="*/ 2243384 w 2829381"/>
              <a:gd name="connsiteY1320" fmla="*/ 686673 h 2874765"/>
              <a:gd name="connsiteX1321" fmla="*/ 2241673 w 2829381"/>
              <a:gd name="connsiteY1321" fmla="*/ 690664 h 2874765"/>
              <a:gd name="connsiteX1322" fmla="*/ 2240777 w 2829381"/>
              <a:gd name="connsiteY1322" fmla="*/ 707361 h 2874765"/>
              <a:gd name="connsiteX1323" fmla="*/ 2252752 w 2829381"/>
              <a:gd name="connsiteY1323" fmla="*/ 741162 h 2874765"/>
              <a:gd name="connsiteX1324" fmla="*/ 2275889 w 2829381"/>
              <a:gd name="connsiteY1324" fmla="*/ 779688 h 2874765"/>
              <a:gd name="connsiteX1325" fmla="*/ 2275971 w 2829381"/>
              <a:gd name="connsiteY1325" fmla="*/ 779688 h 2874765"/>
              <a:gd name="connsiteX1326" fmla="*/ 2317112 w 2829381"/>
              <a:gd name="connsiteY1326" fmla="*/ 822286 h 2874765"/>
              <a:gd name="connsiteX1327" fmla="*/ 2329006 w 2829381"/>
              <a:gd name="connsiteY1327" fmla="*/ 830349 h 2874765"/>
              <a:gd name="connsiteX1328" fmla="*/ 2327703 w 2829381"/>
              <a:gd name="connsiteY1328" fmla="*/ 809498 h 2874765"/>
              <a:gd name="connsiteX1329" fmla="*/ 2286806 w 2829381"/>
              <a:gd name="connsiteY1329" fmla="*/ 718683 h 2874765"/>
              <a:gd name="connsiteX1330" fmla="*/ 2265135 w 2829381"/>
              <a:gd name="connsiteY1330" fmla="*/ 686999 h 2874765"/>
              <a:gd name="connsiteX1331" fmla="*/ 2258537 w 2829381"/>
              <a:gd name="connsiteY1331" fmla="*/ 682112 h 2874765"/>
              <a:gd name="connsiteX1332" fmla="*/ 2250879 w 2829381"/>
              <a:gd name="connsiteY1332" fmla="*/ 681216 h 2874765"/>
              <a:gd name="connsiteX1333" fmla="*/ 2551658 w 2829381"/>
              <a:gd name="connsiteY1333" fmla="*/ 661180 h 2874765"/>
              <a:gd name="connsiteX1334" fmla="*/ 2535690 w 2829381"/>
              <a:gd name="connsiteY1334" fmla="*/ 672745 h 2874765"/>
              <a:gd name="connsiteX1335" fmla="*/ 2531372 w 2829381"/>
              <a:gd name="connsiteY1335" fmla="*/ 698646 h 2874765"/>
              <a:gd name="connsiteX1336" fmla="*/ 2534468 w 2829381"/>
              <a:gd name="connsiteY1336" fmla="*/ 727398 h 2874765"/>
              <a:gd name="connsiteX1337" fmla="*/ 2542370 w 2829381"/>
              <a:gd name="connsiteY1337" fmla="*/ 768936 h 2874765"/>
              <a:gd name="connsiteX1338" fmla="*/ 2546851 w 2829381"/>
              <a:gd name="connsiteY1338" fmla="*/ 787262 h 2874765"/>
              <a:gd name="connsiteX1339" fmla="*/ 2554428 w 2829381"/>
              <a:gd name="connsiteY1339" fmla="*/ 792475 h 2874765"/>
              <a:gd name="connsiteX1340" fmla="*/ 2557116 w 2829381"/>
              <a:gd name="connsiteY1340" fmla="*/ 777896 h 2874765"/>
              <a:gd name="connsiteX1341" fmla="*/ 2562574 w 2829381"/>
              <a:gd name="connsiteY1341" fmla="*/ 730656 h 2874765"/>
              <a:gd name="connsiteX1342" fmla="*/ 2566811 w 2829381"/>
              <a:gd name="connsiteY1342" fmla="*/ 683497 h 2874765"/>
              <a:gd name="connsiteX1343" fmla="*/ 2562819 w 2829381"/>
              <a:gd name="connsiteY1343" fmla="*/ 668836 h 2874765"/>
              <a:gd name="connsiteX1344" fmla="*/ 2560049 w 2829381"/>
              <a:gd name="connsiteY1344" fmla="*/ 665171 h 2874765"/>
              <a:gd name="connsiteX1345" fmla="*/ 2551658 w 2829381"/>
              <a:gd name="connsiteY1345" fmla="*/ 661180 h 2874765"/>
              <a:gd name="connsiteX1346" fmla="*/ 1560439 w 2829381"/>
              <a:gd name="connsiteY1346" fmla="*/ 636826 h 2874765"/>
              <a:gd name="connsiteX1347" fmla="*/ 1541131 w 2829381"/>
              <a:gd name="connsiteY1347" fmla="*/ 639595 h 2874765"/>
              <a:gd name="connsiteX1348" fmla="*/ 1516935 w 2829381"/>
              <a:gd name="connsiteY1348" fmla="*/ 648310 h 2874765"/>
              <a:gd name="connsiteX1349" fmla="*/ 1516935 w 2829381"/>
              <a:gd name="connsiteY1349" fmla="*/ 648147 h 2874765"/>
              <a:gd name="connsiteX1350" fmla="*/ 1513188 w 2829381"/>
              <a:gd name="connsiteY1350" fmla="*/ 654663 h 2874765"/>
              <a:gd name="connsiteX1351" fmla="*/ 1517424 w 2829381"/>
              <a:gd name="connsiteY1351" fmla="*/ 659795 h 2874765"/>
              <a:gd name="connsiteX1352" fmla="*/ 1520520 w 2829381"/>
              <a:gd name="connsiteY1352" fmla="*/ 660853 h 2874765"/>
              <a:gd name="connsiteX1353" fmla="*/ 1523534 w 2829381"/>
              <a:gd name="connsiteY1353" fmla="*/ 661586 h 2874765"/>
              <a:gd name="connsiteX1354" fmla="*/ 1540561 w 2829381"/>
              <a:gd name="connsiteY1354" fmla="*/ 663623 h 2874765"/>
              <a:gd name="connsiteX1355" fmla="*/ 1576162 w 2829381"/>
              <a:gd name="connsiteY1355" fmla="*/ 668021 h 2874765"/>
              <a:gd name="connsiteX1356" fmla="*/ 1595226 w 2829381"/>
              <a:gd name="connsiteY1356" fmla="*/ 671360 h 2874765"/>
              <a:gd name="connsiteX1357" fmla="*/ 1610216 w 2829381"/>
              <a:gd name="connsiteY1357" fmla="*/ 674944 h 2874765"/>
              <a:gd name="connsiteX1358" fmla="*/ 1621214 w 2829381"/>
              <a:gd name="connsiteY1358" fmla="*/ 678365 h 2874765"/>
              <a:gd name="connsiteX1359" fmla="*/ 1622925 w 2829381"/>
              <a:gd name="connsiteY1359" fmla="*/ 678935 h 2874765"/>
              <a:gd name="connsiteX1360" fmla="*/ 1624228 w 2829381"/>
              <a:gd name="connsiteY1360" fmla="*/ 679424 h 2874765"/>
              <a:gd name="connsiteX1361" fmla="*/ 1645410 w 2829381"/>
              <a:gd name="connsiteY1361" fmla="*/ 688790 h 2874765"/>
              <a:gd name="connsiteX1362" fmla="*/ 1686307 w 2829381"/>
              <a:gd name="connsiteY1362" fmla="*/ 716402 h 2874765"/>
              <a:gd name="connsiteX1363" fmla="*/ 1716368 w 2829381"/>
              <a:gd name="connsiteY1363" fmla="*/ 745560 h 2874765"/>
              <a:gd name="connsiteX1364" fmla="*/ 1766389 w 2829381"/>
              <a:gd name="connsiteY1364" fmla="*/ 797769 h 2874765"/>
              <a:gd name="connsiteX1365" fmla="*/ 1783742 w 2829381"/>
              <a:gd name="connsiteY1365" fmla="*/ 814385 h 2874765"/>
              <a:gd name="connsiteX1366" fmla="*/ 1790341 w 2829381"/>
              <a:gd name="connsiteY1366" fmla="*/ 816747 h 2874765"/>
              <a:gd name="connsiteX1367" fmla="*/ 1796207 w 2829381"/>
              <a:gd name="connsiteY1367" fmla="*/ 808194 h 2874765"/>
              <a:gd name="connsiteX1368" fmla="*/ 1790423 w 2829381"/>
              <a:gd name="connsiteY1368" fmla="*/ 791742 h 2874765"/>
              <a:gd name="connsiteX1369" fmla="*/ 1770626 w 2829381"/>
              <a:gd name="connsiteY1369" fmla="*/ 764619 h 2874765"/>
              <a:gd name="connsiteX1370" fmla="*/ 1736328 w 2829381"/>
              <a:gd name="connsiteY1370" fmla="*/ 724221 h 2874765"/>
              <a:gd name="connsiteX1371" fmla="*/ 1690869 w 2829381"/>
              <a:gd name="connsiteY1371" fmla="*/ 681216 h 2874765"/>
              <a:gd name="connsiteX1372" fmla="*/ 1644269 w 2829381"/>
              <a:gd name="connsiteY1372" fmla="*/ 656699 h 2874765"/>
              <a:gd name="connsiteX1373" fmla="*/ 1612334 w 2829381"/>
              <a:gd name="connsiteY1373" fmla="*/ 645785 h 2874765"/>
              <a:gd name="connsiteX1374" fmla="*/ 1560439 w 2829381"/>
              <a:gd name="connsiteY1374" fmla="*/ 636826 h 2874765"/>
              <a:gd name="connsiteX1375" fmla="*/ 2146366 w 2829381"/>
              <a:gd name="connsiteY1375" fmla="*/ 525740 h 2874765"/>
              <a:gd name="connsiteX1376" fmla="*/ 2141386 w 2829381"/>
              <a:gd name="connsiteY1376" fmla="*/ 531350 h 2874765"/>
              <a:gd name="connsiteX1377" fmla="*/ 2140653 w 2829381"/>
              <a:gd name="connsiteY1377" fmla="*/ 534038 h 2874765"/>
              <a:gd name="connsiteX1378" fmla="*/ 2139512 w 2829381"/>
              <a:gd name="connsiteY1378" fmla="*/ 540309 h 2874765"/>
              <a:gd name="connsiteX1379" fmla="*/ 2139838 w 2829381"/>
              <a:gd name="connsiteY1379" fmla="*/ 540309 h 2874765"/>
              <a:gd name="connsiteX1380" fmla="*/ 2139838 w 2829381"/>
              <a:gd name="connsiteY1380" fmla="*/ 543567 h 2874765"/>
              <a:gd name="connsiteX1381" fmla="*/ 2164360 w 2829381"/>
              <a:gd name="connsiteY1381" fmla="*/ 591459 h 2874765"/>
              <a:gd name="connsiteX1382" fmla="*/ 2191407 w 2829381"/>
              <a:gd name="connsiteY1382" fmla="*/ 616871 h 2874765"/>
              <a:gd name="connsiteX1383" fmla="*/ 2221306 w 2829381"/>
              <a:gd name="connsiteY1383" fmla="*/ 639840 h 2874765"/>
              <a:gd name="connsiteX1384" fmla="*/ 2223424 w 2829381"/>
              <a:gd name="connsiteY1384" fmla="*/ 640980 h 2874765"/>
              <a:gd name="connsiteX1385" fmla="*/ 2230267 w 2829381"/>
              <a:gd name="connsiteY1385" fmla="*/ 641632 h 2874765"/>
              <a:gd name="connsiteX1386" fmla="*/ 2230349 w 2829381"/>
              <a:gd name="connsiteY1386" fmla="*/ 641632 h 2874765"/>
              <a:gd name="connsiteX1387" fmla="*/ 2230593 w 2829381"/>
              <a:gd name="connsiteY1387" fmla="*/ 634220 h 2874765"/>
              <a:gd name="connsiteX1388" fmla="*/ 2209493 w 2829381"/>
              <a:gd name="connsiteY1388" fmla="*/ 595532 h 2874765"/>
              <a:gd name="connsiteX1389" fmla="*/ 2167130 w 2829381"/>
              <a:gd name="connsiteY1389" fmla="*/ 538762 h 2874765"/>
              <a:gd name="connsiteX1390" fmla="*/ 2154828 w 2829381"/>
              <a:gd name="connsiteY1390" fmla="*/ 527522 h 2874765"/>
              <a:gd name="connsiteX1391" fmla="*/ 2146366 w 2829381"/>
              <a:gd name="connsiteY1391" fmla="*/ 525740 h 2874765"/>
              <a:gd name="connsiteX1392" fmla="*/ 2574632 w 2829381"/>
              <a:gd name="connsiteY1392" fmla="*/ 490951 h 2874765"/>
              <a:gd name="connsiteX1393" fmla="*/ 2562574 w 2829381"/>
              <a:gd name="connsiteY1393" fmla="*/ 498689 h 2874765"/>
              <a:gd name="connsiteX1394" fmla="*/ 2555731 w 2829381"/>
              <a:gd name="connsiteY1394" fmla="*/ 520762 h 2874765"/>
              <a:gd name="connsiteX1395" fmla="*/ 2555731 w 2829381"/>
              <a:gd name="connsiteY1395" fmla="*/ 542753 h 2874765"/>
              <a:gd name="connsiteX1396" fmla="*/ 2556546 w 2829381"/>
              <a:gd name="connsiteY1396" fmla="*/ 556192 h 2874765"/>
              <a:gd name="connsiteX1397" fmla="*/ 2557931 w 2829381"/>
              <a:gd name="connsiteY1397" fmla="*/ 573459 h 2874765"/>
              <a:gd name="connsiteX1398" fmla="*/ 2558419 w 2829381"/>
              <a:gd name="connsiteY1398" fmla="*/ 578753 h 2874765"/>
              <a:gd name="connsiteX1399" fmla="*/ 2560212 w 2829381"/>
              <a:gd name="connsiteY1399" fmla="*/ 598057 h 2874765"/>
              <a:gd name="connsiteX1400" fmla="*/ 2560212 w 2829381"/>
              <a:gd name="connsiteY1400" fmla="*/ 602618 h 2874765"/>
              <a:gd name="connsiteX1401" fmla="*/ 2560538 w 2829381"/>
              <a:gd name="connsiteY1401" fmla="*/ 610600 h 2874765"/>
              <a:gd name="connsiteX1402" fmla="*/ 2564774 w 2829381"/>
              <a:gd name="connsiteY1402" fmla="*/ 615650 h 2874765"/>
              <a:gd name="connsiteX1403" fmla="*/ 2568522 w 2829381"/>
              <a:gd name="connsiteY1403" fmla="*/ 611251 h 2874765"/>
              <a:gd name="connsiteX1404" fmla="*/ 2572595 w 2829381"/>
              <a:gd name="connsiteY1404" fmla="*/ 597324 h 2874765"/>
              <a:gd name="connsiteX1405" fmla="*/ 2585711 w 2829381"/>
              <a:gd name="connsiteY1405" fmla="*/ 530373 h 2874765"/>
              <a:gd name="connsiteX1406" fmla="*/ 2586933 w 2829381"/>
              <a:gd name="connsiteY1406" fmla="*/ 515793 h 2874765"/>
              <a:gd name="connsiteX1407" fmla="*/ 2584652 w 2829381"/>
              <a:gd name="connsiteY1407" fmla="*/ 501132 h 2874765"/>
              <a:gd name="connsiteX1408" fmla="*/ 2574632 w 2829381"/>
              <a:gd name="connsiteY1408" fmla="*/ 490951 h 2874765"/>
              <a:gd name="connsiteX1409" fmla="*/ 953993 w 2829381"/>
              <a:gd name="connsiteY1409" fmla="*/ 470589 h 2874765"/>
              <a:gd name="connsiteX1410" fmla="*/ 951386 w 2829381"/>
              <a:gd name="connsiteY1410" fmla="*/ 477267 h 2874765"/>
              <a:gd name="connsiteX1411" fmla="*/ 954318 w 2829381"/>
              <a:gd name="connsiteY1411" fmla="*/ 491358 h 2874765"/>
              <a:gd name="connsiteX1412" fmla="*/ 967842 w 2829381"/>
              <a:gd name="connsiteY1412" fmla="*/ 528092 h 2874765"/>
              <a:gd name="connsiteX1413" fmla="*/ 989431 w 2829381"/>
              <a:gd name="connsiteY1413" fmla="*/ 567513 h 2874765"/>
              <a:gd name="connsiteX1414" fmla="*/ 1015827 w 2829381"/>
              <a:gd name="connsiteY1414" fmla="*/ 632428 h 2874765"/>
              <a:gd name="connsiteX1415" fmla="*/ 1045074 w 2829381"/>
              <a:gd name="connsiteY1415" fmla="*/ 676410 h 2874765"/>
              <a:gd name="connsiteX1416" fmla="*/ 1060390 w 2829381"/>
              <a:gd name="connsiteY1416" fmla="*/ 692537 h 2874765"/>
              <a:gd name="connsiteX1417" fmla="*/ 1049228 w 2829381"/>
              <a:gd name="connsiteY1417" fmla="*/ 690094 h 2874765"/>
              <a:gd name="connsiteX1418" fmla="*/ 993423 w 2829381"/>
              <a:gd name="connsiteY1418" fmla="*/ 682763 h 2874765"/>
              <a:gd name="connsiteX1419" fmla="*/ 986987 w 2829381"/>
              <a:gd name="connsiteY1419" fmla="*/ 682356 h 2874765"/>
              <a:gd name="connsiteX1420" fmla="*/ 949023 w 2829381"/>
              <a:gd name="connsiteY1420" fmla="*/ 675840 h 2874765"/>
              <a:gd name="connsiteX1421" fmla="*/ 881731 w 2829381"/>
              <a:gd name="connsiteY1421" fmla="*/ 656537 h 2874765"/>
              <a:gd name="connsiteX1422" fmla="*/ 847025 w 2829381"/>
              <a:gd name="connsiteY1422" fmla="*/ 646111 h 2874765"/>
              <a:gd name="connsiteX1423" fmla="*/ 842952 w 2829381"/>
              <a:gd name="connsiteY1423" fmla="*/ 645867 h 2874765"/>
              <a:gd name="connsiteX1424" fmla="*/ 840589 w 2829381"/>
              <a:gd name="connsiteY1424" fmla="*/ 647740 h 2874765"/>
              <a:gd name="connsiteX1425" fmla="*/ 841648 w 2829381"/>
              <a:gd name="connsiteY1425" fmla="*/ 654338 h 2874765"/>
              <a:gd name="connsiteX1426" fmla="*/ 848003 w 2829381"/>
              <a:gd name="connsiteY1426" fmla="*/ 661586 h 2874765"/>
              <a:gd name="connsiteX1427" fmla="*/ 859001 w 2829381"/>
              <a:gd name="connsiteY1427" fmla="*/ 672338 h 2874765"/>
              <a:gd name="connsiteX1428" fmla="*/ 900957 w 2829381"/>
              <a:gd name="connsiteY1428" fmla="*/ 703207 h 2874765"/>
              <a:gd name="connsiteX1429" fmla="*/ 937943 w 2829381"/>
              <a:gd name="connsiteY1429" fmla="*/ 720800 h 2874765"/>
              <a:gd name="connsiteX1430" fmla="*/ 962710 w 2829381"/>
              <a:gd name="connsiteY1430" fmla="*/ 730411 h 2874765"/>
              <a:gd name="connsiteX1431" fmla="*/ 1022996 w 2829381"/>
              <a:gd name="connsiteY1431" fmla="*/ 744501 h 2874765"/>
              <a:gd name="connsiteX1432" fmla="*/ 1073180 w 2829381"/>
              <a:gd name="connsiteY1432" fmla="*/ 758511 h 2874765"/>
              <a:gd name="connsiteX1433" fmla="*/ 1069351 w 2829381"/>
              <a:gd name="connsiteY1433" fmla="*/ 760058 h 2874765"/>
              <a:gd name="connsiteX1434" fmla="*/ 1050532 w 2829381"/>
              <a:gd name="connsiteY1434" fmla="*/ 764294 h 2874765"/>
              <a:gd name="connsiteX1435" fmla="*/ 1018597 w 2829381"/>
              <a:gd name="connsiteY1435" fmla="*/ 772357 h 2874765"/>
              <a:gd name="connsiteX1436" fmla="*/ 985113 w 2829381"/>
              <a:gd name="connsiteY1436" fmla="*/ 780746 h 2874765"/>
              <a:gd name="connsiteX1437" fmla="*/ 974930 w 2829381"/>
              <a:gd name="connsiteY1437" fmla="*/ 784737 h 2874765"/>
              <a:gd name="connsiteX1438" fmla="*/ 943972 w 2829381"/>
              <a:gd name="connsiteY1438" fmla="*/ 797036 h 2874765"/>
              <a:gd name="connsiteX1439" fmla="*/ 920835 w 2829381"/>
              <a:gd name="connsiteY1439" fmla="*/ 806565 h 2874765"/>
              <a:gd name="connsiteX1440" fmla="*/ 920591 w 2829381"/>
              <a:gd name="connsiteY1440" fmla="*/ 806647 h 2874765"/>
              <a:gd name="connsiteX1441" fmla="*/ 894032 w 2829381"/>
              <a:gd name="connsiteY1441" fmla="*/ 815199 h 2874765"/>
              <a:gd name="connsiteX1442" fmla="*/ 874317 w 2829381"/>
              <a:gd name="connsiteY1442" fmla="*/ 819027 h 2874765"/>
              <a:gd name="connsiteX1443" fmla="*/ 826658 w 2829381"/>
              <a:gd name="connsiteY1443" fmla="*/ 826520 h 2874765"/>
              <a:gd name="connsiteX1444" fmla="*/ 803684 w 2829381"/>
              <a:gd name="connsiteY1444" fmla="*/ 832955 h 2874765"/>
              <a:gd name="connsiteX1445" fmla="*/ 768002 w 2829381"/>
              <a:gd name="connsiteY1445" fmla="*/ 850222 h 2874765"/>
              <a:gd name="connsiteX1446" fmla="*/ 756352 w 2829381"/>
              <a:gd name="connsiteY1446" fmla="*/ 860077 h 2874765"/>
              <a:gd name="connsiteX1447" fmla="*/ 756922 w 2829381"/>
              <a:gd name="connsiteY1447" fmla="*/ 860973 h 2874765"/>
              <a:gd name="connsiteX1448" fmla="*/ 755537 w 2829381"/>
              <a:gd name="connsiteY1448" fmla="*/ 867408 h 2874765"/>
              <a:gd name="connsiteX1449" fmla="*/ 760262 w 2829381"/>
              <a:gd name="connsiteY1449" fmla="*/ 868955 h 2874765"/>
              <a:gd name="connsiteX1450" fmla="*/ 761973 w 2829381"/>
              <a:gd name="connsiteY1450" fmla="*/ 868385 h 2874765"/>
              <a:gd name="connsiteX1451" fmla="*/ 776882 w 2829381"/>
              <a:gd name="connsiteY1451" fmla="*/ 863173 h 2874765"/>
              <a:gd name="connsiteX1452" fmla="*/ 782503 w 2829381"/>
              <a:gd name="connsiteY1452" fmla="*/ 861136 h 2874765"/>
              <a:gd name="connsiteX1453" fmla="*/ 849469 w 2829381"/>
              <a:gd name="connsiteY1453" fmla="*/ 848430 h 2874765"/>
              <a:gd name="connsiteX1454" fmla="*/ 902423 w 2829381"/>
              <a:gd name="connsiteY1454" fmla="*/ 847290 h 2874765"/>
              <a:gd name="connsiteX1455" fmla="*/ 953096 w 2829381"/>
              <a:gd name="connsiteY1455" fmla="*/ 838493 h 2874765"/>
              <a:gd name="connsiteX1456" fmla="*/ 974604 w 2829381"/>
              <a:gd name="connsiteY1456" fmla="*/ 831815 h 2874765"/>
              <a:gd name="connsiteX1457" fmla="*/ 995786 w 2829381"/>
              <a:gd name="connsiteY1457" fmla="*/ 824077 h 2874765"/>
              <a:gd name="connsiteX1458" fmla="*/ 1037904 w 2829381"/>
              <a:gd name="connsiteY1458" fmla="*/ 811371 h 2874765"/>
              <a:gd name="connsiteX1459" fmla="*/ 1052406 w 2829381"/>
              <a:gd name="connsiteY1459" fmla="*/ 808683 h 2874765"/>
              <a:gd name="connsiteX1460" fmla="*/ 1063078 w 2829381"/>
              <a:gd name="connsiteY1460" fmla="*/ 807787 h 2874765"/>
              <a:gd name="connsiteX1461" fmla="*/ 1058516 w 2829381"/>
              <a:gd name="connsiteY1461" fmla="*/ 813977 h 2874765"/>
              <a:gd name="connsiteX1462" fmla="*/ 1046214 w 2829381"/>
              <a:gd name="connsiteY1462" fmla="*/ 825543 h 2874765"/>
              <a:gd name="connsiteX1463" fmla="*/ 989838 w 2829381"/>
              <a:gd name="connsiteY1463" fmla="*/ 876204 h 2874765"/>
              <a:gd name="connsiteX1464" fmla="*/ 947801 w 2829381"/>
              <a:gd name="connsiteY1464" fmla="*/ 919535 h 2874765"/>
              <a:gd name="connsiteX1465" fmla="*/ 879205 w 2829381"/>
              <a:gd name="connsiteY1465" fmla="*/ 999762 h 2874765"/>
              <a:gd name="connsiteX1466" fmla="*/ 871792 w 2829381"/>
              <a:gd name="connsiteY1466" fmla="*/ 1010269 h 2874765"/>
              <a:gd name="connsiteX1467" fmla="*/ 872688 w 2829381"/>
              <a:gd name="connsiteY1467" fmla="*/ 1018170 h 2874765"/>
              <a:gd name="connsiteX1468" fmla="*/ 872932 w 2829381"/>
              <a:gd name="connsiteY1468" fmla="*/ 1018170 h 2874765"/>
              <a:gd name="connsiteX1469" fmla="*/ 878716 w 2829381"/>
              <a:gd name="connsiteY1469" fmla="*/ 1015645 h 2874765"/>
              <a:gd name="connsiteX1470" fmla="*/ 893869 w 2829381"/>
              <a:gd name="connsiteY1470" fmla="*/ 1003590 h 2874765"/>
              <a:gd name="connsiteX1471" fmla="*/ 916843 w 2829381"/>
              <a:gd name="connsiteY1471" fmla="*/ 985998 h 2874765"/>
              <a:gd name="connsiteX1472" fmla="*/ 966620 w 2829381"/>
              <a:gd name="connsiteY1472" fmla="*/ 952033 h 2874765"/>
              <a:gd name="connsiteX1473" fmla="*/ 992608 w 2829381"/>
              <a:gd name="connsiteY1473" fmla="*/ 933137 h 2874765"/>
              <a:gd name="connsiteX1474" fmla="*/ 1035623 w 2829381"/>
              <a:gd name="connsiteY1474" fmla="*/ 903327 h 2874765"/>
              <a:gd name="connsiteX1475" fmla="*/ 1053546 w 2829381"/>
              <a:gd name="connsiteY1475" fmla="*/ 891191 h 2874765"/>
              <a:gd name="connsiteX1476" fmla="*/ 1100227 w 2829381"/>
              <a:gd name="connsiteY1476" fmla="*/ 862521 h 2874765"/>
              <a:gd name="connsiteX1477" fmla="*/ 1119780 w 2829381"/>
              <a:gd name="connsiteY1477" fmla="*/ 851281 h 2874765"/>
              <a:gd name="connsiteX1478" fmla="*/ 1100798 w 2829381"/>
              <a:gd name="connsiteY1478" fmla="*/ 890214 h 2874765"/>
              <a:gd name="connsiteX1479" fmla="*/ 1074483 w 2829381"/>
              <a:gd name="connsiteY1479" fmla="*/ 921653 h 2874765"/>
              <a:gd name="connsiteX1480" fmla="*/ 1037008 w 2829381"/>
              <a:gd name="connsiteY1480" fmla="*/ 997808 h 2874765"/>
              <a:gd name="connsiteX1481" fmla="*/ 1032772 w 2829381"/>
              <a:gd name="connsiteY1481" fmla="*/ 1042686 h 2874765"/>
              <a:gd name="connsiteX1482" fmla="*/ 1039534 w 2829381"/>
              <a:gd name="connsiteY1482" fmla="*/ 1051727 h 2874765"/>
              <a:gd name="connsiteX1483" fmla="*/ 1042222 w 2829381"/>
              <a:gd name="connsiteY1483" fmla="*/ 1040976 h 2874765"/>
              <a:gd name="connsiteX1484" fmla="*/ 1052813 w 2829381"/>
              <a:gd name="connsiteY1484" fmla="*/ 1003265 h 2874765"/>
              <a:gd name="connsiteX1485" fmla="*/ 1092162 w 2829381"/>
              <a:gd name="connsiteY1485" fmla="*/ 956432 h 2874765"/>
              <a:gd name="connsiteX1486" fmla="*/ 1130370 w 2829381"/>
              <a:gd name="connsiteY1486" fmla="*/ 925644 h 2874765"/>
              <a:gd name="connsiteX1487" fmla="*/ 1162469 w 2829381"/>
              <a:gd name="connsiteY1487" fmla="*/ 879788 h 2874765"/>
              <a:gd name="connsiteX1488" fmla="*/ 1169312 w 2829381"/>
              <a:gd name="connsiteY1488" fmla="*/ 866593 h 2874765"/>
              <a:gd name="connsiteX1489" fmla="*/ 1172000 w 2829381"/>
              <a:gd name="connsiteY1489" fmla="*/ 880277 h 2874765"/>
              <a:gd name="connsiteX1490" fmla="*/ 1180555 w 2829381"/>
              <a:gd name="connsiteY1490" fmla="*/ 932404 h 2874765"/>
              <a:gd name="connsiteX1491" fmla="*/ 1208091 w 2829381"/>
              <a:gd name="connsiteY1491" fmla="*/ 1030876 h 2874765"/>
              <a:gd name="connsiteX1492" fmla="*/ 1226910 w 2829381"/>
              <a:gd name="connsiteY1492" fmla="*/ 1085528 h 2874765"/>
              <a:gd name="connsiteX1493" fmla="*/ 1252165 w 2829381"/>
              <a:gd name="connsiteY1493" fmla="*/ 1145556 h 2874765"/>
              <a:gd name="connsiteX1494" fmla="*/ 1264955 w 2829381"/>
              <a:gd name="connsiteY1494" fmla="*/ 1166977 h 2874765"/>
              <a:gd name="connsiteX1495" fmla="*/ 1273835 w 2829381"/>
              <a:gd name="connsiteY1495" fmla="*/ 1170887 h 2874765"/>
              <a:gd name="connsiteX1496" fmla="*/ 1277583 w 2829381"/>
              <a:gd name="connsiteY1496" fmla="*/ 1164534 h 2874765"/>
              <a:gd name="connsiteX1497" fmla="*/ 1278235 w 2829381"/>
              <a:gd name="connsiteY1497" fmla="*/ 1158262 h 2874765"/>
              <a:gd name="connsiteX1498" fmla="*/ 1277094 w 2829381"/>
              <a:gd name="connsiteY1498" fmla="*/ 1139936 h 2874765"/>
              <a:gd name="connsiteX1499" fmla="*/ 1267969 w 2829381"/>
              <a:gd name="connsiteY1499" fmla="*/ 1079501 h 2874765"/>
              <a:gd name="connsiteX1500" fmla="*/ 1254364 w 2829381"/>
              <a:gd name="connsiteY1500" fmla="*/ 1011572 h 2874765"/>
              <a:gd name="connsiteX1501" fmla="*/ 1240189 w 2829381"/>
              <a:gd name="connsiteY1501" fmla="*/ 934033 h 2874765"/>
              <a:gd name="connsiteX1502" fmla="*/ 1222022 w 2829381"/>
              <a:gd name="connsiteY1502" fmla="*/ 864802 h 2874765"/>
              <a:gd name="connsiteX1503" fmla="*/ 1220229 w 2829381"/>
              <a:gd name="connsiteY1503" fmla="*/ 855190 h 2874765"/>
              <a:gd name="connsiteX1504" fmla="*/ 1242796 w 2829381"/>
              <a:gd name="connsiteY1504" fmla="*/ 875797 h 2874765"/>
              <a:gd name="connsiteX1505" fmla="*/ 1275057 w 2829381"/>
              <a:gd name="connsiteY1505" fmla="*/ 898277 h 2874765"/>
              <a:gd name="connsiteX1506" fmla="*/ 1329396 w 2829381"/>
              <a:gd name="connsiteY1506" fmla="*/ 938024 h 2874765"/>
              <a:gd name="connsiteX1507" fmla="*/ 1353185 w 2829381"/>
              <a:gd name="connsiteY1507" fmla="*/ 965228 h 2874765"/>
              <a:gd name="connsiteX1508" fmla="*/ 1373144 w 2829381"/>
              <a:gd name="connsiteY1508" fmla="*/ 990559 h 2874765"/>
              <a:gd name="connsiteX1509" fmla="*/ 1396852 w 2829381"/>
              <a:gd name="connsiteY1509" fmla="*/ 1004894 h 2874765"/>
              <a:gd name="connsiteX1510" fmla="*/ 1420314 w 2829381"/>
              <a:gd name="connsiteY1510" fmla="*/ 1010269 h 2874765"/>
              <a:gd name="connsiteX1511" fmla="*/ 1423491 w 2829381"/>
              <a:gd name="connsiteY1511" fmla="*/ 1010188 h 2874765"/>
              <a:gd name="connsiteX1512" fmla="*/ 1425610 w 2829381"/>
              <a:gd name="connsiteY1512" fmla="*/ 1007256 h 2874765"/>
              <a:gd name="connsiteX1513" fmla="*/ 1411597 w 2829381"/>
              <a:gd name="connsiteY1513" fmla="*/ 994550 h 2874765"/>
              <a:gd name="connsiteX1514" fmla="*/ 1364020 w 2829381"/>
              <a:gd name="connsiteY1514" fmla="*/ 942259 h 2874765"/>
              <a:gd name="connsiteX1515" fmla="*/ 1325893 w 2829381"/>
              <a:gd name="connsiteY1515" fmla="*/ 892494 h 2874765"/>
              <a:gd name="connsiteX1516" fmla="*/ 1290210 w 2829381"/>
              <a:gd name="connsiteY1516" fmla="*/ 861299 h 2874765"/>
              <a:gd name="connsiteX1517" fmla="*/ 1253550 w 2829381"/>
              <a:gd name="connsiteY1517" fmla="*/ 830104 h 2874765"/>
              <a:gd name="connsiteX1518" fmla="*/ 1244262 w 2829381"/>
              <a:gd name="connsiteY1518" fmla="*/ 813570 h 2874765"/>
              <a:gd name="connsiteX1519" fmla="*/ 1251513 w 2829381"/>
              <a:gd name="connsiteY1519" fmla="*/ 812919 h 2874765"/>
              <a:gd name="connsiteX1520" fmla="*/ 1266584 w 2829381"/>
              <a:gd name="connsiteY1520" fmla="*/ 812919 h 2874765"/>
              <a:gd name="connsiteX1521" fmla="*/ 1323367 w 2829381"/>
              <a:gd name="connsiteY1521" fmla="*/ 815444 h 2874765"/>
              <a:gd name="connsiteX1522" fmla="*/ 1359621 w 2829381"/>
              <a:gd name="connsiteY1522" fmla="*/ 814710 h 2874765"/>
              <a:gd name="connsiteX1523" fmla="*/ 1419092 w 2829381"/>
              <a:gd name="connsiteY1523" fmla="*/ 804204 h 2874765"/>
              <a:gd name="connsiteX1524" fmla="*/ 1433349 w 2829381"/>
              <a:gd name="connsiteY1524" fmla="*/ 801353 h 2874765"/>
              <a:gd name="connsiteX1525" fmla="*/ 1429357 w 2829381"/>
              <a:gd name="connsiteY1525" fmla="*/ 794267 h 2874765"/>
              <a:gd name="connsiteX1526" fmla="*/ 1409153 w 2829381"/>
              <a:gd name="connsiteY1526" fmla="*/ 790031 h 2874765"/>
              <a:gd name="connsiteX1527" fmla="*/ 1320516 w 2829381"/>
              <a:gd name="connsiteY1527" fmla="*/ 770402 h 2874765"/>
              <a:gd name="connsiteX1528" fmla="*/ 1276361 w 2829381"/>
              <a:gd name="connsiteY1528" fmla="*/ 761035 h 2874765"/>
              <a:gd name="connsiteX1529" fmla="*/ 1249802 w 2829381"/>
              <a:gd name="connsiteY1529" fmla="*/ 755823 h 2874765"/>
              <a:gd name="connsiteX1530" fmla="*/ 1258356 w 2829381"/>
              <a:gd name="connsiteY1530" fmla="*/ 749714 h 2874765"/>
              <a:gd name="connsiteX1531" fmla="*/ 1285241 w 2829381"/>
              <a:gd name="connsiteY1531" fmla="*/ 736275 h 2874765"/>
              <a:gd name="connsiteX1532" fmla="*/ 1300149 w 2829381"/>
              <a:gd name="connsiteY1532" fmla="*/ 731225 h 2874765"/>
              <a:gd name="connsiteX1533" fmla="*/ 1312370 w 2829381"/>
              <a:gd name="connsiteY1533" fmla="*/ 727560 h 2874765"/>
              <a:gd name="connsiteX1534" fmla="*/ 1331677 w 2829381"/>
              <a:gd name="connsiteY1534" fmla="*/ 721126 h 2874765"/>
              <a:gd name="connsiteX1535" fmla="*/ 1336728 w 2829381"/>
              <a:gd name="connsiteY1535" fmla="*/ 719578 h 2874765"/>
              <a:gd name="connsiteX1536" fmla="*/ 1360843 w 2829381"/>
              <a:gd name="connsiteY1536" fmla="*/ 710537 h 2874765"/>
              <a:gd name="connsiteX1537" fmla="*/ 1383002 w 2829381"/>
              <a:gd name="connsiteY1537" fmla="*/ 697668 h 2874765"/>
              <a:gd name="connsiteX1538" fmla="*/ 1420640 w 2829381"/>
              <a:gd name="connsiteY1538" fmla="*/ 669976 h 2874765"/>
              <a:gd name="connsiteX1539" fmla="*/ 1450457 w 2829381"/>
              <a:gd name="connsiteY1539" fmla="*/ 646600 h 2874765"/>
              <a:gd name="connsiteX1540" fmla="*/ 1455590 w 2829381"/>
              <a:gd name="connsiteY1540" fmla="*/ 636989 h 2874765"/>
              <a:gd name="connsiteX1541" fmla="*/ 1450050 w 2829381"/>
              <a:gd name="connsiteY1541" fmla="*/ 636663 h 2874765"/>
              <a:gd name="connsiteX1542" fmla="*/ 1448013 w 2829381"/>
              <a:gd name="connsiteY1542" fmla="*/ 637640 h 2874765"/>
              <a:gd name="connsiteX1543" fmla="*/ 1447606 w 2829381"/>
              <a:gd name="connsiteY1543" fmla="*/ 637803 h 2874765"/>
              <a:gd name="connsiteX1544" fmla="*/ 1445162 w 2829381"/>
              <a:gd name="connsiteY1544" fmla="*/ 639188 h 2874765"/>
              <a:gd name="connsiteX1545" fmla="*/ 1403369 w 2829381"/>
              <a:gd name="connsiteY1545" fmla="*/ 661749 h 2874765"/>
              <a:gd name="connsiteX1546" fmla="*/ 1372085 w 2829381"/>
              <a:gd name="connsiteY1546" fmla="*/ 674374 h 2874765"/>
              <a:gd name="connsiteX1547" fmla="*/ 1305771 w 2829381"/>
              <a:gd name="connsiteY1547" fmla="*/ 690012 h 2874765"/>
              <a:gd name="connsiteX1548" fmla="*/ 1279864 w 2829381"/>
              <a:gd name="connsiteY1548" fmla="*/ 695306 h 2874765"/>
              <a:gd name="connsiteX1549" fmla="*/ 1263978 w 2829381"/>
              <a:gd name="connsiteY1549" fmla="*/ 701578 h 2874765"/>
              <a:gd name="connsiteX1550" fmla="*/ 1247928 w 2829381"/>
              <a:gd name="connsiteY1550" fmla="*/ 708582 h 2874765"/>
              <a:gd name="connsiteX1551" fmla="*/ 1241981 w 2829381"/>
              <a:gd name="connsiteY1551" fmla="*/ 711189 h 2874765"/>
              <a:gd name="connsiteX1552" fmla="*/ 1232531 w 2829381"/>
              <a:gd name="connsiteY1552" fmla="*/ 714691 h 2874765"/>
              <a:gd name="connsiteX1553" fmla="*/ 1231309 w 2829381"/>
              <a:gd name="connsiteY1553" fmla="*/ 713225 h 2874765"/>
              <a:gd name="connsiteX1554" fmla="*/ 1239048 w 2829381"/>
              <a:gd name="connsiteY1554" fmla="*/ 701578 h 2874765"/>
              <a:gd name="connsiteX1555" fmla="*/ 1264466 w 2829381"/>
              <a:gd name="connsiteY1555" fmla="*/ 666636 h 2874765"/>
              <a:gd name="connsiteX1556" fmla="*/ 1296972 w 2829381"/>
              <a:gd name="connsiteY1556" fmla="*/ 609133 h 2874765"/>
              <a:gd name="connsiteX1557" fmla="*/ 1316606 w 2829381"/>
              <a:gd name="connsiteY1557" fmla="*/ 562382 h 2874765"/>
              <a:gd name="connsiteX1558" fmla="*/ 1315628 w 2829381"/>
              <a:gd name="connsiteY1558" fmla="*/ 549838 h 2874765"/>
              <a:gd name="connsiteX1559" fmla="*/ 1309192 w 2829381"/>
              <a:gd name="connsiteY1559" fmla="*/ 553015 h 2874765"/>
              <a:gd name="connsiteX1560" fmla="*/ 1285241 w 2829381"/>
              <a:gd name="connsiteY1560" fmla="*/ 575658 h 2874765"/>
              <a:gd name="connsiteX1561" fmla="*/ 1262430 w 2829381"/>
              <a:gd name="connsiteY1561" fmla="*/ 600581 h 2874765"/>
              <a:gd name="connsiteX1562" fmla="*/ 1226991 w 2829381"/>
              <a:gd name="connsiteY1562" fmla="*/ 644319 h 2874765"/>
              <a:gd name="connsiteX1563" fmla="*/ 1204751 w 2829381"/>
              <a:gd name="connsiteY1563" fmla="*/ 679750 h 2874765"/>
              <a:gd name="connsiteX1564" fmla="*/ 1199699 w 2829381"/>
              <a:gd name="connsiteY1564" fmla="*/ 684229 h 2874765"/>
              <a:gd name="connsiteX1565" fmla="*/ 1197011 w 2829381"/>
              <a:gd name="connsiteY1565" fmla="*/ 683985 h 2874765"/>
              <a:gd name="connsiteX1566" fmla="*/ 1193264 w 2829381"/>
              <a:gd name="connsiteY1566" fmla="*/ 676899 h 2874765"/>
              <a:gd name="connsiteX1567" fmla="*/ 1201329 w 2829381"/>
              <a:gd name="connsiteY1567" fmla="*/ 591703 h 2874765"/>
              <a:gd name="connsiteX1568" fmla="*/ 1215912 w 2829381"/>
              <a:gd name="connsiteY1568" fmla="*/ 546499 h 2874765"/>
              <a:gd name="connsiteX1569" fmla="*/ 1223081 w 2829381"/>
              <a:gd name="connsiteY1569" fmla="*/ 512046 h 2874765"/>
              <a:gd name="connsiteX1570" fmla="*/ 1219822 w 2829381"/>
              <a:gd name="connsiteY1570" fmla="*/ 505530 h 2874765"/>
              <a:gd name="connsiteX1571" fmla="*/ 1217622 w 2829381"/>
              <a:gd name="connsiteY1571" fmla="*/ 505530 h 2874765"/>
              <a:gd name="connsiteX1572" fmla="*/ 1213956 w 2829381"/>
              <a:gd name="connsiteY1572" fmla="*/ 509929 h 2874765"/>
              <a:gd name="connsiteX1573" fmla="*/ 1212816 w 2829381"/>
              <a:gd name="connsiteY1573" fmla="*/ 513757 h 2874765"/>
              <a:gd name="connsiteX1574" fmla="*/ 1198722 w 2829381"/>
              <a:gd name="connsiteY1574" fmla="*/ 547884 h 2874765"/>
              <a:gd name="connsiteX1575" fmla="*/ 1178355 w 2829381"/>
              <a:gd name="connsiteY1575" fmla="*/ 589911 h 2874765"/>
              <a:gd name="connsiteX1576" fmla="*/ 1165565 w 2829381"/>
              <a:gd name="connsiteY1576" fmla="*/ 653442 h 2874765"/>
              <a:gd name="connsiteX1577" fmla="*/ 1161736 w 2829381"/>
              <a:gd name="connsiteY1577" fmla="*/ 676166 h 2874765"/>
              <a:gd name="connsiteX1578" fmla="*/ 1154078 w 2829381"/>
              <a:gd name="connsiteY1578" fmla="*/ 653604 h 2874765"/>
              <a:gd name="connsiteX1579" fmla="*/ 1146908 w 2829381"/>
              <a:gd name="connsiteY1579" fmla="*/ 623061 h 2874765"/>
              <a:gd name="connsiteX1580" fmla="*/ 1140472 w 2829381"/>
              <a:gd name="connsiteY1580" fmla="*/ 598952 h 2874765"/>
              <a:gd name="connsiteX1581" fmla="*/ 1119291 w 2829381"/>
              <a:gd name="connsiteY1581" fmla="*/ 542752 h 2874765"/>
              <a:gd name="connsiteX1582" fmla="*/ 1106419 w 2829381"/>
              <a:gd name="connsiteY1582" fmla="*/ 527440 h 2874765"/>
              <a:gd name="connsiteX1583" fmla="*/ 1102101 w 2829381"/>
              <a:gd name="connsiteY1583" fmla="*/ 525322 h 2874765"/>
              <a:gd name="connsiteX1584" fmla="*/ 1100961 w 2829381"/>
              <a:gd name="connsiteY1584" fmla="*/ 525567 h 2874765"/>
              <a:gd name="connsiteX1585" fmla="*/ 1098598 w 2829381"/>
              <a:gd name="connsiteY1585" fmla="*/ 530861 h 2874765"/>
              <a:gd name="connsiteX1586" fmla="*/ 1099494 w 2829381"/>
              <a:gd name="connsiteY1586" fmla="*/ 551793 h 2874765"/>
              <a:gd name="connsiteX1587" fmla="*/ 1105930 w 2829381"/>
              <a:gd name="connsiteY1587" fmla="*/ 593007 h 2874765"/>
              <a:gd name="connsiteX1588" fmla="*/ 1113181 w 2829381"/>
              <a:gd name="connsiteY1588" fmla="*/ 635849 h 2874765"/>
              <a:gd name="connsiteX1589" fmla="*/ 1124831 w 2829381"/>
              <a:gd name="connsiteY1589" fmla="*/ 689523 h 2874765"/>
              <a:gd name="connsiteX1590" fmla="*/ 1120676 w 2829381"/>
              <a:gd name="connsiteY1590" fmla="*/ 686591 h 2874765"/>
              <a:gd name="connsiteX1591" fmla="*/ 1087274 w 2829381"/>
              <a:gd name="connsiteY1591" fmla="*/ 657677 h 2874765"/>
              <a:gd name="connsiteX1592" fmla="*/ 1047843 w 2829381"/>
              <a:gd name="connsiteY1592" fmla="*/ 613124 h 2874765"/>
              <a:gd name="connsiteX1593" fmla="*/ 1022507 w 2829381"/>
              <a:gd name="connsiteY1593" fmla="*/ 567513 h 2874765"/>
              <a:gd name="connsiteX1594" fmla="*/ 1011102 w 2829381"/>
              <a:gd name="connsiteY1594" fmla="*/ 545359 h 2874765"/>
              <a:gd name="connsiteX1595" fmla="*/ 974360 w 2829381"/>
              <a:gd name="connsiteY1595" fmla="*/ 498607 h 2874765"/>
              <a:gd name="connsiteX1596" fmla="*/ 957251 w 2829381"/>
              <a:gd name="connsiteY1596" fmla="*/ 474417 h 2874765"/>
              <a:gd name="connsiteX1597" fmla="*/ 953993 w 2829381"/>
              <a:gd name="connsiteY1597" fmla="*/ 470589 h 2874765"/>
              <a:gd name="connsiteX1598" fmla="*/ 2036130 w 2829381"/>
              <a:gd name="connsiteY1598" fmla="*/ 402905 h 2874765"/>
              <a:gd name="connsiteX1599" fmla="*/ 2024805 w 2829381"/>
              <a:gd name="connsiteY1599" fmla="*/ 406326 h 2874765"/>
              <a:gd name="connsiteX1600" fmla="*/ 2018207 w 2829381"/>
              <a:gd name="connsiteY1600" fmla="*/ 417810 h 2874765"/>
              <a:gd name="connsiteX1601" fmla="*/ 2030671 w 2829381"/>
              <a:gd name="connsiteY1601" fmla="*/ 442652 h 2874765"/>
              <a:gd name="connsiteX1602" fmla="*/ 2061059 w 2829381"/>
              <a:gd name="connsiteY1602" fmla="*/ 463666 h 2874765"/>
              <a:gd name="connsiteX1603" fmla="*/ 2104644 w 2829381"/>
              <a:gd name="connsiteY1603" fmla="*/ 490870 h 2874765"/>
              <a:gd name="connsiteX1604" fmla="*/ 2109287 w 2829381"/>
              <a:gd name="connsiteY1604" fmla="*/ 493476 h 2874765"/>
              <a:gd name="connsiteX1605" fmla="*/ 2109451 w 2829381"/>
              <a:gd name="connsiteY1605" fmla="*/ 493476 h 2874765"/>
              <a:gd name="connsiteX1606" fmla="*/ 2110591 w 2829381"/>
              <a:gd name="connsiteY1606" fmla="*/ 493721 h 2874765"/>
              <a:gd name="connsiteX1607" fmla="*/ 2112546 w 2829381"/>
              <a:gd name="connsiteY1607" fmla="*/ 493965 h 2874765"/>
              <a:gd name="connsiteX1608" fmla="*/ 2115235 w 2829381"/>
              <a:gd name="connsiteY1608" fmla="*/ 493313 h 2874765"/>
              <a:gd name="connsiteX1609" fmla="*/ 2115235 w 2829381"/>
              <a:gd name="connsiteY1609" fmla="*/ 493232 h 2874765"/>
              <a:gd name="connsiteX1610" fmla="*/ 2114420 w 2829381"/>
              <a:gd name="connsiteY1610" fmla="*/ 486960 h 2874765"/>
              <a:gd name="connsiteX1611" fmla="*/ 2073605 w 2829381"/>
              <a:gd name="connsiteY1611" fmla="*/ 433123 h 2874765"/>
              <a:gd name="connsiteX1612" fmla="*/ 2046557 w 2829381"/>
              <a:gd name="connsiteY1612" fmla="*/ 407955 h 2874765"/>
              <a:gd name="connsiteX1613" fmla="*/ 2043869 w 2829381"/>
              <a:gd name="connsiteY1613" fmla="*/ 406082 h 2874765"/>
              <a:gd name="connsiteX1614" fmla="*/ 2036537 w 2829381"/>
              <a:gd name="connsiteY1614" fmla="*/ 402905 h 2874765"/>
              <a:gd name="connsiteX1615" fmla="*/ 2036130 w 2829381"/>
              <a:gd name="connsiteY1615" fmla="*/ 402905 h 2874765"/>
              <a:gd name="connsiteX1616" fmla="*/ 2614306 w 2829381"/>
              <a:gd name="connsiteY1616" fmla="*/ 332940 h 2874765"/>
              <a:gd name="connsiteX1617" fmla="*/ 2604041 w 2829381"/>
              <a:gd name="connsiteY1617" fmla="*/ 339456 h 2874765"/>
              <a:gd name="connsiteX1618" fmla="*/ 2593206 w 2829381"/>
              <a:gd name="connsiteY1618" fmla="*/ 363402 h 2874765"/>
              <a:gd name="connsiteX1619" fmla="*/ 2591007 w 2829381"/>
              <a:gd name="connsiteY1619" fmla="*/ 378389 h 2874765"/>
              <a:gd name="connsiteX1620" fmla="*/ 2586118 w 2829381"/>
              <a:gd name="connsiteY1620" fmla="*/ 412679 h 2874765"/>
              <a:gd name="connsiteX1621" fmla="*/ 2584082 w 2829381"/>
              <a:gd name="connsiteY1621" fmla="*/ 427747 h 2874765"/>
              <a:gd name="connsiteX1622" fmla="*/ 2584815 w 2829381"/>
              <a:gd name="connsiteY1622" fmla="*/ 427991 h 2874765"/>
              <a:gd name="connsiteX1623" fmla="*/ 2585548 w 2829381"/>
              <a:gd name="connsiteY1623" fmla="*/ 435159 h 2874765"/>
              <a:gd name="connsiteX1624" fmla="*/ 2585874 w 2829381"/>
              <a:gd name="connsiteY1624" fmla="*/ 437521 h 2874765"/>
              <a:gd name="connsiteX1625" fmla="*/ 2586933 w 2829381"/>
              <a:gd name="connsiteY1625" fmla="*/ 438987 h 2874765"/>
              <a:gd name="connsiteX1626" fmla="*/ 2587748 w 2829381"/>
              <a:gd name="connsiteY1626" fmla="*/ 439557 h 2874765"/>
              <a:gd name="connsiteX1627" fmla="*/ 2588563 w 2829381"/>
              <a:gd name="connsiteY1627" fmla="*/ 439801 h 2874765"/>
              <a:gd name="connsiteX1628" fmla="*/ 2591658 w 2829381"/>
              <a:gd name="connsiteY1628" fmla="*/ 438010 h 2874765"/>
              <a:gd name="connsiteX1629" fmla="*/ 2593858 w 2829381"/>
              <a:gd name="connsiteY1629" fmla="*/ 431982 h 2874765"/>
              <a:gd name="connsiteX1630" fmla="*/ 2595569 w 2829381"/>
              <a:gd name="connsiteY1630" fmla="*/ 426037 h 2874765"/>
              <a:gd name="connsiteX1631" fmla="*/ 2599561 w 2829381"/>
              <a:gd name="connsiteY1631" fmla="*/ 413575 h 2874765"/>
              <a:gd name="connsiteX1632" fmla="*/ 2619520 w 2829381"/>
              <a:gd name="connsiteY1632" fmla="*/ 367067 h 2874765"/>
              <a:gd name="connsiteX1633" fmla="*/ 2624734 w 2829381"/>
              <a:gd name="connsiteY1633" fmla="*/ 347764 h 2874765"/>
              <a:gd name="connsiteX1634" fmla="*/ 2624816 w 2829381"/>
              <a:gd name="connsiteY1634" fmla="*/ 347683 h 2874765"/>
              <a:gd name="connsiteX1635" fmla="*/ 2617728 w 2829381"/>
              <a:gd name="connsiteY1635" fmla="*/ 333673 h 2874765"/>
              <a:gd name="connsiteX1636" fmla="*/ 2614306 w 2829381"/>
              <a:gd name="connsiteY1636" fmla="*/ 332940 h 2874765"/>
              <a:gd name="connsiteX1637" fmla="*/ 1905944 w 2829381"/>
              <a:gd name="connsiteY1637" fmla="*/ 325040 h 2874765"/>
              <a:gd name="connsiteX1638" fmla="*/ 1900730 w 2829381"/>
              <a:gd name="connsiteY1638" fmla="*/ 325284 h 2874765"/>
              <a:gd name="connsiteX1639" fmla="*/ 1894457 w 2829381"/>
              <a:gd name="connsiteY1639" fmla="*/ 327646 h 2874765"/>
              <a:gd name="connsiteX1640" fmla="*/ 1892665 w 2829381"/>
              <a:gd name="connsiteY1640" fmla="*/ 339619 h 2874765"/>
              <a:gd name="connsiteX1641" fmla="*/ 1901871 w 2829381"/>
              <a:gd name="connsiteY1641" fmla="*/ 351592 h 2874765"/>
              <a:gd name="connsiteX1642" fmla="*/ 1934376 w 2829381"/>
              <a:gd name="connsiteY1642" fmla="*/ 372280 h 2874765"/>
              <a:gd name="connsiteX1643" fmla="*/ 1938205 w 2829381"/>
              <a:gd name="connsiteY1643" fmla="*/ 373420 h 2874765"/>
              <a:gd name="connsiteX1644" fmla="*/ 1954987 w 2829381"/>
              <a:gd name="connsiteY1644" fmla="*/ 379122 h 2874765"/>
              <a:gd name="connsiteX1645" fmla="*/ 1978858 w 2829381"/>
              <a:gd name="connsiteY1645" fmla="*/ 386127 h 2874765"/>
              <a:gd name="connsiteX1646" fmla="*/ 1980650 w 2829381"/>
              <a:gd name="connsiteY1646" fmla="*/ 386452 h 2874765"/>
              <a:gd name="connsiteX1647" fmla="*/ 1985095 w 2829381"/>
              <a:gd name="connsiteY1647" fmla="*/ 384151 h 2874765"/>
              <a:gd name="connsiteX1648" fmla="*/ 1985131 w 2829381"/>
              <a:gd name="connsiteY1648" fmla="*/ 384253 h 2874765"/>
              <a:gd name="connsiteX1649" fmla="*/ 1985212 w 2829381"/>
              <a:gd name="connsiteY1649" fmla="*/ 384090 h 2874765"/>
              <a:gd name="connsiteX1650" fmla="*/ 1985095 w 2829381"/>
              <a:gd name="connsiteY1650" fmla="*/ 384151 h 2874765"/>
              <a:gd name="connsiteX1651" fmla="*/ 1982931 w 2829381"/>
              <a:gd name="connsiteY1651" fmla="*/ 377982 h 2874765"/>
              <a:gd name="connsiteX1652" fmla="*/ 1970792 w 2829381"/>
              <a:gd name="connsiteY1652" fmla="*/ 367393 h 2874765"/>
              <a:gd name="connsiteX1653" fmla="*/ 1925985 w 2829381"/>
              <a:gd name="connsiteY1653" fmla="*/ 333429 h 2874765"/>
              <a:gd name="connsiteX1654" fmla="*/ 1905944 w 2829381"/>
              <a:gd name="connsiteY1654" fmla="*/ 325040 h 2874765"/>
              <a:gd name="connsiteX1655" fmla="*/ 1766227 w 2829381"/>
              <a:gd name="connsiteY1655" fmla="*/ 269899 h 2874765"/>
              <a:gd name="connsiteX1656" fmla="*/ 1753029 w 2829381"/>
              <a:gd name="connsiteY1656" fmla="*/ 273727 h 2874765"/>
              <a:gd name="connsiteX1657" fmla="*/ 1752459 w 2829381"/>
              <a:gd name="connsiteY1657" fmla="*/ 274949 h 2874765"/>
              <a:gd name="connsiteX1658" fmla="*/ 1756939 w 2829381"/>
              <a:gd name="connsiteY1658" fmla="*/ 287736 h 2874765"/>
              <a:gd name="connsiteX1659" fmla="*/ 1771685 w 2829381"/>
              <a:gd name="connsiteY1659" fmla="*/ 298650 h 2874765"/>
              <a:gd name="connsiteX1660" fmla="*/ 1832297 w 2829381"/>
              <a:gd name="connsiteY1660" fmla="*/ 314859 h 2874765"/>
              <a:gd name="connsiteX1661" fmla="*/ 1834660 w 2829381"/>
              <a:gd name="connsiteY1661" fmla="*/ 314859 h 2874765"/>
              <a:gd name="connsiteX1662" fmla="*/ 1839711 w 2829381"/>
              <a:gd name="connsiteY1662" fmla="*/ 312089 h 2874765"/>
              <a:gd name="connsiteX1663" fmla="*/ 1839874 w 2829381"/>
              <a:gd name="connsiteY1663" fmla="*/ 312008 h 2874765"/>
              <a:gd name="connsiteX1664" fmla="*/ 1838000 w 2829381"/>
              <a:gd name="connsiteY1664" fmla="*/ 306388 h 2874765"/>
              <a:gd name="connsiteX1665" fmla="*/ 1835393 w 2829381"/>
              <a:gd name="connsiteY1665" fmla="*/ 304515 h 2874765"/>
              <a:gd name="connsiteX1666" fmla="*/ 1776247 w 2829381"/>
              <a:gd name="connsiteY1666" fmla="*/ 272831 h 2874765"/>
              <a:gd name="connsiteX1667" fmla="*/ 1766227 w 2829381"/>
              <a:gd name="connsiteY1667" fmla="*/ 269899 h 2874765"/>
              <a:gd name="connsiteX1668" fmla="*/ 1633679 w 2829381"/>
              <a:gd name="connsiteY1668" fmla="*/ 242858 h 2874765"/>
              <a:gd name="connsiteX1669" fmla="*/ 1613312 w 2829381"/>
              <a:gd name="connsiteY1669" fmla="*/ 248478 h 2874765"/>
              <a:gd name="connsiteX1670" fmla="*/ 1613149 w 2829381"/>
              <a:gd name="connsiteY1670" fmla="*/ 260695 h 2874765"/>
              <a:gd name="connsiteX1671" fmla="*/ 1625939 w 2829381"/>
              <a:gd name="connsiteY1671" fmla="*/ 266885 h 2874765"/>
              <a:gd name="connsiteX1672" fmla="*/ 1646388 w 2829381"/>
              <a:gd name="connsiteY1672" fmla="*/ 268596 h 2874765"/>
              <a:gd name="connsiteX1673" fmla="*/ 1675553 w 2829381"/>
              <a:gd name="connsiteY1673" fmla="*/ 266967 h 2874765"/>
              <a:gd name="connsiteX1674" fmla="*/ 1697875 w 2829381"/>
              <a:gd name="connsiteY1674" fmla="*/ 264116 h 2874765"/>
              <a:gd name="connsiteX1675" fmla="*/ 1697875 w 2829381"/>
              <a:gd name="connsiteY1675" fmla="*/ 264198 h 2874765"/>
              <a:gd name="connsiteX1676" fmla="*/ 1703334 w 2829381"/>
              <a:gd name="connsiteY1676" fmla="*/ 259473 h 2874765"/>
              <a:gd name="connsiteX1677" fmla="*/ 1700238 w 2829381"/>
              <a:gd name="connsiteY1677" fmla="*/ 254668 h 2874765"/>
              <a:gd name="connsiteX1678" fmla="*/ 1698364 w 2829381"/>
              <a:gd name="connsiteY1678" fmla="*/ 253772 h 2874765"/>
              <a:gd name="connsiteX1679" fmla="*/ 1693720 w 2829381"/>
              <a:gd name="connsiteY1679" fmla="*/ 252387 h 2874765"/>
              <a:gd name="connsiteX1680" fmla="*/ 1659259 w 2829381"/>
              <a:gd name="connsiteY1680" fmla="*/ 244813 h 2874765"/>
              <a:gd name="connsiteX1681" fmla="*/ 1633679 w 2829381"/>
              <a:gd name="connsiteY1681" fmla="*/ 242858 h 2874765"/>
              <a:gd name="connsiteX1682" fmla="*/ 1529563 w 2829381"/>
              <a:gd name="connsiteY1682" fmla="*/ 233410 h 2874765"/>
              <a:gd name="connsiteX1683" fmla="*/ 1512373 w 2829381"/>
              <a:gd name="connsiteY1683" fmla="*/ 236423 h 2874765"/>
              <a:gd name="connsiteX1684" fmla="*/ 1507485 w 2829381"/>
              <a:gd name="connsiteY1684" fmla="*/ 247012 h 2874765"/>
              <a:gd name="connsiteX1685" fmla="*/ 1508788 w 2829381"/>
              <a:gd name="connsiteY1685" fmla="*/ 248966 h 2874765"/>
              <a:gd name="connsiteX1686" fmla="*/ 1511558 w 2829381"/>
              <a:gd name="connsiteY1686" fmla="*/ 251817 h 2874765"/>
              <a:gd name="connsiteX1687" fmla="*/ 1514898 w 2829381"/>
              <a:gd name="connsiteY1687" fmla="*/ 253853 h 2874765"/>
              <a:gd name="connsiteX1688" fmla="*/ 1563535 w 2829381"/>
              <a:gd name="connsiteY1688" fmla="*/ 249129 h 2874765"/>
              <a:gd name="connsiteX1689" fmla="*/ 1563616 w 2829381"/>
              <a:gd name="connsiteY1689" fmla="*/ 249048 h 2874765"/>
              <a:gd name="connsiteX1690" fmla="*/ 1568015 w 2829381"/>
              <a:gd name="connsiteY1690" fmla="*/ 243021 h 2874765"/>
              <a:gd name="connsiteX1691" fmla="*/ 1567445 w 2829381"/>
              <a:gd name="connsiteY1691" fmla="*/ 240822 h 2874765"/>
              <a:gd name="connsiteX1692" fmla="*/ 1561498 w 2829381"/>
              <a:gd name="connsiteY1692" fmla="*/ 238460 h 2874765"/>
              <a:gd name="connsiteX1693" fmla="*/ 1548545 w 2829381"/>
              <a:gd name="connsiteY1693" fmla="*/ 236342 h 2874765"/>
              <a:gd name="connsiteX1694" fmla="*/ 1543005 w 2829381"/>
              <a:gd name="connsiteY1694" fmla="*/ 235446 h 2874765"/>
              <a:gd name="connsiteX1695" fmla="*/ 1529563 w 2829381"/>
              <a:gd name="connsiteY1695" fmla="*/ 233410 h 2874765"/>
              <a:gd name="connsiteX1696" fmla="*/ 2662617 w 2829381"/>
              <a:gd name="connsiteY1696" fmla="*/ 211256 h 2874765"/>
              <a:gd name="connsiteX1697" fmla="*/ 2655692 w 2829381"/>
              <a:gd name="connsiteY1697" fmla="*/ 215328 h 2874765"/>
              <a:gd name="connsiteX1698" fmla="*/ 2649093 w 2829381"/>
              <a:gd name="connsiteY1698" fmla="*/ 224369 h 2874765"/>
              <a:gd name="connsiteX1699" fmla="*/ 2634510 w 2829381"/>
              <a:gd name="connsiteY1699" fmla="*/ 277229 h 2874765"/>
              <a:gd name="connsiteX1700" fmla="*/ 2634510 w 2829381"/>
              <a:gd name="connsiteY1700" fmla="*/ 280161 h 2874765"/>
              <a:gd name="connsiteX1701" fmla="*/ 2637362 w 2829381"/>
              <a:gd name="connsiteY1701" fmla="*/ 286026 h 2874765"/>
              <a:gd name="connsiteX1702" fmla="*/ 2642657 w 2829381"/>
              <a:gd name="connsiteY1702" fmla="*/ 282116 h 2874765"/>
              <a:gd name="connsiteX1703" fmla="*/ 2646079 w 2829381"/>
              <a:gd name="connsiteY1703" fmla="*/ 275763 h 2874765"/>
              <a:gd name="connsiteX1704" fmla="*/ 2668075 w 2829381"/>
              <a:gd name="connsiteY1704" fmla="*/ 237401 h 2874765"/>
              <a:gd name="connsiteX1705" fmla="*/ 2667994 w 2829381"/>
              <a:gd name="connsiteY1705" fmla="*/ 237319 h 2874765"/>
              <a:gd name="connsiteX1706" fmla="*/ 2671415 w 2829381"/>
              <a:gd name="connsiteY1706" fmla="*/ 221763 h 2874765"/>
              <a:gd name="connsiteX1707" fmla="*/ 2665550 w 2829381"/>
              <a:gd name="connsiteY1707" fmla="*/ 211989 h 2874765"/>
              <a:gd name="connsiteX1708" fmla="*/ 2662617 w 2829381"/>
              <a:gd name="connsiteY1708" fmla="*/ 211256 h 2874765"/>
              <a:gd name="connsiteX1709" fmla="*/ 611339 w 2829381"/>
              <a:gd name="connsiteY1709" fmla="*/ 79471 h 2874765"/>
              <a:gd name="connsiteX1710" fmla="*/ 664212 w 2829381"/>
              <a:gd name="connsiteY1710" fmla="*/ 84195 h 2874765"/>
              <a:gd name="connsiteX1711" fmla="*/ 722868 w 2829381"/>
              <a:gd name="connsiteY1711" fmla="*/ 98204 h 2874765"/>
              <a:gd name="connsiteX1712" fmla="*/ 767513 w 2829381"/>
              <a:gd name="connsiteY1712" fmla="*/ 114494 h 2874765"/>
              <a:gd name="connsiteX1713" fmla="*/ 807839 w 2829381"/>
              <a:gd name="connsiteY1713" fmla="*/ 130539 h 2874765"/>
              <a:gd name="connsiteX1714" fmla="*/ 853950 w 2829381"/>
              <a:gd name="connsiteY1714" fmla="*/ 151472 h 2874765"/>
              <a:gd name="connsiteX1715" fmla="*/ 887515 w 2829381"/>
              <a:gd name="connsiteY1715" fmla="*/ 168902 h 2874765"/>
              <a:gd name="connsiteX1716" fmla="*/ 914562 w 2829381"/>
              <a:gd name="connsiteY1716" fmla="*/ 184621 h 2874765"/>
              <a:gd name="connsiteX1717" fmla="*/ 980632 w 2829381"/>
              <a:gd name="connsiteY1717" fmla="*/ 232921 h 2874765"/>
              <a:gd name="connsiteX1718" fmla="*/ 1038556 w 2829381"/>
              <a:gd name="connsiteY1718" fmla="*/ 285048 h 2874765"/>
              <a:gd name="connsiteX1719" fmla="*/ 1098598 w 2829381"/>
              <a:gd name="connsiteY1719" fmla="*/ 363646 h 2874765"/>
              <a:gd name="connsiteX1720" fmla="*/ 1121898 w 2829381"/>
              <a:gd name="connsiteY1720" fmla="*/ 413982 h 2874765"/>
              <a:gd name="connsiteX1721" fmla="*/ 1133059 w 2829381"/>
              <a:gd name="connsiteY1721" fmla="*/ 438009 h 2874765"/>
              <a:gd name="connsiteX1722" fmla="*/ 1151389 w 2829381"/>
              <a:gd name="connsiteY1722" fmla="*/ 451204 h 2874765"/>
              <a:gd name="connsiteX1723" fmla="*/ 1181532 w 2829381"/>
              <a:gd name="connsiteY1723" fmla="*/ 456009 h 2874765"/>
              <a:gd name="connsiteX1724" fmla="*/ 1263081 w 2829381"/>
              <a:gd name="connsiteY1724" fmla="*/ 465213 h 2874765"/>
              <a:gd name="connsiteX1725" fmla="*/ 1299090 w 2829381"/>
              <a:gd name="connsiteY1725" fmla="*/ 469367 h 2874765"/>
              <a:gd name="connsiteX1726" fmla="*/ 1337136 w 2829381"/>
              <a:gd name="connsiteY1726" fmla="*/ 475883 h 2874765"/>
              <a:gd name="connsiteX1727" fmla="*/ 1372656 w 2829381"/>
              <a:gd name="connsiteY1727" fmla="*/ 482969 h 2874765"/>
              <a:gd name="connsiteX1728" fmla="*/ 1421944 w 2829381"/>
              <a:gd name="connsiteY1728" fmla="*/ 494209 h 2874765"/>
              <a:gd name="connsiteX1729" fmla="*/ 1478319 w 2829381"/>
              <a:gd name="connsiteY1729" fmla="*/ 507729 h 2874765"/>
              <a:gd name="connsiteX1730" fmla="*/ 1513676 w 2829381"/>
              <a:gd name="connsiteY1730" fmla="*/ 518643 h 2874765"/>
              <a:gd name="connsiteX1731" fmla="*/ 1544064 w 2829381"/>
              <a:gd name="connsiteY1731" fmla="*/ 529232 h 2874765"/>
              <a:gd name="connsiteX1732" fmla="*/ 1597262 w 2829381"/>
              <a:gd name="connsiteY1732" fmla="*/ 555703 h 2874765"/>
              <a:gd name="connsiteX1733" fmla="*/ 1622680 w 2829381"/>
              <a:gd name="connsiteY1733" fmla="*/ 571097 h 2874765"/>
              <a:gd name="connsiteX1734" fmla="*/ 1674901 w 2829381"/>
              <a:gd name="connsiteY1734" fmla="*/ 607179 h 2874765"/>
              <a:gd name="connsiteX1735" fmla="*/ 1710177 w 2829381"/>
              <a:gd name="connsiteY1735" fmla="*/ 635197 h 2874765"/>
              <a:gd name="connsiteX1736" fmla="*/ 1770544 w 2829381"/>
              <a:gd name="connsiteY1736" fmla="*/ 696447 h 2874765"/>
              <a:gd name="connsiteX1737" fmla="*/ 1810138 w 2829381"/>
              <a:gd name="connsiteY1737" fmla="*/ 752972 h 2874765"/>
              <a:gd name="connsiteX1738" fmla="*/ 1843947 w 2829381"/>
              <a:gd name="connsiteY1738" fmla="*/ 819434 h 2874765"/>
              <a:gd name="connsiteX1739" fmla="*/ 1862766 w 2829381"/>
              <a:gd name="connsiteY1739" fmla="*/ 873435 h 2874765"/>
              <a:gd name="connsiteX1740" fmla="*/ 1870505 w 2829381"/>
              <a:gd name="connsiteY1740" fmla="*/ 900558 h 2874765"/>
              <a:gd name="connsiteX1741" fmla="*/ 1877430 w 2829381"/>
              <a:gd name="connsiteY1741" fmla="*/ 941608 h 2874765"/>
              <a:gd name="connsiteX1742" fmla="*/ 1879956 w 2829381"/>
              <a:gd name="connsiteY1742" fmla="*/ 961563 h 2874765"/>
              <a:gd name="connsiteX1743" fmla="*/ 1878815 w 2829381"/>
              <a:gd name="connsiteY1743" fmla="*/ 979970 h 2874765"/>
              <a:gd name="connsiteX1744" fmla="*/ 1868876 w 2829381"/>
              <a:gd name="connsiteY1744" fmla="*/ 987056 h 2874765"/>
              <a:gd name="connsiteX1745" fmla="*/ 1838488 w 2829381"/>
              <a:gd name="connsiteY1745" fmla="*/ 984939 h 2874765"/>
              <a:gd name="connsiteX1746" fmla="*/ 1816818 w 2829381"/>
              <a:gd name="connsiteY1746" fmla="*/ 984939 h 2874765"/>
              <a:gd name="connsiteX1747" fmla="*/ 1827979 w 2829381"/>
              <a:gd name="connsiteY1747" fmla="*/ 1021754 h 2874765"/>
              <a:gd name="connsiteX1748" fmla="*/ 1829690 w 2829381"/>
              <a:gd name="connsiteY1748" fmla="*/ 1028758 h 2874765"/>
              <a:gd name="connsiteX1749" fmla="*/ 1820973 w 2829381"/>
              <a:gd name="connsiteY1749" fmla="*/ 1041301 h 2874765"/>
              <a:gd name="connsiteX1750" fmla="*/ 1783661 w 2829381"/>
              <a:gd name="connsiteY1750" fmla="*/ 1047084 h 2874765"/>
              <a:gd name="connsiteX1751" fmla="*/ 1745371 w 2829381"/>
              <a:gd name="connsiteY1751" fmla="*/ 1051320 h 2874765"/>
              <a:gd name="connsiteX1752" fmla="*/ 1681826 w 2829381"/>
              <a:gd name="connsiteY1752" fmla="*/ 1054089 h 2874765"/>
              <a:gd name="connsiteX1753" fmla="*/ 1652905 w 2829381"/>
              <a:gd name="connsiteY1753" fmla="*/ 1055229 h 2874765"/>
              <a:gd name="connsiteX1754" fmla="*/ 1599299 w 2829381"/>
              <a:gd name="connsiteY1754" fmla="*/ 1060931 h 2874765"/>
              <a:gd name="connsiteX1755" fmla="*/ 1535591 w 2829381"/>
              <a:gd name="connsiteY1755" fmla="*/ 1077709 h 2874765"/>
              <a:gd name="connsiteX1756" fmla="*/ 1485163 w 2829381"/>
              <a:gd name="connsiteY1756" fmla="*/ 1098804 h 2874765"/>
              <a:gd name="connsiteX1757" fmla="*/ 1447036 w 2829381"/>
              <a:gd name="connsiteY1757" fmla="*/ 1117700 h 2874765"/>
              <a:gd name="connsiteX1758" fmla="*/ 1402962 w 2829381"/>
              <a:gd name="connsiteY1758" fmla="*/ 1147104 h 2874765"/>
              <a:gd name="connsiteX1759" fmla="*/ 1367034 w 2829381"/>
              <a:gd name="connsiteY1759" fmla="*/ 1176914 h 2874765"/>
              <a:gd name="connsiteX1760" fmla="*/ 1348215 w 2829381"/>
              <a:gd name="connsiteY1760" fmla="*/ 1196869 h 2874765"/>
              <a:gd name="connsiteX1761" fmla="*/ 1314488 w 2829381"/>
              <a:gd name="connsiteY1761" fmla="*/ 1240037 h 2874765"/>
              <a:gd name="connsiteX1762" fmla="*/ 1276849 w 2829381"/>
              <a:gd name="connsiteY1762" fmla="*/ 1297132 h 2874765"/>
              <a:gd name="connsiteX1763" fmla="*/ 1240270 w 2829381"/>
              <a:gd name="connsiteY1763" fmla="*/ 1346165 h 2874765"/>
              <a:gd name="connsiteX1764" fmla="*/ 1195137 w 2829381"/>
              <a:gd name="connsiteY1764" fmla="*/ 1393161 h 2874765"/>
              <a:gd name="connsiteX1765" fmla="*/ 1184709 w 2829381"/>
              <a:gd name="connsiteY1765" fmla="*/ 1404401 h 2874765"/>
              <a:gd name="connsiteX1766" fmla="*/ 1143487 w 2829381"/>
              <a:gd name="connsiteY1766" fmla="*/ 1443496 h 2874765"/>
              <a:gd name="connsiteX1767" fmla="*/ 1095910 w 2829381"/>
              <a:gd name="connsiteY1767" fmla="*/ 1476564 h 2874765"/>
              <a:gd name="connsiteX1768" fmla="*/ 1039371 w 2829381"/>
              <a:gd name="connsiteY1768" fmla="*/ 1507271 h 2874765"/>
              <a:gd name="connsiteX1769" fmla="*/ 996437 w 2829381"/>
              <a:gd name="connsiteY1769" fmla="*/ 1529425 h 2874765"/>
              <a:gd name="connsiteX1770" fmla="*/ 926538 w 2829381"/>
              <a:gd name="connsiteY1770" fmla="*/ 1557932 h 2874765"/>
              <a:gd name="connsiteX1771" fmla="*/ 872525 w 2829381"/>
              <a:gd name="connsiteY1771" fmla="*/ 1573733 h 2874765"/>
              <a:gd name="connsiteX1772" fmla="*/ 797656 w 2829381"/>
              <a:gd name="connsiteY1772" fmla="*/ 1591896 h 2874765"/>
              <a:gd name="connsiteX1773" fmla="*/ 745924 w 2829381"/>
              <a:gd name="connsiteY1773" fmla="*/ 1598738 h 2874765"/>
              <a:gd name="connsiteX1774" fmla="*/ 696962 w 2829381"/>
              <a:gd name="connsiteY1774" fmla="*/ 1601426 h 2874765"/>
              <a:gd name="connsiteX1775" fmla="*/ 661768 w 2829381"/>
              <a:gd name="connsiteY1775" fmla="*/ 1600937 h 2874765"/>
              <a:gd name="connsiteX1776" fmla="*/ 607184 w 2829381"/>
              <a:gd name="connsiteY1776" fmla="*/ 1601996 h 2874765"/>
              <a:gd name="connsiteX1777" fmla="*/ 564902 w 2829381"/>
              <a:gd name="connsiteY1777" fmla="*/ 1604439 h 2874765"/>
              <a:gd name="connsiteX1778" fmla="*/ 524739 w 2829381"/>
              <a:gd name="connsiteY1778" fmla="*/ 1605824 h 2874765"/>
              <a:gd name="connsiteX1779" fmla="*/ 520747 w 2829381"/>
              <a:gd name="connsiteY1779" fmla="*/ 1605417 h 2874765"/>
              <a:gd name="connsiteX1780" fmla="*/ 514881 w 2829381"/>
              <a:gd name="connsiteY1780" fmla="*/ 1601589 h 2874765"/>
              <a:gd name="connsiteX1781" fmla="*/ 519280 w 2829381"/>
              <a:gd name="connsiteY1781" fmla="*/ 1595806 h 2874765"/>
              <a:gd name="connsiteX1782" fmla="*/ 549424 w 2829381"/>
              <a:gd name="connsiteY1782" fmla="*/ 1584484 h 2874765"/>
              <a:gd name="connsiteX1783" fmla="*/ 586899 w 2829381"/>
              <a:gd name="connsiteY1783" fmla="*/ 1572185 h 2874765"/>
              <a:gd name="connsiteX1784" fmla="*/ 635698 w 2829381"/>
              <a:gd name="connsiteY1784" fmla="*/ 1555570 h 2874765"/>
              <a:gd name="connsiteX1785" fmla="*/ 699569 w 2829381"/>
              <a:gd name="connsiteY1785" fmla="*/ 1531298 h 2874765"/>
              <a:gd name="connsiteX1786" fmla="*/ 753908 w 2829381"/>
              <a:gd name="connsiteY1786" fmla="*/ 1511099 h 2874765"/>
              <a:gd name="connsiteX1787" fmla="*/ 791138 w 2829381"/>
              <a:gd name="connsiteY1787" fmla="*/ 1495868 h 2874765"/>
              <a:gd name="connsiteX1788" fmla="*/ 828858 w 2829381"/>
              <a:gd name="connsiteY1788" fmla="*/ 1481696 h 2874765"/>
              <a:gd name="connsiteX1789" fmla="*/ 833013 w 2829381"/>
              <a:gd name="connsiteY1789" fmla="*/ 1478845 h 2874765"/>
              <a:gd name="connsiteX1790" fmla="*/ 808165 w 2829381"/>
              <a:gd name="connsiteY1790" fmla="*/ 1481614 h 2874765"/>
              <a:gd name="connsiteX1791" fmla="*/ 731993 w 2829381"/>
              <a:gd name="connsiteY1791" fmla="*/ 1488537 h 2874765"/>
              <a:gd name="connsiteX1792" fmla="*/ 683031 w 2829381"/>
              <a:gd name="connsiteY1792" fmla="*/ 1491388 h 2874765"/>
              <a:gd name="connsiteX1793" fmla="*/ 644496 w 2829381"/>
              <a:gd name="connsiteY1793" fmla="*/ 1492203 h 2874765"/>
              <a:gd name="connsiteX1794" fmla="*/ 581114 w 2829381"/>
              <a:gd name="connsiteY1794" fmla="*/ 1496764 h 2874765"/>
              <a:gd name="connsiteX1795" fmla="*/ 558711 w 2829381"/>
              <a:gd name="connsiteY1795" fmla="*/ 1496764 h 2874765"/>
              <a:gd name="connsiteX1796" fmla="*/ 554149 w 2829381"/>
              <a:gd name="connsiteY1796" fmla="*/ 1493424 h 2874765"/>
              <a:gd name="connsiteX1797" fmla="*/ 556674 w 2829381"/>
              <a:gd name="connsiteY1797" fmla="*/ 1488375 h 2874765"/>
              <a:gd name="connsiteX1798" fmla="*/ 574678 w 2829381"/>
              <a:gd name="connsiteY1798" fmla="*/ 1481696 h 2874765"/>
              <a:gd name="connsiteX1799" fmla="*/ 661442 w 2829381"/>
              <a:gd name="connsiteY1799" fmla="*/ 1454492 h 2874765"/>
              <a:gd name="connsiteX1800" fmla="*/ 747146 w 2829381"/>
              <a:gd name="connsiteY1800" fmla="*/ 1426473 h 2874765"/>
              <a:gd name="connsiteX1801" fmla="*/ 805884 w 2829381"/>
              <a:gd name="connsiteY1801" fmla="*/ 1407170 h 2874765"/>
              <a:gd name="connsiteX1802" fmla="*/ 844744 w 2829381"/>
              <a:gd name="connsiteY1802" fmla="*/ 1392916 h 2874765"/>
              <a:gd name="connsiteX1803" fmla="*/ 844337 w 2829381"/>
              <a:gd name="connsiteY1803" fmla="*/ 1391369 h 2874765"/>
              <a:gd name="connsiteX1804" fmla="*/ 809876 w 2829381"/>
              <a:gd name="connsiteY1804" fmla="*/ 1397315 h 2874765"/>
              <a:gd name="connsiteX1805" fmla="*/ 747798 w 2829381"/>
              <a:gd name="connsiteY1805" fmla="*/ 1404808 h 2874765"/>
              <a:gd name="connsiteX1806" fmla="*/ 669996 w 2829381"/>
              <a:gd name="connsiteY1806" fmla="*/ 1409043 h 2874765"/>
              <a:gd name="connsiteX1807" fmla="*/ 629669 w 2829381"/>
              <a:gd name="connsiteY1807" fmla="*/ 1411161 h 2874765"/>
              <a:gd name="connsiteX1808" fmla="*/ 611176 w 2829381"/>
              <a:gd name="connsiteY1808" fmla="*/ 1412464 h 2874765"/>
              <a:gd name="connsiteX1809" fmla="*/ 565554 w 2829381"/>
              <a:gd name="connsiteY1809" fmla="*/ 1414989 h 2874765"/>
              <a:gd name="connsiteX1810" fmla="*/ 554393 w 2829381"/>
              <a:gd name="connsiteY1810" fmla="*/ 1414256 h 2874765"/>
              <a:gd name="connsiteX1811" fmla="*/ 548609 w 2829381"/>
              <a:gd name="connsiteY1811" fmla="*/ 1409613 h 2874765"/>
              <a:gd name="connsiteX1812" fmla="*/ 553578 w 2829381"/>
              <a:gd name="connsiteY1812" fmla="*/ 1403179 h 2874765"/>
              <a:gd name="connsiteX1813" fmla="*/ 569872 w 2829381"/>
              <a:gd name="connsiteY1813" fmla="*/ 1398781 h 2874765"/>
              <a:gd name="connsiteX1814" fmla="*/ 628121 w 2829381"/>
              <a:gd name="connsiteY1814" fmla="*/ 1383306 h 2874765"/>
              <a:gd name="connsiteX1815" fmla="*/ 677409 w 2829381"/>
              <a:gd name="connsiteY1815" fmla="*/ 1368400 h 2874765"/>
              <a:gd name="connsiteX1816" fmla="*/ 751708 w 2829381"/>
              <a:gd name="connsiteY1816" fmla="*/ 1344291 h 2874765"/>
              <a:gd name="connsiteX1817" fmla="*/ 811180 w 2829381"/>
              <a:gd name="connsiteY1817" fmla="*/ 1322137 h 2874765"/>
              <a:gd name="connsiteX1818" fmla="*/ 884256 w 2829381"/>
              <a:gd name="connsiteY1818" fmla="*/ 1288417 h 2874765"/>
              <a:gd name="connsiteX1819" fmla="*/ 888981 w 2829381"/>
              <a:gd name="connsiteY1819" fmla="*/ 1285322 h 2874765"/>
              <a:gd name="connsiteX1820" fmla="*/ 885234 w 2829381"/>
              <a:gd name="connsiteY1820" fmla="*/ 1283612 h 2874765"/>
              <a:gd name="connsiteX1821" fmla="*/ 859490 w 2829381"/>
              <a:gd name="connsiteY1821" fmla="*/ 1284915 h 2874765"/>
              <a:gd name="connsiteX1822" fmla="*/ 797574 w 2829381"/>
              <a:gd name="connsiteY1822" fmla="*/ 1285892 h 2874765"/>
              <a:gd name="connsiteX1823" fmla="*/ 755293 w 2829381"/>
              <a:gd name="connsiteY1823" fmla="*/ 1285159 h 2874765"/>
              <a:gd name="connsiteX1824" fmla="*/ 706168 w 2829381"/>
              <a:gd name="connsiteY1824" fmla="*/ 1285974 h 2874765"/>
              <a:gd name="connsiteX1825" fmla="*/ 661442 w 2829381"/>
              <a:gd name="connsiteY1825" fmla="*/ 1281739 h 2874765"/>
              <a:gd name="connsiteX1826" fmla="*/ 659079 w 2829381"/>
              <a:gd name="connsiteY1826" fmla="*/ 1281413 h 2874765"/>
              <a:gd name="connsiteX1827" fmla="*/ 654273 w 2829381"/>
              <a:gd name="connsiteY1827" fmla="*/ 1276933 h 2874765"/>
              <a:gd name="connsiteX1828" fmla="*/ 659405 w 2829381"/>
              <a:gd name="connsiteY1828" fmla="*/ 1271965 h 2874765"/>
              <a:gd name="connsiteX1829" fmla="*/ 672929 w 2829381"/>
              <a:gd name="connsiteY1829" fmla="*/ 1269847 h 2874765"/>
              <a:gd name="connsiteX1830" fmla="*/ 794642 w 2829381"/>
              <a:gd name="connsiteY1830" fmla="*/ 1247367 h 2874765"/>
              <a:gd name="connsiteX1831" fmla="*/ 848573 w 2829381"/>
              <a:gd name="connsiteY1831" fmla="*/ 1231566 h 2874765"/>
              <a:gd name="connsiteX1832" fmla="*/ 917495 w 2829381"/>
              <a:gd name="connsiteY1832" fmla="*/ 1212507 h 2874765"/>
              <a:gd name="connsiteX1833" fmla="*/ 982343 w 2829381"/>
              <a:gd name="connsiteY1833" fmla="*/ 1184489 h 2874765"/>
              <a:gd name="connsiteX1834" fmla="*/ 1013301 w 2829381"/>
              <a:gd name="connsiteY1834" fmla="*/ 1154597 h 2874765"/>
              <a:gd name="connsiteX1835" fmla="*/ 1016560 w 2829381"/>
              <a:gd name="connsiteY1835" fmla="*/ 1112488 h 2874765"/>
              <a:gd name="connsiteX1836" fmla="*/ 971345 w 2829381"/>
              <a:gd name="connsiteY1836" fmla="*/ 1069727 h 2874765"/>
              <a:gd name="connsiteX1837" fmla="*/ 934277 w 2829381"/>
              <a:gd name="connsiteY1837" fmla="*/ 1063048 h 2874765"/>
              <a:gd name="connsiteX1838" fmla="*/ 884501 w 2829381"/>
              <a:gd name="connsiteY1838" fmla="*/ 1064433 h 2874765"/>
              <a:gd name="connsiteX1839" fmla="*/ 826984 w 2829381"/>
              <a:gd name="connsiteY1839" fmla="*/ 1070867 h 2874765"/>
              <a:gd name="connsiteX1840" fmla="*/ 780955 w 2829381"/>
              <a:gd name="connsiteY1840" fmla="*/ 1077790 h 2874765"/>
              <a:gd name="connsiteX1841" fmla="*/ 707145 w 2829381"/>
              <a:gd name="connsiteY1841" fmla="*/ 1097664 h 2874765"/>
              <a:gd name="connsiteX1842" fmla="*/ 661442 w 2829381"/>
              <a:gd name="connsiteY1842" fmla="*/ 1118841 h 2874765"/>
              <a:gd name="connsiteX1843" fmla="*/ 587876 w 2829381"/>
              <a:gd name="connsiteY1843" fmla="*/ 1172271 h 2874765"/>
              <a:gd name="connsiteX1844" fmla="*/ 519769 w 2829381"/>
              <a:gd name="connsiteY1844" fmla="*/ 1243946 h 2874765"/>
              <a:gd name="connsiteX1845" fmla="*/ 481561 w 2829381"/>
              <a:gd name="connsiteY1845" fmla="*/ 1311712 h 2874765"/>
              <a:gd name="connsiteX1846" fmla="*/ 455328 w 2829381"/>
              <a:gd name="connsiteY1846" fmla="*/ 1394464 h 2874765"/>
              <a:gd name="connsiteX1847" fmla="*/ 445226 w 2829381"/>
              <a:gd name="connsiteY1847" fmla="*/ 1450664 h 2874765"/>
              <a:gd name="connsiteX1848" fmla="*/ 435776 w 2829381"/>
              <a:gd name="connsiteY1848" fmla="*/ 1524782 h 2874765"/>
              <a:gd name="connsiteX1849" fmla="*/ 431458 w 2829381"/>
              <a:gd name="connsiteY1849" fmla="*/ 1588883 h 2874765"/>
              <a:gd name="connsiteX1850" fmla="*/ 430318 w 2829381"/>
              <a:gd name="connsiteY1850" fmla="*/ 1654123 h 2874765"/>
              <a:gd name="connsiteX1851" fmla="*/ 437487 w 2829381"/>
              <a:gd name="connsiteY1851" fmla="*/ 1717002 h 2874765"/>
              <a:gd name="connsiteX1852" fmla="*/ 444737 w 2829381"/>
              <a:gd name="connsiteY1852" fmla="*/ 1744206 h 2874765"/>
              <a:gd name="connsiteX1853" fmla="*/ 470237 w 2829381"/>
              <a:gd name="connsiteY1853" fmla="*/ 1793319 h 2874765"/>
              <a:gd name="connsiteX1854" fmla="*/ 513252 w 2829381"/>
              <a:gd name="connsiteY1854" fmla="*/ 1852614 h 2874765"/>
              <a:gd name="connsiteX1855" fmla="*/ 534352 w 2829381"/>
              <a:gd name="connsiteY1855" fmla="*/ 1884949 h 2874765"/>
              <a:gd name="connsiteX1856" fmla="*/ 554311 w 2829381"/>
              <a:gd name="connsiteY1856" fmla="*/ 1918018 h 2874765"/>
              <a:gd name="connsiteX1857" fmla="*/ 575167 w 2829381"/>
              <a:gd name="connsiteY1857" fmla="*/ 1957113 h 2874765"/>
              <a:gd name="connsiteX1858" fmla="*/ 599282 w 2829381"/>
              <a:gd name="connsiteY1858" fmla="*/ 2012254 h 2874765"/>
              <a:gd name="connsiteX1859" fmla="*/ 606695 w 2829381"/>
              <a:gd name="connsiteY1859" fmla="*/ 2035141 h 2874765"/>
              <a:gd name="connsiteX1860" fmla="*/ 617938 w 2829381"/>
              <a:gd name="connsiteY1860" fmla="*/ 2067069 h 2874765"/>
              <a:gd name="connsiteX1861" fmla="*/ 641156 w 2829381"/>
              <a:gd name="connsiteY1861" fmla="*/ 2173197 h 2874765"/>
              <a:gd name="connsiteX1862" fmla="*/ 651340 w 2829381"/>
              <a:gd name="connsiteY1862" fmla="*/ 2240800 h 2874765"/>
              <a:gd name="connsiteX1863" fmla="*/ 661931 w 2829381"/>
              <a:gd name="connsiteY1863" fmla="*/ 2307588 h 2874765"/>
              <a:gd name="connsiteX1864" fmla="*/ 674476 w 2829381"/>
              <a:gd name="connsiteY1864" fmla="*/ 2382114 h 2874765"/>
              <a:gd name="connsiteX1865" fmla="*/ 684823 w 2829381"/>
              <a:gd name="connsiteY1865" fmla="*/ 2445562 h 2874765"/>
              <a:gd name="connsiteX1866" fmla="*/ 691829 w 2829381"/>
              <a:gd name="connsiteY1866" fmla="*/ 2481074 h 2874765"/>
              <a:gd name="connsiteX1867" fmla="*/ 701035 w 2829381"/>
              <a:gd name="connsiteY1867" fmla="*/ 2525952 h 2874765"/>
              <a:gd name="connsiteX1868" fmla="*/ 708693 w 2829381"/>
              <a:gd name="connsiteY1868" fmla="*/ 2555600 h 2874765"/>
              <a:gd name="connsiteX1869" fmla="*/ 723194 w 2829381"/>
              <a:gd name="connsiteY1869" fmla="*/ 2602514 h 2874765"/>
              <a:gd name="connsiteX1870" fmla="*/ 745598 w 2829381"/>
              <a:gd name="connsiteY1870" fmla="*/ 2662868 h 2874765"/>
              <a:gd name="connsiteX1871" fmla="*/ 763195 w 2829381"/>
              <a:gd name="connsiteY1871" fmla="*/ 2705059 h 2874765"/>
              <a:gd name="connsiteX1872" fmla="*/ 793012 w 2829381"/>
              <a:gd name="connsiteY1872" fmla="*/ 2770951 h 2874765"/>
              <a:gd name="connsiteX1873" fmla="*/ 819000 w 2829381"/>
              <a:gd name="connsiteY1873" fmla="*/ 2828128 h 2874765"/>
              <a:gd name="connsiteX1874" fmla="*/ 819000 w 2829381"/>
              <a:gd name="connsiteY1874" fmla="*/ 2828047 h 2874765"/>
              <a:gd name="connsiteX1875" fmla="*/ 835538 w 2829381"/>
              <a:gd name="connsiteY1875" fmla="*/ 2863884 h 2874765"/>
              <a:gd name="connsiteX1876" fmla="*/ 836923 w 2829381"/>
              <a:gd name="connsiteY1876" fmla="*/ 2869748 h 2874765"/>
              <a:gd name="connsiteX1877" fmla="*/ 828858 w 2829381"/>
              <a:gd name="connsiteY1877" fmla="*/ 2866083 h 2874765"/>
              <a:gd name="connsiteX1878" fmla="*/ 807513 w 2829381"/>
              <a:gd name="connsiteY1878" fmla="*/ 2828291 h 2874765"/>
              <a:gd name="connsiteX1879" fmla="*/ 778185 w 2829381"/>
              <a:gd name="connsiteY1879" fmla="*/ 2780318 h 2874765"/>
              <a:gd name="connsiteX1880" fmla="*/ 751627 w 2829381"/>
              <a:gd name="connsiteY1880" fmla="*/ 2738046 h 2874765"/>
              <a:gd name="connsiteX1881" fmla="*/ 726127 w 2829381"/>
              <a:gd name="connsiteY1881" fmla="*/ 2697973 h 2874765"/>
              <a:gd name="connsiteX1882" fmla="*/ 688815 w 2829381"/>
              <a:gd name="connsiteY1882" fmla="*/ 2640551 h 2874765"/>
              <a:gd name="connsiteX1883" fmla="*/ 620626 w 2829381"/>
              <a:gd name="connsiteY1883" fmla="*/ 2535156 h 2874765"/>
              <a:gd name="connsiteX1884" fmla="*/ 566124 w 2829381"/>
              <a:gd name="connsiteY1884" fmla="*/ 2445970 h 2874765"/>
              <a:gd name="connsiteX1885" fmla="*/ 535818 w 2829381"/>
              <a:gd name="connsiteY1885" fmla="*/ 2393761 h 2874765"/>
              <a:gd name="connsiteX1886" fmla="*/ 500135 w 2829381"/>
              <a:gd name="connsiteY1886" fmla="*/ 2326973 h 2874765"/>
              <a:gd name="connsiteX1887" fmla="*/ 471703 w 2829381"/>
              <a:gd name="connsiteY1887" fmla="*/ 2266619 h 2874765"/>
              <a:gd name="connsiteX1888" fmla="*/ 445471 w 2829381"/>
              <a:gd name="connsiteY1888" fmla="*/ 2201786 h 2874765"/>
              <a:gd name="connsiteX1889" fmla="*/ 425918 w 2829381"/>
              <a:gd name="connsiteY1889" fmla="*/ 2144772 h 2874765"/>
              <a:gd name="connsiteX1890" fmla="*/ 407344 w 2829381"/>
              <a:gd name="connsiteY1890" fmla="*/ 2086780 h 2874765"/>
              <a:gd name="connsiteX1891" fmla="*/ 386977 w 2829381"/>
              <a:gd name="connsiteY1891" fmla="*/ 2019096 h 2874765"/>
              <a:gd name="connsiteX1892" fmla="*/ 372720 w 2829381"/>
              <a:gd name="connsiteY1892" fmla="*/ 1967946 h 2874765"/>
              <a:gd name="connsiteX1893" fmla="*/ 370928 w 2829381"/>
              <a:gd name="connsiteY1893" fmla="*/ 1965828 h 2874765"/>
              <a:gd name="connsiteX1894" fmla="*/ 369135 w 2829381"/>
              <a:gd name="connsiteY1894" fmla="*/ 1985702 h 2874765"/>
              <a:gd name="connsiteX1895" fmla="*/ 358952 w 2829381"/>
              <a:gd name="connsiteY1895" fmla="*/ 2062182 h 2874765"/>
              <a:gd name="connsiteX1896" fmla="*/ 330031 w 2829381"/>
              <a:gd name="connsiteY1896" fmla="*/ 2153324 h 2874765"/>
              <a:gd name="connsiteX1897" fmla="*/ 305590 w 2829381"/>
              <a:gd name="connsiteY1897" fmla="*/ 2214492 h 2874765"/>
              <a:gd name="connsiteX1898" fmla="*/ 272677 w 2829381"/>
              <a:gd name="connsiteY1898" fmla="*/ 2287877 h 2874765"/>
              <a:gd name="connsiteX1899" fmla="*/ 239601 w 2829381"/>
              <a:gd name="connsiteY1899" fmla="*/ 2355887 h 2874765"/>
              <a:gd name="connsiteX1900" fmla="*/ 219723 w 2829381"/>
              <a:gd name="connsiteY1900" fmla="*/ 2394657 h 2874765"/>
              <a:gd name="connsiteX1901" fmla="*/ 187218 w 2829381"/>
              <a:gd name="connsiteY1901" fmla="*/ 2463888 h 2874765"/>
              <a:gd name="connsiteX1902" fmla="*/ 172065 w 2829381"/>
              <a:gd name="connsiteY1902" fmla="*/ 2496631 h 2874765"/>
              <a:gd name="connsiteX1903" fmla="*/ 149172 w 2829381"/>
              <a:gd name="connsiteY1903" fmla="*/ 2545582 h 2874765"/>
              <a:gd name="connsiteX1904" fmla="*/ 129783 w 2829381"/>
              <a:gd name="connsiteY1904" fmla="*/ 2586225 h 2874765"/>
              <a:gd name="connsiteX1905" fmla="*/ 91900 w 2829381"/>
              <a:gd name="connsiteY1905" fmla="*/ 2671583 h 2874765"/>
              <a:gd name="connsiteX1906" fmla="*/ 66645 w 2829381"/>
              <a:gd name="connsiteY1906" fmla="*/ 2740407 h 2874765"/>
              <a:gd name="connsiteX1907" fmla="*/ 35199 w 2829381"/>
              <a:gd name="connsiteY1907" fmla="*/ 2824870 h 2874765"/>
              <a:gd name="connsiteX1908" fmla="*/ 12225 w 2829381"/>
              <a:gd name="connsiteY1908" fmla="*/ 2868038 h 2874765"/>
              <a:gd name="connsiteX1909" fmla="*/ 7418 w 2829381"/>
              <a:gd name="connsiteY1909" fmla="*/ 2873414 h 2874765"/>
              <a:gd name="connsiteX1910" fmla="*/ 1797 w 2829381"/>
              <a:gd name="connsiteY1910" fmla="*/ 2874554 h 2874765"/>
              <a:gd name="connsiteX1911" fmla="*/ 5 w 2829381"/>
              <a:gd name="connsiteY1911" fmla="*/ 2869830 h 2874765"/>
              <a:gd name="connsiteX1912" fmla="*/ 1797 w 2829381"/>
              <a:gd name="connsiteY1912" fmla="*/ 2857938 h 2874765"/>
              <a:gd name="connsiteX1913" fmla="*/ 14995 w 2829381"/>
              <a:gd name="connsiteY1913" fmla="*/ 2799947 h 2874765"/>
              <a:gd name="connsiteX1914" fmla="*/ 33081 w 2829381"/>
              <a:gd name="connsiteY1914" fmla="*/ 2728190 h 2874765"/>
              <a:gd name="connsiteX1915" fmla="*/ 46686 w 2829381"/>
              <a:gd name="connsiteY1915" fmla="*/ 2670280 h 2874765"/>
              <a:gd name="connsiteX1916" fmla="*/ 58417 w 2829381"/>
              <a:gd name="connsiteY1916" fmla="*/ 2618397 h 2874765"/>
              <a:gd name="connsiteX1917" fmla="*/ 69089 w 2829381"/>
              <a:gd name="connsiteY1917" fmla="*/ 2551772 h 2874765"/>
              <a:gd name="connsiteX1918" fmla="*/ 78458 w 2829381"/>
              <a:gd name="connsiteY1918" fmla="*/ 2481563 h 2874765"/>
              <a:gd name="connsiteX1919" fmla="*/ 85709 w 2829381"/>
              <a:gd name="connsiteY1919" fmla="*/ 2415915 h 2874765"/>
              <a:gd name="connsiteX1920" fmla="*/ 92308 w 2829381"/>
              <a:gd name="connsiteY1920" fmla="*/ 2359145 h 2874765"/>
              <a:gd name="connsiteX1921" fmla="*/ 108846 w 2829381"/>
              <a:gd name="connsiteY1921" fmla="*/ 2264257 h 2874765"/>
              <a:gd name="connsiteX1922" fmla="*/ 127909 w 2829381"/>
              <a:gd name="connsiteY1922" fmla="*/ 2185333 h 2874765"/>
              <a:gd name="connsiteX1923" fmla="*/ 140537 w 2829381"/>
              <a:gd name="connsiteY1923" fmla="*/ 2138826 h 2874765"/>
              <a:gd name="connsiteX1924" fmla="*/ 166606 w 2829381"/>
              <a:gd name="connsiteY1924" fmla="*/ 2065196 h 2874765"/>
              <a:gd name="connsiteX1925" fmla="*/ 197971 w 2829381"/>
              <a:gd name="connsiteY1925" fmla="*/ 1994498 h 2874765"/>
              <a:gd name="connsiteX1926" fmla="*/ 234225 w 2829381"/>
              <a:gd name="connsiteY1926" fmla="*/ 1928117 h 2874765"/>
              <a:gd name="connsiteX1927" fmla="*/ 256465 w 2829381"/>
              <a:gd name="connsiteY1927" fmla="*/ 1889918 h 2874765"/>
              <a:gd name="connsiteX1928" fmla="*/ 276914 w 2829381"/>
              <a:gd name="connsiteY1928" fmla="*/ 1857338 h 2874765"/>
              <a:gd name="connsiteX1929" fmla="*/ 284979 w 2829381"/>
              <a:gd name="connsiteY1929" fmla="*/ 1822234 h 2874765"/>
              <a:gd name="connsiteX1930" fmla="*/ 278054 w 2829381"/>
              <a:gd name="connsiteY1930" fmla="*/ 1778577 h 2874765"/>
              <a:gd name="connsiteX1931" fmla="*/ 270070 w 2829381"/>
              <a:gd name="connsiteY1931" fmla="*/ 1723599 h 2874765"/>
              <a:gd name="connsiteX1932" fmla="*/ 264938 w 2829381"/>
              <a:gd name="connsiteY1932" fmla="*/ 1648910 h 2874765"/>
              <a:gd name="connsiteX1933" fmla="*/ 263797 w 2829381"/>
              <a:gd name="connsiteY1933" fmla="*/ 1568602 h 2874765"/>
              <a:gd name="connsiteX1934" fmla="*/ 261435 w 2829381"/>
              <a:gd name="connsiteY1934" fmla="*/ 1472085 h 2874765"/>
              <a:gd name="connsiteX1935" fmla="*/ 260620 w 2829381"/>
              <a:gd name="connsiteY1935" fmla="*/ 1408636 h 2874765"/>
              <a:gd name="connsiteX1936" fmla="*/ 260539 w 2829381"/>
              <a:gd name="connsiteY1936" fmla="*/ 1351459 h 2874765"/>
              <a:gd name="connsiteX1937" fmla="*/ 263634 w 2829381"/>
              <a:gd name="connsiteY1937" fmla="*/ 1306662 h 2874765"/>
              <a:gd name="connsiteX1938" fmla="*/ 272840 w 2829381"/>
              <a:gd name="connsiteY1938" fmla="*/ 1225294 h 2874765"/>
              <a:gd name="connsiteX1939" fmla="*/ 281232 w 2829381"/>
              <a:gd name="connsiteY1939" fmla="*/ 1163963 h 2874765"/>
              <a:gd name="connsiteX1940" fmla="*/ 292474 w 2829381"/>
              <a:gd name="connsiteY1940" fmla="*/ 1104750 h 2874765"/>
              <a:gd name="connsiteX1941" fmla="*/ 307953 w 2829381"/>
              <a:gd name="connsiteY1941" fmla="*/ 1042197 h 2874765"/>
              <a:gd name="connsiteX1942" fmla="*/ 331660 w 2829381"/>
              <a:gd name="connsiteY1942" fmla="*/ 966124 h 2874765"/>
              <a:gd name="connsiteX1943" fmla="*/ 356834 w 2829381"/>
              <a:gd name="connsiteY1943" fmla="*/ 905200 h 2874765"/>
              <a:gd name="connsiteX1944" fmla="*/ 380948 w 2829381"/>
              <a:gd name="connsiteY1944" fmla="*/ 862358 h 2874765"/>
              <a:gd name="connsiteX1945" fmla="*/ 414350 w 2829381"/>
              <a:gd name="connsiteY1945" fmla="*/ 813000 h 2874765"/>
              <a:gd name="connsiteX1946" fmla="*/ 439442 w 2829381"/>
              <a:gd name="connsiteY1946" fmla="*/ 780583 h 2874765"/>
              <a:gd name="connsiteX1947" fmla="*/ 473251 w 2829381"/>
              <a:gd name="connsiteY1947" fmla="*/ 740592 h 2874765"/>
              <a:gd name="connsiteX1948" fmla="*/ 515207 w 2829381"/>
              <a:gd name="connsiteY1948" fmla="*/ 694003 h 2874765"/>
              <a:gd name="connsiteX1949" fmla="*/ 566206 w 2829381"/>
              <a:gd name="connsiteY1949" fmla="*/ 641550 h 2874765"/>
              <a:gd name="connsiteX1950" fmla="*/ 613702 w 2829381"/>
              <a:gd name="connsiteY1950" fmla="*/ 593332 h 2874765"/>
              <a:gd name="connsiteX1951" fmla="*/ 654843 w 2829381"/>
              <a:gd name="connsiteY1951" fmla="*/ 550083 h 2874765"/>
              <a:gd name="connsiteX1952" fmla="*/ 680342 w 2829381"/>
              <a:gd name="connsiteY1952" fmla="*/ 523449 h 2874765"/>
              <a:gd name="connsiteX1953" fmla="*/ 689711 w 2829381"/>
              <a:gd name="connsiteY1953" fmla="*/ 510662 h 2874765"/>
              <a:gd name="connsiteX1954" fmla="*/ 688652 w 2829381"/>
              <a:gd name="connsiteY1954" fmla="*/ 508870 h 2874765"/>
              <a:gd name="connsiteX1955" fmla="*/ 675862 w 2829381"/>
              <a:gd name="connsiteY1955" fmla="*/ 509684 h 2874765"/>
              <a:gd name="connsiteX1956" fmla="*/ 623559 w 2829381"/>
              <a:gd name="connsiteY1956" fmla="*/ 519051 h 2874765"/>
              <a:gd name="connsiteX1957" fmla="*/ 553741 w 2829381"/>
              <a:gd name="connsiteY1957" fmla="*/ 534282 h 2874765"/>
              <a:gd name="connsiteX1958" fmla="*/ 521724 w 2829381"/>
              <a:gd name="connsiteY1958" fmla="*/ 542101 h 2874765"/>
              <a:gd name="connsiteX1959" fmla="*/ 477080 w 2829381"/>
              <a:gd name="connsiteY1959" fmla="*/ 555296 h 2874765"/>
              <a:gd name="connsiteX1960" fmla="*/ 406366 w 2829381"/>
              <a:gd name="connsiteY1960" fmla="*/ 581685 h 2874765"/>
              <a:gd name="connsiteX1961" fmla="*/ 357404 w 2829381"/>
              <a:gd name="connsiteY1961" fmla="*/ 604328 h 2874765"/>
              <a:gd name="connsiteX1962" fmla="*/ 353005 w 2829381"/>
              <a:gd name="connsiteY1962" fmla="*/ 605875 h 2874765"/>
              <a:gd name="connsiteX1963" fmla="*/ 351294 w 2829381"/>
              <a:gd name="connsiteY1963" fmla="*/ 598952 h 2874765"/>
              <a:gd name="connsiteX1964" fmla="*/ 365958 w 2829381"/>
              <a:gd name="connsiteY1964" fmla="*/ 581929 h 2874765"/>
              <a:gd name="connsiteX1965" fmla="*/ 390317 w 2829381"/>
              <a:gd name="connsiteY1965" fmla="*/ 556191 h 2874765"/>
              <a:gd name="connsiteX1966" fmla="*/ 421112 w 2829381"/>
              <a:gd name="connsiteY1966" fmla="*/ 525567 h 2874765"/>
              <a:gd name="connsiteX1967" fmla="*/ 469341 w 2829381"/>
              <a:gd name="connsiteY1967" fmla="*/ 484109 h 2874765"/>
              <a:gd name="connsiteX1968" fmla="*/ 523191 w 2829381"/>
              <a:gd name="connsiteY1968" fmla="*/ 441837 h 2874765"/>
              <a:gd name="connsiteX1969" fmla="*/ 528975 w 2829381"/>
              <a:gd name="connsiteY1969" fmla="*/ 435484 h 2874765"/>
              <a:gd name="connsiteX1970" fmla="*/ 471296 w 2829381"/>
              <a:gd name="connsiteY1970" fmla="*/ 459104 h 2874765"/>
              <a:gd name="connsiteX1971" fmla="*/ 408240 w 2829381"/>
              <a:gd name="connsiteY1971" fmla="*/ 485412 h 2874765"/>
              <a:gd name="connsiteX1972" fmla="*/ 364247 w 2829381"/>
              <a:gd name="connsiteY1972" fmla="*/ 507078 h 2874765"/>
              <a:gd name="connsiteX1973" fmla="*/ 322373 w 2829381"/>
              <a:gd name="connsiteY1973" fmla="*/ 529639 h 2874765"/>
              <a:gd name="connsiteX1974" fmla="*/ 273085 w 2829381"/>
              <a:gd name="connsiteY1974" fmla="*/ 558554 h 2874765"/>
              <a:gd name="connsiteX1975" fmla="*/ 265916 w 2829381"/>
              <a:gd name="connsiteY1975" fmla="*/ 561974 h 2874765"/>
              <a:gd name="connsiteX1976" fmla="*/ 261679 w 2829381"/>
              <a:gd name="connsiteY1976" fmla="*/ 561160 h 2874765"/>
              <a:gd name="connsiteX1977" fmla="*/ 261598 w 2829381"/>
              <a:gd name="connsiteY1977" fmla="*/ 556762 h 2874765"/>
              <a:gd name="connsiteX1978" fmla="*/ 273003 w 2829381"/>
              <a:gd name="connsiteY1978" fmla="*/ 540228 h 2874765"/>
              <a:gd name="connsiteX1979" fmla="*/ 338992 w 2829381"/>
              <a:gd name="connsiteY1979" fmla="*/ 469448 h 2874765"/>
              <a:gd name="connsiteX1980" fmla="*/ 376712 w 2829381"/>
              <a:gd name="connsiteY1980" fmla="*/ 433041 h 2874765"/>
              <a:gd name="connsiteX1981" fmla="*/ 447752 w 2829381"/>
              <a:gd name="connsiteY1981" fmla="*/ 369918 h 2874765"/>
              <a:gd name="connsiteX1982" fmla="*/ 449299 w 2829381"/>
              <a:gd name="connsiteY1982" fmla="*/ 366741 h 2874765"/>
              <a:gd name="connsiteX1983" fmla="*/ 417934 w 2829381"/>
              <a:gd name="connsiteY1983" fmla="*/ 382950 h 2874765"/>
              <a:gd name="connsiteX1984" fmla="*/ 335815 w 2829381"/>
              <a:gd name="connsiteY1984" fmla="*/ 427339 h 2874765"/>
              <a:gd name="connsiteX1985" fmla="*/ 236994 w 2829381"/>
              <a:gd name="connsiteY1985" fmla="*/ 487856 h 2874765"/>
              <a:gd name="connsiteX1986" fmla="*/ 211658 w 2829381"/>
              <a:gd name="connsiteY1986" fmla="*/ 506589 h 2874765"/>
              <a:gd name="connsiteX1987" fmla="*/ 192757 w 2829381"/>
              <a:gd name="connsiteY1987" fmla="*/ 520354 h 2874765"/>
              <a:gd name="connsiteX1988" fmla="*/ 186240 w 2829381"/>
              <a:gd name="connsiteY1988" fmla="*/ 520598 h 2874765"/>
              <a:gd name="connsiteX1989" fmla="*/ 186484 w 2829381"/>
              <a:gd name="connsiteY1989" fmla="*/ 514164 h 2874765"/>
              <a:gd name="connsiteX1990" fmla="*/ 217605 w 2829381"/>
              <a:gd name="connsiteY1990" fmla="*/ 474091 h 2874765"/>
              <a:gd name="connsiteX1991" fmla="*/ 251822 w 2829381"/>
              <a:gd name="connsiteY1991" fmla="*/ 431330 h 2874765"/>
              <a:gd name="connsiteX1992" fmla="*/ 272514 w 2829381"/>
              <a:gd name="connsiteY1992" fmla="*/ 407629 h 2874765"/>
              <a:gd name="connsiteX1993" fmla="*/ 305590 w 2829381"/>
              <a:gd name="connsiteY1993" fmla="*/ 372361 h 2874765"/>
              <a:gd name="connsiteX1994" fmla="*/ 345347 w 2829381"/>
              <a:gd name="connsiteY1994" fmla="*/ 335954 h 2874765"/>
              <a:gd name="connsiteX1995" fmla="*/ 371987 w 2829381"/>
              <a:gd name="connsiteY1995" fmla="*/ 312985 h 2874765"/>
              <a:gd name="connsiteX1996" fmla="*/ 371335 w 2829381"/>
              <a:gd name="connsiteY1996" fmla="*/ 311519 h 2874765"/>
              <a:gd name="connsiteX1997" fmla="*/ 358300 w 2829381"/>
              <a:gd name="connsiteY1997" fmla="*/ 315836 h 2874765"/>
              <a:gd name="connsiteX1998" fmla="*/ 311130 w 2829381"/>
              <a:gd name="connsiteY1998" fmla="*/ 333999 h 2874765"/>
              <a:gd name="connsiteX1999" fmla="*/ 251822 w 2829381"/>
              <a:gd name="connsiteY1999" fmla="*/ 356886 h 2874765"/>
              <a:gd name="connsiteX2000" fmla="*/ 189825 w 2829381"/>
              <a:gd name="connsiteY2000" fmla="*/ 385556 h 2874765"/>
              <a:gd name="connsiteX2001" fmla="*/ 150964 w 2829381"/>
              <a:gd name="connsiteY2001" fmla="*/ 405185 h 2874765"/>
              <a:gd name="connsiteX2002" fmla="*/ 73652 w 2829381"/>
              <a:gd name="connsiteY2002" fmla="*/ 453077 h 2874765"/>
              <a:gd name="connsiteX2003" fmla="*/ 57602 w 2829381"/>
              <a:gd name="connsiteY2003" fmla="*/ 463910 h 2874765"/>
              <a:gd name="connsiteX2004" fmla="*/ 51981 w 2829381"/>
              <a:gd name="connsiteY2004" fmla="*/ 464399 h 2874765"/>
              <a:gd name="connsiteX2005" fmla="*/ 50596 w 2829381"/>
              <a:gd name="connsiteY2005" fmla="*/ 458127 h 2874765"/>
              <a:gd name="connsiteX2006" fmla="*/ 56054 w 2829381"/>
              <a:gd name="connsiteY2006" fmla="*/ 447457 h 2874765"/>
              <a:gd name="connsiteX2007" fmla="*/ 91574 w 2829381"/>
              <a:gd name="connsiteY2007" fmla="*/ 402579 h 2874765"/>
              <a:gd name="connsiteX2008" fmla="*/ 145506 w 2829381"/>
              <a:gd name="connsiteY2008" fmla="*/ 342958 h 2874765"/>
              <a:gd name="connsiteX2009" fmla="*/ 216953 w 2829381"/>
              <a:gd name="connsiteY2009" fmla="*/ 273238 h 2874765"/>
              <a:gd name="connsiteX2010" fmla="*/ 277728 w 2829381"/>
              <a:gd name="connsiteY2010" fmla="*/ 219237 h 2874765"/>
              <a:gd name="connsiteX2011" fmla="*/ 354390 w 2829381"/>
              <a:gd name="connsiteY2011" fmla="*/ 162060 h 2874765"/>
              <a:gd name="connsiteX2012" fmla="*/ 407751 w 2829381"/>
              <a:gd name="connsiteY2012" fmla="*/ 131924 h 2874765"/>
              <a:gd name="connsiteX2013" fmla="*/ 446693 w 2829381"/>
              <a:gd name="connsiteY2013" fmla="*/ 112621 h 2874765"/>
              <a:gd name="connsiteX2014" fmla="*/ 482213 w 2829381"/>
              <a:gd name="connsiteY2014" fmla="*/ 100240 h 2874765"/>
              <a:gd name="connsiteX2015" fmla="*/ 521724 w 2829381"/>
              <a:gd name="connsiteY2015" fmla="*/ 89408 h 2874765"/>
              <a:gd name="connsiteX2016" fmla="*/ 573049 w 2829381"/>
              <a:gd name="connsiteY2016" fmla="*/ 81100 h 2874765"/>
              <a:gd name="connsiteX2017" fmla="*/ 611339 w 2829381"/>
              <a:gd name="connsiteY2017" fmla="*/ 79471 h 2874765"/>
              <a:gd name="connsiteX2018" fmla="*/ 2821306 w 2829381"/>
              <a:gd name="connsiteY2018" fmla="*/ 771 h 2874765"/>
              <a:gd name="connsiteX2019" fmla="*/ 2829381 w 2829381"/>
              <a:gd name="connsiteY2019" fmla="*/ 954 h 2874765"/>
              <a:gd name="connsiteX2020" fmla="*/ 2825715 w 2829381"/>
              <a:gd name="connsiteY2020" fmla="*/ 8611 h 2874765"/>
              <a:gd name="connsiteX2021" fmla="*/ 2772843 w 2829381"/>
              <a:gd name="connsiteY2021" fmla="*/ 92177 h 2874765"/>
              <a:gd name="connsiteX2022" fmla="*/ 2729909 w 2829381"/>
              <a:gd name="connsiteY2022" fmla="*/ 173382 h 2874765"/>
              <a:gd name="connsiteX2023" fmla="*/ 2702699 w 2829381"/>
              <a:gd name="connsiteY2023" fmla="*/ 231862 h 2874765"/>
              <a:gd name="connsiteX2024" fmla="*/ 2681354 w 2829381"/>
              <a:gd name="connsiteY2024" fmla="*/ 293275 h 2874765"/>
              <a:gd name="connsiteX2025" fmla="*/ 2664491 w 2829381"/>
              <a:gd name="connsiteY2025" fmla="*/ 356968 h 2874765"/>
              <a:gd name="connsiteX2026" fmla="*/ 2652107 w 2829381"/>
              <a:gd name="connsiteY2026" fmla="*/ 422453 h 2874765"/>
              <a:gd name="connsiteX2027" fmla="*/ 2644775 w 2829381"/>
              <a:gd name="connsiteY2027" fmla="*/ 464480 h 2874765"/>
              <a:gd name="connsiteX2028" fmla="*/ 2636384 w 2829381"/>
              <a:gd name="connsiteY2028" fmla="*/ 531513 h 2874765"/>
              <a:gd name="connsiteX2029" fmla="*/ 2631496 w 2829381"/>
              <a:gd name="connsiteY2029" fmla="*/ 578428 h 2874765"/>
              <a:gd name="connsiteX2030" fmla="*/ 2627667 w 2829381"/>
              <a:gd name="connsiteY2030" fmla="*/ 639351 h 2874765"/>
              <a:gd name="connsiteX2031" fmla="*/ 2625305 w 2829381"/>
              <a:gd name="connsiteY2031" fmla="*/ 703614 h 2874765"/>
              <a:gd name="connsiteX2032" fmla="*/ 2626119 w 2829381"/>
              <a:gd name="connsiteY2032" fmla="*/ 749633 h 2874765"/>
              <a:gd name="connsiteX2033" fmla="*/ 2626852 w 2829381"/>
              <a:gd name="connsiteY2033" fmla="*/ 789787 h 2874765"/>
              <a:gd name="connsiteX2034" fmla="*/ 2629052 w 2829381"/>
              <a:gd name="connsiteY2034" fmla="*/ 817806 h 2874765"/>
              <a:gd name="connsiteX2035" fmla="*/ 2635081 w 2829381"/>
              <a:gd name="connsiteY2035" fmla="*/ 894123 h 2874765"/>
              <a:gd name="connsiteX2036" fmla="*/ 2642168 w 2829381"/>
              <a:gd name="connsiteY2036" fmla="*/ 949916 h 2874765"/>
              <a:gd name="connsiteX2037" fmla="*/ 2645997 w 2829381"/>
              <a:gd name="connsiteY2037" fmla="*/ 982659 h 2874765"/>
              <a:gd name="connsiteX2038" fmla="*/ 2654633 w 2829381"/>
              <a:gd name="connsiteY2038" fmla="*/ 1043827 h 2874765"/>
              <a:gd name="connsiteX2039" fmla="*/ 2665550 w 2829381"/>
              <a:gd name="connsiteY2039" fmla="*/ 1119574 h 2874765"/>
              <a:gd name="connsiteX2040" fmla="*/ 2675815 w 2829381"/>
              <a:gd name="connsiteY2040" fmla="*/ 1191331 h 2874765"/>
              <a:gd name="connsiteX2041" fmla="*/ 2679970 w 2829381"/>
              <a:gd name="connsiteY2041" fmla="*/ 1241829 h 2874765"/>
              <a:gd name="connsiteX2042" fmla="*/ 2681191 w 2829381"/>
              <a:gd name="connsiteY2042" fmla="*/ 1288499 h 2874765"/>
              <a:gd name="connsiteX2043" fmla="*/ 2676874 w 2829381"/>
              <a:gd name="connsiteY2043" fmla="*/ 1364002 h 2874765"/>
              <a:gd name="connsiteX2044" fmla="*/ 2664979 w 2829381"/>
              <a:gd name="connsiteY2044" fmla="*/ 1451641 h 2874765"/>
              <a:gd name="connsiteX2045" fmla="*/ 2653574 w 2829381"/>
              <a:gd name="connsiteY2045" fmla="*/ 1515823 h 2874765"/>
              <a:gd name="connsiteX2046" fmla="*/ 2638910 w 2829381"/>
              <a:gd name="connsiteY2046" fmla="*/ 1580249 h 2874765"/>
              <a:gd name="connsiteX2047" fmla="*/ 2621313 w 2829381"/>
              <a:gd name="connsiteY2047" fmla="*/ 1647037 h 2874765"/>
              <a:gd name="connsiteX2048" fmla="*/ 2601516 w 2829381"/>
              <a:gd name="connsiteY2048" fmla="*/ 1703889 h 2874765"/>
              <a:gd name="connsiteX2049" fmla="*/ 2554509 w 2829381"/>
              <a:gd name="connsiteY2049" fmla="*/ 1798125 h 2874765"/>
              <a:gd name="connsiteX2050" fmla="*/ 2531372 w 2829381"/>
              <a:gd name="connsiteY2050" fmla="*/ 1833881 h 2874765"/>
              <a:gd name="connsiteX2051" fmla="*/ 2499518 w 2829381"/>
              <a:gd name="connsiteY2051" fmla="*/ 1874117 h 2874765"/>
              <a:gd name="connsiteX2052" fmla="*/ 2466279 w 2829381"/>
              <a:gd name="connsiteY2052" fmla="*/ 1912398 h 2874765"/>
              <a:gd name="connsiteX2053" fmla="*/ 2431411 w 2829381"/>
              <a:gd name="connsiteY2053" fmla="*/ 1946932 h 2874765"/>
              <a:gd name="connsiteX2054" fmla="*/ 2394588 w 2829381"/>
              <a:gd name="connsiteY2054" fmla="*/ 1981874 h 2874765"/>
              <a:gd name="connsiteX2055" fmla="*/ 2346766 w 2829381"/>
              <a:gd name="connsiteY2055" fmla="*/ 2026182 h 2874765"/>
              <a:gd name="connsiteX2056" fmla="*/ 2292509 w 2829381"/>
              <a:gd name="connsiteY2056" fmla="*/ 2081160 h 2874765"/>
              <a:gd name="connsiteX2057" fmla="*/ 2229616 w 2829381"/>
              <a:gd name="connsiteY2057" fmla="*/ 2149252 h 2874765"/>
              <a:gd name="connsiteX2058" fmla="*/ 2175358 w 2829381"/>
              <a:gd name="connsiteY2058" fmla="*/ 2214004 h 2874765"/>
              <a:gd name="connsiteX2059" fmla="*/ 2156131 w 2829381"/>
              <a:gd name="connsiteY2059" fmla="*/ 2242755 h 2874765"/>
              <a:gd name="connsiteX2060" fmla="*/ 2132750 w 2829381"/>
              <a:gd name="connsiteY2060" fmla="*/ 2277289 h 2874765"/>
              <a:gd name="connsiteX2061" fmla="*/ 2097638 w 2829381"/>
              <a:gd name="connsiteY2061" fmla="*/ 2338783 h 2874765"/>
              <a:gd name="connsiteX2062" fmla="*/ 2096742 w 2829381"/>
              <a:gd name="connsiteY2062" fmla="*/ 2341715 h 2874765"/>
              <a:gd name="connsiteX2063" fmla="*/ 2097882 w 2829381"/>
              <a:gd name="connsiteY2063" fmla="*/ 2342530 h 2874765"/>
              <a:gd name="connsiteX2064" fmla="*/ 2139593 w 2829381"/>
              <a:gd name="connsiteY2064" fmla="*/ 2308484 h 2874765"/>
              <a:gd name="connsiteX2065" fmla="*/ 2200613 w 2829381"/>
              <a:gd name="connsiteY2065" fmla="*/ 2256031 h 2874765"/>
              <a:gd name="connsiteX2066" fmla="*/ 2258944 w 2829381"/>
              <a:gd name="connsiteY2066" fmla="*/ 2203008 h 2874765"/>
              <a:gd name="connsiteX2067" fmla="*/ 2292672 w 2829381"/>
              <a:gd name="connsiteY2067" fmla="*/ 2170673 h 2874765"/>
              <a:gd name="connsiteX2068" fmla="*/ 2345788 w 2829381"/>
              <a:gd name="connsiteY2068" fmla="*/ 2099323 h 2874765"/>
              <a:gd name="connsiteX2069" fmla="*/ 2356298 w 2829381"/>
              <a:gd name="connsiteY2069" fmla="*/ 2082056 h 2874765"/>
              <a:gd name="connsiteX2070" fmla="*/ 2362245 w 2829381"/>
              <a:gd name="connsiteY2070" fmla="*/ 2079287 h 2874765"/>
              <a:gd name="connsiteX2071" fmla="*/ 2364119 w 2829381"/>
              <a:gd name="connsiteY2071" fmla="*/ 2085477 h 2874765"/>
              <a:gd name="connsiteX2072" fmla="*/ 2352469 w 2829381"/>
              <a:gd name="connsiteY2072" fmla="*/ 2118871 h 2874765"/>
              <a:gd name="connsiteX2073" fmla="*/ 2332021 w 2829381"/>
              <a:gd name="connsiteY2073" fmla="*/ 2165949 h 2874765"/>
              <a:gd name="connsiteX2074" fmla="*/ 2310350 w 2829381"/>
              <a:gd name="connsiteY2074" fmla="*/ 2213596 h 2874765"/>
              <a:gd name="connsiteX2075" fmla="*/ 2272223 w 2829381"/>
              <a:gd name="connsiteY2075" fmla="*/ 2295290 h 2874765"/>
              <a:gd name="connsiteX2076" fmla="*/ 2242406 w 2829381"/>
              <a:gd name="connsiteY2076" fmla="*/ 2355806 h 2874765"/>
              <a:gd name="connsiteX2077" fmla="*/ 2240858 w 2829381"/>
              <a:gd name="connsiteY2077" fmla="*/ 2362322 h 2874765"/>
              <a:gd name="connsiteX2078" fmla="*/ 2245583 w 2829381"/>
              <a:gd name="connsiteY2078" fmla="*/ 2359308 h 2874765"/>
              <a:gd name="connsiteX2079" fmla="*/ 2291205 w 2829381"/>
              <a:gd name="connsiteY2079" fmla="*/ 2311579 h 2874765"/>
              <a:gd name="connsiteX2080" fmla="*/ 2331695 w 2829381"/>
              <a:gd name="connsiteY2080" fmla="*/ 2269144 h 2874765"/>
              <a:gd name="connsiteX2081" fmla="*/ 2374628 w 2829381"/>
              <a:gd name="connsiteY2081" fmla="*/ 2220112 h 2874765"/>
              <a:gd name="connsiteX2082" fmla="*/ 2420413 w 2829381"/>
              <a:gd name="connsiteY2082" fmla="*/ 2161143 h 2874765"/>
              <a:gd name="connsiteX2083" fmla="*/ 2437277 w 2829381"/>
              <a:gd name="connsiteY2083" fmla="*/ 2136546 h 2874765"/>
              <a:gd name="connsiteX2084" fmla="*/ 2444935 w 2829381"/>
              <a:gd name="connsiteY2084" fmla="*/ 2127179 h 2874765"/>
              <a:gd name="connsiteX2085" fmla="*/ 2450312 w 2829381"/>
              <a:gd name="connsiteY2085" fmla="*/ 2124980 h 2874765"/>
              <a:gd name="connsiteX2086" fmla="*/ 2452104 w 2829381"/>
              <a:gd name="connsiteY2086" fmla="*/ 2130763 h 2874765"/>
              <a:gd name="connsiteX2087" fmla="*/ 2446646 w 2829381"/>
              <a:gd name="connsiteY2087" fmla="*/ 2147541 h 2874765"/>
              <a:gd name="connsiteX2088" fmla="*/ 2405912 w 2829381"/>
              <a:gd name="connsiteY2088" fmla="*/ 2226058 h 2874765"/>
              <a:gd name="connsiteX2089" fmla="*/ 2370881 w 2829381"/>
              <a:gd name="connsiteY2089" fmla="*/ 2282909 h 2874765"/>
              <a:gd name="connsiteX2090" fmla="*/ 2321837 w 2829381"/>
              <a:gd name="connsiteY2090" fmla="*/ 2361345 h 2874765"/>
              <a:gd name="connsiteX2091" fmla="*/ 2309291 w 2829381"/>
              <a:gd name="connsiteY2091" fmla="*/ 2382603 h 2874765"/>
              <a:gd name="connsiteX2092" fmla="*/ 2310676 w 2829381"/>
              <a:gd name="connsiteY2092" fmla="*/ 2383987 h 2874765"/>
              <a:gd name="connsiteX2093" fmla="*/ 2320859 w 2829381"/>
              <a:gd name="connsiteY2093" fmla="*/ 2377064 h 2874765"/>
              <a:gd name="connsiteX2094" fmla="*/ 2368600 w 2829381"/>
              <a:gd name="connsiteY2094" fmla="*/ 2334955 h 2874765"/>
              <a:gd name="connsiteX2095" fmla="*/ 2411615 w 2829381"/>
              <a:gd name="connsiteY2095" fmla="*/ 2297244 h 2874765"/>
              <a:gd name="connsiteX2096" fmla="*/ 2470271 w 2829381"/>
              <a:gd name="connsiteY2096" fmla="*/ 2245687 h 2874765"/>
              <a:gd name="connsiteX2097" fmla="*/ 2511250 w 2829381"/>
              <a:gd name="connsiteY2097" fmla="*/ 2212049 h 2874765"/>
              <a:gd name="connsiteX2098" fmla="*/ 2531372 w 2829381"/>
              <a:gd name="connsiteY2098" fmla="*/ 2196003 h 2874765"/>
              <a:gd name="connsiteX2099" fmla="*/ 2538623 w 2829381"/>
              <a:gd name="connsiteY2099" fmla="*/ 2192582 h 2874765"/>
              <a:gd name="connsiteX2100" fmla="*/ 2540252 w 2829381"/>
              <a:gd name="connsiteY2100" fmla="*/ 2202519 h 2874765"/>
              <a:gd name="connsiteX2101" fmla="*/ 2529743 w 2829381"/>
              <a:gd name="connsiteY2101" fmla="*/ 2220601 h 2874765"/>
              <a:gd name="connsiteX2102" fmla="*/ 2503266 w 2829381"/>
              <a:gd name="connsiteY2102" fmla="*/ 2257904 h 2874765"/>
              <a:gd name="connsiteX2103" fmla="*/ 2476870 w 2829381"/>
              <a:gd name="connsiteY2103" fmla="*/ 2295290 h 2874765"/>
              <a:gd name="connsiteX2104" fmla="*/ 2438662 w 2829381"/>
              <a:gd name="connsiteY2104" fmla="*/ 2341064 h 2874765"/>
              <a:gd name="connsiteX2105" fmla="*/ 2391329 w 2829381"/>
              <a:gd name="connsiteY2105" fmla="*/ 2394902 h 2874765"/>
              <a:gd name="connsiteX2106" fmla="*/ 2382205 w 2829381"/>
              <a:gd name="connsiteY2106" fmla="*/ 2407200 h 2874765"/>
              <a:gd name="connsiteX2107" fmla="*/ 2399232 w 2829381"/>
              <a:gd name="connsiteY2107" fmla="*/ 2396368 h 2874765"/>
              <a:gd name="connsiteX2108" fmla="*/ 2434751 w 2829381"/>
              <a:gd name="connsiteY2108" fmla="*/ 2372666 h 2874765"/>
              <a:gd name="connsiteX2109" fmla="*/ 2484691 w 2829381"/>
              <a:gd name="connsiteY2109" fmla="*/ 2340087 h 2874765"/>
              <a:gd name="connsiteX2110" fmla="*/ 2538786 w 2829381"/>
              <a:gd name="connsiteY2110" fmla="*/ 2304005 h 2874765"/>
              <a:gd name="connsiteX2111" fmla="*/ 2601923 w 2829381"/>
              <a:gd name="connsiteY2111" fmla="*/ 2262384 h 2874765"/>
              <a:gd name="connsiteX2112" fmla="*/ 2618135 w 2829381"/>
              <a:gd name="connsiteY2112" fmla="*/ 2253425 h 2874765"/>
              <a:gd name="connsiteX2113" fmla="*/ 2623512 w 2829381"/>
              <a:gd name="connsiteY2113" fmla="*/ 2251959 h 2874765"/>
              <a:gd name="connsiteX2114" fmla="*/ 2627178 w 2829381"/>
              <a:gd name="connsiteY2114" fmla="*/ 2258312 h 2874765"/>
              <a:gd name="connsiteX2115" fmla="*/ 2617810 w 2829381"/>
              <a:gd name="connsiteY2115" fmla="*/ 2272402 h 2874765"/>
              <a:gd name="connsiteX2116" fmla="*/ 2599479 w 2829381"/>
              <a:gd name="connsiteY2116" fmla="*/ 2297896 h 2874765"/>
              <a:gd name="connsiteX2117" fmla="*/ 2563389 w 2829381"/>
              <a:gd name="connsiteY2117" fmla="*/ 2342204 h 2874765"/>
              <a:gd name="connsiteX2118" fmla="*/ 2506525 w 2829381"/>
              <a:gd name="connsiteY2118" fmla="*/ 2407933 h 2874765"/>
              <a:gd name="connsiteX2119" fmla="*/ 2483795 w 2829381"/>
              <a:gd name="connsiteY2119" fmla="*/ 2431879 h 2874765"/>
              <a:gd name="connsiteX2120" fmla="*/ 2453326 w 2829381"/>
              <a:gd name="connsiteY2120" fmla="*/ 2463726 h 2874765"/>
              <a:gd name="connsiteX2121" fmla="*/ 2426605 w 2829381"/>
              <a:gd name="connsiteY2121" fmla="*/ 2489301 h 2874765"/>
              <a:gd name="connsiteX2122" fmla="*/ 2391736 w 2829381"/>
              <a:gd name="connsiteY2122" fmla="*/ 2520414 h 2874765"/>
              <a:gd name="connsiteX2123" fmla="*/ 2329332 w 2829381"/>
              <a:gd name="connsiteY2123" fmla="*/ 2563094 h 2874765"/>
              <a:gd name="connsiteX2124" fmla="*/ 2285421 w 2829381"/>
              <a:gd name="connsiteY2124" fmla="*/ 2586632 h 2874765"/>
              <a:gd name="connsiteX2125" fmla="*/ 2234341 w 2829381"/>
              <a:gd name="connsiteY2125" fmla="*/ 2609845 h 2874765"/>
              <a:gd name="connsiteX2126" fmla="*/ 2177476 w 2829381"/>
              <a:gd name="connsiteY2126" fmla="*/ 2634361 h 2874765"/>
              <a:gd name="connsiteX2127" fmla="*/ 2143993 w 2829381"/>
              <a:gd name="connsiteY2127" fmla="*/ 2647801 h 2874765"/>
              <a:gd name="connsiteX2128" fmla="*/ 2122485 w 2829381"/>
              <a:gd name="connsiteY2128" fmla="*/ 2656923 h 2874765"/>
              <a:gd name="connsiteX2129" fmla="*/ 2087210 w 2829381"/>
              <a:gd name="connsiteY2129" fmla="*/ 2669955 h 2874765"/>
              <a:gd name="connsiteX2130" fmla="*/ 2034174 w 2829381"/>
              <a:gd name="connsiteY2130" fmla="*/ 2686570 h 2874765"/>
              <a:gd name="connsiteX2131" fmla="*/ 1983746 w 2829381"/>
              <a:gd name="connsiteY2131" fmla="*/ 2700172 h 2874765"/>
              <a:gd name="connsiteX2132" fmla="*/ 1931606 w 2829381"/>
              <a:gd name="connsiteY2132" fmla="*/ 2710272 h 2874765"/>
              <a:gd name="connsiteX2133" fmla="*/ 1884681 w 2829381"/>
              <a:gd name="connsiteY2133" fmla="*/ 2717847 h 2874765"/>
              <a:gd name="connsiteX2134" fmla="*/ 1833519 w 2829381"/>
              <a:gd name="connsiteY2134" fmla="*/ 2723792 h 2874765"/>
              <a:gd name="connsiteX2135" fmla="*/ 1776655 w 2829381"/>
              <a:gd name="connsiteY2135" fmla="*/ 2729820 h 2874765"/>
              <a:gd name="connsiteX2136" fmla="*/ 1751074 w 2829381"/>
              <a:gd name="connsiteY2136" fmla="*/ 2731449 h 2874765"/>
              <a:gd name="connsiteX2137" fmla="*/ 1702112 w 2829381"/>
              <a:gd name="connsiteY2137" fmla="*/ 2733485 h 2874765"/>
              <a:gd name="connsiteX2138" fmla="*/ 1645247 w 2829381"/>
              <a:gd name="connsiteY2138" fmla="*/ 2734218 h 2874765"/>
              <a:gd name="connsiteX2139" fmla="*/ 1558647 w 2829381"/>
              <a:gd name="connsiteY2139" fmla="*/ 2728679 h 2874765"/>
              <a:gd name="connsiteX2140" fmla="*/ 1480519 w 2829381"/>
              <a:gd name="connsiteY2140" fmla="*/ 2717928 h 2874765"/>
              <a:gd name="connsiteX2141" fmla="*/ 1436119 w 2829381"/>
              <a:gd name="connsiteY2141" fmla="*/ 2709946 h 2874765"/>
              <a:gd name="connsiteX2142" fmla="*/ 1391475 w 2829381"/>
              <a:gd name="connsiteY2142" fmla="*/ 2699439 h 2874765"/>
              <a:gd name="connsiteX2143" fmla="*/ 1335914 w 2829381"/>
              <a:gd name="connsiteY2143" fmla="*/ 2686082 h 2874765"/>
              <a:gd name="connsiteX2144" fmla="*/ 1312614 w 2829381"/>
              <a:gd name="connsiteY2144" fmla="*/ 2679647 h 2874765"/>
              <a:gd name="connsiteX2145" fmla="*/ 1243366 w 2829381"/>
              <a:gd name="connsiteY2145" fmla="*/ 2658552 h 2874765"/>
              <a:gd name="connsiteX2146" fmla="*/ 1191553 w 2829381"/>
              <a:gd name="connsiteY2146" fmla="*/ 2641448 h 2874765"/>
              <a:gd name="connsiteX2147" fmla="*/ 1132000 w 2829381"/>
              <a:gd name="connsiteY2147" fmla="*/ 2621655 h 2874765"/>
              <a:gd name="connsiteX2148" fmla="*/ 1070166 w 2829381"/>
              <a:gd name="connsiteY2148" fmla="*/ 2594777 h 2874765"/>
              <a:gd name="connsiteX2149" fmla="*/ 1007028 w 2829381"/>
              <a:gd name="connsiteY2149" fmla="*/ 2556496 h 2874765"/>
              <a:gd name="connsiteX2150" fmla="*/ 936477 w 2829381"/>
              <a:gd name="connsiteY2150" fmla="*/ 2494188 h 2874765"/>
              <a:gd name="connsiteX2151" fmla="*/ 898839 w 2829381"/>
              <a:gd name="connsiteY2151" fmla="*/ 2448332 h 2874765"/>
              <a:gd name="connsiteX2152" fmla="*/ 859653 w 2829381"/>
              <a:gd name="connsiteY2152" fmla="*/ 2386431 h 2874765"/>
              <a:gd name="connsiteX2153" fmla="*/ 836027 w 2829381"/>
              <a:gd name="connsiteY2153" fmla="*/ 2339842 h 2874765"/>
              <a:gd name="connsiteX2154" fmla="*/ 806780 w 2829381"/>
              <a:gd name="connsiteY2154" fmla="*/ 2264095 h 2874765"/>
              <a:gd name="connsiteX2155" fmla="*/ 786495 w 2829381"/>
              <a:gd name="connsiteY2155" fmla="*/ 2193153 h 2874765"/>
              <a:gd name="connsiteX2156" fmla="*/ 771505 w 2829381"/>
              <a:gd name="connsiteY2156" fmla="*/ 2123921 h 2874765"/>
              <a:gd name="connsiteX2157" fmla="*/ 754722 w 2829381"/>
              <a:gd name="connsiteY2157" fmla="*/ 2053468 h 2874765"/>
              <a:gd name="connsiteX2158" fmla="*/ 731667 w 2829381"/>
              <a:gd name="connsiteY2158" fmla="*/ 1978046 h 2874765"/>
              <a:gd name="connsiteX2159" fmla="*/ 705272 w 2829381"/>
              <a:gd name="connsiteY2159" fmla="*/ 1901891 h 2874765"/>
              <a:gd name="connsiteX2160" fmla="*/ 683438 w 2829381"/>
              <a:gd name="connsiteY2160" fmla="*/ 1840560 h 2874765"/>
              <a:gd name="connsiteX2161" fmla="*/ 647022 w 2829381"/>
              <a:gd name="connsiteY2161" fmla="*/ 1757238 h 2874765"/>
              <a:gd name="connsiteX2162" fmla="*/ 645311 w 2829381"/>
              <a:gd name="connsiteY2162" fmla="*/ 1753573 h 2874765"/>
              <a:gd name="connsiteX2163" fmla="*/ 612643 w 2829381"/>
              <a:gd name="connsiteY2163" fmla="*/ 1689065 h 2874765"/>
              <a:gd name="connsiteX2164" fmla="*/ 612887 w 2829381"/>
              <a:gd name="connsiteY2164" fmla="*/ 1679210 h 2874765"/>
              <a:gd name="connsiteX2165" fmla="*/ 712929 w 2829381"/>
              <a:gd name="connsiteY2165" fmla="*/ 1721482 h 2874765"/>
              <a:gd name="connsiteX2166" fmla="*/ 708286 w 2829381"/>
              <a:gd name="connsiteY2166" fmla="*/ 1703889 h 2874765"/>
              <a:gd name="connsiteX2167" fmla="*/ 704783 w 2829381"/>
              <a:gd name="connsiteY2167" fmla="*/ 1679373 h 2874765"/>
              <a:gd name="connsiteX2168" fmla="*/ 720180 w 2829381"/>
              <a:gd name="connsiteY2168" fmla="*/ 1666830 h 2874765"/>
              <a:gd name="connsiteX2169" fmla="*/ 744458 w 2829381"/>
              <a:gd name="connsiteY2169" fmla="*/ 1672450 h 2874765"/>
              <a:gd name="connsiteX2170" fmla="*/ 796923 w 2829381"/>
              <a:gd name="connsiteY2170" fmla="*/ 1684015 h 2874765"/>
              <a:gd name="connsiteX2171" fmla="*/ 829754 w 2829381"/>
              <a:gd name="connsiteY2171" fmla="*/ 1691916 h 2874765"/>
              <a:gd name="connsiteX2172" fmla="*/ 894929 w 2829381"/>
              <a:gd name="connsiteY2172" fmla="*/ 1712197 h 2874765"/>
              <a:gd name="connsiteX2173" fmla="*/ 923768 w 2829381"/>
              <a:gd name="connsiteY2173" fmla="*/ 1724821 h 2874765"/>
              <a:gd name="connsiteX2174" fmla="*/ 975500 w 2829381"/>
              <a:gd name="connsiteY2174" fmla="*/ 1749174 h 2874765"/>
              <a:gd name="connsiteX2175" fmla="*/ 1034564 w 2829381"/>
              <a:gd name="connsiteY2175" fmla="*/ 1778496 h 2874765"/>
              <a:gd name="connsiteX2176" fmla="*/ 1071306 w 2829381"/>
              <a:gd name="connsiteY2176" fmla="*/ 1794460 h 2874765"/>
              <a:gd name="connsiteX2177" fmla="*/ 1148293 w 2829381"/>
              <a:gd name="connsiteY2177" fmla="*/ 1833148 h 2874765"/>
              <a:gd name="connsiteX2178" fmla="*/ 1204995 w 2829381"/>
              <a:gd name="connsiteY2178" fmla="*/ 1863366 h 2874765"/>
              <a:gd name="connsiteX2179" fmla="*/ 1270088 w 2829381"/>
              <a:gd name="connsiteY2179" fmla="*/ 1900099 h 2874765"/>
              <a:gd name="connsiteX2180" fmla="*/ 1339580 w 2829381"/>
              <a:gd name="connsiteY2180" fmla="*/ 1935692 h 2874765"/>
              <a:gd name="connsiteX2181" fmla="*/ 1375996 w 2829381"/>
              <a:gd name="connsiteY2181" fmla="*/ 1954426 h 2874765"/>
              <a:gd name="connsiteX2182" fmla="*/ 1420885 w 2829381"/>
              <a:gd name="connsiteY2182" fmla="*/ 1975684 h 2874765"/>
              <a:gd name="connsiteX2183" fmla="*/ 1455753 w 2829381"/>
              <a:gd name="connsiteY2183" fmla="*/ 1992218 h 2874765"/>
              <a:gd name="connsiteX2184" fmla="*/ 1523860 w 2829381"/>
              <a:gd name="connsiteY2184" fmla="*/ 2022843 h 2874765"/>
              <a:gd name="connsiteX2185" fmla="*/ 1581539 w 2829381"/>
              <a:gd name="connsiteY2185" fmla="*/ 2047603 h 2874765"/>
              <a:gd name="connsiteX2186" fmla="*/ 1677590 w 2829381"/>
              <a:gd name="connsiteY2186" fmla="*/ 2070083 h 2874765"/>
              <a:gd name="connsiteX2187" fmla="*/ 1734047 w 2829381"/>
              <a:gd name="connsiteY2187" fmla="*/ 2065441 h 2874765"/>
              <a:gd name="connsiteX2188" fmla="*/ 1779832 w 2829381"/>
              <a:gd name="connsiteY2188" fmla="*/ 2056726 h 2874765"/>
              <a:gd name="connsiteX2189" fmla="*/ 1814048 w 2829381"/>
              <a:gd name="connsiteY2189" fmla="*/ 2047929 h 2874765"/>
              <a:gd name="connsiteX2190" fmla="*/ 1846391 w 2829381"/>
              <a:gd name="connsiteY2190" fmla="*/ 2038644 h 2874765"/>
              <a:gd name="connsiteX2191" fmla="*/ 1893642 w 2829381"/>
              <a:gd name="connsiteY2191" fmla="*/ 2020644 h 2874765"/>
              <a:gd name="connsiteX2192" fmla="*/ 1935110 w 2829381"/>
              <a:gd name="connsiteY2192" fmla="*/ 2001177 h 2874765"/>
              <a:gd name="connsiteX2193" fmla="*/ 1997514 w 2829381"/>
              <a:gd name="connsiteY2193" fmla="*/ 1960046 h 2874765"/>
              <a:gd name="connsiteX2194" fmla="*/ 2045091 w 2829381"/>
              <a:gd name="connsiteY2194" fmla="*/ 1923394 h 2874765"/>
              <a:gd name="connsiteX2195" fmla="*/ 2121182 w 2829381"/>
              <a:gd name="connsiteY2195" fmla="*/ 1852859 h 2874765"/>
              <a:gd name="connsiteX2196" fmla="*/ 2160612 w 2829381"/>
              <a:gd name="connsiteY2196" fmla="*/ 1808225 h 2874765"/>
              <a:gd name="connsiteX2197" fmla="*/ 2193933 w 2829381"/>
              <a:gd name="connsiteY2197" fmla="*/ 1763998 h 2874765"/>
              <a:gd name="connsiteX2198" fmla="*/ 2214626 w 2829381"/>
              <a:gd name="connsiteY2198" fmla="*/ 1732477 h 2874765"/>
              <a:gd name="connsiteX2199" fmla="*/ 2241591 w 2829381"/>
              <a:gd name="connsiteY2199" fmla="*/ 1685889 h 2874765"/>
              <a:gd name="connsiteX2200" fmla="*/ 2266846 w 2829381"/>
              <a:gd name="connsiteY2200" fmla="*/ 1637264 h 2874765"/>
              <a:gd name="connsiteX2201" fmla="*/ 2284769 w 2829381"/>
              <a:gd name="connsiteY2201" fmla="*/ 1599553 h 2874765"/>
              <a:gd name="connsiteX2202" fmla="*/ 2318089 w 2829381"/>
              <a:gd name="connsiteY2202" fmla="*/ 1520303 h 2874765"/>
              <a:gd name="connsiteX2203" fmla="*/ 2340086 w 2829381"/>
              <a:gd name="connsiteY2203" fmla="*/ 1447976 h 2874765"/>
              <a:gd name="connsiteX2204" fmla="*/ 2353365 w 2829381"/>
              <a:gd name="connsiteY2204" fmla="*/ 1379396 h 2874765"/>
              <a:gd name="connsiteX2205" fmla="*/ 2362001 w 2829381"/>
              <a:gd name="connsiteY2205" fmla="*/ 1315785 h 2874765"/>
              <a:gd name="connsiteX2206" fmla="*/ 2363793 w 2829381"/>
              <a:gd name="connsiteY2206" fmla="*/ 1266019 h 2874765"/>
              <a:gd name="connsiteX2207" fmla="*/ 2358090 w 2829381"/>
              <a:gd name="connsiteY2207" fmla="*/ 1191412 h 2874765"/>
              <a:gd name="connsiteX2208" fmla="*/ 2350921 w 2829381"/>
              <a:gd name="connsiteY2208" fmla="*/ 1135620 h 2874765"/>
              <a:gd name="connsiteX2209" fmla="*/ 2337723 w 2829381"/>
              <a:gd name="connsiteY2209" fmla="*/ 1075103 h 2874765"/>
              <a:gd name="connsiteX2210" fmla="*/ 2328192 w 2829381"/>
              <a:gd name="connsiteY2210" fmla="*/ 1040243 h 2874765"/>
              <a:gd name="connsiteX2211" fmla="*/ 2305544 w 2829381"/>
              <a:gd name="connsiteY2211" fmla="*/ 975735 h 2874765"/>
              <a:gd name="connsiteX2212" fmla="*/ 2283792 w 2829381"/>
              <a:gd name="connsiteY2212" fmla="*/ 924667 h 2874765"/>
              <a:gd name="connsiteX2213" fmla="*/ 2259840 w 2829381"/>
              <a:gd name="connsiteY2213" fmla="*/ 869282 h 2874765"/>
              <a:gd name="connsiteX2214" fmla="*/ 2245502 w 2829381"/>
              <a:gd name="connsiteY2214" fmla="*/ 840449 h 2874765"/>
              <a:gd name="connsiteX2215" fmla="*/ 2231571 w 2829381"/>
              <a:gd name="connsiteY2215" fmla="*/ 812267 h 2874765"/>
              <a:gd name="connsiteX2216" fmla="*/ 2192711 w 2829381"/>
              <a:gd name="connsiteY2216" fmla="*/ 738067 h 2874765"/>
              <a:gd name="connsiteX2217" fmla="*/ 2147333 w 2829381"/>
              <a:gd name="connsiteY2217" fmla="*/ 658329 h 2874765"/>
              <a:gd name="connsiteX2218" fmla="*/ 2115316 w 2829381"/>
              <a:gd name="connsiteY2218" fmla="*/ 607342 h 2874765"/>
              <a:gd name="connsiteX2219" fmla="*/ 2082240 w 2829381"/>
              <a:gd name="connsiteY2219" fmla="*/ 561975 h 2874765"/>
              <a:gd name="connsiteX2220" fmla="*/ 2051201 w 2829381"/>
              <a:gd name="connsiteY2220" fmla="*/ 526056 h 2874765"/>
              <a:gd name="connsiteX2221" fmla="*/ 2003379 w 2829381"/>
              <a:gd name="connsiteY2221" fmla="*/ 478815 h 2874765"/>
              <a:gd name="connsiteX2222" fmla="*/ 1945456 w 2829381"/>
              <a:gd name="connsiteY2222" fmla="*/ 430109 h 2874765"/>
              <a:gd name="connsiteX2223" fmla="*/ 1879385 w 2829381"/>
              <a:gd name="connsiteY2223" fmla="*/ 388977 h 2874765"/>
              <a:gd name="connsiteX2224" fmla="*/ 1855027 w 2829381"/>
              <a:gd name="connsiteY2224" fmla="*/ 376434 h 2874765"/>
              <a:gd name="connsiteX2225" fmla="*/ 1819344 w 2829381"/>
              <a:gd name="connsiteY2225" fmla="*/ 361773 h 2874765"/>
              <a:gd name="connsiteX2226" fmla="*/ 1742845 w 2829381"/>
              <a:gd name="connsiteY2226" fmla="*/ 334895 h 2874765"/>
              <a:gd name="connsiteX2227" fmla="*/ 1644432 w 2829381"/>
              <a:gd name="connsiteY2227" fmla="*/ 307528 h 2874765"/>
              <a:gd name="connsiteX2228" fmla="*/ 1584554 w 2829381"/>
              <a:gd name="connsiteY2228" fmla="*/ 296207 h 2874765"/>
              <a:gd name="connsiteX2229" fmla="*/ 1522149 w 2829381"/>
              <a:gd name="connsiteY2229" fmla="*/ 289202 h 2874765"/>
              <a:gd name="connsiteX2230" fmla="*/ 1403125 w 2829381"/>
              <a:gd name="connsiteY2230" fmla="*/ 286596 h 2874765"/>
              <a:gd name="connsiteX2231" fmla="*/ 1332003 w 2829381"/>
              <a:gd name="connsiteY2231" fmla="*/ 295148 h 2874765"/>
              <a:gd name="connsiteX2232" fmla="*/ 1286789 w 2829381"/>
              <a:gd name="connsiteY2232" fmla="*/ 313474 h 2874765"/>
              <a:gd name="connsiteX2233" fmla="*/ 1284752 w 2829381"/>
              <a:gd name="connsiteY2233" fmla="*/ 314614 h 2874765"/>
              <a:gd name="connsiteX2234" fmla="*/ 1280516 w 2829381"/>
              <a:gd name="connsiteY2234" fmla="*/ 313230 h 2874765"/>
              <a:gd name="connsiteX2235" fmla="*/ 1281167 w 2829381"/>
              <a:gd name="connsiteY2235" fmla="*/ 309076 h 2874765"/>
              <a:gd name="connsiteX2236" fmla="*/ 1294609 w 2829381"/>
              <a:gd name="connsiteY2236" fmla="*/ 298895 h 2874765"/>
              <a:gd name="connsiteX2237" fmla="*/ 1350741 w 2829381"/>
              <a:gd name="connsiteY2237" fmla="*/ 260044 h 2874765"/>
              <a:gd name="connsiteX2238" fmla="*/ 1417870 w 2829381"/>
              <a:gd name="connsiteY2238" fmla="*/ 227057 h 2874765"/>
              <a:gd name="connsiteX2239" fmla="*/ 1473839 w 2829381"/>
              <a:gd name="connsiteY2239" fmla="*/ 212152 h 2874765"/>
              <a:gd name="connsiteX2240" fmla="*/ 1510988 w 2829381"/>
              <a:gd name="connsiteY2240" fmla="*/ 205066 h 2874765"/>
              <a:gd name="connsiteX2241" fmla="*/ 1562964 w 2829381"/>
              <a:gd name="connsiteY2241" fmla="*/ 198957 h 2874765"/>
              <a:gd name="connsiteX2242" fmla="*/ 1623251 w 2829381"/>
              <a:gd name="connsiteY2242" fmla="*/ 197491 h 2874765"/>
              <a:gd name="connsiteX2243" fmla="*/ 1678567 w 2829381"/>
              <a:gd name="connsiteY2243" fmla="*/ 201889 h 2874765"/>
              <a:gd name="connsiteX2244" fmla="*/ 1758406 w 2829381"/>
              <a:gd name="connsiteY2244" fmla="*/ 216957 h 2874765"/>
              <a:gd name="connsiteX2245" fmla="*/ 1803376 w 2829381"/>
              <a:gd name="connsiteY2245" fmla="*/ 229337 h 2874765"/>
              <a:gd name="connsiteX2246" fmla="*/ 1840281 w 2829381"/>
              <a:gd name="connsiteY2246" fmla="*/ 240414 h 2874765"/>
              <a:gd name="connsiteX2247" fmla="*/ 1901219 w 2829381"/>
              <a:gd name="connsiteY2247" fmla="*/ 263546 h 2874765"/>
              <a:gd name="connsiteX2248" fmla="*/ 1980406 w 2829381"/>
              <a:gd name="connsiteY2248" fmla="*/ 303211 h 2874765"/>
              <a:gd name="connsiteX2249" fmla="*/ 2045172 w 2829381"/>
              <a:gd name="connsiteY2249" fmla="*/ 345484 h 2874765"/>
              <a:gd name="connsiteX2250" fmla="*/ 2076130 w 2829381"/>
              <a:gd name="connsiteY2250" fmla="*/ 368534 h 2874765"/>
              <a:gd name="connsiteX2251" fmla="*/ 2107658 w 2829381"/>
              <a:gd name="connsiteY2251" fmla="*/ 394923 h 2874765"/>
              <a:gd name="connsiteX2252" fmla="*/ 2158168 w 2829381"/>
              <a:gd name="connsiteY2252" fmla="*/ 438661 h 2874765"/>
              <a:gd name="connsiteX2253" fmla="*/ 2202161 w 2829381"/>
              <a:gd name="connsiteY2253" fmla="*/ 483132 h 2874765"/>
              <a:gd name="connsiteX2254" fmla="*/ 2232874 w 2829381"/>
              <a:gd name="connsiteY2254" fmla="*/ 517096 h 2874765"/>
              <a:gd name="connsiteX2255" fmla="*/ 2263669 w 2829381"/>
              <a:gd name="connsiteY2255" fmla="*/ 557251 h 2874765"/>
              <a:gd name="connsiteX2256" fmla="*/ 2287458 w 2829381"/>
              <a:gd name="connsiteY2256" fmla="*/ 590726 h 2874765"/>
              <a:gd name="connsiteX2257" fmla="*/ 2322000 w 2829381"/>
              <a:gd name="connsiteY2257" fmla="*/ 646845 h 2874765"/>
              <a:gd name="connsiteX2258" fmla="*/ 2365178 w 2829381"/>
              <a:gd name="connsiteY2258" fmla="*/ 728701 h 2874765"/>
              <a:gd name="connsiteX2259" fmla="*/ 2409252 w 2829381"/>
              <a:gd name="connsiteY2259" fmla="*/ 834910 h 2874765"/>
              <a:gd name="connsiteX2260" fmla="*/ 2427093 w 2829381"/>
              <a:gd name="connsiteY2260" fmla="*/ 886630 h 2874765"/>
              <a:gd name="connsiteX2261" fmla="*/ 2449497 w 2829381"/>
              <a:gd name="connsiteY2261" fmla="*/ 975491 h 2874765"/>
              <a:gd name="connsiteX2262" fmla="*/ 2456829 w 2829381"/>
              <a:gd name="connsiteY2262" fmla="*/ 1019718 h 2874765"/>
              <a:gd name="connsiteX2263" fmla="*/ 2460088 w 2829381"/>
              <a:gd name="connsiteY2263" fmla="*/ 1041139 h 2874765"/>
              <a:gd name="connsiteX2264" fmla="*/ 2462124 w 2829381"/>
              <a:gd name="connsiteY2264" fmla="*/ 1044315 h 2874765"/>
              <a:gd name="connsiteX2265" fmla="*/ 2464324 w 2829381"/>
              <a:gd name="connsiteY2265" fmla="*/ 1023302 h 2874765"/>
              <a:gd name="connsiteX2266" fmla="*/ 2467501 w 2829381"/>
              <a:gd name="connsiteY2266" fmla="*/ 984776 h 2874765"/>
              <a:gd name="connsiteX2267" fmla="*/ 2469457 w 2829381"/>
              <a:gd name="connsiteY2267" fmla="*/ 954396 h 2874765"/>
              <a:gd name="connsiteX2268" fmla="*/ 2474019 w 2829381"/>
              <a:gd name="connsiteY2268" fmla="*/ 890051 h 2874765"/>
              <a:gd name="connsiteX2269" fmla="*/ 2477929 w 2829381"/>
              <a:gd name="connsiteY2269" fmla="*/ 824973 h 2874765"/>
              <a:gd name="connsiteX2270" fmla="*/ 2482003 w 2829381"/>
              <a:gd name="connsiteY2270" fmla="*/ 776104 h 2874765"/>
              <a:gd name="connsiteX2271" fmla="*/ 2482899 w 2829381"/>
              <a:gd name="connsiteY2271" fmla="*/ 750529 h 2874765"/>
              <a:gd name="connsiteX2272" fmla="*/ 2486076 w 2829381"/>
              <a:gd name="connsiteY2272" fmla="*/ 703940 h 2874765"/>
              <a:gd name="connsiteX2273" fmla="*/ 2490475 w 2829381"/>
              <a:gd name="connsiteY2273" fmla="*/ 656944 h 2874765"/>
              <a:gd name="connsiteX2274" fmla="*/ 2496748 w 2829381"/>
              <a:gd name="connsiteY2274" fmla="*/ 610681 h 2874765"/>
              <a:gd name="connsiteX2275" fmla="*/ 2503347 w 2829381"/>
              <a:gd name="connsiteY2275" fmla="*/ 563604 h 2874765"/>
              <a:gd name="connsiteX2276" fmla="*/ 2510272 w 2829381"/>
              <a:gd name="connsiteY2276" fmla="*/ 525567 h 2874765"/>
              <a:gd name="connsiteX2277" fmla="*/ 2519641 w 2829381"/>
              <a:gd name="connsiteY2277" fmla="*/ 481503 h 2874765"/>
              <a:gd name="connsiteX2278" fmla="*/ 2540985 w 2829381"/>
              <a:gd name="connsiteY2278" fmla="*/ 406570 h 2874765"/>
              <a:gd name="connsiteX2279" fmla="*/ 2557768 w 2829381"/>
              <a:gd name="connsiteY2279" fmla="*/ 356235 h 2874765"/>
              <a:gd name="connsiteX2280" fmla="*/ 2573817 w 2829381"/>
              <a:gd name="connsiteY2280" fmla="*/ 315103 h 2874765"/>
              <a:gd name="connsiteX2281" fmla="*/ 2595976 w 2829381"/>
              <a:gd name="connsiteY2281" fmla="*/ 265256 h 2874765"/>
              <a:gd name="connsiteX2282" fmla="*/ 2643553 w 2829381"/>
              <a:gd name="connsiteY2282" fmla="*/ 185029 h 2874765"/>
              <a:gd name="connsiteX2283" fmla="*/ 2681436 w 2829381"/>
              <a:gd name="connsiteY2283" fmla="*/ 139092 h 2874765"/>
              <a:gd name="connsiteX2284" fmla="*/ 2759075 w 2829381"/>
              <a:gd name="connsiteY2284" fmla="*/ 57399 h 2874765"/>
              <a:gd name="connsiteX2285" fmla="*/ 2794025 w 2829381"/>
              <a:gd name="connsiteY2285" fmla="*/ 25145 h 2874765"/>
              <a:gd name="connsiteX2286" fmla="*/ 2815776 w 2829381"/>
              <a:gd name="connsiteY2286" fmla="*/ 4783 h 2874765"/>
              <a:gd name="connsiteX2287" fmla="*/ 2815613 w 2829381"/>
              <a:gd name="connsiteY2287" fmla="*/ 5108 h 2874765"/>
              <a:gd name="connsiteX2288" fmla="*/ 2821306 w 2829381"/>
              <a:gd name="connsiteY2288" fmla="*/ 771 h 287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Lst>
            <a:rect l="l" t="t" r="r" b="b"/>
            <a:pathLst>
              <a:path w="2829381" h="2874765">
                <a:moveTo>
                  <a:pt x="1615511" y="2546397"/>
                </a:moveTo>
                <a:cubicBezTo>
                  <a:pt x="1614045" y="2546723"/>
                  <a:pt x="1613067" y="2549247"/>
                  <a:pt x="1612089" y="2550958"/>
                </a:cubicBezTo>
                <a:cubicBezTo>
                  <a:pt x="1611764" y="2551609"/>
                  <a:pt x="1611764" y="2552505"/>
                  <a:pt x="1611764" y="2553320"/>
                </a:cubicBezTo>
                <a:cubicBezTo>
                  <a:pt x="1612497" y="2562931"/>
                  <a:pt x="1613149" y="2572542"/>
                  <a:pt x="1614126" y="2582153"/>
                </a:cubicBezTo>
                <a:cubicBezTo>
                  <a:pt x="1614615" y="2587447"/>
                  <a:pt x="1615837" y="2592578"/>
                  <a:pt x="1616815" y="2598361"/>
                </a:cubicBezTo>
                <a:cubicBezTo>
                  <a:pt x="1610949" y="2600642"/>
                  <a:pt x="1605654" y="2602678"/>
                  <a:pt x="1600521" y="2604796"/>
                </a:cubicBezTo>
                <a:cubicBezTo>
                  <a:pt x="1590093" y="2609112"/>
                  <a:pt x="1579665" y="2613348"/>
                  <a:pt x="1569400" y="2617990"/>
                </a:cubicBezTo>
                <a:cubicBezTo>
                  <a:pt x="1561416" y="2621655"/>
                  <a:pt x="1553596" y="2625728"/>
                  <a:pt x="1546019" y="2630126"/>
                </a:cubicBezTo>
                <a:cubicBezTo>
                  <a:pt x="1544308" y="2631103"/>
                  <a:pt x="1543982" y="2634361"/>
                  <a:pt x="1543005" y="2636561"/>
                </a:cubicBezTo>
                <a:cubicBezTo>
                  <a:pt x="1543575" y="2637294"/>
                  <a:pt x="1544064" y="2638027"/>
                  <a:pt x="1544634" y="2638760"/>
                </a:cubicBezTo>
                <a:cubicBezTo>
                  <a:pt x="1564024" y="2637782"/>
                  <a:pt x="1583413" y="2636723"/>
                  <a:pt x="1603780" y="2635665"/>
                </a:cubicBezTo>
                <a:cubicBezTo>
                  <a:pt x="1602476" y="2637456"/>
                  <a:pt x="1601662" y="2638760"/>
                  <a:pt x="1600684" y="2639900"/>
                </a:cubicBezTo>
                <a:cubicBezTo>
                  <a:pt x="1594004" y="2647963"/>
                  <a:pt x="1587079" y="2655864"/>
                  <a:pt x="1580806" y="2664172"/>
                </a:cubicBezTo>
                <a:cubicBezTo>
                  <a:pt x="1577384" y="2668733"/>
                  <a:pt x="1573637" y="2673620"/>
                  <a:pt x="1575103" y="2680136"/>
                </a:cubicBezTo>
                <a:cubicBezTo>
                  <a:pt x="1577954" y="2681928"/>
                  <a:pt x="1580236" y="2682416"/>
                  <a:pt x="1582761" y="2681357"/>
                </a:cubicBezTo>
                <a:cubicBezTo>
                  <a:pt x="1583576" y="2680950"/>
                  <a:pt x="1584472" y="2680462"/>
                  <a:pt x="1585450" y="2679729"/>
                </a:cubicBezTo>
                <a:cubicBezTo>
                  <a:pt x="1594655" y="2672805"/>
                  <a:pt x="1603698" y="2665801"/>
                  <a:pt x="1612089" y="2657819"/>
                </a:cubicBezTo>
                <a:cubicBezTo>
                  <a:pt x="1615185" y="2654887"/>
                  <a:pt x="1618933" y="2652687"/>
                  <a:pt x="1623740" y="2649185"/>
                </a:cubicBezTo>
                <a:cubicBezTo>
                  <a:pt x="1623251" y="2653176"/>
                  <a:pt x="1623088" y="2655294"/>
                  <a:pt x="1622680" y="2657330"/>
                </a:cubicBezTo>
                <a:cubicBezTo>
                  <a:pt x="1621377" y="2664660"/>
                  <a:pt x="1619747" y="2671991"/>
                  <a:pt x="1618688" y="2679403"/>
                </a:cubicBezTo>
                <a:cubicBezTo>
                  <a:pt x="1618037" y="2683882"/>
                  <a:pt x="1617874" y="2688525"/>
                  <a:pt x="1623088" y="2692516"/>
                </a:cubicBezTo>
                <a:cubicBezTo>
                  <a:pt x="1624962" y="2690399"/>
                  <a:pt x="1627324" y="2688606"/>
                  <a:pt x="1628383" y="2686163"/>
                </a:cubicBezTo>
                <a:cubicBezTo>
                  <a:pt x="1630827" y="2680543"/>
                  <a:pt x="1632782" y="2674678"/>
                  <a:pt x="1634737" y="2668814"/>
                </a:cubicBezTo>
                <a:cubicBezTo>
                  <a:pt x="1637426" y="2660751"/>
                  <a:pt x="1639789" y="2652606"/>
                  <a:pt x="1642640" y="2643565"/>
                </a:cubicBezTo>
                <a:cubicBezTo>
                  <a:pt x="1649972" y="2658145"/>
                  <a:pt x="1656571" y="2671584"/>
                  <a:pt x="1663414" y="2684941"/>
                </a:cubicBezTo>
                <a:cubicBezTo>
                  <a:pt x="1665614" y="2689340"/>
                  <a:pt x="1668465" y="2692109"/>
                  <a:pt x="1670746" y="2692516"/>
                </a:cubicBezTo>
                <a:cubicBezTo>
                  <a:pt x="1671480" y="2692679"/>
                  <a:pt x="1672213" y="2692516"/>
                  <a:pt x="1672783" y="2692109"/>
                </a:cubicBezTo>
                <a:cubicBezTo>
                  <a:pt x="1676531" y="2689421"/>
                  <a:pt x="1675716" y="2684941"/>
                  <a:pt x="1675146" y="2681195"/>
                </a:cubicBezTo>
                <a:cubicBezTo>
                  <a:pt x="1673516" y="2670932"/>
                  <a:pt x="1671398" y="2660669"/>
                  <a:pt x="1669443" y="2650407"/>
                </a:cubicBezTo>
                <a:cubicBezTo>
                  <a:pt x="1668058" y="2643158"/>
                  <a:pt x="1666510" y="2635909"/>
                  <a:pt x="1664881" y="2628008"/>
                </a:cubicBezTo>
                <a:cubicBezTo>
                  <a:pt x="1667977" y="2627846"/>
                  <a:pt x="1670339" y="2627683"/>
                  <a:pt x="1672702" y="2627601"/>
                </a:cubicBezTo>
                <a:cubicBezTo>
                  <a:pt x="1682315" y="2627275"/>
                  <a:pt x="1692009" y="2627194"/>
                  <a:pt x="1701297" y="2624180"/>
                </a:cubicBezTo>
                <a:lnTo>
                  <a:pt x="1701297" y="2623936"/>
                </a:lnTo>
                <a:cubicBezTo>
                  <a:pt x="1705207" y="2622714"/>
                  <a:pt x="1708222" y="2619701"/>
                  <a:pt x="1708466" y="2616280"/>
                </a:cubicBezTo>
                <a:cubicBezTo>
                  <a:pt x="1708792" y="2611800"/>
                  <a:pt x="1705207" y="2611067"/>
                  <a:pt x="1702193" y="2610171"/>
                </a:cubicBezTo>
                <a:cubicBezTo>
                  <a:pt x="1692009" y="2606995"/>
                  <a:pt x="1681500" y="2605203"/>
                  <a:pt x="1670828" y="2604796"/>
                </a:cubicBezTo>
                <a:cubicBezTo>
                  <a:pt x="1670176" y="2604796"/>
                  <a:pt x="1669606" y="2604714"/>
                  <a:pt x="1668954" y="2604714"/>
                </a:cubicBezTo>
                <a:cubicBezTo>
                  <a:pt x="1668710" y="2604714"/>
                  <a:pt x="1668465" y="2604714"/>
                  <a:pt x="1668221" y="2604714"/>
                </a:cubicBezTo>
                <a:cubicBezTo>
                  <a:pt x="1666999" y="2604633"/>
                  <a:pt x="1665777" y="2604470"/>
                  <a:pt x="1664392" y="2604307"/>
                </a:cubicBezTo>
                <a:cubicBezTo>
                  <a:pt x="1664148" y="2604225"/>
                  <a:pt x="1663822" y="2604144"/>
                  <a:pt x="1663496" y="2604144"/>
                </a:cubicBezTo>
                <a:cubicBezTo>
                  <a:pt x="1667325" y="2593963"/>
                  <a:pt x="1671072" y="2584515"/>
                  <a:pt x="1674249" y="2574904"/>
                </a:cubicBezTo>
                <a:cubicBezTo>
                  <a:pt x="1675797" y="2570098"/>
                  <a:pt x="1676286" y="2565049"/>
                  <a:pt x="1677264" y="2560080"/>
                </a:cubicBezTo>
                <a:cubicBezTo>
                  <a:pt x="1677916" y="2556822"/>
                  <a:pt x="1676205" y="2554379"/>
                  <a:pt x="1673435" y="2554053"/>
                </a:cubicBezTo>
                <a:cubicBezTo>
                  <a:pt x="1671561" y="2553809"/>
                  <a:pt x="1668710" y="2555112"/>
                  <a:pt x="1667488" y="2556659"/>
                </a:cubicBezTo>
                <a:cubicBezTo>
                  <a:pt x="1660970" y="2565211"/>
                  <a:pt x="1654860" y="2574008"/>
                  <a:pt x="1648669" y="2582804"/>
                </a:cubicBezTo>
                <a:cubicBezTo>
                  <a:pt x="1645980" y="2586470"/>
                  <a:pt x="1643536" y="2590379"/>
                  <a:pt x="1640522" y="2594940"/>
                </a:cubicBezTo>
                <a:cubicBezTo>
                  <a:pt x="1638892" y="2589646"/>
                  <a:pt x="1637345" y="2585899"/>
                  <a:pt x="1636530" y="2581990"/>
                </a:cubicBezTo>
                <a:cubicBezTo>
                  <a:pt x="1633841" y="2569691"/>
                  <a:pt x="1627731" y="2559021"/>
                  <a:pt x="1620644" y="2548840"/>
                </a:cubicBezTo>
                <a:cubicBezTo>
                  <a:pt x="1619829" y="2547700"/>
                  <a:pt x="1618118" y="2546641"/>
                  <a:pt x="1616652" y="2546397"/>
                </a:cubicBezTo>
                <a:cubicBezTo>
                  <a:pt x="1616244" y="2546397"/>
                  <a:pt x="1615837" y="2546397"/>
                  <a:pt x="1615511" y="2546397"/>
                </a:cubicBezTo>
                <a:close/>
                <a:moveTo>
                  <a:pt x="1966556" y="2410621"/>
                </a:moveTo>
                <a:cubicBezTo>
                  <a:pt x="1962890" y="2410947"/>
                  <a:pt x="1961016" y="2412495"/>
                  <a:pt x="1960364" y="2415182"/>
                </a:cubicBezTo>
                <a:cubicBezTo>
                  <a:pt x="1960120" y="2416078"/>
                  <a:pt x="1960039" y="2417056"/>
                  <a:pt x="1960039" y="2418196"/>
                </a:cubicBezTo>
                <a:cubicBezTo>
                  <a:pt x="1960039" y="2426504"/>
                  <a:pt x="1959713" y="2434893"/>
                  <a:pt x="1959631" y="2443201"/>
                </a:cubicBezTo>
                <a:cubicBezTo>
                  <a:pt x="1959468" y="2462015"/>
                  <a:pt x="1959631" y="2480749"/>
                  <a:pt x="1963134" y="2499319"/>
                </a:cubicBezTo>
                <a:cubicBezTo>
                  <a:pt x="1964438" y="2506405"/>
                  <a:pt x="1965497" y="2513491"/>
                  <a:pt x="1966800" y="2521799"/>
                </a:cubicBezTo>
                <a:cubicBezTo>
                  <a:pt x="1964356" y="2520252"/>
                  <a:pt x="1963053" y="2519519"/>
                  <a:pt x="1961831" y="2518623"/>
                </a:cubicBezTo>
                <a:cubicBezTo>
                  <a:pt x="1947004" y="2507138"/>
                  <a:pt x="1932584" y="2495165"/>
                  <a:pt x="1917349" y="2484251"/>
                </a:cubicBezTo>
                <a:cubicBezTo>
                  <a:pt x="1903663" y="2474396"/>
                  <a:pt x="1889162" y="2465599"/>
                  <a:pt x="1874905" y="2456477"/>
                </a:cubicBezTo>
                <a:cubicBezTo>
                  <a:pt x="1872542" y="2455011"/>
                  <a:pt x="1869609" y="2452486"/>
                  <a:pt x="1867002" y="2455581"/>
                </a:cubicBezTo>
                <a:cubicBezTo>
                  <a:pt x="1866432" y="2456314"/>
                  <a:pt x="1866025" y="2457047"/>
                  <a:pt x="1865862" y="2457780"/>
                </a:cubicBezTo>
                <a:cubicBezTo>
                  <a:pt x="1865292" y="2460061"/>
                  <a:pt x="1866432" y="2462423"/>
                  <a:pt x="1867735" y="2464541"/>
                </a:cubicBezTo>
                <a:cubicBezTo>
                  <a:pt x="1868306" y="2465436"/>
                  <a:pt x="1868957" y="2466332"/>
                  <a:pt x="1869691" y="2467147"/>
                </a:cubicBezTo>
                <a:cubicBezTo>
                  <a:pt x="1876534" y="2475047"/>
                  <a:pt x="1883214" y="2483111"/>
                  <a:pt x="1890465" y="2490686"/>
                </a:cubicBezTo>
                <a:cubicBezTo>
                  <a:pt x="1903011" y="2503799"/>
                  <a:pt x="1916046" y="2516505"/>
                  <a:pt x="1928836" y="2529455"/>
                </a:cubicBezTo>
                <a:cubicBezTo>
                  <a:pt x="1932177" y="2532795"/>
                  <a:pt x="1935517" y="2536216"/>
                  <a:pt x="1939590" y="2540370"/>
                </a:cubicBezTo>
                <a:cubicBezTo>
                  <a:pt x="1934946" y="2542487"/>
                  <a:pt x="1931281" y="2544523"/>
                  <a:pt x="1927288" y="2545908"/>
                </a:cubicBezTo>
                <a:cubicBezTo>
                  <a:pt x="1911891" y="2551284"/>
                  <a:pt x="1895842" y="2552994"/>
                  <a:pt x="1879874" y="2554867"/>
                </a:cubicBezTo>
                <a:cubicBezTo>
                  <a:pt x="1859263" y="2557311"/>
                  <a:pt x="1838896" y="2559999"/>
                  <a:pt x="1819018" y="2566107"/>
                </a:cubicBezTo>
                <a:cubicBezTo>
                  <a:pt x="1800199" y="2571809"/>
                  <a:pt x="1782113" y="2579221"/>
                  <a:pt x="1764434" y="2587773"/>
                </a:cubicBezTo>
                <a:cubicBezTo>
                  <a:pt x="1762235" y="2588831"/>
                  <a:pt x="1759791" y="2589809"/>
                  <a:pt x="1758569" y="2591601"/>
                </a:cubicBezTo>
                <a:cubicBezTo>
                  <a:pt x="1757835" y="2592660"/>
                  <a:pt x="1757591" y="2593963"/>
                  <a:pt x="1758080" y="2595673"/>
                </a:cubicBezTo>
                <a:cubicBezTo>
                  <a:pt x="1759383" y="2600153"/>
                  <a:pt x="1763864" y="2599094"/>
                  <a:pt x="1767611" y="2599013"/>
                </a:cubicBezTo>
                <a:cubicBezTo>
                  <a:pt x="1783498" y="2598524"/>
                  <a:pt x="1798977" y="2595673"/>
                  <a:pt x="1814619" y="2593474"/>
                </a:cubicBezTo>
                <a:cubicBezTo>
                  <a:pt x="1837593" y="2590216"/>
                  <a:pt x="1860241" y="2584270"/>
                  <a:pt x="1883540" y="2582804"/>
                </a:cubicBezTo>
                <a:cubicBezTo>
                  <a:pt x="1896005" y="2581990"/>
                  <a:pt x="1908388" y="2579709"/>
                  <a:pt x="1921912" y="2577917"/>
                </a:cubicBezTo>
                <a:cubicBezTo>
                  <a:pt x="1916861" y="2584352"/>
                  <a:pt x="1912461" y="2589972"/>
                  <a:pt x="1908062" y="2595592"/>
                </a:cubicBezTo>
                <a:cubicBezTo>
                  <a:pt x="1899019" y="2607157"/>
                  <a:pt x="1889650" y="2618560"/>
                  <a:pt x="1881096" y="2630452"/>
                </a:cubicBezTo>
                <a:cubicBezTo>
                  <a:pt x="1880282" y="2631674"/>
                  <a:pt x="1879630" y="2632895"/>
                  <a:pt x="1878815" y="2634117"/>
                </a:cubicBezTo>
                <a:cubicBezTo>
                  <a:pt x="1874905" y="2640144"/>
                  <a:pt x="1871402" y="2646497"/>
                  <a:pt x="1867899" y="2652850"/>
                </a:cubicBezTo>
                <a:cubicBezTo>
                  <a:pt x="1867654" y="2653258"/>
                  <a:pt x="1867247" y="2653991"/>
                  <a:pt x="1867247" y="2653991"/>
                </a:cubicBezTo>
                <a:cubicBezTo>
                  <a:pt x="1866595" y="2655294"/>
                  <a:pt x="1867410" y="2657412"/>
                  <a:pt x="1867491" y="2659122"/>
                </a:cubicBezTo>
                <a:cubicBezTo>
                  <a:pt x="1869202" y="2659040"/>
                  <a:pt x="1871239" y="2659448"/>
                  <a:pt x="1872624" y="2658633"/>
                </a:cubicBezTo>
                <a:cubicBezTo>
                  <a:pt x="1879548" y="2654561"/>
                  <a:pt x="1886718" y="2650733"/>
                  <a:pt x="1893072" y="2645927"/>
                </a:cubicBezTo>
                <a:cubicBezTo>
                  <a:pt x="1906107" y="2636153"/>
                  <a:pt x="1918734" y="2625809"/>
                  <a:pt x="1931525" y="2615710"/>
                </a:cubicBezTo>
                <a:cubicBezTo>
                  <a:pt x="1940160" y="2608868"/>
                  <a:pt x="1948959" y="2602189"/>
                  <a:pt x="1958246" y="2594940"/>
                </a:cubicBezTo>
                <a:cubicBezTo>
                  <a:pt x="1958572" y="2597547"/>
                  <a:pt x="1958816" y="2599094"/>
                  <a:pt x="1958980" y="2600642"/>
                </a:cubicBezTo>
                <a:cubicBezTo>
                  <a:pt x="1960283" y="2613674"/>
                  <a:pt x="1961261" y="2626787"/>
                  <a:pt x="1962971" y="2639819"/>
                </a:cubicBezTo>
                <a:cubicBezTo>
                  <a:pt x="1963623" y="2645031"/>
                  <a:pt x="1965416" y="2650326"/>
                  <a:pt x="1967534" y="2655212"/>
                </a:cubicBezTo>
                <a:cubicBezTo>
                  <a:pt x="1969489" y="2659692"/>
                  <a:pt x="1973807" y="2659774"/>
                  <a:pt x="1976088" y="2655538"/>
                </a:cubicBezTo>
                <a:cubicBezTo>
                  <a:pt x="1976658" y="2654561"/>
                  <a:pt x="1976984" y="2653420"/>
                  <a:pt x="1977391" y="2652280"/>
                </a:cubicBezTo>
                <a:cubicBezTo>
                  <a:pt x="1977473" y="2651873"/>
                  <a:pt x="1977717" y="2651547"/>
                  <a:pt x="1977799" y="2651140"/>
                </a:cubicBezTo>
                <a:cubicBezTo>
                  <a:pt x="1978206" y="2649674"/>
                  <a:pt x="1978532" y="2648045"/>
                  <a:pt x="1978776" y="2646497"/>
                </a:cubicBezTo>
                <a:cubicBezTo>
                  <a:pt x="1979428" y="2642262"/>
                  <a:pt x="1979509" y="2637864"/>
                  <a:pt x="1979998" y="2633628"/>
                </a:cubicBezTo>
                <a:cubicBezTo>
                  <a:pt x="1982279" y="2614325"/>
                  <a:pt x="1984642" y="2594940"/>
                  <a:pt x="1987086" y="2574334"/>
                </a:cubicBezTo>
                <a:cubicBezTo>
                  <a:pt x="1993603" y="2580768"/>
                  <a:pt x="1999876" y="2586958"/>
                  <a:pt x="2006149" y="2593148"/>
                </a:cubicBezTo>
                <a:cubicBezTo>
                  <a:pt x="2013563" y="2600560"/>
                  <a:pt x="2020732" y="2608216"/>
                  <a:pt x="2028472" y="2615221"/>
                </a:cubicBezTo>
                <a:cubicBezTo>
                  <a:pt x="2031730" y="2618235"/>
                  <a:pt x="2036211" y="2620108"/>
                  <a:pt x="2040366" y="2621900"/>
                </a:cubicBezTo>
                <a:cubicBezTo>
                  <a:pt x="2042240" y="2622633"/>
                  <a:pt x="2044032" y="2622307"/>
                  <a:pt x="2045172" y="2621167"/>
                </a:cubicBezTo>
                <a:cubicBezTo>
                  <a:pt x="2046313" y="2620027"/>
                  <a:pt x="2046802" y="2618235"/>
                  <a:pt x="2046150" y="2616280"/>
                </a:cubicBezTo>
                <a:cubicBezTo>
                  <a:pt x="2045335" y="2613755"/>
                  <a:pt x="2043869" y="2611393"/>
                  <a:pt x="2042402" y="2609194"/>
                </a:cubicBezTo>
                <a:cubicBezTo>
                  <a:pt x="2034256" y="2597139"/>
                  <a:pt x="2025946" y="2585248"/>
                  <a:pt x="2017962" y="2573193"/>
                </a:cubicBezTo>
                <a:cubicBezTo>
                  <a:pt x="2014296" y="2567736"/>
                  <a:pt x="2011200" y="2561790"/>
                  <a:pt x="2007779" y="2556089"/>
                </a:cubicBezTo>
                <a:cubicBezTo>
                  <a:pt x="2016985" y="2560080"/>
                  <a:pt x="2024968" y="2565130"/>
                  <a:pt x="2033441" y="2569121"/>
                </a:cubicBezTo>
                <a:cubicBezTo>
                  <a:pt x="2042647" y="2573438"/>
                  <a:pt x="2052179" y="2576940"/>
                  <a:pt x="2061710" y="2580524"/>
                </a:cubicBezTo>
                <a:cubicBezTo>
                  <a:pt x="2064806" y="2581664"/>
                  <a:pt x="2068391" y="2581583"/>
                  <a:pt x="2070265" y="2578080"/>
                </a:cubicBezTo>
                <a:lnTo>
                  <a:pt x="2070265" y="2577917"/>
                </a:lnTo>
                <a:cubicBezTo>
                  <a:pt x="2071975" y="2574578"/>
                  <a:pt x="2069694" y="2572053"/>
                  <a:pt x="2067576" y="2570180"/>
                </a:cubicBezTo>
                <a:cubicBezTo>
                  <a:pt x="2059022" y="2562524"/>
                  <a:pt x="2050223" y="2555030"/>
                  <a:pt x="2041425" y="2547618"/>
                </a:cubicBezTo>
                <a:cubicBezTo>
                  <a:pt x="2034744" y="2541917"/>
                  <a:pt x="2027820" y="2536460"/>
                  <a:pt x="2022036" y="2531736"/>
                </a:cubicBezTo>
                <a:cubicBezTo>
                  <a:pt x="2024805" y="2524813"/>
                  <a:pt x="2027575" y="2518134"/>
                  <a:pt x="2030264" y="2511537"/>
                </a:cubicBezTo>
                <a:cubicBezTo>
                  <a:pt x="2034419" y="2501355"/>
                  <a:pt x="2038411" y="2491337"/>
                  <a:pt x="2042077" y="2481238"/>
                </a:cubicBezTo>
                <a:cubicBezTo>
                  <a:pt x="2042484" y="2480260"/>
                  <a:pt x="2042891" y="2479201"/>
                  <a:pt x="2043217" y="2478224"/>
                </a:cubicBezTo>
                <a:cubicBezTo>
                  <a:pt x="2046150" y="2469998"/>
                  <a:pt x="2046883" y="2460957"/>
                  <a:pt x="2048350" y="2452242"/>
                </a:cubicBezTo>
                <a:cubicBezTo>
                  <a:pt x="2048838" y="2449391"/>
                  <a:pt x="2048838" y="2445970"/>
                  <a:pt x="2045172" y="2444830"/>
                </a:cubicBezTo>
                <a:cubicBezTo>
                  <a:pt x="2041588" y="2443771"/>
                  <a:pt x="2038411" y="2444260"/>
                  <a:pt x="2035966" y="2447762"/>
                </a:cubicBezTo>
                <a:cubicBezTo>
                  <a:pt x="2032545" y="2452649"/>
                  <a:pt x="2028716" y="2457129"/>
                  <a:pt x="2025294" y="2461934"/>
                </a:cubicBezTo>
                <a:cubicBezTo>
                  <a:pt x="2017147" y="2473255"/>
                  <a:pt x="2009164" y="2484740"/>
                  <a:pt x="2001098" y="2496143"/>
                </a:cubicBezTo>
                <a:cubicBezTo>
                  <a:pt x="1998491" y="2499889"/>
                  <a:pt x="1995966" y="2503717"/>
                  <a:pt x="1992789" y="2508523"/>
                </a:cubicBezTo>
                <a:cubicBezTo>
                  <a:pt x="1987656" y="2484495"/>
                  <a:pt x="1982931" y="2462015"/>
                  <a:pt x="1977880" y="2439536"/>
                </a:cubicBezTo>
                <a:cubicBezTo>
                  <a:pt x="1975599" y="2429355"/>
                  <a:pt x="1972992" y="2419255"/>
                  <a:pt x="1966556" y="2410621"/>
                </a:cubicBezTo>
                <a:close/>
                <a:moveTo>
                  <a:pt x="2263913" y="2402313"/>
                </a:moveTo>
                <a:cubicBezTo>
                  <a:pt x="2262121" y="2402151"/>
                  <a:pt x="2260329" y="2403861"/>
                  <a:pt x="2258862" y="2405409"/>
                </a:cubicBezTo>
                <a:cubicBezTo>
                  <a:pt x="2253323" y="2411273"/>
                  <a:pt x="2247538" y="2416893"/>
                  <a:pt x="2242161" y="2422839"/>
                </a:cubicBezTo>
                <a:cubicBezTo>
                  <a:pt x="2235481" y="2430250"/>
                  <a:pt x="2229127" y="2438070"/>
                  <a:pt x="2222283" y="2446133"/>
                </a:cubicBezTo>
                <a:cubicBezTo>
                  <a:pt x="2214300" y="2434079"/>
                  <a:pt x="2206968" y="2422839"/>
                  <a:pt x="2199472" y="2411762"/>
                </a:cubicBezTo>
                <a:cubicBezTo>
                  <a:pt x="2196865" y="2407852"/>
                  <a:pt x="2194910" y="2403046"/>
                  <a:pt x="2189126" y="2402558"/>
                </a:cubicBezTo>
                <a:cubicBezTo>
                  <a:pt x="2188474" y="2403210"/>
                  <a:pt x="2187741" y="2403779"/>
                  <a:pt x="2187497" y="2404431"/>
                </a:cubicBezTo>
                <a:cubicBezTo>
                  <a:pt x="2187008" y="2405734"/>
                  <a:pt x="2186437" y="2407037"/>
                  <a:pt x="2186519" y="2408341"/>
                </a:cubicBezTo>
                <a:cubicBezTo>
                  <a:pt x="2187823" y="2426830"/>
                  <a:pt x="2190918" y="2444911"/>
                  <a:pt x="2198006" y="2462423"/>
                </a:cubicBezTo>
                <a:cubicBezTo>
                  <a:pt x="2191000" y="2466332"/>
                  <a:pt x="2184482" y="2470079"/>
                  <a:pt x="2177965" y="2473663"/>
                </a:cubicBezTo>
                <a:cubicBezTo>
                  <a:pt x="2167863" y="2479283"/>
                  <a:pt x="2157679" y="2484577"/>
                  <a:pt x="2147740" y="2490441"/>
                </a:cubicBezTo>
                <a:cubicBezTo>
                  <a:pt x="2142689" y="2493455"/>
                  <a:pt x="2138127" y="2497283"/>
                  <a:pt x="2133646" y="2501030"/>
                </a:cubicBezTo>
                <a:lnTo>
                  <a:pt x="2133483" y="2500948"/>
                </a:lnTo>
                <a:cubicBezTo>
                  <a:pt x="2132425" y="2501844"/>
                  <a:pt x="2131610" y="2504450"/>
                  <a:pt x="2132180" y="2505591"/>
                </a:cubicBezTo>
                <a:cubicBezTo>
                  <a:pt x="2132832" y="2506812"/>
                  <a:pt x="2135031" y="2507708"/>
                  <a:pt x="2136661" y="2507871"/>
                </a:cubicBezTo>
                <a:cubicBezTo>
                  <a:pt x="2138779" y="2508116"/>
                  <a:pt x="2141060" y="2507790"/>
                  <a:pt x="2143097" y="2507220"/>
                </a:cubicBezTo>
                <a:cubicBezTo>
                  <a:pt x="2154747" y="2504043"/>
                  <a:pt x="2166396" y="2500948"/>
                  <a:pt x="2177965" y="2497609"/>
                </a:cubicBezTo>
                <a:cubicBezTo>
                  <a:pt x="2182772" y="2496224"/>
                  <a:pt x="2187334" y="2494514"/>
                  <a:pt x="2192548" y="2492803"/>
                </a:cubicBezTo>
                <a:cubicBezTo>
                  <a:pt x="2192548" y="2495165"/>
                  <a:pt x="2192629" y="2496468"/>
                  <a:pt x="2192548" y="2497772"/>
                </a:cubicBezTo>
                <a:cubicBezTo>
                  <a:pt x="2191407" y="2511699"/>
                  <a:pt x="2190185" y="2525546"/>
                  <a:pt x="2189126" y="2539473"/>
                </a:cubicBezTo>
                <a:cubicBezTo>
                  <a:pt x="2188882" y="2543464"/>
                  <a:pt x="2189207" y="2547537"/>
                  <a:pt x="2188882" y="2551528"/>
                </a:cubicBezTo>
                <a:cubicBezTo>
                  <a:pt x="2187985" y="2561057"/>
                  <a:pt x="2188556" y="2570505"/>
                  <a:pt x="2190592" y="2579954"/>
                </a:cubicBezTo>
                <a:cubicBezTo>
                  <a:pt x="2191163" y="2582397"/>
                  <a:pt x="2191407" y="2584922"/>
                  <a:pt x="2194421" y="2585329"/>
                </a:cubicBezTo>
                <a:cubicBezTo>
                  <a:pt x="2194910" y="2585492"/>
                  <a:pt x="2195236" y="2585329"/>
                  <a:pt x="2195643" y="2585329"/>
                </a:cubicBezTo>
                <a:cubicBezTo>
                  <a:pt x="2195969" y="2585329"/>
                  <a:pt x="2196377" y="2585329"/>
                  <a:pt x="2196621" y="2585329"/>
                </a:cubicBezTo>
                <a:cubicBezTo>
                  <a:pt x="2198495" y="2584759"/>
                  <a:pt x="2199717" y="2583049"/>
                  <a:pt x="2200287" y="2581012"/>
                </a:cubicBezTo>
                <a:cubicBezTo>
                  <a:pt x="2203383" y="2569691"/>
                  <a:pt x="2206560" y="2558451"/>
                  <a:pt x="2209411" y="2547048"/>
                </a:cubicBezTo>
                <a:cubicBezTo>
                  <a:pt x="2212589" y="2534586"/>
                  <a:pt x="2215440" y="2522125"/>
                  <a:pt x="2218536" y="2509663"/>
                </a:cubicBezTo>
                <a:cubicBezTo>
                  <a:pt x="2219106" y="2507464"/>
                  <a:pt x="2220410" y="2505591"/>
                  <a:pt x="2221876" y="2502577"/>
                </a:cubicBezTo>
                <a:cubicBezTo>
                  <a:pt x="2224483" y="2511618"/>
                  <a:pt x="2226764" y="2519519"/>
                  <a:pt x="2228882" y="2527419"/>
                </a:cubicBezTo>
                <a:cubicBezTo>
                  <a:pt x="2231571" y="2537519"/>
                  <a:pt x="2234096" y="2547618"/>
                  <a:pt x="2236459" y="2557799"/>
                </a:cubicBezTo>
                <a:cubicBezTo>
                  <a:pt x="2237274" y="2561383"/>
                  <a:pt x="2238903" y="2563582"/>
                  <a:pt x="2243465" y="2563582"/>
                </a:cubicBezTo>
                <a:cubicBezTo>
                  <a:pt x="2244606" y="2561872"/>
                  <a:pt x="2246805" y="2560080"/>
                  <a:pt x="2247050" y="2557963"/>
                </a:cubicBezTo>
                <a:cubicBezTo>
                  <a:pt x="2248435" y="2547374"/>
                  <a:pt x="2249901" y="2536704"/>
                  <a:pt x="2250145" y="2526034"/>
                </a:cubicBezTo>
                <a:cubicBezTo>
                  <a:pt x="2250390" y="2517238"/>
                  <a:pt x="2249005" y="2508441"/>
                  <a:pt x="2248271" y="2498667"/>
                </a:cubicBezTo>
                <a:cubicBezTo>
                  <a:pt x="2253974" y="2500215"/>
                  <a:pt x="2258944" y="2501844"/>
                  <a:pt x="2264076" y="2502903"/>
                </a:cubicBezTo>
                <a:cubicBezTo>
                  <a:pt x="2274015" y="2505021"/>
                  <a:pt x="2283954" y="2507138"/>
                  <a:pt x="2293975" y="2508686"/>
                </a:cubicBezTo>
                <a:cubicBezTo>
                  <a:pt x="2294708" y="2508849"/>
                  <a:pt x="2295441" y="2508849"/>
                  <a:pt x="2296256" y="2508849"/>
                </a:cubicBezTo>
                <a:cubicBezTo>
                  <a:pt x="2298700" y="2508767"/>
                  <a:pt x="2301226" y="2507953"/>
                  <a:pt x="2302203" y="2505102"/>
                </a:cubicBezTo>
                <a:cubicBezTo>
                  <a:pt x="2303588" y="2501030"/>
                  <a:pt x="2300004" y="2499482"/>
                  <a:pt x="2297560" y="2497527"/>
                </a:cubicBezTo>
                <a:cubicBezTo>
                  <a:pt x="2296501" y="2496713"/>
                  <a:pt x="2295279" y="2496224"/>
                  <a:pt x="2294057" y="2495573"/>
                </a:cubicBezTo>
                <a:cubicBezTo>
                  <a:pt x="2284362" y="2490523"/>
                  <a:pt x="2274667" y="2485554"/>
                  <a:pt x="2263669" y="2479853"/>
                </a:cubicBezTo>
                <a:cubicBezTo>
                  <a:pt x="2265380" y="2478631"/>
                  <a:pt x="2267009" y="2477735"/>
                  <a:pt x="2268476" y="2476595"/>
                </a:cubicBezTo>
                <a:cubicBezTo>
                  <a:pt x="2280289" y="2467473"/>
                  <a:pt x="2292183" y="2458350"/>
                  <a:pt x="2303833" y="2448984"/>
                </a:cubicBezTo>
                <a:cubicBezTo>
                  <a:pt x="2306766" y="2446622"/>
                  <a:pt x="2309454" y="2443852"/>
                  <a:pt x="2311572" y="2440839"/>
                </a:cubicBezTo>
                <a:cubicBezTo>
                  <a:pt x="2312631" y="2439373"/>
                  <a:pt x="2312957" y="2436033"/>
                  <a:pt x="2311979" y="2434975"/>
                </a:cubicBezTo>
                <a:cubicBezTo>
                  <a:pt x="2310676" y="2433508"/>
                  <a:pt x="2307906" y="2433264"/>
                  <a:pt x="2305706" y="2432775"/>
                </a:cubicBezTo>
                <a:cubicBezTo>
                  <a:pt x="2305055" y="2432612"/>
                  <a:pt x="2304159" y="2433264"/>
                  <a:pt x="2303425" y="2433590"/>
                </a:cubicBezTo>
                <a:cubicBezTo>
                  <a:pt x="2293079" y="2437988"/>
                  <a:pt x="2282732" y="2442305"/>
                  <a:pt x="2272467" y="2446785"/>
                </a:cubicBezTo>
                <a:cubicBezTo>
                  <a:pt x="2266113" y="2449554"/>
                  <a:pt x="2259840" y="2452649"/>
                  <a:pt x="2252752" y="2455907"/>
                </a:cubicBezTo>
                <a:cubicBezTo>
                  <a:pt x="2252915" y="2454034"/>
                  <a:pt x="2252834" y="2453219"/>
                  <a:pt x="2253078" y="2452568"/>
                </a:cubicBezTo>
                <a:cubicBezTo>
                  <a:pt x="2256744" y="2443038"/>
                  <a:pt x="2260655" y="2433590"/>
                  <a:pt x="2264158" y="2424060"/>
                </a:cubicBezTo>
                <a:cubicBezTo>
                  <a:pt x="2265787" y="2419825"/>
                  <a:pt x="2267254" y="2415427"/>
                  <a:pt x="2267824" y="2410947"/>
                </a:cubicBezTo>
                <a:cubicBezTo>
                  <a:pt x="2268150" y="2408422"/>
                  <a:pt x="2267335" y="2404757"/>
                  <a:pt x="2265624" y="2403128"/>
                </a:cubicBezTo>
                <a:cubicBezTo>
                  <a:pt x="2265054" y="2402639"/>
                  <a:pt x="2264484" y="2402313"/>
                  <a:pt x="2263913" y="2402313"/>
                </a:cubicBezTo>
                <a:close/>
                <a:moveTo>
                  <a:pt x="1404673" y="2380648"/>
                </a:moveTo>
                <a:cubicBezTo>
                  <a:pt x="1403939" y="2381300"/>
                  <a:pt x="1403043" y="2381870"/>
                  <a:pt x="1402229" y="2382521"/>
                </a:cubicBezTo>
                <a:cubicBezTo>
                  <a:pt x="1402147" y="2382603"/>
                  <a:pt x="1401984" y="2382684"/>
                  <a:pt x="1401903" y="2382766"/>
                </a:cubicBezTo>
                <a:cubicBezTo>
                  <a:pt x="1401577" y="2383010"/>
                  <a:pt x="1401414" y="2383173"/>
                  <a:pt x="1401169" y="2383417"/>
                </a:cubicBezTo>
                <a:cubicBezTo>
                  <a:pt x="1400925" y="2383580"/>
                  <a:pt x="1400762" y="2383743"/>
                  <a:pt x="1400599" y="2383906"/>
                </a:cubicBezTo>
                <a:cubicBezTo>
                  <a:pt x="1400273" y="2384313"/>
                  <a:pt x="1399947" y="2384720"/>
                  <a:pt x="1399703" y="2385209"/>
                </a:cubicBezTo>
                <a:cubicBezTo>
                  <a:pt x="1397748" y="2389282"/>
                  <a:pt x="1396852" y="2393843"/>
                  <a:pt x="1395059" y="2397997"/>
                </a:cubicBezTo>
                <a:cubicBezTo>
                  <a:pt x="1385120" y="2421128"/>
                  <a:pt x="1377299" y="2444993"/>
                  <a:pt x="1371597" y="2469590"/>
                </a:cubicBezTo>
                <a:cubicBezTo>
                  <a:pt x="1371352" y="2470894"/>
                  <a:pt x="1370293" y="2472034"/>
                  <a:pt x="1369071" y="2474151"/>
                </a:cubicBezTo>
                <a:cubicBezTo>
                  <a:pt x="1366790" y="2469753"/>
                  <a:pt x="1365079" y="2466414"/>
                  <a:pt x="1363287" y="2463156"/>
                </a:cubicBezTo>
                <a:cubicBezTo>
                  <a:pt x="1354570" y="2447436"/>
                  <a:pt x="1346016" y="2431717"/>
                  <a:pt x="1337054" y="2416160"/>
                </a:cubicBezTo>
                <a:cubicBezTo>
                  <a:pt x="1333551" y="2410214"/>
                  <a:pt x="1329315" y="2404594"/>
                  <a:pt x="1325079" y="2399056"/>
                </a:cubicBezTo>
                <a:cubicBezTo>
                  <a:pt x="1323531" y="2397019"/>
                  <a:pt x="1320761" y="2394576"/>
                  <a:pt x="1318235" y="2396775"/>
                </a:cubicBezTo>
                <a:cubicBezTo>
                  <a:pt x="1316932" y="2397834"/>
                  <a:pt x="1316850" y="2401173"/>
                  <a:pt x="1317257" y="2403291"/>
                </a:cubicBezTo>
                <a:cubicBezTo>
                  <a:pt x="1318398" y="2409644"/>
                  <a:pt x="1319783" y="2415997"/>
                  <a:pt x="1321657" y="2422106"/>
                </a:cubicBezTo>
                <a:cubicBezTo>
                  <a:pt x="1325486" y="2434404"/>
                  <a:pt x="1329559" y="2446703"/>
                  <a:pt x="1333959" y="2458758"/>
                </a:cubicBezTo>
                <a:cubicBezTo>
                  <a:pt x="1337217" y="2467717"/>
                  <a:pt x="1341291" y="2476432"/>
                  <a:pt x="1345201" y="2485554"/>
                </a:cubicBezTo>
                <a:cubicBezTo>
                  <a:pt x="1344060" y="2485391"/>
                  <a:pt x="1343164" y="2485554"/>
                  <a:pt x="1342594" y="2485228"/>
                </a:cubicBezTo>
                <a:cubicBezTo>
                  <a:pt x="1332411" y="2479690"/>
                  <a:pt x="1322553" y="2473744"/>
                  <a:pt x="1312207" y="2468613"/>
                </a:cubicBezTo>
                <a:cubicBezTo>
                  <a:pt x="1299823" y="2462423"/>
                  <a:pt x="1287115" y="2456721"/>
                  <a:pt x="1274487" y="2451020"/>
                </a:cubicBezTo>
                <a:cubicBezTo>
                  <a:pt x="1271554" y="2449635"/>
                  <a:pt x="1267970" y="2448414"/>
                  <a:pt x="1265200" y="2449635"/>
                </a:cubicBezTo>
                <a:cubicBezTo>
                  <a:pt x="1264792" y="2449880"/>
                  <a:pt x="1264385" y="2450124"/>
                  <a:pt x="1263978" y="2450450"/>
                </a:cubicBezTo>
                <a:cubicBezTo>
                  <a:pt x="1263570" y="2450776"/>
                  <a:pt x="1263163" y="2451183"/>
                  <a:pt x="1262837" y="2451753"/>
                </a:cubicBezTo>
                <a:cubicBezTo>
                  <a:pt x="1260230" y="2455907"/>
                  <a:pt x="1264303" y="2459328"/>
                  <a:pt x="1267399" y="2461771"/>
                </a:cubicBezTo>
                <a:cubicBezTo>
                  <a:pt x="1278642" y="2470894"/>
                  <a:pt x="1289966" y="2480097"/>
                  <a:pt x="1301616" y="2488649"/>
                </a:cubicBezTo>
                <a:cubicBezTo>
                  <a:pt x="1311718" y="2496143"/>
                  <a:pt x="1322472" y="2502821"/>
                  <a:pt x="1333877" y="2510478"/>
                </a:cubicBezTo>
                <a:cubicBezTo>
                  <a:pt x="1331922" y="2511537"/>
                  <a:pt x="1330211" y="2512432"/>
                  <a:pt x="1328419" y="2513410"/>
                </a:cubicBezTo>
                <a:cubicBezTo>
                  <a:pt x="1326219" y="2514632"/>
                  <a:pt x="1324019" y="2515853"/>
                  <a:pt x="1321901" y="2516993"/>
                </a:cubicBezTo>
                <a:cubicBezTo>
                  <a:pt x="1321250" y="2517319"/>
                  <a:pt x="1320598" y="2517727"/>
                  <a:pt x="1319946" y="2518052"/>
                </a:cubicBezTo>
                <a:cubicBezTo>
                  <a:pt x="1319702" y="2518215"/>
                  <a:pt x="1319539" y="2518297"/>
                  <a:pt x="1319294" y="2518460"/>
                </a:cubicBezTo>
                <a:cubicBezTo>
                  <a:pt x="1300394" y="2529211"/>
                  <a:pt x="1281493" y="2539962"/>
                  <a:pt x="1262674" y="2550876"/>
                </a:cubicBezTo>
                <a:cubicBezTo>
                  <a:pt x="1262593" y="2550958"/>
                  <a:pt x="1262511" y="2551121"/>
                  <a:pt x="1262348" y="2551121"/>
                </a:cubicBezTo>
                <a:cubicBezTo>
                  <a:pt x="1260393" y="2552343"/>
                  <a:pt x="1258519" y="2553564"/>
                  <a:pt x="1256727" y="2554949"/>
                </a:cubicBezTo>
                <a:cubicBezTo>
                  <a:pt x="1255505" y="2555845"/>
                  <a:pt x="1254364" y="2556822"/>
                  <a:pt x="1253224" y="2557799"/>
                </a:cubicBezTo>
                <a:cubicBezTo>
                  <a:pt x="1252491" y="2558370"/>
                  <a:pt x="1251757" y="2558940"/>
                  <a:pt x="1251106" y="2559510"/>
                </a:cubicBezTo>
                <a:cubicBezTo>
                  <a:pt x="1250047" y="2560487"/>
                  <a:pt x="1249232" y="2563257"/>
                  <a:pt x="1249802" y="2564397"/>
                </a:cubicBezTo>
                <a:cubicBezTo>
                  <a:pt x="1250454" y="2565618"/>
                  <a:pt x="1252817" y="2566107"/>
                  <a:pt x="1254527" y="2566677"/>
                </a:cubicBezTo>
                <a:cubicBezTo>
                  <a:pt x="1255179" y="2566922"/>
                  <a:pt x="1256075" y="2566433"/>
                  <a:pt x="1256809" y="2566189"/>
                </a:cubicBezTo>
                <a:cubicBezTo>
                  <a:pt x="1266096" y="2563419"/>
                  <a:pt x="1275383" y="2560813"/>
                  <a:pt x="1284589" y="2557963"/>
                </a:cubicBezTo>
                <a:cubicBezTo>
                  <a:pt x="1302023" y="2552587"/>
                  <a:pt x="1319376" y="2547048"/>
                  <a:pt x="1336728" y="2541591"/>
                </a:cubicBezTo>
                <a:cubicBezTo>
                  <a:pt x="1337380" y="2541428"/>
                  <a:pt x="1338195" y="2541754"/>
                  <a:pt x="1339580" y="2541917"/>
                </a:cubicBezTo>
                <a:cubicBezTo>
                  <a:pt x="1339091" y="2549492"/>
                  <a:pt x="1338521" y="2556904"/>
                  <a:pt x="1338032" y="2564397"/>
                </a:cubicBezTo>
                <a:cubicBezTo>
                  <a:pt x="1337217" y="2577429"/>
                  <a:pt x="1336240" y="2590542"/>
                  <a:pt x="1335506" y="2603655"/>
                </a:cubicBezTo>
                <a:cubicBezTo>
                  <a:pt x="1335343" y="2605773"/>
                  <a:pt x="1335751" y="2607972"/>
                  <a:pt x="1336321" y="2610008"/>
                </a:cubicBezTo>
                <a:cubicBezTo>
                  <a:pt x="1337136" y="2612777"/>
                  <a:pt x="1339580" y="2613836"/>
                  <a:pt x="1341698" y="2612941"/>
                </a:cubicBezTo>
                <a:cubicBezTo>
                  <a:pt x="1342431" y="2612696"/>
                  <a:pt x="1343164" y="2612126"/>
                  <a:pt x="1343735" y="2611393"/>
                </a:cubicBezTo>
                <a:cubicBezTo>
                  <a:pt x="1344875" y="2609927"/>
                  <a:pt x="1345690" y="2608135"/>
                  <a:pt x="1346423" y="2606424"/>
                </a:cubicBezTo>
                <a:cubicBezTo>
                  <a:pt x="1349682" y="2598524"/>
                  <a:pt x="1352940" y="2590623"/>
                  <a:pt x="1355955" y="2582560"/>
                </a:cubicBezTo>
                <a:cubicBezTo>
                  <a:pt x="1358399" y="2576125"/>
                  <a:pt x="1360436" y="2569528"/>
                  <a:pt x="1362635" y="2563012"/>
                </a:cubicBezTo>
                <a:cubicBezTo>
                  <a:pt x="1366872" y="2569121"/>
                  <a:pt x="1369478" y="2575474"/>
                  <a:pt x="1372248" y="2581745"/>
                </a:cubicBezTo>
                <a:cubicBezTo>
                  <a:pt x="1377218" y="2593067"/>
                  <a:pt x="1381862" y="2604470"/>
                  <a:pt x="1387320" y="2615547"/>
                </a:cubicBezTo>
                <a:cubicBezTo>
                  <a:pt x="1393349" y="2627846"/>
                  <a:pt x="1400029" y="2639737"/>
                  <a:pt x="1406709" y="2651710"/>
                </a:cubicBezTo>
                <a:cubicBezTo>
                  <a:pt x="1408176" y="2654235"/>
                  <a:pt x="1410783" y="2656190"/>
                  <a:pt x="1412738" y="2658226"/>
                </a:cubicBezTo>
                <a:cubicBezTo>
                  <a:pt x="1413634" y="2657737"/>
                  <a:pt x="1414286" y="2657249"/>
                  <a:pt x="1414856" y="2656760"/>
                </a:cubicBezTo>
                <a:cubicBezTo>
                  <a:pt x="1416974" y="2654887"/>
                  <a:pt x="1417219" y="2652850"/>
                  <a:pt x="1416485" y="2650244"/>
                </a:cubicBezTo>
                <a:cubicBezTo>
                  <a:pt x="1415345" y="2646334"/>
                  <a:pt x="1414693" y="2642343"/>
                  <a:pt x="1413878" y="2638434"/>
                </a:cubicBezTo>
                <a:cubicBezTo>
                  <a:pt x="1408502" y="2613022"/>
                  <a:pt x="1403125" y="2587528"/>
                  <a:pt x="1397829" y="2562116"/>
                </a:cubicBezTo>
                <a:cubicBezTo>
                  <a:pt x="1397259" y="2559021"/>
                  <a:pt x="1396933" y="2555926"/>
                  <a:pt x="1396363" y="2551854"/>
                </a:cubicBezTo>
                <a:cubicBezTo>
                  <a:pt x="1398970" y="2553645"/>
                  <a:pt x="1400762" y="2554786"/>
                  <a:pt x="1402473" y="2556008"/>
                </a:cubicBezTo>
                <a:cubicBezTo>
                  <a:pt x="1416078" y="2565944"/>
                  <a:pt x="1429194" y="2576696"/>
                  <a:pt x="1443370" y="2585818"/>
                </a:cubicBezTo>
                <a:cubicBezTo>
                  <a:pt x="1457953" y="2595266"/>
                  <a:pt x="1473513" y="2603248"/>
                  <a:pt x="1488747" y="2611637"/>
                </a:cubicBezTo>
                <a:cubicBezTo>
                  <a:pt x="1491517" y="2613185"/>
                  <a:pt x="1494776" y="2614081"/>
                  <a:pt x="1497872" y="2614569"/>
                </a:cubicBezTo>
                <a:cubicBezTo>
                  <a:pt x="1498931" y="2614814"/>
                  <a:pt x="1499746" y="2614732"/>
                  <a:pt x="1500479" y="2614569"/>
                </a:cubicBezTo>
                <a:cubicBezTo>
                  <a:pt x="1502597" y="2613918"/>
                  <a:pt x="1503249" y="2611882"/>
                  <a:pt x="1501701" y="2609275"/>
                </a:cubicBezTo>
                <a:cubicBezTo>
                  <a:pt x="1500234" y="2606750"/>
                  <a:pt x="1498279" y="2604470"/>
                  <a:pt x="1496161" y="2602434"/>
                </a:cubicBezTo>
                <a:cubicBezTo>
                  <a:pt x="1489969" y="2596488"/>
                  <a:pt x="1483452" y="2590868"/>
                  <a:pt x="1477260" y="2584922"/>
                </a:cubicBezTo>
                <a:cubicBezTo>
                  <a:pt x="1461618" y="2569772"/>
                  <a:pt x="1446058" y="2554623"/>
                  <a:pt x="1430498" y="2539392"/>
                </a:cubicBezTo>
                <a:cubicBezTo>
                  <a:pt x="1427239" y="2536297"/>
                  <a:pt x="1424225" y="2532958"/>
                  <a:pt x="1421129" y="2529700"/>
                </a:cubicBezTo>
                <a:cubicBezTo>
                  <a:pt x="1423084" y="2529292"/>
                  <a:pt x="1424469" y="2529700"/>
                  <a:pt x="1425854" y="2530270"/>
                </a:cubicBezTo>
                <a:cubicBezTo>
                  <a:pt x="1436445" y="2534750"/>
                  <a:pt x="1446791" y="2540044"/>
                  <a:pt x="1457708" y="2543627"/>
                </a:cubicBezTo>
                <a:cubicBezTo>
                  <a:pt x="1475061" y="2549410"/>
                  <a:pt x="1492658" y="2554134"/>
                  <a:pt x="1510173" y="2559184"/>
                </a:cubicBezTo>
                <a:cubicBezTo>
                  <a:pt x="1512210" y="2559754"/>
                  <a:pt x="1514410" y="2559999"/>
                  <a:pt x="1516528" y="2559999"/>
                </a:cubicBezTo>
                <a:cubicBezTo>
                  <a:pt x="1517424" y="2559999"/>
                  <a:pt x="1518157" y="2559754"/>
                  <a:pt x="1518809" y="2559429"/>
                </a:cubicBezTo>
                <a:lnTo>
                  <a:pt x="1518565" y="2559347"/>
                </a:lnTo>
                <a:cubicBezTo>
                  <a:pt x="1520438" y="2558288"/>
                  <a:pt x="1520927" y="2556089"/>
                  <a:pt x="1519461" y="2553809"/>
                </a:cubicBezTo>
                <a:cubicBezTo>
                  <a:pt x="1518646" y="2552505"/>
                  <a:pt x="1517261" y="2551528"/>
                  <a:pt x="1515958" y="2550632"/>
                </a:cubicBezTo>
                <a:cubicBezTo>
                  <a:pt x="1508788" y="2545419"/>
                  <a:pt x="1501782" y="2540044"/>
                  <a:pt x="1494369" y="2535157"/>
                </a:cubicBezTo>
                <a:cubicBezTo>
                  <a:pt x="1476283" y="2523184"/>
                  <a:pt x="1457953" y="2511537"/>
                  <a:pt x="1438237" y="2502251"/>
                </a:cubicBezTo>
                <a:cubicBezTo>
                  <a:pt x="1432860" y="2499726"/>
                  <a:pt x="1426343" y="2498586"/>
                  <a:pt x="1422188" y="2492477"/>
                </a:cubicBezTo>
                <a:cubicBezTo>
                  <a:pt x="1426913" y="2483355"/>
                  <a:pt x="1431964" y="2474314"/>
                  <a:pt x="1436526" y="2464948"/>
                </a:cubicBezTo>
                <a:cubicBezTo>
                  <a:pt x="1443370" y="2451020"/>
                  <a:pt x="1449887" y="2436929"/>
                  <a:pt x="1456405" y="2422839"/>
                </a:cubicBezTo>
                <a:cubicBezTo>
                  <a:pt x="1457789" y="2419825"/>
                  <a:pt x="1459093" y="2416404"/>
                  <a:pt x="1456812" y="2412983"/>
                </a:cubicBezTo>
                <a:cubicBezTo>
                  <a:pt x="1455834" y="2412983"/>
                  <a:pt x="1454857" y="2412657"/>
                  <a:pt x="1454286" y="2412983"/>
                </a:cubicBezTo>
                <a:cubicBezTo>
                  <a:pt x="1452902" y="2413879"/>
                  <a:pt x="1451761" y="2414938"/>
                  <a:pt x="1450620" y="2416078"/>
                </a:cubicBezTo>
                <a:cubicBezTo>
                  <a:pt x="1435793" y="2431146"/>
                  <a:pt x="1421048" y="2446377"/>
                  <a:pt x="1406220" y="2461445"/>
                </a:cubicBezTo>
                <a:cubicBezTo>
                  <a:pt x="1403939" y="2463807"/>
                  <a:pt x="1401332" y="2465925"/>
                  <a:pt x="1397666" y="2469265"/>
                </a:cubicBezTo>
                <a:cubicBezTo>
                  <a:pt x="1400029" y="2459491"/>
                  <a:pt x="1402799" y="2451509"/>
                  <a:pt x="1403776" y="2443364"/>
                </a:cubicBezTo>
                <a:cubicBezTo>
                  <a:pt x="1405976" y="2425363"/>
                  <a:pt x="1407361" y="2407200"/>
                  <a:pt x="1409072" y="2389037"/>
                </a:cubicBezTo>
                <a:cubicBezTo>
                  <a:pt x="1409153" y="2388223"/>
                  <a:pt x="1409479" y="2387245"/>
                  <a:pt x="1409153" y="2386675"/>
                </a:cubicBezTo>
                <a:cubicBezTo>
                  <a:pt x="1407768" y="2384558"/>
                  <a:pt x="1406220" y="2382684"/>
                  <a:pt x="1404673" y="2380648"/>
                </a:cubicBezTo>
                <a:close/>
                <a:moveTo>
                  <a:pt x="1002059" y="2217261"/>
                </a:moveTo>
                <a:cubicBezTo>
                  <a:pt x="1001081" y="2217994"/>
                  <a:pt x="999859" y="2218483"/>
                  <a:pt x="999859" y="2218972"/>
                </a:cubicBezTo>
                <a:cubicBezTo>
                  <a:pt x="997334" y="2250574"/>
                  <a:pt x="1000429" y="2281932"/>
                  <a:pt x="1002873" y="2315082"/>
                </a:cubicBezTo>
                <a:cubicBezTo>
                  <a:pt x="1000592" y="2312638"/>
                  <a:pt x="999370" y="2311498"/>
                  <a:pt x="998311" y="2310113"/>
                </a:cubicBezTo>
                <a:cubicBezTo>
                  <a:pt x="993749" y="2304168"/>
                  <a:pt x="989350" y="2297977"/>
                  <a:pt x="984706" y="2292113"/>
                </a:cubicBezTo>
                <a:cubicBezTo>
                  <a:pt x="972975" y="2277371"/>
                  <a:pt x="961243" y="2262791"/>
                  <a:pt x="949430" y="2248212"/>
                </a:cubicBezTo>
                <a:cubicBezTo>
                  <a:pt x="946905" y="2245036"/>
                  <a:pt x="944216" y="2242022"/>
                  <a:pt x="941202" y="2239416"/>
                </a:cubicBezTo>
                <a:cubicBezTo>
                  <a:pt x="940632" y="2238927"/>
                  <a:pt x="939817" y="2238927"/>
                  <a:pt x="938921" y="2238927"/>
                </a:cubicBezTo>
                <a:cubicBezTo>
                  <a:pt x="938025" y="2239008"/>
                  <a:pt x="936966" y="2239090"/>
                  <a:pt x="936151" y="2239090"/>
                </a:cubicBezTo>
                <a:cubicBezTo>
                  <a:pt x="936233" y="2240556"/>
                  <a:pt x="935744" y="2242348"/>
                  <a:pt x="936396" y="2243488"/>
                </a:cubicBezTo>
                <a:cubicBezTo>
                  <a:pt x="939410" y="2249190"/>
                  <a:pt x="942994" y="2254565"/>
                  <a:pt x="945846" y="2260348"/>
                </a:cubicBezTo>
                <a:cubicBezTo>
                  <a:pt x="955948" y="2280955"/>
                  <a:pt x="969064" y="2299606"/>
                  <a:pt x="982425" y="2318095"/>
                </a:cubicBezTo>
                <a:cubicBezTo>
                  <a:pt x="984706" y="2321272"/>
                  <a:pt x="987069" y="2324448"/>
                  <a:pt x="989350" y="2327625"/>
                </a:cubicBezTo>
                <a:cubicBezTo>
                  <a:pt x="988372" y="2328765"/>
                  <a:pt x="987965" y="2329580"/>
                  <a:pt x="987313" y="2329906"/>
                </a:cubicBezTo>
                <a:cubicBezTo>
                  <a:pt x="962954" y="2343181"/>
                  <a:pt x="938188" y="2355318"/>
                  <a:pt x="911792" y="2364032"/>
                </a:cubicBezTo>
                <a:cubicBezTo>
                  <a:pt x="910326" y="2364521"/>
                  <a:pt x="908696" y="2365173"/>
                  <a:pt x="907556" y="2366150"/>
                </a:cubicBezTo>
                <a:cubicBezTo>
                  <a:pt x="903971" y="2369408"/>
                  <a:pt x="904868" y="2373318"/>
                  <a:pt x="909430" y="2374621"/>
                </a:cubicBezTo>
                <a:cubicBezTo>
                  <a:pt x="910733" y="2375028"/>
                  <a:pt x="912118" y="2375028"/>
                  <a:pt x="913422" y="2375028"/>
                </a:cubicBezTo>
                <a:cubicBezTo>
                  <a:pt x="915458" y="2374947"/>
                  <a:pt x="917577" y="2374784"/>
                  <a:pt x="919613" y="2374784"/>
                </a:cubicBezTo>
                <a:cubicBezTo>
                  <a:pt x="926131" y="2374539"/>
                  <a:pt x="932730" y="2374377"/>
                  <a:pt x="939165" y="2373480"/>
                </a:cubicBezTo>
                <a:cubicBezTo>
                  <a:pt x="942098" y="2373073"/>
                  <a:pt x="945113" y="2372666"/>
                  <a:pt x="948045" y="2372259"/>
                </a:cubicBezTo>
                <a:cubicBezTo>
                  <a:pt x="949512" y="2372096"/>
                  <a:pt x="950897" y="2371933"/>
                  <a:pt x="952282" y="2371689"/>
                </a:cubicBezTo>
                <a:cubicBezTo>
                  <a:pt x="965072" y="2369815"/>
                  <a:pt x="977781" y="2367372"/>
                  <a:pt x="990083" y="2362729"/>
                </a:cubicBezTo>
                <a:cubicBezTo>
                  <a:pt x="993260" y="2361507"/>
                  <a:pt x="996763" y="2361263"/>
                  <a:pt x="1001081" y="2360449"/>
                </a:cubicBezTo>
                <a:cubicBezTo>
                  <a:pt x="998881" y="2367698"/>
                  <a:pt x="997008" y="2373969"/>
                  <a:pt x="995052" y="2380241"/>
                </a:cubicBezTo>
                <a:cubicBezTo>
                  <a:pt x="990979" y="2393273"/>
                  <a:pt x="986906" y="2406304"/>
                  <a:pt x="982751" y="2419336"/>
                </a:cubicBezTo>
                <a:cubicBezTo>
                  <a:pt x="978840" y="2431554"/>
                  <a:pt x="974685" y="2443771"/>
                  <a:pt x="971101" y="2456151"/>
                </a:cubicBezTo>
                <a:cubicBezTo>
                  <a:pt x="969960" y="2460061"/>
                  <a:pt x="970449" y="2464459"/>
                  <a:pt x="970205" y="2468287"/>
                </a:cubicBezTo>
                <a:cubicBezTo>
                  <a:pt x="971182" y="2468694"/>
                  <a:pt x="971997" y="2468939"/>
                  <a:pt x="972730" y="2468939"/>
                </a:cubicBezTo>
                <a:cubicBezTo>
                  <a:pt x="974930" y="2469183"/>
                  <a:pt x="976152" y="2467961"/>
                  <a:pt x="977048" y="2466088"/>
                </a:cubicBezTo>
                <a:cubicBezTo>
                  <a:pt x="978107" y="2463889"/>
                  <a:pt x="979248" y="2461771"/>
                  <a:pt x="980307" y="2459572"/>
                </a:cubicBezTo>
                <a:cubicBezTo>
                  <a:pt x="991060" y="2437907"/>
                  <a:pt x="1001733" y="2416241"/>
                  <a:pt x="1012405" y="2394576"/>
                </a:cubicBezTo>
                <a:cubicBezTo>
                  <a:pt x="1014605" y="2390178"/>
                  <a:pt x="1016397" y="2385617"/>
                  <a:pt x="1018352" y="2381137"/>
                </a:cubicBezTo>
                <a:cubicBezTo>
                  <a:pt x="1020226" y="2386105"/>
                  <a:pt x="1020552" y="2390829"/>
                  <a:pt x="1021366" y="2395472"/>
                </a:cubicBezTo>
                <a:cubicBezTo>
                  <a:pt x="1027069" y="2426585"/>
                  <a:pt x="1032690" y="2457780"/>
                  <a:pt x="1038719" y="2488812"/>
                </a:cubicBezTo>
                <a:cubicBezTo>
                  <a:pt x="1040430" y="2497527"/>
                  <a:pt x="1043363" y="2505917"/>
                  <a:pt x="1045970" y="2514387"/>
                </a:cubicBezTo>
                <a:cubicBezTo>
                  <a:pt x="1046540" y="2516260"/>
                  <a:pt x="1047681" y="2518297"/>
                  <a:pt x="1049636" y="2518704"/>
                </a:cubicBezTo>
                <a:cubicBezTo>
                  <a:pt x="1050125" y="2518785"/>
                  <a:pt x="1050614" y="2518623"/>
                  <a:pt x="1051184" y="2518623"/>
                </a:cubicBezTo>
                <a:cubicBezTo>
                  <a:pt x="1051428" y="2518623"/>
                  <a:pt x="1051835" y="2518623"/>
                  <a:pt x="1051835" y="2518623"/>
                </a:cubicBezTo>
                <a:cubicBezTo>
                  <a:pt x="1054768" y="2517808"/>
                  <a:pt x="1054687" y="2515120"/>
                  <a:pt x="1054361" y="2512595"/>
                </a:cubicBezTo>
                <a:cubicBezTo>
                  <a:pt x="1053220" y="2504695"/>
                  <a:pt x="1052080" y="2496713"/>
                  <a:pt x="1051021" y="2488731"/>
                </a:cubicBezTo>
                <a:cubicBezTo>
                  <a:pt x="1049554" y="2477817"/>
                  <a:pt x="1048169" y="2466902"/>
                  <a:pt x="1046866" y="2455988"/>
                </a:cubicBezTo>
                <a:cubicBezTo>
                  <a:pt x="1044422" y="2434649"/>
                  <a:pt x="1042059" y="2413391"/>
                  <a:pt x="1039615" y="2392051"/>
                </a:cubicBezTo>
                <a:cubicBezTo>
                  <a:pt x="1039289" y="2389607"/>
                  <a:pt x="1039045" y="2387083"/>
                  <a:pt x="1038719" y="2384639"/>
                </a:cubicBezTo>
                <a:cubicBezTo>
                  <a:pt x="1042059" y="2386594"/>
                  <a:pt x="1044015" y="2389037"/>
                  <a:pt x="1045725" y="2391644"/>
                </a:cubicBezTo>
                <a:cubicBezTo>
                  <a:pt x="1053465" y="2403454"/>
                  <a:pt x="1060960" y="2415427"/>
                  <a:pt x="1068781" y="2427237"/>
                </a:cubicBezTo>
                <a:cubicBezTo>
                  <a:pt x="1080512" y="2444911"/>
                  <a:pt x="1092406" y="2462504"/>
                  <a:pt x="1104382" y="2480016"/>
                </a:cubicBezTo>
                <a:cubicBezTo>
                  <a:pt x="1108537" y="2486124"/>
                  <a:pt x="1112773" y="2492396"/>
                  <a:pt x="1119372" y="2496468"/>
                </a:cubicBezTo>
                <a:cubicBezTo>
                  <a:pt x="1124097" y="2492966"/>
                  <a:pt x="1121572" y="2489464"/>
                  <a:pt x="1119943" y="2486369"/>
                </a:cubicBezTo>
                <a:cubicBezTo>
                  <a:pt x="1109026" y="2465844"/>
                  <a:pt x="1098191" y="2445237"/>
                  <a:pt x="1086785" y="2424956"/>
                </a:cubicBezTo>
                <a:cubicBezTo>
                  <a:pt x="1078394" y="2410051"/>
                  <a:pt x="1069107" y="2395635"/>
                  <a:pt x="1060227" y="2380892"/>
                </a:cubicBezTo>
                <a:cubicBezTo>
                  <a:pt x="1059412" y="2379508"/>
                  <a:pt x="1059168" y="2377797"/>
                  <a:pt x="1058271" y="2374947"/>
                </a:cubicBezTo>
                <a:cubicBezTo>
                  <a:pt x="1074972" y="2388793"/>
                  <a:pt x="1090370" y="2401662"/>
                  <a:pt x="1105930" y="2414368"/>
                </a:cubicBezTo>
                <a:cubicBezTo>
                  <a:pt x="1119454" y="2425363"/>
                  <a:pt x="1133140" y="2436278"/>
                  <a:pt x="1146827" y="2447110"/>
                </a:cubicBezTo>
                <a:cubicBezTo>
                  <a:pt x="1148701" y="2448576"/>
                  <a:pt x="1150819" y="2449961"/>
                  <a:pt x="1153018" y="2450776"/>
                </a:cubicBezTo>
                <a:cubicBezTo>
                  <a:pt x="1153752" y="2451020"/>
                  <a:pt x="1154403" y="2451020"/>
                  <a:pt x="1155055" y="2450857"/>
                </a:cubicBezTo>
                <a:cubicBezTo>
                  <a:pt x="1156929" y="2450368"/>
                  <a:pt x="1158151" y="2448332"/>
                  <a:pt x="1157499" y="2446133"/>
                </a:cubicBezTo>
                <a:cubicBezTo>
                  <a:pt x="1157092" y="2444667"/>
                  <a:pt x="1156196" y="2443119"/>
                  <a:pt x="1155137" y="2441979"/>
                </a:cubicBezTo>
                <a:cubicBezTo>
                  <a:pt x="1150004" y="2436196"/>
                  <a:pt x="1144872" y="2430413"/>
                  <a:pt x="1139413" y="2424956"/>
                </a:cubicBezTo>
                <a:cubicBezTo>
                  <a:pt x="1128823" y="2414286"/>
                  <a:pt x="1118150" y="2403779"/>
                  <a:pt x="1107315" y="2393354"/>
                </a:cubicBezTo>
                <a:cubicBezTo>
                  <a:pt x="1094199" y="2380730"/>
                  <a:pt x="1080920" y="2368186"/>
                  <a:pt x="1067803" y="2355562"/>
                </a:cubicBezTo>
                <a:cubicBezTo>
                  <a:pt x="1064463" y="2352385"/>
                  <a:pt x="1061530" y="2348883"/>
                  <a:pt x="1058109" y="2345136"/>
                </a:cubicBezTo>
                <a:cubicBezTo>
                  <a:pt x="1060797" y="2344403"/>
                  <a:pt x="1062508" y="2343670"/>
                  <a:pt x="1064381" y="2343426"/>
                </a:cubicBezTo>
                <a:cubicBezTo>
                  <a:pt x="1078964" y="2341308"/>
                  <a:pt x="1092081" y="2335444"/>
                  <a:pt x="1104790" y="2328276"/>
                </a:cubicBezTo>
                <a:cubicBezTo>
                  <a:pt x="1113344" y="2323389"/>
                  <a:pt x="1121409" y="2317362"/>
                  <a:pt x="1131348" y="2315163"/>
                </a:cubicBezTo>
                <a:cubicBezTo>
                  <a:pt x="1133711" y="2314593"/>
                  <a:pt x="1135992" y="2312638"/>
                  <a:pt x="1138028" y="2311009"/>
                </a:cubicBezTo>
                <a:cubicBezTo>
                  <a:pt x="1140310" y="2309136"/>
                  <a:pt x="1143242" y="2306611"/>
                  <a:pt x="1141369" y="2303679"/>
                </a:cubicBezTo>
                <a:cubicBezTo>
                  <a:pt x="1140065" y="2301643"/>
                  <a:pt x="1136562" y="2299851"/>
                  <a:pt x="1134036" y="2299851"/>
                </a:cubicBezTo>
                <a:cubicBezTo>
                  <a:pt x="1129230" y="2299851"/>
                  <a:pt x="1124423" y="2300909"/>
                  <a:pt x="1119698" y="2301887"/>
                </a:cubicBezTo>
                <a:cubicBezTo>
                  <a:pt x="1103975" y="2305063"/>
                  <a:pt x="1088333" y="2308566"/>
                  <a:pt x="1072528" y="2311661"/>
                </a:cubicBezTo>
                <a:cubicBezTo>
                  <a:pt x="1066988" y="2312801"/>
                  <a:pt x="1061286" y="2313127"/>
                  <a:pt x="1054443" y="2313941"/>
                </a:cubicBezTo>
                <a:cubicBezTo>
                  <a:pt x="1058679" y="2306937"/>
                  <a:pt x="1062182" y="2301235"/>
                  <a:pt x="1065604" y="2295453"/>
                </a:cubicBezTo>
                <a:cubicBezTo>
                  <a:pt x="1073587" y="2281769"/>
                  <a:pt x="1081979" y="2268330"/>
                  <a:pt x="1089392" y="2254321"/>
                </a:cubicBezTo>
                <a:cubicBezTo>
                  <a:pt x="1093466" y="2246583"/>
                  <a:pt x="1096072" y="2238031"/>
                  <a:pt x="1099005" y="2229642"/>
                </a:cubicBezTo>
                <a:cubicBezTo>
                  <a:pt x="1099576" y="2228013"/>
                  <a:pt x="1099005" y="2225162"/>
                  <a:pt x="1097865" y="2223940"/>
                </a:cubicBezTo>
                <a:cubicBezTo>
                  <a:pt x="1097295" y="2223370"/>
                  <a:pt x="1096806" y="2223126"/>
                  <a:pt x="1096235" y="2222963"/>
                </a:cubicBezTo>
                <a:cubicBezTo>
                  <a:pt x="1095991" y="2222963"/>
                  <a:pt x="1095828" y="2222963"/>
                  <a:pt x="1095665" y="2222963"/>
                </a:cubicBezTo>
                <a:cubicBezTo>
                  <a:pt x="1095258" y="2222963"/>
                  <a:pt x="1094932" y="2222881"/>
                  <a:pt x="1094525" y="2222963"/>
                </a:cubicBezTo>
                <a:cubicBezTo>
                  <a:pt x="1093384" y="2223289"/>
                  <a:pt x="1092325" y="2224103"/>
                  <a:pt x="1091347" y="2224918"/>
                </a:cubicBezTo>
                <a:cubicBezTo>
                  <a:pt x="1090370" y="2225814"/>
                  <a:pt x="1089637" y="2226954"/>
                  <a:pt x="1088822" y="2228013"/>
                </a:cubicBezTo>
                <a:cubicBezTo>
                  <a:pt x="1080105" y="2239253"/>
                  <a:pt x="1071143" y="2250248"/>
                  <a:pt x="1062671" y="2261651"/>
                </a:cubicBezTo>
                <a:cubicBezTo>
                  <a:pt x="1051998" y="2275823"/>
                  <a:pt x="1041815" y="2290321"/>
                  <a:pt x="1031387" y="2304656"/>
                </a:cubicBezTo>
                <a:cubicBezTo>
                  <a:pt x="1030328" y="2306122"/>
                  <a:pt x="1029350" y="2307588"/>
                  <a:pt x="1027965" y="2309706"/>
                </a:cubicBezTo>
                <a:cubicBezTo>
                  <a:pt x="1025929" y="2300014"/>
                  <a:pt x="1024381" y="2291054"/>
                  <a:pt x="1022181" y="2282339"/>
                </a:cubicBezTo>
                <a:cubicBezTo>
                  <a:pt x="1017537" y="2263606"/>
                  <a:pt x="1012487" y="2244954"/>
                  <a:pt x="1007761" y="2226221"/>
                </a:cubicBezTo>
                <a:cubicBezTo>
                  <a:pt x="1006865" y="2222393"/>
                  <a:pt x="1005562" y="2219216"/>
                  <a:pt x="1002059" y="2217261"/>
                </a:cubicBezTo>
                <a:close/>
                <a:moveTo>
                  <a:pt x="1613637" y="2159677"/>
                </a:moveTo>
                <a:cubicBezTo>
                  <a:pt x="1611845" y="2160003"/>
                  <a:pt x="1610949" y="2160817"/>
                  <a:pt x="1610379" y="2161958"/>
                </a:cubicBezTo>
                <a:cubicBezTo>
                  <a:pt x="1609808" y="2163098"/>
                  <a:pt x="1609646" y="2164482"/>
                  <a:pt x="1609646" y="2165786"/>
                </a:cubicBezTo>
                <a:cubicBezTo>
                  <a:pt x="1609320" y="2173523"/>
                  <a:pt x="1608912" y="2181342"/>
                  <a:pt x="1608912" y="2189080"/>
                </a:cubicBezTo>
                <a:cubicBezTo>
                  <a:pt x="1608994" y="2202845"/>
                  <a:pt x="1609157" y="2216691"/>
                  <a:pt x="1609808" y="2230456"/>
                </a:cubicBezTo>
                <a:cubicBezTo>
                  <a:pt x="1610623" y="2247642"/>
                  <a:pt x="1611682" y="2264828"/>
                  <a:pt x="1613230" y="2281932"/>
                </a:cubicBezTo>
                <a:cubicBezTo>
                  <a:pt x="1614126" y="2291787"/>
                  <a:pt x="1616163" y="2301561"/>
                  <a:pt x="1617955" y="2313208"/>
                </a:cubicBezTo>
                <a:cubicBezTo>
                  <a:pt x="1615104" y="2310032"/>
                  <a:pt x="1613475" y="2308321"/>
                  <a:pt x="1611927" y="2306529"/>
                </a:cubicBezTo>
                <a:cubicBezTo>
                  <a:pt x="1595552" y="2288203"/>
                  <a:pt x="1579584" y="2269389"/>
                  <a:pt x="1562557" y="2251633"/>
                </a:cubicBezTo>
                <a:cubicBezTo>
                  <a:pt x="1545856" y="2234284"/>
                  <a:pt x="1528096" y="2217913"/>
                  <a:pt x="1510743" y="2201216"/>
                </a:cubicBezTo>
                <a:cubicBezTo>
                  <a:pt x="1507892" y="2198365"/>
                  <a:pt x="1504959" y="2195515"/>
                  <a:pt x="1501701" y="2193234"/>
                </a:cubicBezTo>
                <a:cubicBezTo>
                  <a:pt x="1500234" y="2192257"/>
                  <a:pt x="1497872" y="2192664"/>
                  <a:pt x="1495917" y="2192420"/>
                </a:cubicBezTo>
                <a:cubicBezTo>
                  <a:pt x="1495835" y="2194130"/>
                  <a:pt x="1495509" y="2195922"/>
                  <a:pt x="1495672" y="2197632"/>
                </a:cubicBezTo>
                <a:cubicBezTo>
                  <a:pt x="1495835" y="2198935"/>
                  <a:pt x="1496324" y="2200320"/>
                  <a:pt x="1496976" y="2201460"/>
                </a:cubicBezTo>
                <a:cubicBezTo>
                  <a:pt x="1502108" y="2209931"/>
                  <a:pt x="1507159" y="2218402"/>
                  <a:pt x="1512617" y="2226710"/>
                </a:cubicBezTo>
                <a:cubicBezTo>
                  <a:pt x="1521253" y="2239904"/>
                  <a:pt x="1530133" y="2253018"/>
                  <a:pt x="1539094" y="2266049"/>
                </a:cubicBezTo>
                <a:cubicBezTo>
                  <a:pt x="1546834" y="2277289"/>
                  <a:pt x="1554573" y="2288529"/>
                  <a:pt x="1562802" y="2299443"/>
                </a:cubicBezTo>
                <a:cubicBezTo>
                  <a:pt x="1570948" y="2310358"/>
                  <a:pt x="1579747" y="2320865"/>
                  <a:pt x="1588545" y="2331942"/>
                </a:cubicBezTo>
                <a:cubicBezTo>
                  <a:pt x="1586020" y="2334141"/>
                  <a:pt x="1583739" y="2336340"/>
                  <a:pt x="1581295" y="2338376"/>
                </a:cubicBezTo>
                <a:cubicBezTo>
                  <a:pt x="1571356" y="2346602"/>
                  <a:pt x="1561172" y="2354503"/>
                  <a:pt x="1551477" y="2363055"/>
                </a:cubicBezTo>
                <a:cubicBezTo>
                  <a:pt x="1547486" y="2366558"/>
                  <a:pt x="1543657" y="2370141"/>
                  <a:pt x="1539746" y="2373725"/>
                </a:cubicBezTo>
                <a:cubicBezTo>
                  <a:pt x="1535999" y="2377227"/>
                  <a:pt x="1532251" y="2380730"/>
                  <a:pt x="1528504" y="2384232"/>
                </a:cubicBezTo>
                <a:cubicBezTo>
                  <a:pt x="1525163" y="2387408"/>
                  <a:pt x="1521823" y="2390585"/>
                  <a:pt x="1518483" y="2393761"/>
                </a:cubicBezTo>
                <a:cubicBezTo>
                  <a:pt x="1516772" y="2395390"/>
                  <a:pt x="1515469" y="2397345"/>
                  <a:pt x="1514165" y="2399218"/>
                </a:cubicBezTo>
                <a:cubicBezTo>
                  <a:pt x="1513839" y="2399789"/>
                  <a:pt x="1513432" y="2400277"/>
                  <a:pt x="1513025" y="2400847"/>
                </a:cubicBezTo>
                <a:cubicBezTo>
                  <a:pt x="1516691" y="2404105"/>
                  <a:pt x="1519379" y="2404105"/>
                  <a:pt x="1522638" y="2402069"/>
                </a:cubicBezTo>
                <a:cubicBezTo>
                  <a:pt x="1527607" y="2398893"/>
                  <a:pt x="1532903" y="2396205"/>
                  <a:pt x="1537954" y="2393191"/>
                </a:cubicBezTo>
                <a:cubicBezTo>
                  <a:pt x="1551966" y="2384802"/>
                  <a:pt x="1565979" y="2376331"/>
                  <a:pt x="1579991" y="2367942"/>
                </a:cubicBezTo>
                <a:cubicBezTo>
                  <a:pt x="1582843" y="2366232"/>
                  <a:pt x="1586020" y="2364928"/>
                  <a:pt x="1589605" y="2363137"/>
                </a:cubicBezTo>
                <a:cubicBezTo>
                  <a:pt x="1590093" y="2365254"/>
                  <a:pt x="1590501" y="2366232"/>
                  <a:pt x="1590419" y="2367209"/>
                </a:cubicBezTo>
                <a:cubicBezTo>
                  <a:pt x="1589360" y="2377634"/>
                  <a:pt x="1588708" y="2388141"/>
                  <a:pt x="1586916" y="2398404"/>
                </a:cubicBezTo>
                <a:cubicBezTo>
                  <a:pt x="1583413" y="2418359"/>
                  <a:pt x="1582517" y="2438477"/>
                  <a:pt x="1582924" y="2458676"/>
                </a:cubicBezTo>
                <a:cubicBezTo>
                  <a:pt x="1583087" y="2464866"/>
                  <a:pt x="1583820" y="2470975"/>
                  <a:pt x="1584554" y="2477084"/>
                </a:cubicBezTo>
                <a:cubicBezTo>
                  <a:pt x="1584879" y="2479364"/>
                  <a:pt x="1585368" y="2481971"/>
                  <a:pt x="1588627" y="2482296"/>
                </a:cubicBezTo>
                <a:cubicBezTo>
                  <a:pt x="1590826" y="2482541"/>
                  <a:pt x="1591886" y="2481482"/>
                  <a:pt x="1592537" y="2480179"/>
                </a:cubicBezTo>
                <a:cubicBezTo>
                  <a:pt x="1592863" y="2479446"/>
                  <a:pt x="1593189" y="2478713"/>
                  <a:pt x="1593434" y="2477898"/>
                </a:cubicBezTo>
                <a:cubicBezTo>
                  <a:pt x="1596855" y="2466332"/>
                  <a:pt x="1600602" y="2454929"/>
                  <a:pt x="1603698" y="2443282"/>
                </a:cubicBezTo>
                <a:cubicBezTo>
                  <a:pt x="1608586" y="2425038"/>
                  <a:pt x="1612986" y="2406630"/>
                  <a:pt x="1617792" y="2387408"/>
                </a:cubicBezTo>
                <a:cubicBezTo>
                  <a:pt x="1619992" y="2389526"/>
                  <a:pt x="1621947" y="2391237"/>
                  <a:pt x="1623658" y="2393191"/>
                </a:cubicBezTo>
                <a:cubicBezTo>
                  <a:pt x="1628220" y="2398159"/>
                  <a:pt x="1632538" y="2403372"/>
                  <a:pt x="1637100" y="2408259"/>
                </a:cubicBezTo>
                <a:cubicBezTo>
                  <a:pt x="1651764" y="2423979"/>
                  <a:pt x="1666429" y="2439699"/>
                  <a:pt x="1681337" y="2455174"/>
                </a:cubicBezTo>
                <a:cubicBezTo>
                  <a:pt x="1693557" y="2467880"/>
                  <a:pt x="1706185" y="2480341"/>
                  <a:pt x="1718486" y="2493048"/>
                </a:cubicBezTo>
                <a:cubicBezTo>
                  <a:pt x="1721257" y="2495898"/>
                  <a:pt x="1723863" y="2498667"/>
                  <a:pt x="1728018" y="2496631"/>
                </a:cubicBezTo>
                <a:cubicBezTo>
                  <a:pt x="1728425" y="2496387"/>
                  <a:pt x="1728751" y="2495980"/>
                  <a:pt x="1728996" y="2495573"/>
                </a:cubicBezTo>
                <a:cubicBezTo>
                  <a:pt x="1730299" y="2493618"/>
                  <a:pt x="1729729" y="2489953"/>
                  <a:pt x="1727367" y="2485636"/>
                </a:cubicBezTo>
                <a:cubicBezTo>
                  <a:pt x="1727204" y="2485391"/>
                  <a:pt x="1727041" y="2485228"/>
                  <a:pt x="1726878" y="2484984"/>
                </a:cubicBezTo>
                <a:cubicBezTo>
                  <a:pt x="1722886" y="2477654"/>
                  <a:pt x="1718894" y="2470405"/>
                  <a:pt x="1714902" y="2463074"/>
                </a:cubicBezTo>
                <a:cubicBezTo>
                  <a:pt x="1701786" y="2438965"/>
                  <a:pt x="1687203" y="2415916"/>
                  <a:pt x="1671968" y="2393110"/>
                </a:cubicBezTo>
                <a:lnTo>
                  <a:pt x="1671724" y="2393028"/>
                </a:lnTo>
                <a:cubicBezTo>
                  <a:pt x="1670746" y="2391562"/>
                  <a:pt x="1669687" y="2390178"/>
                  <a:pt x="1668628" y="2388711"/>
                </a:cubicBezTo>
                <a:cubicBezTo>
                  <a:pt x="1677753" y="2394902"/>
                  <a:pt x="1686307" y="2401499"/>
                  <a:pt x="1694372" y="2408666"/>
                </a:cubicBezTo>
                <a:cubicBezTo>
                  <a:pt x="1716368" y="2428214"/>
                  <a:pt x="1740401" y="2444748"/>
                  <a:pt x="1766227" y="2458758"/>
                </a:cubicBezTo>
                <a:cubicBezTo>
                  <a:pt x="1770300" y="2460957"/>
                  <a:pt x="1774944" y="2462341"/>
                  <a:pt x="1779832" y="2464296"/>
                </a:cubicBezTo>
                <a:cubicBezTo>
                  <a:pt x="1780484" y="2461853"/>
                  <a:pt x="1781543" y="2460061"/>
                  <a:pt x="1781135" y="2458921"/>
                </a:cubicBezTo>
                <a:cubicBezTo>
                  <a:pt x="1779832" y="2455500"/>
                  <a:pt x="1778528" y="2451834"/>
                  <a:pt x="1776247" y="2449065"/>
                </a:cubicBezTo>
                <a:cubicBezTo>
                  <a:pt x="1761583" y="2431391"/>
                  <a:pt x="1746756" y="2413716"/>
                  <a:pt x="1731603" y="2396368"/>
                </a:cubicBezTo>
                <a:cubicBezTo>
                  <a:pt x="1718731" y="2381625"/>
                  <a:pt x="1705533" y="2367127"/>
                  <a:pt x="1690625" y="2354340"/>
                </a:cubicBezTo>
                <a:cubicBezTo>
                  <a:pt x="1689158" y="2353037"/>
                  <a:pt x="1688099" y="2351408"/>
                  <a:pt x="1685492" y="2348394"/>
                </a:cubicBezTo>
                <a:cubicBezTo>
                  <a:pt x="1692009" y="2350349"/>
                  <a:pt x="1696653" y="2351489"/>
                  <a:pt x="1701134" y="2353118"/>
                </a:cubicBezTo>
                <a:cubicBezTo>
                  <a:pt x="1718568" y="2359471"/>
                  <a:pt x="1736247" y="2364847"/>
                  <a:pt x="1754658" y="2367372"/>
                </a:cubicBezTo>
                <a:cubicBezTo>
                  <a:pt x="1760605" y="2368186"/>
                  <a:pt x="1766553" y="2370630"/>
                  <a:pt x="1772663" y="2368757"/>
                </a:cubicBezTo>
                <a:cubicBezTo>
                  <a:pt x="1773885" y="2368349"/>
                  <a:pt x="1775514" y="2367616"/>
                  <a:pt x="1776329" y="2366802"/>
                </a:cubicBezTo>
                <a:cubicBezTo>
                  <a:pt x="1776655" y="2366476"/>
                  <a:pt x="1776899" y="2366232"/>
                  <a:pt x="1776899" y="2365906"/>
                </a:cubicBezTo>
                <a:cubicBezTo>
                  <a:pt x="1777143" y="2364603"/>
                  <a:pt x="1775677" y="2362648"/>
                  <a:pt x="1774536" y="2361345"/>
                </a:cubicBezTo>
                <a:cubicBezTo>
                  <a:pt x="1773559" y="2360204"/>
                  <a:pt x="1772011" y="2359308"/>
                  <a:pt x="1770626" y="2358575"/>
                </a:cubicBezTo>
                <a:cubicBezTo>
                  <a:pt x="1766145" y="2356132"/>
                  <a:pt x="1761501" y="2353933"/>
                  <a:pt x="1757102" y="2351326"/>
                </a:cubicBezTo>
                <a:cubicBezTo>
                  <a:pt x="1741949" y="2342530"/>
                  <a:pt x="1725900" y="2336095"/>
                  <a:pt x="1709036" y="2331290"/>
                </a:cubicBezTo>
                <a:cubicBezTo>
                  <a:pt x="1698771" y="2328358"/>
                  <a:pt x="1688914" y="2324041"/>
                  <a:pt x="1679056" y="2319887"/>
                </a:cubicBezTo>
                <a:cubicBezTo>
                  <a:pt x="1673027" y="2317281"/>
                  <a:pt x="1672457" y="2314349"/>
                  <a:pt x="1675797" y="2309217"/>
                </a:cubicBezTo>
                <a:cubicBezTo>
                  <a:pt x="1678404" y="2305145"/>
                  <a:pt x="1681093" y="2301154"/>
                  <a:pt x="1683863" y="2297163"/>
                </a:cubicBezTo>
                <a:cubicBezTo>
                  <a:pt x="1700075" y="2273706"/>
                  <a:pt x="1714006" y="2248945"/>
                  <a:pt x="1725411" y="2222800"/>
                </a:cubicBezTo>
                <a:cubicBezTo>
                  <a:pt x="1727774" y="2217424"/>
                  <a:pt x="1729322" y="2211723"/>
                  <a:pt x="1730707" y="2206021"/>
                </a:cubicBezTo>
                <a:cubicBezTo>
                  <a:pt x="1731521" y="2202601"/>
                  <a:pt x="1731114" y="2199017"/>
                  <a:pt x="1726063" y="2197225"/>
                </a:cubicBezTo>
                <a:cubicBezTo>
                  <a:pt x="1723293" y="2199913"/>
                  <a:pt x="1720034" y="2202438"/>
                  <a:pt x="1717346" y="2205288"/>
                </a:cubicBezTo>
                <a:cubicBezTo>
                  <a:pt x="1716450" y="2206266"/>
                  <a:pt x="1715554" y="2207243"/>
                  <a:pt x="1714821" y="2208302"/>
                </a:cubicBezTo>
                <a:cubicBezTo>
                  <a:pt x="1707163" y="2219135"/>
                  <a:pt x="1699912" y="2230212"/>
                  <a:pt x="1692824" y="2241452"/>
                </a:cubicBezTo>
                <a:cubicBezTo>
                  <a:pt x="1692335" y="2242185"/>
                  <a:pt x="1691847" y="2242999"/>
                  <a:pt x="1691358" y="2243732"/>
                </a:cubicBezTo>
                <a:cubicBezTo>
                  <a:pt x="1684107" y="2255298"/>
                  <a:pt x="1676856" y="2267027"/>
                  <a:pt x="1669524" y="2278918"/>
                </a:cubicBezTo>
                <a:cubicBezTo>
                  <a:pt x="1663007" y="2289425"/>
                  <a:pt x="1656490" y="2300176"/>
                  <a:pt x="1649565" y="2311335"/>
                </a:cubicBezTo>
                <a:cubicBezTo>
                  <a:pt x="1648098" y="2303190"/>
                  <a:pt x="1646632" y="2296756"/>
                  <a:pt x="1645817" y="2290240"/>
                </a:cubicBezTo>
                <a:cubicBezTo>
                  <a:pt x="1644432" y="2279000"/>
                  <a:pt x="1643943" y="2267678"/>
                  <a:pt x="1642070" y="2256601"/>
                </a:cubicBezTo>
                <a:cubicBezTo>
                  <a:pt x="1638078" y="2233633"/>
                  <a:pt x="1633923" y="2210664"/>
                  <a:pt x="1628872" y="2187940"/>
                </a:cubicBezTo>
                <a:cubicBezTo>
                  <a:pt x="1626998" y="2179469"/>
                  <a:pt x="1622599" y="2171569"/>
                  <a:pt x="1619177" y="2163424"/>
                </a:cubicBezTo>
                <a:cubicBezTo>
                  <a:pt x="1618281" y="2161143"/>
                  <a:pt x="1616652" y="2159188"/>
                  <a:pt x="1613637" y="2159677"/>
                </a:cubicBezTo>
                <a:close/>
                <a:moveTo>
                  <a:pt x="1931117" y="2062916"/>
                </a:moveTo>
                <a:cubicBezTo>
                  <a:pt x="1926637" y="2067395"/>
                  <a:pt x="1924193" y="2077414"/>
                  <a:pt x="1922726" y="2096961"/>
                </a:cubicBezTo>
                <a:cubicBezTo>
                  <a:pt x="1921830" y="2109016"/>
                  <a:pt x="1920853" y="2121070"/>
                  <a:pt x="1920690" y="2133125"/>
                </a:cubicBezTo>
                <a:cubicBezTo>
                  <a:pt x="1920527" y="2144690"/>
                  <a:pt x="1921341" y="2156256"/>
                  <a:pt x="1921749" y="2169044"/>
                </a:cubicBezTo>
                <a:cubicBezTo>
                  <a:pt x="1919712" y="2167333"/>
                  <a:pt x="1918572" y="2166600"/>
                  <a:pt x="1917757" y="2165623"/>
                </a:cubicBezTo>
                <a:cubicBezTo>
                  <a:pt x="1912950" y="2160247"/>
                  <a:pt x="1908307" y="2154627"/>
                  <a:pt x="1903337" y="2149333"/>
                </a:cubicBezTo>
                <a:cubicBezTo>
                  <a:pt x="1890628" y="2135975"/>
                  <a:pt x="1877838" y="2122781"/>
                  <a:pt x="1865047" y="2109586"/>
                </a:cubicBezTo>
                <a:cubicBezTo>
                  <a:pt x="1861299" y="2105758"/>
                  <a:pt x="1857634" y="2101685"/>
                  <a:pt x="1853479" y="2098346"/>
                </a:cubicBezTo>
                <a:cubicBezTo>
                  <a:pt x="1852175" y="2097287"/>
                  <a:pt x="1849894" y="2096636"/>
                  <a:pt x="1848020" y="2096636"/>
                </a:cubicBezTo>
                <a:cubicBezTo>
                  <a:pt x="1847450" y="2096636"/>
                  <a:pt x="1846880" y="2096798"/>
                  <a:pt x="1846391" y="2096961"/>
                </a:cubicBezTo>
                <a:cubicBezTo>
                  <a:pt x="1843295" y="2098265"/>
                  <a:pt x="1844517" y="2101441"/>
                  <a:pt x="1845739" y="2103966"/>
                </a:cubicBezTo>
                <a:cubicBezTo>
                  <a:pt x="1847694" y="2108038"/>
                  <a:pt x="1849324" y="2112437"/>
                  <a:pt x="1851849" y="2116183"/>
                </a:cubicBezTo>
                <a:cubicBezTo>
                  <a:pt x="1867328" y="2139070"/>
                  <a:pt x="1883133" y="2161795"/>
                  <a:pt x="1898530" y="2184763"/>
                </a:cubicBezTo>
                <a:cubicBezTo>
                  <a:pt x="1901300" y="2188917"/>
                  <a:pt x="1905944" y="2192257"/>
                  <a:pt x="1906840" y="2199180"/>
                </a:cubicBezTo>
                <a:cubicBezTo>
                  <a:pt x="1897716" y="2197469"/>
                  <a:pt x="1888917" y="2195922"/>
                  <a:pt x="1880282" y="2194293"/>
                </a:cubicBezTo>
                <a:cubicBezTo>
                  <a:pt x="1874905" y="2193234"/>
                  <a:pt x="1869446" y="2192175"/>
                  <a:pt x="1864151" y="2190953"/>
                </a:cubicBezTo>
                <a:cubicBezTo>
                  <a:pt x="1850709" y="2187695"/>
                  <a:pt x="1837104" y="2186555"/>
                  <a:pt x="1823417" y="2186229"/>
                </a:cubicBezTo>
                <a:cubicBezTo>
                  <a:pt x="1818855" y="2186229"/>
                  <a:pt x="1814293" y="2186229"/>
                  <a:pt x="1809730" y="2186229"/>
                </a:cubicBezTo>
                <a:cubicBezTo>
                  <a:pt x="1806716" y="2186311"/>
                  <a:pt x="1804028" y="2187207"/>
                  <a:pt x="1803376" y="2190139"/>
                </a:cubicBezTo>
                <a:lnTo>
                  <a:pt x="1803458" y="2190139"/>
                </a:lnTo>
                <a:cubicBezTo>
                  <a:pt x="1802806" y="2193234"/>
                  <a:pt x="1805005" y="2194863"/>
                  <a:pt x="1807857" y="2195922"/>
                </a:cubicBezTo>
                <a:cubicBezTo>
                  <a:pt x="1823580" y="2202031"/>
                  <a:pt x="1839222" y="2208384"/>
                  <a:pt x="1855027" y="2214411"/>
                </a:cubicBezTo>
                <a:cubicBezTo>
                  <a:pt x="1856004" y="2214818"/>
                  <a:pt x="1857145" y="2214981"/>
                  <a:pt x="1858204" y="2215225"/>
                </a:cubicBezTo>
                <a:cubicBezTo>
                  <a:pt x="1859507" y="2215470"/>
                  <a:pt x="1860892" y="2215795"/>
                  <a:pt x="1862196" y="2216040"/>
                </a:cubicBezTo>
                <a:cubicBezTo>
                  <a:pt x="1863010" y="2216121"/>
                  <a:pt x="1863744" y="2216284"/>
                  <a:pt x="1864477" y="2216447"/>
                </a:cubicBezTo>
                <a:cubicBezTo>
                  <a:pt x="1872053" y="2218158"/>
                  <a:pt x="1879630" y="2219949"/>
                  <a:pt x="1887206" y="2221660"/>
                </a:cubicBezTo>
                <a:cubicBezTo>
                  <a:pt x="1888673" y="2221986"/>
                  <a:pt x="1890221" y="2222311"/>
                  <a:pt x="1891687" y="2222556"/>
                </a:cubicBezTo>
                <a:cubicBezTo>
                  <a:pt x="1892746" y="2222800"/>
                  <a:pt x="1893805" y="2222963"/>
                  <a:pt x="1894864" y="2223207"/>
                </a:cubicBezTo>
                <a:cubicBezTo>
                  <a:pt x="1887940" y="2240556"/>
                  <a:pt x="1880689" y="2257009"/>
                  <a:pt x="1874823" y="2273950"/>
                </a:cubicBezTo>
                <a:cubicBezTo>
                  <a:pt x="1870505" y="2286330"/>
                  <a:pt x="1867899" y="2299281"/>
                  <a:pt x="1864721" y="2311987"/>
                </a:cubicBezTo>
                <a:cubicBezTo>
                  <a:pt x="1863662" y="2315978"/>
                  <a:pt x="1864395" y="2319887"/>
                  <a:pt x="1867573" y="2324286"/>
                </a:cubicBezTo>
                <a:cubicBezTo>
                  <a:pt x="1869283" y="2322901"/>
                  <a:pt x="1871157" y="2322005"/>
                  <a:pt x="1872216" y="2320457"/>
                </a:cubicBezTo>
                <a:cubicBezTo>
                  <a:pt x="1874009" y="2317851"/>
                  <a:pt x="1875312" y="2314837"/>
                  <a:pt x="1876860" y="2311987"/>
                </a:cubicBezTo>
                <a:cubicBezTo>
                  <a:pt x="1888673" y="2290077"/>
                  <a:pt x="1900567" y="2268086"/>
                  <a:pt x="1912461" y="2246094"/>
                </a:cubicBezTo>
                <a:cubicBezTo>
                  <a:pt x="1914172" y="2242837"/>
                  <a:pt x="1915965" y="2239660"/>
                  <a:pt x="1918001" y="2236076"/>
                </a:cubicBezTo>
                <a:cubicBezTo>
                  <a:pt x="1923541" y="2250004"/>
                  <a:pt x="1928592" y="2262954"/>
                  <a:pt x="1933724" y="2275905"/>
                </a:cubicBezTo>
                <a:cubicBezTo>
                  <a:pt x="1934946" y="2279163"/>
                  <a:pt x="1936250" y="2282339"/>
                  <a:pt x="1937553" y="2285597"/>
                </a:cubicBezTo>
                <a:cubicBezTo>
                  <a:pt x="1944315" y="2302783"/>
                  <a:pt x="1950996" y="2320050"/>
                  <a:pt x="1958083" y="2337154"/>
                </a:cubicBezTo>
                <a:cubicBezTo>
                  <a:pt x="1959957" y="2341715"/>
                  <a:pt x="1962075" y="2346602"/>
                  <a:pt x="1968022" y="2348883"/>
                </a:cubicBezTo>
                <a:cubicBezTo>
                  <a:pt x="1974866" y="2339679"/>
                  <a:pt x="1969652" y="2329498"/>
                  <a:pt x="1970303" y="2320132"/>
                </a:cubicBezTo>
                <a:cubicBezTo>
                  <a:pt x="1970955" y="2310358"/>
                  <a:pt x="1969326" y="2300339"/>
                  <a:pt x="1967697" y="2290566"/>
                </a:cubicBezTo>
                <a:cubicBezTo>
                  <a:pt x="1965986" y="2280629"/>
                  <a:pt x="1963460" y="2270692"/>
                  <a:pt x="1960609" y="2260918"/>
                </a:cubicBezTo>
                <a:cubicBezTo>
                  <a:pt x="1957839" y="2251633"/>
                  <a:pt x="1954091" y="2242674"/>
                  <a:pt x="1950833" y="2233551"/>
                </a:cubicBezTo>
                <a:cubicBezTo>
                  <a:pt x="1954010" y="2235587"/>
                  <a:pt x="1956943" y="2237705"/>
                  <a:pt x="1959876" y="2239823"/>
                </a:cubicBezTo>
                <a:cubicBezTo>
                  <a:pt x="1962320" y="2241615"/>
                  <a:pt x="1964845" y="2243325"/>
                  <a:pt x="1967208" y="2245117"/>
                </a:cubicBezTo>
                <a:cubicBezTo>
                  <a:pt x="1970955" y="2247968"/>
                  <a:pt x="1974703" y="2250818"/>
                  <a:pt x="1978369" y="2253669"/>
                </a:cubicBezTo>
                <a:cubicBezTo>
                  <a:pt x="1986434" y="2259941"/>
                  <a:pt x="1994337" y="2266294"/>
                  <a:pt x="2002565" y="2272240"/>
                </a:cubicBezTo>
                <a:cubicBezTo>
                  <a:pt x="2011445" y="2278674"/>
                  <a:pt x="2020732" y="2284620"/>
                  <a:pt x="2029856" y="2290728"/>
                </a:cubicBezTo>
                <a:cubicBezTo>
                  <a:pt x="2030019" y="2290891"/>
                  <a:pt x="2030264" y="2290973"/>
                  <a:pt x="2030508" y="2291054"/>
                </a:cubicBezTo>
                <a:cubicBezTo>
                  <a:pt x="2031160" y="2291299"/>
                  <a:pt x="2031893" y="2291543"/>
                  <a:pt x="2032545" y="2291543"/>
                </a:cubicBezTo>
                <a:cubicBezTo>
                  <a:pt x="2032626" y="2291543"/>
                  <a:pt x="2032871" y="2291543"/>
                  <a:pt x="2032871" y="2291543"/>
                </a:cubicBezTo>
                <a:cubicBezTo>
                  <a:pt x="2034582" y="2291543"/>
                  <a:pt x="2037107" y="2291624"/>
                  <a:pt x="2037759" y="2290647"/>
                </a:cubicBezTo>
                <a:cubicBezTo>
                  <a:pt x="2038573" y="2289507"/>
                  <a:pt x="2038248" y="2287063"/>
                  <a:pt x="2037514" y="2285597"/>
                </a:cubicBezTo>
                <a:cubicBezTo>
                  <a:pt x="2036374" y="2283235"/>
                  <a:pt x="2034582" y="2281117"/>
                  <a:pt x="2032871" y="2279081"/>
                </a:cubicBezTo>
                <a:cubicBezTo>
                  <a:pt x="2024072" y="2268574"/>
                  <a:pt x="2015192" y="2258149"/>
                  <a:pt x="2006312" y="2247723"/>
                </a:cubicBezTo>
                <a:cubicBezTo>
                  <a:pt x="1998980" y="2239171"/>
                  <a:pt x="1991648" y="2230619"/>
                  <a:pt x="1984071" y="2222311"/>
                </a:cubicBezTo>
                <a:cubicBezTo>
                  <a:pt x="1977799" y="2215470"/>
                  <a:pt x="1971200" y="2208872"/>
                  <a:pt x="1964193" y="2201705"/>
                </a:cubicBezTo>
                <a:cubicBezTo>
                  <a:pt x="1965986" y="2200157"/>
                  <a:pt x="1967452" y="2198610"/>
                  <a:pt x="1969081" y="2197469"/>
                </a:cubicBezTo>
                <a:cubicBezTo>
                  <a:pt x="1976577" y="2192338"/>
                  <a:pt x="1984071" y="2187288"/>
                  <a:pt x="1991567" y="2182157"/>
                </a:cubicBezTo>
                <a:cubicBezTo>
                  <a:pt x="2006964" y="2171569"/>
                  <a:pt x="2019510" y="2157804"/>
                  <a:pt x="2032137" y="2144283"/>
                </a:cubicBezTo>
                <a:cubicBezTo>
                  <a:pt x="2035233" y="2141025"/>
                  <a:pt x="2037514" y="2136871"/>
                  <a:pt x="2039551" y="2132799"/>
                </a:cubicBezTo>
                <a:cubicBezTo>
                  <a:pt x="2041914" y="2127912"/>
                  <a:pt x="2040610" y="2124898"/>
                  <a:pt x="2036374" y="2124410"/>
                </a:cubicBezTo>
                <a:cubicBezTo>
                  <a:pt x="2035396" y="2124247"/>
                  <a:pt x="2034337" y="2124247"/>
                  <a:pt x="2033115" y="2124410"/>
                </a:cubicBezTo>
                <a:cubicBezTo>
                  <a:pt x="2031241" y="2124654"/>
                  <a:pt x="2029449" y="2125306"/>
                  <a:pt x="2027820" y="2126202"/>
                </a:cubicBezTo>
                <a:cubicBezTo>
                  <a:pt x="2006638" y="2138012"/>
                  <a:pt x="1986434" y="2151207"/>
                  <a:pt x="1966963" y="2165541"/>
                </a:cubicBezTo>
                <a:cubicBezTo>
                  <a:pt x="1962727" y="2168636"/>
                  <a:pt x="1958654" y="2172139"/>
                  <a:pt x="1953929" y="2175886"/>
                </a:cubicBezTo>
                <a:cubicBezTo>
                  <a:pt x="1953358" y="2172953"/>
                  <a:pt x="1952706" y="2170673"/>
                  <a:pt x="1952381" y="2168392"/>
                </a:cubicBezTo>
                <a:cubicBezTo>
                  <a:pt x="1951240" y="2161062"/>
                  <a:pt x="1950425" y="2153650"/>
                  <a:pt x="1949122" y="2146320"/>
                </a:cubicBezTo>
                <a:cubicBezTo>
                  <a:pt x="1945700" y="2127016"/>
                  <a:pt x="1942116" y="2107713"/>
                  <a:pt x="1938531" y="2088409"/>
                </a:cubicBezTo>
                <a:cubicBezTo>
                  <a:pt x="1937227" y="2081242"/>
                  <a:pt x="1935761" y="2074156"/>
                  <a:pt x="1934132" y="2067151"/>
                </a:cubicBezTo>
                <a:cubicBezTo>
                  <a:pt x="1933724" y="2065685"/>
                  <a:pt x="1932177" y="2064382"/>
                  <a:pt x="1931117" y="2062916"/>
                </a:cubicBezTo>
                <a:close/>
                <a:moveTo>
                  <a:pt x="1330618" y="2041250"/>
                </a:moveTo>
                <a:cubicBezTo>
                  <a:pt x="1329641" y="2041902"/>
                  <a:pt x="1328663" y="2042798"/>
                  <a:pt x="1327848" y="2044101"/>
                </a:cubicBezTo>
                <a:cubicBezTo>
                  <a:pt x="1326463" y="2046300"/>
                  <a:pt x="1325649" y="2048988"/>
                  <a:pt x="1324997" y="2051594"/>
                </a:cubicBezTo>
                <a:cubicBezTo>
                  <a:pt x="1321412" y="2066174"/>
                  <a:pt x="1317828" y="2080753"/>
                  <a:pt x="1314488" y="2095414"/>
                </a:cubicBezTo>
                <a:cubicBezTo>
                  <a:pt x="1310740" y="2111867"/>
                  <a:pt x="1306422" y="2128319"/>
                  <a:pt x="1305282" y="2145261"/>
                </a:cubicBezTo>
                <a:cubicBezTo>
                  <a:pt x="1305200" y="2147134"/>
                  <a:pt x="1304304" y="2149007"/>
                  <a:pt x="1303490" y="2151776"/>
                </a:cubicBezTo>
                <a:cubicBezTo>
                  <a:pt x="1287929" y="2129541"/>
                  <a:pt x="1272613" y="2108853"/>
                  <a:pt x="1254527" y="2090364"/>
                </a:cubicBezTo>
                <a:cubicBezTo>
                  <a:pt x="1250780" y="2086536"/>
                  <a:pt x="1247521" y="2082219"/>
                  <a:pt x="1243855" y="2078310"/>
                </a:cubicBezTo>
                <a:cubicBezTo>
                  <a:pt x="1241818" y="2076029"/>
                  <a:pt x="1239619" y="2074807"/>
                  <a:pt x="1237338" y="2076029"/>
                </a:cubicBezTo>
                <a:cubicBezTo>
                  <a:pt x="1236523" y="2076436"/>
                  <a:pt x="1235790" y="2077088"/>
                  <a:pt x="1234975" y="2078065"/>
                </a:cubicBezTo>
                <a:cubicBezTo>
                  <a:pt x="1249476" y="2110156"/>
                  <a:pt x="1268540" y="2139722"/>
                  <a:pt x="1286951" y="2170266"/>
                </a:cubicBezTo>
                <a:cubicBezTo>
                  <a:pt x="1285159" y="2170266"/>
                  <a:pt x="1284100" y="2170510"/>
                  <a:pt x="1283123" y="2170266"/>
                </a:cubicBezTo>
                <a:cubicBezTo>
                  <a:pt x="1272450" y="2167822"/>
                  <a:pt x="1261697" y="2165379"/>
                  <a:pt x="1251024" y="2162691"/>
                </a:cubicBezTo>
                <a:cubicBezTo>
                  <a:pt x="1236197" y="2158944"/>
                  <a:pt x="1221533" y="2154627"/>
                  <a:pt x="1206543" y="2151451"/>
                </a:cubicBezTo>
                <a:cubicBezTo>
                  <a:pt x="1197418" y="2149577"/>
                  <a:pt x="1187887" y="2149333"/>
                  <a:pt x="1178518" y="2148437"/>
                </a:cubicBezTo>
                <a:cubicBezTo>
                  <a:pt x="1177051" y="2148274"/>
                  <a:pt x="1175667" y="2148356"/>
                  <a:pt x="1174526" y="2148926"/>
                </a:cubicBezTo>
                <a:cubicBezTo>
                  <a:pt x="1173385" y="2149415"/>
                  <a:pt x="1172408" y="2150392"/>
                  <a:pt x="1171919" y="2151940"/>
                </a:cubicBezTo>
                <a:cubicBezTo>
                  <a:pt x="1170697" y="2155605"/>
                  <a:pt x="1173793" y="2156582"/>
                  <a:pt x="1176074" y="2157804"/>
                </a:cubicBezTo>
                <a:cubicBezTo>
                  <a:pt x="1182265" y="2161062"/>
                  <a:pt x="1188294" y="2164564"/>
                  <a:pt x="1194730" y="2167252"/>
                </a:cubicBezTo>
                <a:cubicBezTo>
                  <a:pt x="1210372" y="2173686"/>
                  <a:pt x="1225769" y="2180772"/>
                  <a:pt x="1242389" y="2184519"/>
                </a:cubicBezTo>
                <a:cubicBezTo>
                  <a:pt x="1252898" y="2186881"/>
                  <a:pt x="1263326" y="2189487"/>
                  <a:pt x="1273672" y="2192175"/>
                </a:cubicBezTo>
                <a:cubicBezTo>
                  <a:pt x="1278316" y="2193397"/>
                  <a:pt x="1282878" y="2195189"/>
                  <a:pt x="1285648" y="2199750"/>
                </a:cubicBezTo>
                <a:cubicBezTo>
                  <a:pt x="1284996" y="2201053"/>
                  <a:pt x="1284589" y="2202438"/>
                  <a:pt x="1283693" y="2203334"/>
                </a:cubicBezTo>
                <a:cubicBezTo>
                  <a:pt x="1272369" y="2215225"/>
                  <a:pt x="1263081" y="2228746"/>
                  <a:pt x="1253387" y="2241941"/>
                </a:cubicBezTo>
                <a:cubicBezTo>
                  <a:pt x="1237826" y="2263199"/>
                  <a:pt x="1224140" y="2285597"/>
                  <a:pt x="1212734" y="2309299"/>
                </a:cubicBezTo>
                <a:cubicBezTo>
                  <a:pt x="1211512" y="2311824"/>
                  <a:pt x="1210861" y="2314593"/>
                  <a:pt x="1209231" y="2319154"/>
                </a:cubicBezTo>
                <a:cubicBezTo>
                  <a:pt x="1213468" y="2318258"/>
                  <a:pt x="1216156" y="2318258"/>
                  <a:pt x="1218111" y="2317118"/>
                </a:cubicBezTo>
                <a:cubicBezTo>
                  <a:pt x="1220392" y="2315815"/>
                  <a:pt x="1222266" y="2313616"/>
                  <a:pt x="1224058" y="2311661"/>
                </a:cubicBezTo>
                <a:lnTo>
                  <a:pt x="1224058" y="2311579"/>
                </a:lnTo>
                <a:cubicBezTo>
                  <a:pt x="1235545" y="2298873"/>
                  <a:pt x="1247114" y="2286167"/>
                  <a:pt x="1258519" y="2273298"/>
                </a:cubicBezTo>
                <a:cubicBezTo>
                  <a:pt x="1269517" y="2260837"/>
                  <a:pt x="1282145" y="2249841"/>
                  <a:pt x="1291025" y="2235506"/>
                </a:cubicBezTo>
                <a:cubicBezTo>
                  <a:pt x="1292003" y="2233958"/>
                  <a:pt x="1293795" y="2232900"/>
                  <a:pt x="1295994" y="2230864"/>
                </a:cubicBezTo>
                <a:cubicBezTo>
                  <a:pt x="1296646" y="2237217"/>
                  <a:pt x="1297298" y="2242266"/>
                  <a:pt x="1297624" y="2247316"/>
                </a:cubicBezTo>
                <a:cubicBezTo>
                  <a:pt x="1298764" y="2266864"/>
                  <a:pt x="1299579" y="2286493"/>
                  <a:pt x="1300883" y="2306041"/>
                </a:cubicBezTo>
                <a:cubicBezTo>
                  <a:pt x="1301371" y="2313290"/>
                  <a:pt x="1302512" y="2320457"/>
                  <a:pt x="1304060" y="2327543"/>
                </a:cubicBezTo>
                <a:cubicBezTo>
                  <a:pt x="1304874" y="2331290"/>
                  <a:pt x="1307074" y="2334711"/>
                  <a:pt x="1308541" y="2337969"/>
                </a:cubicBezTo>
                <a:cubicBezTo>
                  <a:pt x="1309763" y="2337887"/>
                  <a:pt x="1310822" y="2337643"/>
                  <a:pt x="1311636" y="2337236"/>
                </a:cubicBezTo>
                <a:cubicBezTo>
                  <a:pt x="1314162" y="2336177"/>
                  <a:pt x="1315139" y="2333978"/>
                  <a:pt x="1315547" y="2331453"/>
                </a:cubicBezTo>
                <a:cubicBezTo>
                  <a:pt x="1316117" y="2328276"/>
                  <a:pt x="1316361" y="2325019"/>
                  <a:pt x="1316361" y="2321842"/>
                </a:cubicBezTo>
                <a:cubicBezTo>
                  <a:pt x="1316443" y="2317281"/>
                  <a:pt x="1315710" y="2312801"/>
                  <a:pt x="1315954" y="2308321"/>
                </a:cubicBezTo>
                <a:cubicBezTo>
                  <a:pt x="1316361" y="2300014"/>
                  <a:pt x="1317421" y="2291787"/>
                  <a:pt x="1317909" y="2283561"/>
                </a:cubicBezTo>
                <a:cubicBezTo>
                  <a:pt x="1319050" y="2265724"/>
                  <a:pt x="1319946" y="2247805"/>
                  <a:pt x="1320924" y="2229642"/>
                </a:cubicBezTo>
                <a:cubicBezTo>
                  <a:pt x="1321575" y="2230049"/>
                  <a:pt x="1322309" y="2230375"/>
                  <a:pt x="1322716" y="2230864"/>
                </a:cubicBezTo>
                <a:cubicBezTo>
                  <a:pt x="1329722" y="2239660"/>
                  <a:pt x="1337299" y="2248049"/>
                  <a:pt x="1343572" y="2257334"/>
                </a:cubicBezTo>
                <a:cubicBezTo>
                  <a:pt x="1352452" y="2270448"/>
                  <a:pt x="1362961" y="2282258"/>
                  <a:pt x="1373470" y="2294068"/>
                </a:cubicBezTo>
                <a:cubicBezTo>
                  <a:pt x="1378684" y="2299851"/>
                  <a:pt x="1384876" y="2304656"/>
                  <a:pt x="1390904" y="2309625"/>
                </a:cubicBezTo>
                <a:cubicBezTo>
                  <a:pt x="1392289" y="2310846"/>
                  <a:pt x="1394245" y="2311987"/>
                  <a:pt x="1396200" y="2311416"/>
                </a:cubicBezTo>
                <a:cubicBezTo>
                  <a:pt x="1396933" y="2311172"/>
                  <a:pt x="1397585" y="2310846"/>
                  <a:pt x="1398236" y="2310195"/>
                </a:cubicBezTo>
                <a:cubicBezTo>
                  <a:pt x="1400681" y="2307833"/>
                  <a:pt x="1399622" y="2305226"/>
                  <a:pt x="1398725" y="2302701"/>
                </a:cubicBezTo>
                <a:cubicBezTo>
                  <a:pt x="1398318" y="2301724"/>
                  <a:pt x="1397666" y="2300828"/>
                  <a:pt x="1397096" y="2299932"/>
                </a:cubicBezTo>
                <a:cubicBezTo>
                  <a:pt x="1392371" y="2292113"/>
                  <a:pt x="1387890" y="2284213"/>
                  <a:pt x="1383002" y="2276475"/>
                </a:cubicBezTo>
                <a:cubicBezTo>
                  <a:pt x="1370130" y="2256031"/>
                  <a:pt x="1357177" y="2235669"/>
                  <a:pt x="1344224" y="2215225"/>
                </a:cubicBezTo>
                <a:cubicBezTo>
                  <a:pt x="1343246" y="2213841"/>
                  <a:pt x="1342431" y="2212375"/>
                  <a:pt x="1341617" y="2210908"/>
                </a:cubicBezTo>
                <a:cubicBezTo>
                  <a:pt x="1345446" y="2211641"/>
                  <a:pt x="1348134" y="2213271"/>
                  <a:pt x="1350822" y="2214981"/>
                </a:cubicBezTo>
                <a:cubicBezTo>
                  <a:pt x="1356281" y="2218402"/>
                  <a:pt x="1361495" y="2222230"/>
                  <a:pt x="1367197" y="2225244"/>
                </a:cubicBezTo>
                <a:cubicBezTo>
                  <a:pt x="1383735" y="2234040"/>
                  <a:pt x="1400518" y="2242511"/>
                  <a:pt x="1417219" y="2251063"/>
                </a:cubicBezTo>
                <a:cubicBezTo>
                  <a:pt x="1419337" y="2252122"/>
                  <a:pt x="1421699" y="2252855"/>
                  <a:pt x="1424062" y="2253343"/>
                </a:cubicBezTo>
                <a:cubicBezTo>
                  <a:pt x="1424958" y="2253506"/>
                  <a:pt x="1425773" y="2253506"/>
                  <a:pt x="1426506" y="2253343"/>
                </a:cubicBezTo>
                <a:cubicBezTo>
                  <a:pt x="1428624" y="2252773"/>
                  <a:pt x="1429602" y="2250737"/>
                  <a:pt x="1428624" y="2248131"/>
                </a:cubicBezTo>
                <a:cubicBezTo>
                  <a:pt x="1427972" y="2246502"/>
                  <a:pt x="1426587" y="2245036"/>
                  <a:pt x="1425202" y="2243814"/>
                </a:cubicBezTo>
                <a:cubicBezTo>
                  <a:pt x="1421210" y="2240312"/>
                  <a:pt x="1417056" y="2236809"/>
                  <a:pt x="1412819" y="2233551"/>
                </a:cubicBezTo>
                <a:cubicBezTo>
                  <a:pt x="1400273" y="2223859"/>
                  <a:pt x="1387809" y="2214248"/>
                  <a:pt x="1375100" y="2204800"/>
                </a:cubicBezTo>
                <a:cubicBezTo>
                  <a:pt x="1366790" y="2198691"/>
                  <a:pt x="1358154" y="2192827"/>
                  <a:pt x="1349519" y="2186718"/>
                </a:cubicBezTo>
                <a:cubicBezTo>
                  <a:pt x="1351311" y="2184763"/>
                  <a:pt x="1352615" y="2183053"/>
                  <a:pt x="1354162" y="2181587"/>
                </a:cubicBezTo>
                <a:cubicBezTo>
                  <a:pt x="1362391" y="2173849"/>
                  <a:pt x="1370863" y="2166356"/>
                  <a:pt x="1378847" y="2158455"/>
                </a:cubicBezTo>
                <a:cubicBezTo>
                  <a:pt x="1394163" y="2143306"/>
                  <a:pt x="1408094" y="2126935"/>
                  <a:pt x="1418033" y="2107631"/>
                </a:cubicBezTo>
                <a:cubicBezTo>
                  <a:pt x="1418685" y="2106410"/>
                  <a:pt x="1419500" y="2105106"/>
                  <a:pt x="1419500" y="2103885"/>
                </a:cubicBezTo>
                <a:cubicBezTo>
                  <a:pt x="1419581" y="2102174"/>
                  <a:pt x="1419500" y="2099894"/>
                  <a:pt x="1418522" y="2098835"/>
                </a:cubicBezTo>
                <a:cubicBezTo>
                  <a:pt x="1417545" y="2097857"/>
                  <a:pt x="1415019" y="2097531"/>
                  <a:pt x="1413634" y="2098102"/>
                </a:cubicBezTo>
                <a:cubicBezTo>
                  <a:pt x="1410212" y="2099486"/>
                  <a:pt x="1406628" y="2101115"/>
                  <a:pt x="1403695" y="2103315"/>
                </a:cubicBezTo>
                <a:cubicBezTo>
                  <a:pt x="1388216" y="2114880"/>
                  <a:pt x="1373063" y="2126772"/>
                  <a:pt x="1357584" y="2138337"/>
                </a:cubicBezTo>
                <a:cubicBezTo>
                  <a:pt x="1349356" y="2144446"/>
                  <a:pt x="1340802" y="2150148"/>
                  <a:pt x="1331026" y="2156989"/>
                </a:cubicBezTo>
                <a:cubicBezTo>
                  <a:pt x="1331840" y="2149903"/>
                  <a:pt x="1332411" y="2144854"/>
                  <a:pt x="1332981" y="2139803"/>
                </a:cubicBezTo>
                <a:cubicBezTo>
                  <a:pt x="1335018" y="2121966"/>
                  <a:pt x="1337217" y="2104129"/>
                  <a:pt x="1339009" y="2086210"/>
                </a:cubicBezTo>
                <a:cubicBezTo>
                  <a:pt x="1340069" y="2075214"/>
                  <a:pt x="1340639" y="2064219"/>
                  <a:pt x="1341046" y="2053223"/>
                </a:cubicBezTo>
                <a:cubicBezTo>
                  <a:pt x="1341128" y="2050373"/>
                  <a:pt x="1340476" y="2047278"/>
                  <a:pt x="1339254" y="2044671"/>
                </a:cubicBezTo>
                <a:cubicBezTo>
                  <a:pt x="1337380" y="2040599"/>
                  <a:pt x="1333714" y="2039459"/>
                  <a:pt x="1330618" y="2041250"/>
                </a:cubicBezTo>
                <a:close/>
                <a:moveTo>
                  <a:pt x="883116" y="1928443"/>
                </a:moveTo>
                <a:cubicBezTo>
                  <a:pt x="884094" y="1930235"/>
                  <a:pt x="885397" y="1931701"/>
                  <a:pt x="885805" y="1933411"/>
                </a:cubicBezTo>
                <a:lnTo>
                  <a:pt x="885805" y="1933493"/>
                </a:lnTo>
                <a:cubicBezTo>
                  <a:pt x="888249" y="1944163"/>
                  <a:pt x="892241" y="1954507"/>
                  <a:pt x="891833" y="1965747"/>
                </a:cubicBezTo>
                <a:cubicBezTo>
                  <a:pt x="891670" y="1972100"/>
                  <a:pt x="892485" y="1978534"/>
                  <a:pt x="892892" y="1984969"/>
                </a:cubicBezTo>
                <a:cubicBezTo>
                  <a:pt x="893463" y="1993765"/>
                  <a:pt x="886701" y="1995557"/>
                  <a:pt x="880183" y="1992462"/>
                </a:cubicBezTo>
                <a:cubicBezTo>
                  <a:pt x="860957" y="1983340"/>
                  <a:pt x="848167" y="1967864"/>
                  <a:pt x="836435" y="1951004"/>
                </a:cubicBezTo>
                <a:cubicBezTo>
                  <a:pt x="833421" y="1946606"/>
                  <a:pt x="830732" y="1942045"/>
                  <a:pt x="827881" y="1937565"/>
                </a:cubicBezTo>
                <a:cubicBezTo>
                  <a:pt x="828207" y="1936995"/>
                  <a:pt x="828451" y="1936344"/>
                  <a:pt x="828696" y="1935773"/>
                </a:cubicBezTo>
                <a:cubicBezTo>
                  <a:pt x="847922" y="1941882"/>
                  <a:pt x="865030" y="1933167"/>
                  <a:pt x="883116" y="1928443"/>
                </a:cubicBezTo>
                <a:close/>
                <a:moveTo>
                  <a:pt x="2183179" y="1886090"/>
                </a:moveTo>
                <a:cubicBezTo>
                  <a:pt x="2181631" y="1885520"/>
                  <a:pt x="2178372" y="1886742"/>
                  <a:pt x="2177069" y="1888289"/>
                </a:cubicBezTo>
                <a:cubicBezTo>
                  <a:pt x="2174869" y="1890814"/>
                  <a:pt x="2173484" y="1894154"/>
                  <a:pt x="2172018" y="1897330"/>
                </a:cubicBezTo>
                <a:cubicBezTo>
                  <a:pt x="2170959" y="1899692"/>
                  <a:pt x="2170307" y="1902380"/>
                  <a:pt x="2169492" y="1904905"/>
                </a:cubicBezTo>
                <a:cubicBezTo>
                  <a:pt x="2165582" y="1917692"/>
                  <a:pt x="2161590" y="1930480"/>
                  <a:pt x="2157924" y="1943349"/>
                </a:cubicBezTo>
                <a:cubicBezTo>
                  <a:pt x="2157272" y="1945629"/>
                  <a:pt x="2156783" y="1947910"/>
                  <a:pt x="2156376" y="1950190"/>
                </a:cubicBezTo>
                <a:cubicBezTo>
                  <a:pt x="2156295" y="1950353"/>
                  <a:pt x="2156295" y="1950435"/>
                  <a:pt x="2156295" y="1950598"/>
                </a:cubicBezTo>
                <a:cubicBezTo>
                  <a:pt x="2155887" y="1953041"/>
                  <a:pt x="2155480" y="1955403"/>
                  <a:pt x="2155073" y="1957684"/>
                </a:cubicBezTo>
                <a:cubicBezTo>
                  <a:pt x="2147822" y="1955647"/>
                  <a:pt x="2140979" y="1954018"/>
                  <a:pt x="2134461" y="1951738"/>
                </a:cubicBezTo>
                <a:cubicBezTo>
                  <a:pt x="2124441" y="1948154"/>
                  <a:pt x="2114094" y="1947014"/>
                  <a:pt x="2103666" y="1946281"/>
                </a:cubicBezTo>
                <a:cubicBezTo>
                  <a:pt x="2099023" y="1945955"/>
                  <a:pt x="2096090" y="1947828"/>
                  <a:pt x="2094379" y="1952145"/>
                </a:cubicBezTo>
                <a:cubicBezTo>
                  <a:pt x="2095519" y="1953937"/>
                  <a:pt x="2096253" y="1955973"/>
                  <a:pt x="2097638" y="1957032"/>
                </a:cubicBezTo>
                <a:cubicBezTo>
                  <a:pt x="2112220" y="1967946"/>
                  <a:pt x="2126885" y="1978616"/>
                  <a:pt x="2142038" y="1989693"/>
                </a:cubicBezTo>
                <a:cubicBezTo>
                  <a:pt x="2140001" y="1991729"/>
                  <a:pt x="2137720" y="1994336"/>
                  <a:pt x="2135194" y="1996616"/>
                </a:cubicBezTo>
                <a:cubicBezTo>
                  <a:pt x="2119471" y="2010463"/>
                  <a:pt x="2103585" y="2024146"/>
                  <a:pt x="2088024" y="2038155"/>
                </a:cubicBezTo>
                <a:cubicBezTo>
                  <a:pt x="2084277" y="2041576"/>
                  <a:pt x="2081181" y="2045730"/>
                  <a:pt x="2078330" y="2049965"/>
                </a:cubicBezTo>
                <a:cubicBezTo>
                  <a:pt x="2077434" y="2051268"/>
                  <a:pt x="2078004" y="2054201"/>
                  <a:pt x="2078981" y="2055748"/>
                </a:cubicBezTo>
                <a:cubicBezTo>
                  <a:pt x="2079552" y="2056644"/>
                  <a:pt x="2082403" y="2056726"/>
                  <a:pt x="2083951" y="2056237"/>
                </a:cubicBezTo>
                <a:cubicBezTo>
                  <a:pt x="2087536" y="2055178"/>
                  <a:pt x="2091202" y="2054038"/>
                  <a:pt x="2094297" y="2052083"/>
                </a:cubicBezTo>
                <a:cubicBezTo>
                  <a:pt x="2105622" y="2044915"/>
                  <a:pt x="2116701" y="2037341"/>
                  <a:pt x="2127862" y="2029929"/>
                </a:cubicBezTo>
                <a:cubicBezTo>
                  <a:pt x="2133565" y="2026182"/>
                  <a:pt x="2139349" y="2022436"/>
                  <a:pt x="2146192" y="2017956"/>
                </a:cubicBezTo>
                <a:cubicBezTo>
                  <a:pt x="2146600" y="2023332"/>
                  <a:pt x="2147170" y="2027486"/>
                  <a:pt x="2147089" y="2031558"/>
                </a:cubicBezTo>
                <a:cubicBezTo>
                  <a:pt x="2146763" y="2043124"/>
                  <a:pt x="2145785" y="2054608"/>
                  <a:pt x="2145785" y="2066174"/>
                </a:cubicBezTo>
                <a:cubicBezTo>
                  <a:pt x="2145867" y="2075052"/>
                  <a:pt x="2146926" y="2083848"/>
                  <a:pt x="2147577" y="2092726"/>
                </a:cubicBezTo>
                <a:cubicBezTo>
                  <a:pt x="2147822" y="2095658"/>
                  <a:pt x="2149533" y="2097531"/>
                  <a:pt x="2152221" y="2097206"/>
                </a:cubicBezTo>
                <a:cubicBezTo>
                  <a:pt x="2153932" y="2097043"/>
                  <a:pt x="2156213" y="2095577"/>
                  <a:pt x="2156946" y="2094111"/>
                </a:cubicBezTo>
                <a:cubicBezTo>
                  <a:pt x="2157109" y="2093785"/>
                  <a:pt x="2157191" y="2093378"/>
                  <a:pt x="2157354" y="2093052"/>
                </a:cubicBezTo>
                <a:cubicBezTo>
                  <a:pt x="2157842" y="2092074"/>
                  <a:pt x="2158250" y="2091097"/>
                  <a:pt x="2158494" y="2090038"/>
                </a:cubicBezTo>
                <a:cubicBezTo>
                  <a:pt x="2158820" y="2088653"/>
                  <a:pt x="2159064" y="2087187"/>
                  <a:pt x="2159227" y="2085721"/>
                </a:cubicBezTo>
                <a:cubicBezTo>
                  <a:pt x="2160368" y="2074807"/>
                  <a:pt x="2161183" y="2063893"/>
                  <a:pt x="2162405" y="2052979"/>
                </a:cubicBezTo>
                <a:cubicBezTo>
                  <a:pt x="2163219" y="2046056"/>
                  <a:pt x="2164441" y="2039214"/>
                  <a:pt x="2165500" y="2032291"/>
                </a:cubicBezTo>
                <a:cubicBezTo>
                  <a:pt x="2166071" y="2032291"/>
                  <a:pt x="2166722" y="2032291"/>
                  <a:pt x="2167293" y="2032291"/>
                </a:cubicBezTo>
                <a:cubicBezTo>
                  <a:pt x="2167863" y="2036526"/>
                  <a:pt x="2168189" y="2040762"/>
                  <a:pt x="2169085" y="2044915"/>
                </a:cubicBezTo>
                <a:cubicBezTo>
                  <a:pt x="2172995" y="2063893"/>
                  <a:pt x="2178698" y="2082300"/>
                  <a:pt x="2187334" y="2099649"/>
                </a:cubicBezTo>
                <a:cubicBezTo>
                  <a:pt x="2188393" y="2101767"/>
                  <a:pt x="2190104" y="2103559"/>
                  <a:pt x="2191244" y="2105676"/>
                </a:cubicBezTo>
                <a:cubicBezTo>
                  <a:pt x="2192873" y="2108771"/>
                  <a:pt x="2195725" y="2108935"/>
                  <a:pt x="2198169" y="2108038"/>
                </a:cubicBezTo>
                <a:cubicBezTo>
                  <a:pt x="2199391" y="2107631"/>
                  <a:pt x="2200776" y="2106247"/>
                  <a:pt x="2201428" y="2104862"/>
                </a:cubicBezTo>
                <a:cubicBezTo>
                  <a:pt x="2201672" y="2104373"/>
                  <a:pt x="2201835" y="2103885"/>
                  <a:pt x="2201835" y="2103477"/>
                </a:cubicBezTo>
                <a:cubicBezTo>
                  <a:pt x="2201998" y="2098265"/>
                  <a:pt x="2201835" y="2092889"/>
                  <a:pt x="2201102" y="2087676"/>
                </a:cubicBezTo>
                <a:cubicBezTo>
                  <a:pt x="2198576" y="2069024"/>
                  <a:pt x="2195725" y="2050454"/>
                  <a:pt x="2193118" y="2031884"/>
                </a:cubicBezTo>
                <a:cubicBezTo>
                  <a:pt x="2192385" y="2026671"/>
                  <a:pt x="2191814" y="2021377"/>
                  <a:pt x="2191081" y="2015757"/>
                </a:cubicBezTo>
                <a:cubicBezTo>
                  <a:pt x="2194340" y="2014535"/>
                  <a:pt x="2196784" y="2013395"/>
                  <a:pt x="2199310" y="2012743"/>
                </a:cubicBezTo>
                <a:cubicBezTo>
                  <a:pt x="2205746" y="2011033"/>
                  <a:pt x="2212263" y="2009811"/>
                  <a:pt x="2218699" y="2007938"/>
                </a:cubicBezTo>
                <a:cubicBezTo>
                  <a:pt x="2228475" y="2005087"/>
                  <a:pt x="2238088" y="2001748"/>
                  <a:pt x="2246316" y="1995395"/>
                </a:cubicBezTo>
                <a:cubicBezTo>
                  <a:pt x="2247783" y="1994254"/>
                  <a:pt x="2249657" y="1993114"/>
                  <a:pt x="2250390" y="1991567"/>
                </a:cubicBezTo>
                <a:cubicBezTo>
                  <a:pt x="2250797" y="1990670"/>
                  <a:pt x="2250879" y="1989693"/>
                  <a:pt x="2250227" y="1988471"/>
                </a:cubicBezTo>
                <a:cubicBezTo>
                  <a:pt x="2249086" y="1986354"/>
                  <a:pt x="2245746" y="1985295"/>
                  <a:pt x="2243221" y="1983992"/>
                </a:cubicBezTo>
                <a:cubicBezTo>
                  <a:pt x="2242406" y="1983584"/>
                  <a:pt x="2241103" y="1983829"/>
                  <a:pt x="2240043" y="1983829"/>
                </a:cubicBezTo>
                <a:cubicBezTo>
                  <a:pt x="2226357" y="1983829"/>
                  <a:pt x="2212752" y="1983829"/>
                  <a:pt x="2197843" y="1983829"/>
                </a:cubicBezTo>
                <a:cubicBezTo>
                  <a:pt x="2201183" y="1980327"/>
                  <a:pt x="2204360" y="1976743"/>
                  <a:pt x="2207701" y="1973322"/>
                </a:cubicBezTo>
                <a:cubicBezTo>
                  <a:pt x="2219351" y="1961512"/>
                  <a:pt x="2231163" y="1949702"/>
                  <a:pt x="2242813" y="1937892"/>
                </a:cubicBezTo>
                <a:cubicBezTo>
                  <a:pt x="2243954" y="1936833"/>
                  <a:pt x="2244932" y="1935611"/>
                  <a:pt x="2245828" y="1934389"/>
                </a:cubicBezTo>
                <a:cubicBezTo>
                  <a:pt x="2247375" y="1932272"/>
                  <a:pt x="2248597" y="1929991"/>
                  <a:pt x="2249738" y="1927711"/>
                </a:cubicBezTo>
                <a:cubicBezTo>
                  <a:pt x="2250553" y="1926000"/>
                  <a:pt x="2251367" y="1924290"/>
                  <a:pt x="2252100" y="1922498"/>
                </a:cubicBezTo>
                <a:lnTo>
                  <a:pt x="2252019" y="1922172"/>
                </a:lnTo>
                <a:cubicBezTo>
                  <a:pt x="2246805" y="1918099"/>
                  <a:pt x="2245094" y="1917937"/>
                  <a:pt x="2239473" y="1921276"/>
                </a:cubicBezTo>
                <a:cubicBezTo>
                  <a:pt x="2227253" y="1928606"/>
                  <a:pt x="2215114" y="1935937"/>
                  <a:pt x="2202975" y="1943430"/>
                </a:cubicBezTo>
                <a:cubicBezTo>
                  <a:pt x="2194829" y="1948398"/>
                  <a:pt x="2186926" y="1953611"/>
                  <a:pt x="2178046" y="1959313"/>
                </a:cubicBezTo>
                <a:cubicBezTo>
                  <a:pt x="2178046" y="1956136"/>
                  <a:pt x="2177639" y="1953774"/>
                  <a:pt x="2178046" y="1951494"/>
                </a:cubicBezTo>
                <a:cubicBezTo>
                  <a:pt x="2179839" y="1940905"/>
                  <a:pt x="2182120" y="1930398"/>
                  <a:pt x="2183668" y="1919810"/>
                </a:cubicBezTo>
                <a:cubicBezTo>
                  <a:pt x="2184971" y="1910525"/>
                  <a:pt x="2185704" y="1901240"/>
                  <a:pt x="2186193" y="1891873"/>
                </a:cubicBezTo>
                <a:cubicBezTo>
                  <a:pt x="2186275" y="1889918"/>
                  <a:pt x="2184727" y="1886742"/>
                  <a:pt x="2183179" y="1886090"/>
                </a:cubicBezTo>
                <a:close/>
                <a:moveTo>
                  <a:pt x="1062263" y="1878597"/>
                </a:moveTo>
                <a:cubicBezTo>
                  <a:pt x="1061612" y="1878760"/>
                  <a:pt x="1061123" y="1879574"/>
                  <a:pt x="1060715" y="1880552"/>
                </a:cubicBezTo>
                <a:cubicBezTo>
                  <a:pt x="1060390" y="1881529"/>
                  <a:pt x="1060064" y="1882751"/>
                  <a:pt x="1059819" y="1883647"/>
                </a:cubicBezTo>
                <a:cubicBezTo>
                  <a:pt x="1059819" y="1883728"/>
                  <a:pt x="1059819" y="1883728"/>
                  <a:pt x="1059819" y="1883728"/>
                </a:cubicBezTo>
                <a:cubicBezTo>
                  <a:pt x="1059493" y="1885194"/>
                  <a:pt x="1059901" y="1886986"/>
                  <a:pt x="1060145" y="1888534"/>
                </a:cubicBezTo>
                <a:cubicBezTo>
                  <a:pt x="1063567" y="1908977"/>
                  <a:pt x="1069025" y="1928769"/>
                  <a:pt x="1077579" y="1947665"/>
                </a:cubicBezTo>
                <a:cubicBezTo>
                  <a:pt x="1079616" y="1952145"/>
                  <a:pt x="1081164" y="1956951"/>
                  <a:pt x="1082712" y="1961104"/>
                </a:cubicBezTo>
                <a:cubicBezTo>
                  <a:pt x="1067640" y="1962652"/>
                  <a:pt x="1053220" y="1963630"/>
                  <a:pt x="1038964" y="1965829"/>
                </a:cubicBezTo>
                <a:cubicBezTo>
                  <a:pt x="1030002" y="1967213"/>
                  <a:pt x="1020878" y="1968842"/>
                  <a:pt x="1012975" y="1973892"/>
                </a:cubicBezTo>
                <a:cubicBezTo>
                  <a:pt x="1010450" y="1975440"/>
                  <a:pt x="1007843" y="1977231"/>
                  <a:pt x="1007191" y="1979756"/>
                </a:cubicBezTo>
                <a:cubicBezTo>
                  <a:pt x="1006947" y="1980652"/>
                  <a:pt x="1006947" y="1981548"/>
                  <a:pt x="1007191" y="1982607"/>
                </a:cubicBezTo>
                <a:cubicBezTo>
                  <a:pt x="1008250" y="1986598"/>
                  <a:pt x="1012568" y="1986028"/>
                  <a:pt x="1016071" y="1986598"/>
                </a:cubicBezTo>
                <a:cubicBezTo>
                  <a:pt x="1025033" y="1988064"/>
                  <a:pt x="1033994" y="1989693"/>
                  <a:pt x="1042874" y="1991485"/>
                </a:cubicBezTo>
                <a:cubicBezTo>
                  <a:pt x="1051021" y="1993114"/>
                  <a:pt x="1059086" y="1995069"/>
                  <a:pt x="1067151" y="1996861"/>
                </a:cubicBezTo>
                <a:cubicBezTo>
                  <a:pt x="1069351" y="1997349"/>
                  <a:pt x="1071632" y="1998082"/>
                  <a:pt x="1074158" y="1998734"/>
                </a:cubicBezTo>
                <a:cubicBezTo>
                  <a:pt x="1074158" y="2001992"/>
                  <a:pt x="1074484" y="2004680"/>
                  <a:pt x="1074158" y="2007286"/>
                </a:cubicBezTo>
                <a:cubicBezTo>
                  <a:pt x="1073506" y="2013150"/>
                  <a:pt x="1072365" y="2018933"/>
                  <a:pt x="1071632" y="2024716"/>
                </a:cubicBezTo>
                <a:cubicBezTo>
                  <a:pt x="1070247" y="2035712"/>
                  <a:pt x="1069840" y="2046626"/>
                  <a:pt x="1072447" y="2057540"/>
                </a:cubicBezTo>
                <a:cubicBezTo>
                  <a:pt x="1073262" y="2060717"/>
                  <a:pt x="1074402" y="2063486"/>
                  <a:pt x="1077824" y="2063730"/>
                </a:cubicBezTo>
                <a:cubicBezTo>
                  <a:pt x="1081571" y="2063974"/>
                  <a:pt x="1083445" y="2061205"/>
                  <a:pt x="1084504" y="2057947"/>
                </a:cubicBezTo>
                <a:cubicBezTo>
                  <a:pt x="1084586" y="2057621"/>
                  <a:pt x="1084667" y="2057296"/>
                  <a:pt x="1084748" y="2056970"/>
                </a:cubicBezTo>
                <a:cubicBezTo>
                  <a:pt x="1084993" y="2056318"/>
                  <a:pt x="1085156" y="2055585"/>
                  <a:pt x="1085319" y="2054852"/>
                </a:cubicBezTo>
                <a:cubicBezTo>
                  <a:pt x="1087111" y="2046137"/>
                  <a:pt x="1088822" y="2037422"/>
                  <a:pt x="1090614" y="2028789"/>
                </a:cubicBezTo>
                <a:cubicBezTo>
                  <a:pt x="1090696" y="2028381"/>
                  <a:pt x="1090940" y="2027893"/>
                  <a:pt x="1091184" y="2027486"/>
                </a:cubicBezTo>
                <a:cubicBezTo>
                  <a:pt x="1091266" y="2027241"/>
                  <a:pt x="1091347" y="2027078"/>
                  <a:pt x="1091429" y="2026915"/>
                </a:cubicBezTo>
                <a:cubicBezTo>
                  <a:pt x="1091836" y="2026182"/>
                  <a:pt x="1092325" y="2025449"/>
                  <a:pt x="1092814" y="2024553"/>
                </a:cubicBezTo>
                <a:cubicBezTo>
                  <a:pt x="1095910" y="2038726"/>
                  <a:pt x="1098679" y="2051839"/>
                  <a:pt x="1101857" y="2064789"/>
                </a:cubicBezTo>
                <a:cubicBezTo>
                  <a:pt x="1102997" y="2069432"/>
                  <a:pt x="1105034" y="2073911"/>
                  <a:pt x="1107397" y="2078065"/>
                </a:cubicBezTo>
                <a:cubicBezTo>
                  <a:pt x="1108293" y="2079531"/>
                  <a:pt x="1111470" y="2080346"/>
                  <a:pt x="1113588" y="2080346"/>
                </a:cubicBezTo>
                <a:cubicBezTo>
                  <a:pt x="1114240" y="2080346"/>
                  <a:pt x="1115299" y="2078717"/>
                  <a:pt x="1115788" y="2077251"/>
                </a:cubicBezTo>
                <a:cubicBezTo>
                  <a:pt x="1116032" y="2076762"/>
                  <a:pt x="1116032" y="2076355"/>
                  <a:pt x="1116032" y="2075947"/>
                </a:cubicBezTo>
                <a:cubicBezTo>
                  <a:pt x="1115462" y="2066337"/>
                  <a:pt x="1114403" y="2056726"/>
                  <a:pt x="1113670" y="2047115"/>
                </a:cubicBezTo>
                <a:cubicBezTo>
                  <a:pt x="1112936" y="2037911"/>
                  <a:pt x="1112285" y="2028626"/>
                  <a:pt x="1111633" y="2019422"/>
                </a:cubicBezTo>
                <a:cubicBezTo>
                  <a:pt x="1120024" y="2032861"/>
                  <a:pt x="1128252" y="2045974"/>
                  <a:pt x="1139169" y="2057133"/>
                </a:cubicBezTo>
                <a:cubicBezTo>
                  <a:pt x="1143894" y="2061938"/>
                  <a:pt x="1149027" y="2066337"/>
                  <a:pt x="1154566" y="2070002"/>
                </a:cubicBezTo>
                <a:cubicBezTo>
                  <a:pt x="1157336" y="2071875"/>
                  <a:pt x="1159780" y="2071142"/>
                  <a:pt x="1160921" y="2068699"/>
                </a:cubicBezTo>
                <a:cubicBezTo>
                  <a:pt x="1161247" y="2067884"/>
                  <a:pt x="1161573" y="2066907"/>
                  <a:pt x="1161573" y="2065766"/>
                </a:cubicBezTo>
                <a:cubicBezTo>
                  <a:pt x="1161654" y="2063405"/>
                  <a:pt x="1161328" y="2060961"/>
                  <a:pt x="1160595" y="2058680"/>
                </a:cubicBezTo>
                <a:cubicBezTo>
                  <a:pt x="1155951" y="2044427"/>
                  <a:pt x="1151063" y="2030173"/>
                  <a:pt x="1143242" y="2017223"/>
                </a:cubicBezTo>
                <a:lnTo>
                  <a:pt x="1142998" y="2017141"/>
                </a:lnTo>
                <a:cubicBezTo>
                  <a:pt x="1139006" y="2010626"/>
                  <a:pt x="1135340" y="2003865"/>
                  <a:pt x="1131511" y="1997105"/>
                </a:cubicBezTo>
                <a:cubicBezTo>
                  <a:pt x="1142020" y="1993114"/>
                  <a:pt x="1152367" y="1989449"/>
                  <a:pt x="1162387" y="1985050"/>
                </a:cubicBezTo>
                <a:cubicBezTo>
                  <a:pt x="1169231" y="1982037"/>
                  <a:pt x="1175748" y="1978290"/>
                  <a:pt x="1182184" y="1974544"/>
                </a:cubicBezTo>
                <a:cubicBezTo>
                  <a:pt x="1183650" y="1973729"/>
                  <a:pt x="1184954" y="1972670"/>
                  <a:pt x="1185687" y="1971367"/>
                </a:cubicBezTo>
                <a:cubicBezTo>
                  <a:pt x="1186420" y="1970064"/>
                  <a:pt x="1186583" y="1968516"/>
                  <a:pt x="1185769" y="1966562"/>
                </a:cubicBezTo>
                <a:cubicBezTo>
                  <a:pt x="1184302" y="1963141"/>
                  <a:pt x="1181451" y="1963304"/>
                  <a:pt x="1178274" y="1963792"/>
                </a:cubicBezTo>
                <a:cubicBezTo>
                  <a:pt x="1168253" y="1965503"/>
                  <a:pt x="1158314" y="1967295"/>
                  <a:pt x="1148212" y="1968435"/>
                </a:cubicBezTo>
                <a:cubicBezTo>
                  <a:pt x="1140961" y="1969249"/>
                  <a:pt x="1133548" y="1970308"/>
                  <a:pt x="1126460" y="1969005"/>
                </a:cubicBezTo>
                <a:cubicBezTo>
                  <a:pt x="1126134" y="1968109"/>
                  <a:pt x="1125971" y="1967865"/>
                  <a:pt x="1125971" y="1967621"/>
                </a:cubicBezTo>
                <a:cubicBezTo>
                  <a:pt x="1130615" y="1949213"/>
                  <a:pt x="1135421" y="1930806"/>
                  <a:pt x="1139902" y="1912398"/>
                </a:cubicBezTo>
                <a:cubicBezTo>
                  <a:pt x="1140391" y="1910525"/>
                  <a:pt x="1140717" y="1908570"/>
                  <a:pt x="1141043" y="1906615"/>
                </a:cubicBezTo>
                <a:cubicBezTo>
                  <a:pt x="1141206" y="1905638"/>
                  <a:pt x="1141450" y="1904660"/>
                  <a:pt x="1141613" y="1903683"/>
                </a:cubicBezTo>
                <a:cubicBezTo>
                  <a:pt x="1142020" y="1900751"/>
                  <a:pt x="1142346" y="1897819"/>
                  <a:pt x="1142509" y="1894887"/>
                </a:cubicBezTo>
                <a:cubicBezTo>
                  <a:pt x="1142672" y="1892932"/>
                  <a:pt x="1140961" y="1890407"/>
                  <a:pt x="1139332" y="1889022"/>
                </a:cubicBezTo>
                <a:cubicBezTo>
                  <a:pt x="1138762" y="1888534"/>
                  <a:pt x="1135666" y="1890326"/>
                  <a:pt x="1134281" y="1891629"/>
                </a:cubicBezTo>
                <a:cubicBezTo>
                  <a:pt x="1132652" y="1893258"/>
                  <a:pt x="1131185" y="1895375"/>
                  <a:pt x="1130207" y="1897574"/>
                </a:cubicBezTo>
                <a:cubicBezTo>
                  <a:pt x="1121898" y="1915330"/>
                  <a:pt x="1113751" y="1933086"/>
                  <a:pt x="1105523" y="1950842"/>
                </a:cubicBezTo>
                <a:cubicBezTo>
                  <a:pt x="1104953" y="1952064"/>
                  <a:pt x="1104138" y="1953204"/>
                  <a:pt x="1103160" y="1954833"/>
                </a:cubicBezTo>
                <a:cubicBezTo>
                  <a:pt x="1102101" y="1953204"/>
                  <a:pt x="1101368" y="1952390"/>
                  <a:pt x="1100961" y="1951412"/>
                </a:cubicBezTo>
                <a:cubicBezTo>
                  <a:pt x="1092162" y="1932435"/>
                  <a:pt x="1083445" y="1913457"/>
                  <a:pt x="1074646" y="1894479"/>
                </a:cubicBezTo>
                <a:cubicBezTo>
                  <a:pt x="1072528" y="1889837"/>
                  <a:pt x="1070329" y="1885194"/>
                  <a:pt x="1067640" y="1880959"/>
                </a:cubicBezTo>
                <a:cubicBezTo>
                  <a:pt x="1066744" y="1879493"/>
                  <a:pt x="1063893" y="1878271"/>
                  <a:pt x="1062263" y="1878597"/>
                </a:cubicBezTo>
                <a:close/>
                <a:moveTo>
                  <a:pt x="813298" y="1846587"/>
                </a:moveTo>
                <a:cubicBezTo>
                  <a:pt x="816231" y="1848135"/>
                  <a:pt x="819083" y="1849845"/>
                  <a:pt x="821853" y="1851556"/>
                </a:cubicBezTo>
                <a:cubicBezTo>
                  <a:pt x="838309" y="1862062"/>
                  <a:pt x="851018" y="1875827"/>
                  <a:pt x="862994" y="1891140"/>
                </a:cubicBezTo>
                <a:lnTo>
                  <a:pt x="862994" y="1891221"/>
                </a:lnTo>
                <a:cubicBezTo>
                  <a:pt x="865031" y="1893746"/>
                  <a:pt x="866986" y="1896352"/>
                  <a:pt x="868941" y="1898959"/>
                </a:cubicBezTo>
                <a:cubicBezTo>
                  <a:pt x="851018" y="1900995"/>
                  <a:pt x="834073" y="1900995"/>
                  <a:pt x="818512" y="1909466"/>
                </a:cubicBezTo>
                <a:cubicBezTo>
                  <a:pt x="813950" y="1896597"/>
                  <a:pt x="810610" y="1883891"/>
                  <a:pt x="810284" y="1870777"/>
                </a:cubicBezTo>
                <a:cubicBezTo>
                  <a:pt x="810121" y="1865565"/>
                  <a:pt x="810529" y="1860189"/>
                  <a:pt x="811425" y="1854813"/>
                </a:cubicBezTo>
                <a:cubicBezTo>
                  <a:pt x="811913" y="1852044"/>
                  <a:pt x="812484" y="1849356"/>
                  <a:pt x="813298" y="1846587"/>
                </a:cubicBezTo>
                <a:close/>
                <a:moveTo>
                  <a:pt x="819082" y="1821257"/>
                </a:moveTo>
                <a:cubicBezTo>
                  <a:pt x="809632" y="1818406"/>
                  <a:pt x="800996" y="1819546"/>
                  <a:pt x="795293" y="1825736"/>
                </a:cubicBezTo>
                <a:cubicBezTo>
                  <a:pt x="793420" y="1827773"/>
                  <a:pt x="791872" y="1830379"/>
                  <a:pt x="790650" y="1833556"/>
                </a:cubicBezTo>
                <a:cubicBezTo>
                  <a:pt x="789509" y="1836569"/>
                  <a:pt x="788694" y="1839664"/>
                  <a:pt x="788043" y="1842841"/>
                </a:cubicBezTo>
                <a:cubicBezTo>
                  <a:pt x="787391" y="1846017"/>
                  <a:pt x="786984" y="1849194"/>
                  <a:pt x="786739" y="1852370"/>
                </a:cubicBezTo>
                <a:cubicBezTo>
                  <a:pt x="786413" y="1855465"/>
                  <a:pt x="786413" y="1858560"/>
                  <a:pt x="786413" y="1861655"/>
                </a:cubicBezTo>
                <a:cubicBezTo>
                  <a:pt x="786576" y="1883239"/>
                  <a:pt x="792686" y="1903683"/>
                  <a:pt x="800996" y="1923475"/>
                </a:cubicBezTo>
                <a:cubicBezTo>
                  <a:pt x="806943" y="1937566"/>
                  <a:pt x="814683" y="1950842"/>
                  <a:pt x="822096" y="1964281"/>
                </a:cubicBezTo>
                <a:cubicBezTo>
                  <a:pt x="824785" y="1969249"/>
                  <a:pt x="827962" y="1973892"/>
                  <a:pt x="831547" y="1978209"/>
                </a:cubicBezTo>
                <a:cubicBezTo>
                  <a:pt x="833257" y="1980408"/>
                  <a:pt x="835131" y="1982526"/>
                  <a:pt x="837086" y="1984562"/>
                </a:cubicBezTo>
                <a:cubicBezTo>
                  <a:pt x="838960" y="1986598"/>
                  <a:pt x="840997" y="1988634"/>
                  <a:pt x="843033" y="1990589"/>
                </a:cubicBezTo>
                <a:cubicBezTo>
                  <a:pt x="857453" y="2004354"/>
                  <a:pt x="871384" y="2018608"/>
                  <a:pt x="882301" y="2035305"/>
                </a:cubicBezTo>
                <a:cubicBezTo>
                  <a:pt x="895336" y="2055260"/>
                  <a:pt x="905927" y="2076436"/>
                  <a:pt x="912851" y="2099161"/>
                </a:cubicBezTo>
                <a:cubicBezTo>
                  <a:pt x="913422" y="2101197"/>
                  <a:pt x="914155" y="2103070"/>
                  <a:pt x="914725" y="2105106"/>
                </a:cubicBezTo>
                <a:lnTo>
                  <a:pt x="914888" y="2104943"/>
                </a:lnTo>
                <a:cubicBezTo>
                  <a:pt x="918065" y="2116591"/>
                  <a:pt x="920428" y="2128482"/>
                  <a:pt x="917902" y="2140781"/>
                </a:cubicBezTo>
                <a:cubicBezTo>
                  <a:pt x="916029" y="2149903"/>
                  <a:pt x="912281" y="2157967"/>
                  <a:pt x="907312" y="2165704"/>
                </a:cubicBezTo>
                <a:cubicBezTo>
                  <a:pt x="906904" y="2166356"/>
                  <a:pt x="906578" y="2167089"/>
                  <a:pt x="906253" y="2167741"/>
                </a:cubicBezTo>
                <a:cubicBezTo>
                  <a:pt x="905112" y="2169940"/>
                  <a:pt x="904053" y="2172302"/>
                  <a:pt x="902994" y="2174501"/>
                </a:cubicBezTo>
                <a:cubicBezTo>
                  <a:pt x="906741" y="2177107"/>
                  <a:pt x="909267" y="2176048"/>
                  <a:pt x="911222" y="2174338"/>
                </a:cubicBezTo>
                <a:cubicBezTo>
                  <a:pt x="911874" y="2173768"/>
                  <a:pt x="912444" y="2173198"/>
                  <a:pt x="913014" y="2172627"/>
                </a:cubicBezTo>
                <a:cubicBezTo>
                  <a:pt x="914644" y="2170917"/>
                  <a:pt x="916192" y="2169207"/>
                  <a:pt x="917658" y="2167415"/>
                </a:cubicBezTo>
                <a:cubicBezTo>
                  <a:pt x="919695" y="2164971"/>
                  <a:pt x="921568" y="2162365"/>
                  <a:pt x="923279" y="2159759"/>
                </a:cubicBezTo>
                <a:cubicBezTo>
                  <a:pt x="930204" y="2149333"/>
                  <a:pt x="934278" y="2137604"/>
                  <a:pt x="934115" y="2124084"/>
                </a:cubicBezTo>
                <a:cubicBezTo>
                  <a:pt x="934115" y="2124002"/>
                  <a:pt x="934115" y="2123840"/>
                  <a:pt x="934115" y="2123840"/>
                </a:cubicBezTo>
                <a:cubicBezTo>
                  <a:pt x="934115" y="2123595"/>
                  <a:pt x="934115" y="2123432"/>
                  <a:pt x="934115" y="2123188"/>
                </a:cubicBezTo>
                <a:cubicBezTo>
                  <a:pt x="933952" y="2116835"/>
                  <a:pt x="933544" y="2110482"/>
                  <a:pt x="933055" y="2103885"/>
                </a:cubicBezTo>
                <a:cubicBezTo>
                  <a:pt x="932892" y="2101523"/>
                  <a:pt x="932730" y="2099242"/>
                  <a:pt x="932567" y="2096798"/>
                </a:cubicBezTo>
                <a:cubicBezTo>
                  <a:pt x="934278" y="2098183"/>
                  <a:pt x="935907" y="2099079"/>
                  <a:pt x="936966" y="2100464"/>
                </a:cubicBezTo>
                <a:cubicBezTo>
                  <a:pt x="946742" y="2113740"/>
                  <a:pt x="958555" y="2124736"/>
                  <a:pt x="972079" y="2134183"/>
                </a:cubicBezTo>
                <a:cubicBezTo>
                  <a:pt x="976070" y="2137034"/>
                  <a:pt x="980225" y="2139315"/>
                  <a:pt x="984462" y="2141270"/>
                </a:cubicBezTo>
                <a:cubicBezTo>
                  <a:pt x="986580" y="2142247"/>
                  <a:pt x="988698" y="2143143"/>
                  <a:pt x="990898" y="2143957"/>
                </a:cubicBezTo>
                <a:cubicBezTo>
                  <a:pt x="1001814" y="2147948"/>
                  <a:pt x="1013301" y="2150066"/>
                  <a:pt x="1024951" y="2151858"/>
                </a:cubicBezTo>
                <a:cubicBezTo>
                  <a:pt x="1027151" y="2152184"/>
                  <a:pt x="1029513" y="2152021"/>
                  <a:pt x="1031061" y="2150392"/>
                </a:cubicBezTo>
                <a:cubicBezTo>
                  <a:pt x="1031631" y="2149822"/>
                  <a:pt x="1032039" y="2149170"/>
                  <a:pt x="1032365" y="2148274"/>
                </a:cubicBezTo>
                <a:cubicBezTo>
                  <a:pt x="1032690" y="2147378"/>
                  <a:pt x="1032772" y="2146645"/>
                  <a:pt x="1032609" y="2145994"/>
                </a:cubicBezTo>
                <a:cubicBezTo>
                  <a:pt x="1032609" y="2145749"/>
                  <a:pt x="1032365" y="2145587"/>
                  <a:pt x="1032283" y="2145423"/>
                </a:cubicBezTo>
                <a:cubicBezTo>
                  <a:pt x="1032120" y="2145098"/>
                  <a:pt x="1031957" y="2144690"/>
                  <a:pt x="1031713" y="2144446"/>
                </a:cubicBezTo>
                <a:cubicBezTo>
                  <a:pt x="1031306" y="2144039"/>
                  <a:pt x="1030735" y="2143632"/>
                  <a:pt x="1030165" y="2143306"/>
                </a:cubicBezTo>
                <a:cubicBezTo>
                  <a:pt x="1029595" y="2142980"/>
                  <a:pt x="1028943" y="2142654"/>
                  <a:pt x="1028454" y="2142247"/>
                </a:cubicBezTo>
                <a:cubicBezTo>
                  <a:pt x="1012487" y="2131007"/>
                  <a:pt x="996274" y="2120175"/>
                  <a:pt x="982262" y="2106247"/>
                </a:cubicBezTo>
                <a:cubicBezTo>
                  <a:pt x="968820" y="2092889"/>
                  <a:pt x="957496" y="2077984"/>
                  <a:pt x="947231" y="2062346"/>
                </a:cubicBezTo>
                <a:cubicBezTo>
                  <a:pt x="942424" y="2055015"/>
                  <a:pt x="938025" y="2047440"/>
                  <a:pt x="934115" y="2039540"/>
                </a:cubicBezTo>
                <a:cubicBezTo>
                  <a:pt x="932241" y="2035793"/>
                  <a:pt x="930530" y="2032047"/>
                  <a:pt x="928982" y="2028219"/>
                </a:cubicBezTo>
                <a:cubicBezTo>
                  <a:pt x="928167" y="2026264"/>
                  <a:pt x="927353" y="2024390"/>
                  <a:pt x="926620" y="2022436"/>
                </a:cubicBezTo>
                <a:cubicBezTo>
                  <a:pt x="921894" y="2009567"/>
                  <a:pt x="918962" y="1996372"/>
                  <a:pt x="917251" y="1982689"/>
                </a:cubicBezTo>
                <a:cubicBezTo>
                  <a:pt x="915540" y="1969412"/>
                  <a:pt x="913992" y="1955973"/>
                  <a:pt x="910407" y="1943186"/>
                </a:cubicBezTo>
                <a:cubicBezTo>
                  <a:pt x="906660" y="1929828"/>
                  <a:pt x="900713" y="1917041"/>
                  <a:pt x="895417" y="1904172"/>
                </a:cubicBezTo>
                <a:cubicBezTo>
                  <a:pt x="885967" y="1881366"/>
                  <a:pt x="872525" y="1861167"/>
                  <a:pt x="854846" y="1843818"/>
                </a:cubicBezTo>
                <a:cubicBezTo>
                  <a:pt x="844581" y="1833718"/>
                  <a:pt x="832850" y="1825492"/>
                  <a:pt x="819082" y="1821257"/>
                </a:cubicBezTo>
                <a:close/>
                <a:moveTo>
                  <a:pt x="368483" y="1820360"/>
                </a:moveTo>
                <a:cubicBezTo>
                  <a:pt x="365225" y="1821989"/>
                  <a:pt x="365388" y="1824270"/>
                  <a:pt x="365306" y="1826388"/>
                </a:cubicBezTo>
                <a:cubicBezTo>
                  <a:pt x="365062" y="1830297"/>
                  <a:pt x="364899" y="1834207"/>
                  <a:pt x="364573" y="1838116"/>
                </a:cubicBezTo>
                <a:cubicBezTo>
                  <a:pt x="364410" y="1840560"/>
                  <a:pt x="363758" y="1842922"/>
                  <a:pt x="363758" y="1845365"/>
                </a:cubicBezTo>
                <a:cubicBezTo>
                  <a:pt x="363514" y="1855058"/>
                  <a:pt x="363107" y="1864750"/>
                  <a:pt x="363270" y="1874443"/>
                </a:cubicBezTo>
                <a:cubicBezTo>
                  <a:pt x="363351" y="1882262"/>
                  <a:pt x="363840" y="1890081"/>
                  <a:pt x="364817" y="1897818"/>
                </a:cubicBezTo>
                <a:cubicBezTo>
                  <a:pt x="365225" y="1901484"/>
                  <a:pt x="366447" y="1905149"/>
                  <a:pt x="369298" y="1908081"/>
                </a:cubicBezTo>
                <a:cubicBezTo>
                  <a:pt x="372312" y="1911095"/>
                  <a:pt x="374512" y="1911420"/>
                  <a:pt x="377282" y="1908244"/>
                </a:cubicBezTo>
                <a:cubicBezTo>
                  <a:pt x="381030" y="1903927"/>
                  <a:pt x="382577" y="1898796"/>
                  <a:pt x="382577" y="1893094"/>
                </a:cubicBezTo>
                <a:lnTo>
                  <a:pt x="382659" y="1893176"/>
                </a:lnTo>
                <a:cubicBezTo>
                  <a:pt x="382659" y="1891628"/>
                  <a:pt x="382252" y="1890081"/>
                  <a:pt x="382496" y="1888615"/>
                </a:cubicBezTo>
                <a:cubicBezTo>
                  <a:pt x="383311" y="1883158"/>
                  <a:pt x="382659" y="1877700"/>
                  <a:pt x="382252" y="1872325"/>
                </a:cubicBezTo>
                <a:cubicBezTo>
                  <a:pt x="380948" y="1856198"/>
                  <a:pt x="375978" y="1840886"/>
                  <a:pt x="371498" y="1825410"/>
                </a:cubicBezTo>
                <a:cubicBezTo>
                  <a:pt x="370928" y="1823618"/>
                  <a:pt x="369543" y="1822152"/>
                  <a:pt x="368483" y="1820360"/>
                </a:cubicBezTo>
                <a:close/>
                <a:moveTo>
                  <a:pt x="781851" y="1782976"/>
                </a:moveTo>
                <a:cubicBezTo>
                  <a:pt x="775415" y="1783546"/>
                  <a:pt x="771912" y="1785012"/>
                  <a:pt x="771912" y="1795600"/>
                </a:cubicBezTo>
                <a:cubicBezTo>
                  <a:pt x="771994" y="1803257"/>
                  <a:pt x="776800" y="1809121"/>
                  <a:pt x="782910" y="1809039"/>
                </a:cubicBezTo>
                <a:cubicBezTo>
                  <a:pt x="790650" y="1808958"/>
                  <a:pt x="795945" y="1803664"/>
                  <a:pt x="795701" y="1796496"/>
                </a:cubicBezTo>
                <a:cubicBezTo>
                  <a:pt x="795701" y="1796170"/>
                  <a:pt x="795538" y="1795763"/>
                  <a:pt x="795538" y="1795437"/>
                </a:cubicBezTo>
                <a:cubicBezTo>
                  <a:pt x="795212" y="1793727"/>
                  <a:pt x="794479" y="1791935"/>
                  <a:pt x="793420" y="1790306"/>
                </a:cubicBezTo>
                <a:cubicBezTo>
                  <a:pt x="790731" y="1786152"/>
                  <a:pt x="786006" y="1782650"/>
                  <a:pt x="781851" y="1782976"/>
                </a:cubicBezTo>
                <a:close/>
                <a:moveTo>
                  <a:pt x="357811" y="1674078"/>
                </a:moveTo>
                <a:cubicBezTo>
                  <a:pt x="354227" y="1676114"/>
                  <a:pt x="354471" y="1678721"/>
                  <a:pt x="354390" y="1681246"/>
                </a:cubicBezTo>
                <a:cubicBezTo>
                  <a:pt x="354227" y="1685888"/>
                  <a:pt x="354064" y="1690449"/>
                  <a:pt x="353738" y="1695092"/>
                </a:cubicBezTo>
                <a:cubicBezTo>
                  <a:pt x="353493" y="1697943"/>
                  <a:pt x="352842" y="1700712"/>
                  <a:pt x="352842" y="1703563"/>
                </a:cubicBezTo>
                <a:cubicBezTo>
                  <a:pt x="352597" y="1714884"/>
                  <a:pt x="352271" y="1726287"/>
                  <a:pt x="352516" y="1737690"/>
                </a:cubicBezTo>
                <a:cubicBezTo>
                  <a:pt x="352679" y="1746812"/>
                  <a:pt x="353249" y="1756016"/>
                  <a:pt x="354390" y="1765138"/>
                </a:cubicBezTo>
                <a:lnTo>
                  <a:pt x="354471" y="1765219"/>
                </a:lnTo>
                <a:cubicBezTo>
                  <a:pt x="354960" y="1769455"/>
                  <a:pt x="356345" y="1773771"/>
                  <a:pt x="359441" y="1777192"/>
                </a:cubicBezTo>
                <a:cubicBezTo>
                  <a:pt x="362781" y="1780695"/>
                  <a:pt x="365143" y="1781021"/>
                  <a:pt x="368158" y="1777274"/>
                </a:cubicBezTo>
                <a:cubicBezTo>
                  <a:pt x="372150" y="1772143"/>
                  <a:pt x="373860" y="1766116"/>
                  <a:pt x="373779" y="1759437"/>
                </a:cubicBezTo>
                <a:cubicBezTo>
                  <a:pt x="373697" y="1757645"/>
                  <a:pt x="373290" y="1755771"/>
                  <a:pt x="373535" y="1754061"/>
                </a:cubicBezTo>
                <a:cubicBezTo>
                  <a:pt x="374512" y="1747626"/>
                  <a:pt x="373697" y="1741273"/>
                  <a:pt x="373209" y="1734920"/>
                </a:cubicBezTo>
                <a:cubicBezTo>
                  <a:pt x="371661" y="1715943"/>
                  <a:pt x="366040" y="1698024"/>
                  <a:pt x="361070" y="1679942"/>
                </a:cubicBezTo>
                <a:cubicBezTo>
                  <a:pt x="360581" y="1677906"/>
                  <a:pt x="359033" y="1676114"/>
                  <a:pt x="357811" y="1674078"/>
                </a:cubicBezTo>
                <a:close/>
                <a:moveTo>
                  <a:pt x="2384567" y="1588476"/>
                </a:moveTo>
                <a:cubicBezTo>
                  <a:pt x="2383101" y="1588801"/>
                  <a:pt x="2382205" y="1590349"/>
                  <a:pt x="2381716" y="1592059"/>
                </a:cubicBezTo>
                <a:cubicBezTo>
                  <a:pt x="2378946" y="1601589"/>
                  <a:pt x="2375198" y="1610956"/>
                  <a:pt x="2373651" y="1620648"/>
                </a:cubicBezTo>
                <a:cubicBezTo>
                  <a:pt x="2369333" y="1648422"/>
                  <a:pt x="2365993" y="1676441"/>
                  <a:pt x="2362164" y="1704296"/>
                </a:cubicBezTo>
                <a:cubicBezTo>
                  <a:pt x="2361268" y="1711056"/>
                  <a:pt x="2360127" y="1717735"/>
                  <a:pt x="2358823" y="1726369"/>
                </a:cubicBezTo>
                <a:cubicBezTo>
                  <a:pt x="2348151" y="1717247"/>
                  <a:pt x="2339108" y="1709427"/>
                  <a:pt x="2329821" y="1701771"/>
                </a:cubicBezTo>
                <a:cubicBezTo>
                  <a:pt x="2325911" y="1698513"/>
                  <a:pt x="2321756" y="1695662"/>
                  <a:pt x="2317438" y="1692975"/>
                </a:cubicBezTo>
                <a:cubicBezTo>
                  <a:pt x="2316297" y="1692242"/>
                  <a:pt x="2314831" y="1691671"/>
                  <a:pt x="2313527" y="1691671"/>
                </a:cubicBezTo>
                <a:cubicBezTo>
                  <a:pt x="2312224" y="1691671"/>
                  <a:pt x="2311002" y="1692242"/>
                  <a:pt x="2310269" y="1693626"/>
                </a:cubicBezTo>
                <a:cubicBezTo>
                  <a:pt x="2309209" y="1695662"/>
                  <a:pt x="2309128" y="1699083"/>
                  <a:pt x="2310187" y="1701038"/>
                </a:cubicBezTo>
                <a:cubicBezTo>
                  <a:pt x="2312957" y="1706414"/>
                  <a:pt x="2316623" y="1711464"/>
                  <a:pt x="2319882" y="1716595"/>
                </a:cubicBezTo>
                <a:cubicBezTo>
                  <a:pt x="2324933" y="1724495"/>
                  <a:pt x="2330554" y="1732152"/>
                  <a:pt x="2334791" y="1740459"/>
                </a:cubicBezTo>
                <a:cubicBezTo>
                  <a:pt x="2341308" y="1753328"/>
                  <a:pt x="2339760" y="1757401"/>
                  <a:pt x="2327947" y="1766116"/>
                </a:cubicBezTo>
                <a:cubicBezTo>
                  <a:pt x="2312387" y="1777600"/>
                  <a:pt x="2296582" y="1788677"/>
                  <a:pt x="2281510" y="1800813"/>
                </a:cubicBezTo>
                <a:cubicBezTo>
                  <a:pt x="2272142" y="1808388"/>
                  <a:pt x="2263913" y="1817429"/>
                  <a:pt x="2255359" y="1825899"/>
                </a:cubicBezTo>
                <a:cubicBezTo>
                  <a:pt x="2253567" y="1827773"/>
                  <a:pt x="2251530" y="1830297"/>
                  <a:pt x="2253567" y="1833067"/>
                </a:cubicBezTo>
                <a:cubicBezTo>
                  <a:pt x="2254708" y="1834533"/>
                  <a:pt x="2256011" y="1835022"/>
                  <a:pt x="2257396" y="1834940"/>
                </a:cubicBezTo>
                <a:cubicBezTo>
                  <a:pt x="2258781" y="1834859"/>
                  <a:pt x="2260247" y="1834207"/>
                  <a:pt x="2261632" y="1833556"/>
                </a:cubicBezTo>
                <a:cubicBezTo>
                  <a:pt x="2265706" y="1831519"/>
                  <a:pt x="2269942" y="1829728"/>
                  <a:pt x="2273853" y="1827447"/>
                </a:cubicBezTo>
                <a:cubicBezTo>
                  <a:pt x="2285991" y="1820442"/>
                  <a:pt x="2297886" y="1813193"/>
                  <a:pt x="2309943" y="1806270"/>
                </a:cubicBezTo>
                <a:cubicBezTo>
                  <a:pt x="2314586" y="1803582"/>
                  <a:pt x="2319556" y="1801465"/>
                  <a:pt x="2325340" y="1798614"/>
                </a:cubicBezTo>
                <a:cubicBezTo>
                  <a:pt x="2324607" y="1800732"/>
                  <a:pt x="2324363" y="1801546"/>
                  <a:pt x="2324037" y="1802279"/>
                </a:cubicBezTo>
                <a:cubicBezTo>
                  <a:pt x="2318415" y="1814985"/>
                  <a:pt x="2312387" y="1827610"/>
                  <a:pt x="2307173" y="1840479"/>
                </a:cubicBezTo>
                <a:cubicBezTo>
                  <a:pt x="2303914" y="1848542"/>
                  <a:pt x="2301796" y="1857176"/>
                  <a:pt x="2299189" y="1865483"/>
                </a:cubicBezTo>
                <a:cubicBezTo>
                  <a:pt x="2298293" y="1868334"/>
                  <a:pt x="2298456" y="1871429"/>
                  <a:pt x="2301307" y="1872407"/>
                </a:cubicBezTo>
                <a:cubicBezTo>
                  <a:pt x="2301796" y="1872488"/>
                  <a:pt x="2302285" y="1872488"/>
                  <a:pt x="2302773" y="1872488"/>
                </a:cubicBezTo>
                <a:cubicBezTo>
                  <a:pt x="2304321" y="1872244"/>
                  <a:pt x="2306195" y="1871185"/>
                  <a:pt x="2307825" y="1870615"/>
                </a:cubicBezTo>
                <a:cubicBezTo>
                  <a:pt x="2308558" y="1870370"/>
                  <a:pt x="2309047" y="1869556"/>
                  <a:pt x="2309535" y="1868904"/>
                </a:cubicBezTo>
                <a:cubicBezTo>
                  <a:pt x="2322000" y="1852533"/>
                  <a:pt x="2334383" y="1836081"/>
                  <a:pt x="2347011" y="1819791"/>
                </a:cubicBezTo>
                <a:cubicBezTo>
                  <a:pt x="2349455" y="1816696"/>
                  <a:pt x="2350758" y="1812135"/>
                  <a:pt x="2355646" y="1811076"/>
                </a:cubicBezTo>
                <a:cubicBezTo>
                  <a:pt x="2355972" y="1812460"/>
                  <a:pt x="2356379" y="1813193"/>
                  <a:pt x="2356379" y="1814008"/>
                </a:cubicBezTo>
                <a:cubicBezTo>
                  <a:pt x="2358009" y="1833230"/>
                  <a:pt x="2359394" y="1852533"/>
                  <a:pt x="2361186" y="1871755"/>
                </a:cubicBezTo>
                <a:cubicBezTo>
                  <a:pt x="2361838" y="1878108"/>
                  <a:pt x="2363304" y="1884461"/>
                  <a:pt x="2364933" y="1890651"/>
                </a:cubicBezTo>
                <a:cubicBezTo>
                  <a:pt x="2365341" y="1892280"/>
                  <a:pt x="2367866" y="1894398"/>
                  <a:pt x="2369251" y="1894316"/>
                </a:cubicBezTo>
                <a:cubicBezTo>
                  <a:pt x="2370718" y="1894154"/>
                  <a:pt x="2372429" y="1891792"/>
                  <a:pt x="2373243" y="1890081"/>
                </a:cubicBezTo>
                <a:cubicBezTo>
                  <a:pt x="2374139" y="1888208"/>
                  <a:pt x="2374058" y="1885846"/>
                  <a:pt x="2374302" y="1883728"/>
                </a:cubicBezTo>
                <a:cubicBezTo>
                  <a:pt x="2376339" y="1863447"/>
                  <a:pt x="2378213" y="1843167"/>
                  <a:pt x="2380331" y="1822886"/>
                </a:cubicBezTo>
                <a:cubicBezTo>
                  <a:pt x="2381309" y="1813682"/>
                  <a:pt x="2382693" y="1804478"/>
                  <a:pt x="2384160" y="1793564"/>
                </a:cubicBezTo>
                <a:cubicBezTo>
                  <a:pt x="2385545" y="1796252"/>
                  <a:pt x="2386197" y="1797311"/>
                  <a:pt x="2386685" y="1798532"/>
                </a:cubicBezTo>
                <a:cubicBezTo>
                  <a:pt x="2393366" y="1815718"/>
                  <a:pt x="2399883" y="1833067"/>
                  <a:pt x="2406808" y="1850171"/>
                </a:cubicBezTo>
                <a:cubicBezTo>
                  <a:pt x="2408763" y="1855058"/>
                  <a:pt x="2411452" y="1859863"/>
                  <a:pt x="2414547" y="1864180"/>
                </a:cubicBezTo>
                <a:cubicBezTo>
                  <a:pt x="2415851" y="1865972"/>
                  <a:pt x="2419028" y="1867275"/>
                  <a:pt x="2421228" y="1867194"/>
                </a:cubicBezTo>
                <a:cubicBezTo>
                  <a:pt x="2422450" y="1867113"/>
                  <a:pt x="2423998" y="1863773"/>
                  <a:pt x="2424486" y="1861655"/>
                </a:cubicBezTo>
                <a:cubicBezTo>
                  <a:pt x="2424975" y="1859701"/>
                  <a:pt x="2424405" y="1857502"/>
                  <a:pt x="2423998" y="1855384"/>
                </a:cubicBezTo>
                <a:cubicBezTo>
                  <a:pt x="2422613" y="1848054"/>
                  <a:pt x="2421065" y="1840723"/>
                  <a:pt x="2419680" y="1833393"/>
                </a:cubicBezTo>
                <a:cubicBezTo>
                  <a:pt x="2418051" y="1824759"/>
                  <a:pt x="2416177" y="1816125"/>
                  <a:pt x="2415036" y="1807410"/>
                </a:cubicBezTo>
                <a:cubicBezTo>
                  <a:pt x="2413896" y="1798695"/>
                  <a:pt x="2413733" y="1789817"/>
                  <a:pt x="2412999" y="1781021"/>
                </a:cubicBezTo>
                <a:cubicBezTo>
                  <a:pt x="2412592" y="1775808"/>
                  <a:pt x="2415118" y="1772550"/>
                  <a:pt x="2419354" y="1769944"/>
                </a:cubicBezTo>
                <a:cubicBezTo>
                  <a:pt x="2429212" y="1763835"/>
                  <a:pt x="2438988" y="1757727"/>
                  <a:pt x="2448601" y="1751373"/>
                </a:cubicBezTo>
                <a:cubicBezTo>
                  <a:pt x="2466035" y="1739889"/>
                  <a:pt x="2483469" y="1728324"/>
                  <a:pt x="2500659" y="1716513"/>
                </a:cubicBezTo>
                <a:lnTo>
                  <a:pt x="2500496" y="1716351"/>
                </a:lnTo>
                <a:cubicBezTo>
                  <a:pt x="2504488" y="1713581"/>
                  <a:pt x="2509132" y="1710649"/>
                  <a:pt x="2509376" y="1704785"/>
                </a:cubicBezTo>
                <a:cubicBezTo>
                  <a:pt x="2505791" y="1702667"/>
                  <a:pt x="2503999" y="1701934"/>
                  <a:pt x="2501555" y="1702097"/>
                </a:cubicBezTo>
                <a:cubicBezTo>
                  <a:pt x="2500659" y="1702178"/>
                  <a:pt x="2499763" y="1702341"/>
                  <a:pt x="2498704" y="1702586"/>
                </a:cubicBezTo>
                <a:cubicBezTo>
                  <a:pt x="2491127" y="1704377"/>
                  <a:pt x="2483469" y="1705925"/>
                  <a:pt x="2476056" y="1708287"/>
                </a:cubicBezTo>
                <a:cubicBezTo>
                  <a:pt x="2458133" y="1713907"/>
                  <a:pt x="2440373" y="1719934"/>
                  <a:pt x="2422613" y="1725799"/>
                </a:cubicBezTo>
                <a:cubicBezTo>
                  <a:pt x="2422124" y="1725554"/>
                  <a:pt x="2421717" y="1725310"/>
                  <a:pt x="2421309" y="1725066"/>
                </a:cubicBezTo>
                <a:cubicBezTo>
                  <a:pt x="2427175" y="1716758"/>
                  <a:pt x="2432796" y="1708368"/>
                  <a:pt x="2438906" y="1700224"/>
                </a:cubicBezTo>
                <a:cubicBezTo>
                  <a:pt x="2449823" y="1685644"/>
                  <a:pt x="2461310" y="1671391"/>
                  <a:pt x="2471982" y="1656649"/>
                </a:cubicBezTo>
                <a:cubicBezTo>
                  <a:pt x="2478988" y="1646875"/>
                  <a:pt x="2485669" y="1636612"/>
                  <a:pt x="2489498" y="1625046"/>
                </a:cubicBezTo>
                <a:cubicBezTo>
                  <a:pt x="2490638" y="1621707"/>
                  <a:pt x="2492594" y="1617309"/>
                  <a:pt x="2488439" y="1614784"/>
                </a:cubicBezTo>
                <a:cubicBezTo>
                  <a:pt x="2487380" y="1614132"/>
                  <a:pt x="2486402" y="1613969"/>
                  <a:pt x="2485506" y="1613969"/>
                </a:cubicBezTo>
                <a:cubicBezTo>
                  <a:pt x="2482817" y="1614132"/>
                  <a:pt x="2480781" y="1616820"/>
                  <a:pt x="2478907" y="1618775"/>
                </a:cubicBezTo>
                <a:cubicBezTo>
                  <a:pt x="2464650" y="1633680"/>
                  <a:pt x="2450312" y="1648504"/>
                  <a:pt x="2436625" y="1663897"/>
                </a:cubicBezTo>
                <a:cubicBezTo>
                  <a:pt x="2424812" y="1677092"/>
                  <a:pt x="2413896" y="1691101"/>
                  <a:pt x="2402409" y="1704540"/>
                </a:cubicBezTo>
                <a:cubicBezTo>
                  <a:pt x="2400372" y="1706902"/>
                  <a:pt x="2399232" y="1710731"/>
                  <a:pt x="2394832" y="1711219"/>
                </a:cubicBezTo>
                <a:cubicBezTo>
                  <a:pt x="2394751" y="1708939"/>
                  <a:pt x="2394588" y="1707065"/>
                  <a:pt x="2394588" y="1705192"/>
                </a:cubicBezTo>
                <a:cubicBezTo>
                  <a:pt x="2394018" y="1674078"/>
                  <a:pt x="2393610" y="1642965"/>
                  <a:pt x="2392877" y="1611852"/>
                </a:cubicBezTo>
                <a:cubicBezTo>
                  <a:pt x="2392714" y="1605499"/>
                  <a:pt x="2391410" y="1599064"/>
                  <a:pt x="2390189" y="1592793"/>
                </a:cubicBezTo>
                <a:cubicBezTo>
                  <a:pt x="2389863" y="1591164"/>
                  <a:pt x="2387826" y="1589209"/>
                  <a:pt x="2386197" y="1588639"/>
                </a:cubicBezTo>
                <a:cubicBezTo>
                  <a:pt x="2385626" y="1588476"/>
                  <a:pt x="2385056" y="1588394"/>
                  <a:pt x="2384567" y="1588476"/>
                </a:cubicBezTo>
                <a:close/>
                <a:moveTo>
                  <a:pt x="351375" y="1479497"/>
                </a:moveTo>
                <a:cubicBezTo>
                  <a:pt x="348198" y="1479660"/>
                  <a:pt x="348361" y="1482836"/>
                  <a:pt x="347465" y="1484954"/>
                </a:cubicBezTo>
                <a:cubicBezTo>
                  <a:pt x="347383" y="1485280"/>
                  <a:pt x="347139" y="1485687"/>
                  <a:pt x="347139" y="1486094"/>
                </a:cubicBezTo>
                <a:cubicBezTo>
                  <a:pt x="345754" y="1493424"/>
                  <a:pt x="344043" y="1500755"/>
                  <a:pt x="343147" y="1508167"/>
                </a:cubicBezTo>
                <a:cubicBezTo>
                  <a:pt x="341110" y="1525434"/>
                  <a:pt x="339400" y="1542782"/>
                  <a:pt x="337770" y="1560131"/>
                </a:cubicBezTo>
                <a:cubicBezTo>
                  <a:pt x="337200" y="1566403"/>
                  <a:pt x="337118" y="1572674"/>
                  <a:pt x="336792" y="1578946"/>
                </a:cubicBezTo>
                <a:cubicBezTo>
                  <a:pt x="336304" y="1588312"/>
                  <a:pt x="335733" y="1597598"/>
                  <a:pt x="335082" y="1607697"/>
                </a:cubicBezTo>
                <a:cubicBezTo>
                  <a:pt x="336141" y="1613317"/>
                  <a:pt x="336467" y="1619996"/>
                  <a:pt x="338585" y="1626023"/>
                </a:cubicBezTo>
                <a:lnTo>
                  <a:pt x="338422" y="1626105"/>
                </a:lnTo>
                <a:cubicBezTo>
                  <a:pt x="341925" y="1636042"/>
                  <a:pt x="347302" y="1637833"/>
                  <a:pt x="355774" y="1635471"/>
                </a:cubicBezTo>
                <a:cubicBezTo>
                  <a:pt x="359929" y="1634331"/>
                  <a:pt x="362292" y="1630747"/>
                  <a:pt x="364003" y="1627001"/>
                </a:cubicBezTo>
                <a:cubicBezTo>
                  <a:pt x="368728" y="1616575"/>
                  <a:pt x="371335" y="1605580"/>
                  <a:pt x="371987" y="1594095"/>
                </a:cubicBezTo>
                <a:cubicBezTo>
                  <a:pt x="372638" y="1583751"/>
                  <a:pt x="372557" y="1573407"/>
                  <a:pt x="371172" y="1563145"/>
                </a:cubicBezTo>
                <a:cubicBezTo>
                  <a:pt x="370031" y="1554674"/>
                  <a:pt x="368891" y="1546203"/>
                  <a:pt x="367424" y="1537814"/>
                </a:cubicBezTo>
                <a:cubicBezTo>
                  <a:pt x="365388" y="1526004"/>
                  <a:pt x="362781" y="1514357"/>
                  <a:pt x="360988" y="1502547"/>
                </a:cubicBezTo>
                <a:cubicBezTo>
                  <a:pt x="360011" y="1496031"/>
                  <a:pt x="358382" y="1489922"/>
                  <a:pt x="355530" y="1484058"/>
                </a:cubicBezTo>
                <a:cubicBezTo>
                  <a:pt x="354634" y="1482184"/>
                  <a:pt x="354308" y="1479252"/>
                  <a:pt x="351375" y="1479497"/>
                </a:cubicBezTo>
                <a:close/>
                <a:moveTo>
                  <a:pt x="2511087" y="1276282"/>
                </a:moveTo>
                <a:cubicBezTo>
                  <a:pt x="2510761" y="1276200"/>
                  <a:pt x="2510516" y="1276363"/>
                  <a:pt x="2510191" y="1276445"/>
                </a:cubicBezTo>
                <a:cubicBezTo>
                  <a:pt x="2509050" y="1276933"/>
                  <a:pt x="2507746" y="1278155"/>
                  <a:pt x="2507013" y="1279214"/>
                </a:cubicBezTo>
                <a:cubicBezTo>
                  <a:pt x="2506036" y="1280680"/>
                  <a:pt x="2505791" y="1282716"/>
                  <a:pt x="2505384" y="1284590"/>
                </a:cubicBezTo>
                <a:cubicBezTo>
                  <a:pt x="2503917" y="1291432"/>
                  <a:pt x="2502858" y="1298355"/>
                  <a:pt x="2501148" y="1305115"/>
                </a:cubicBezTo>
                <a:cubicBezTo>
                  <a:pt x="2499763" y="1310898"/>
                  <a:pt x="2498296" y="1316762"/>
                  <a:pt x="2496993" y="1322545"/>
                </a:cubicBezTo>
                <a:cubicBezTo>
                  <a:pt x="2494304" y="1334192"/>
                  <a:pt x="2491860" y="1345839"/>
                  <a:pt x="2489905" y="1357649"/>
                </a:cubicBezTo>
                <a:cubicBezTo>
                  <a:pt x="2488927" y="1363595"/>
                  <a:pt x="2488031" y="1369460"/>
                  <a:pt x="2487298" y="1375405"/>
                </a:cubicBezTo>
                <a:cubicBezTo>
                  <a:pt x="2487298" y="1375487"/>
                  <a:pt x="2487217" y="1375650"/>
                  <a:pt x="2487217" y="1375731"/>
                </a:cubicBezTo>
                <a:cubicBezTo>
                  <a:pt x="2486972" y="1377034"/>
                  <a:pt x="2486076" y="1378256"/>
                  <a:pt x="2485506" y="1379396"/>
                </a:cubicBezTo>
                <a:cubicBezTo>
                  <a:pt x="2482247" y="1378826"/>
                  <a:pt x="2479477" y="1377930"/>
                  <a:pt x="2476626" y="1377767"/>
                </a:cubicBezTo>
                <a:cubicBezTo>
                  <a:pt x="2466198" y="1377034"/>
                  <a:pt x="2455770" y="1376464"/>
                  <a:pt x="2445342" y="1375894"/>
                </a:cubicBezTo>
                <a:cubicBezTo>
                  <a:pt x="2438336" y="1375487"/>
                  <a:pt x="2431411" y="1375161"/>
                  <a:pt x="2424405" y="1374917"/>
                </a:cubicBezTo>
                <a:cubicBezTo>
                  <a:pt x="2421554" y="1374835"/>
                  <a:pt x="2419191" y="1375568"/>
                  <a:pt x="2417562" y="1378012"/>
                </a:cubicBezTo>
                <a:cubicBezTo>
                  <a:pt x="2416991" y="1378826"/>
                  <a:pt x="2416503" y="1379803"/>
                  <a:pt x="2416177" y="1381025"/>
                </a:cubicBezTo>
                <a:cubicBezTo>
                  <a:pt x="2418295" y="1382654"/>
                  <a:pt x="2420332" y="1385016"/>
                  <a:pt x="2422857" y="1386075"/>
                </a:cubicBezTo>
                <a:cubicBezTo>
                  <a:pt x="2435077" y="1391369"/>
                  <a:pt x="2447542" y="1396338"/>
                  <a:pt x="2459843" y="1401550"/>
                </a:cubicBezTo>
                <a:cubicBezTo>
                  <a:pt x="2460414" y="1401795"/>
                  <a:pt x="2460902" y="1402121"/>
                  <a:pt x="2461391" y="1402446"/>
                </a:cubicBezTo>
                <a:cubicBezTo>
                  <a:pt x="2462613" y="1403179"/>
                  <a:pt x="2463835" y="1403831"/>
                  <a:pt x="2464976" y="1404646"/>
                </a:cubicBezTo>
                <a:cubicBezTo>
                  <a:pt x="2465465" y="1404971"/>
                  <a:pt x="2465872" y="1405297"/>
                  <a:pt x="2466361" y="1405541"/>
                </a:cubicBezTo>
                <a:cubicBezTo>
                  <a:pt x="2466035" y="1406356"/>
                  <a:pt x="2465709" y="1407007"/>
                  <a:pt x="2465383" y="1407741"/>
                </a:cubicBezTo>
                <a:cubicBezTo>
                  <a:pt x="2463917" y="1411161"/>
                  <a:pt x="2462532" y="1414419"/>
                  <a:pt x="2461228" y="1417514"/>
                </a:cubicBezTo>
                <a:cubicBezTo>
                  <a:pt x="2460984" y="1418166"/>
                  <a:pt x="2460658" y="1418818"/>
                  <a:pt x="2460414" y="1419469"/>
                </a:cubicBezTo>
                <a:cubicBezTo>
                  <a:pt x="2454141" y="1435514"/>
                  <a:pt x="2447786" y="1451397"/>
                  <a:pt x="2441839" y="1467524"/>
                </a:cubicBezTo>
                <a:cubicBezTo>
                  <a:pt x="2438418" y="1476809"/>
                  <a:pt x="2435322" y="1486176"/>
                  <a:pt x="2433041" y="1495787"/>
                </a:cubicBezTo>
                <a:cubicBezTo>
                  <a:pt x="2432389" y="1498475"/>
                  <a:pt x="2432063" y="1501325"/>
                  <a:pt x="2432063" y="1504176"/>
                </a:cubicBezTo>
                <a:cubicBezTo>
                  <a:pt x="2431982" y="1507027"/>
                  <a:pt x="2432144" y="1509877"/>
                  <a:pt x="2432226" y="1512728"/>
                </a:cubicBezTo>
                <a:cubicBezTo>
                  <a:pt x="2432226" y="1513461"/>
                  <a:pt x="2432307" y="1514113"/>
                  <a:pt x="2432470" y="1514683"/>
                </a:cubicBezTo>
                <a:cubicBezTo>
                  <a:pt x="2433041" y="1517045"/>
                  <a:pt x="2434425" y="1518430"/>
                  <a:pt x="2436218" y="1518593"/>
                </a:cubicBezTo>
                <a:cubicBezTo>
                  <a:pt x="2437521" y="1518674"/>
                  <a:pt x="2439151" y="1518104"/>
                  <a:pt x="2440861" y="1516801"/>
                </a:cubicBezTo>
                <a:cubicBezTo>
                  <a:pt x="2443550" y="1514683"/>
                  <a:pt x="2445994" y="1511832"/>
                  <a:pt x="2447623" y="1508819"/>
                </a:cubicBezTo>
                <a:cubicBezTo>
                  <a:pt x="2455689" y="1494239"/>
                  <a:pt x="2463510" y="1479578"/>
                  <a:pt x="2471412" y="1464918"/>
                </a:cubicBezTo>
                <a:cubicBezTo>
                  <a:pt x="2473041" y="1461985"/>
                  <a:pt x="2474426" y="1458972"/>
                  <a:pt x="2476626" y="1454411"/>
                </a:cubicBezTo>
                <a:cubicBezTo>
                  <a:pt x="2476218" y="1474854"/>
                  <a:pt x="2475567" y="1493343"/>
                  <a:pt x="2475567" y="1511832"/>
                </a:cubicBezTo>
                <a:cubicBezTo>
                  <a:pt x="2475567" y="1519814"/>
                  <a:pt x="2476707" y="1527796"/>
                  <a:pt x="2477685" y="1535778"/>
                </a:cubicBezTo>
                <a:cubicBezTo>
                  <a:pt x="2477766" y="1536186"/>
                  <a:pt x="2477848" y="1536593"/>
                  <a:pt x="2478092" y="1537000"/>
                </a:cubicBezTo>
                <a:cubicBezTo>
                  <a:pt x="2478744" y="1538222"/>
                  <a:pt x="2480047" y="1539443"/>
                  <a:pt x="2481025" y="1539606"/>
                </a:cubicBezTo>
                <a:cubicBezTo>
                  <a:pt x="2482329" y="1539851"/>
                  <a:pt x="2484202" y="1538303"/>
                  <a:pt x="2485343" y="1537000"/>
                </a:cubicBezTo>
                <a:cubicBezTo>
                  <a:pt x="2485669" y="1536674"/>
                  <a:pt x="2485832" y="1536267"/>
                  <a:pt x="2485995" y="1535860"/>
                </a:cubicBezTo>
                <a:cubicBezTo>
                  <a:pt x="2486402" y="1535045"/>
                  <a:pt x="2486728" y="1534149"/>
                  <a:pt x="2486972" y="1533253"/>
                </a:cubicBezTo>
                <a:cubicBezTo>
                  <a:pt x="2486972" y="1533009"/>
                  <a:pt x="2487135" y="1532846"/>
                  <a:pt x="2487135" y="1532602"/>
                </a:cubicBezTo>
                <a:cubicBezTo>
                  <a:pt x="2489009" y="1524538"/>
                  <a:pt x="2491127" y="1516393"/>
                  <a:pt x="2492594" y="1508249"/>
                </a:cubicBezTo>
                <a:cubicBezTo>
                  <a:pt x="2495526" y="1492447"/>
                  <a:pt x="2497970" y="1476565"/>
                  <a:pt x="2500822" y="1460764"/>
                </a:cubicBezTo>
                <a:cubicBezTo>
                  <a:pt x="2501474" y="1457343"/>
                  <a:pt x="2502777" y="1454004"/>
                  <a:pt x="2503836" y="1450664"/>
                </a:cubicBezTo>
                <a:cubicBezTo>
                  <a:pt x="2508887" y="1463044"/>
                  <a:pt x="2512553" y="1475343"/>
                  <a:pt x="2516301" y="1487642"/>
                </a:cubicBezTo>
                <a:cubicBezTo>
                  <a:pt x="2519804" y="1499208"/>
                  <a:pt x="2523225" y="1510855"/>
                  <a:pt x="2529906" y="1521117"/>
                </a:cubicBezTo>
                <a:cubicBezTo>
                  <a:pt x="2530558" y="1522176"/>
                  <a:pt x="2531128" y="1522909"/>
                  <a:pt x="2531617" y="1523561"/>
                </a:cubicBezTo>
                <a:cubicBezTo>
                  <a:pt x="2532839" y="1525190"/>
                  <a:pt x="2533979" y="1525760"/>
                  <a:pt x="2535690" y="1525516"/>
                </a:cubicBezTo>
                <a:cubicBezTo>
                  <a:pt x="2537238" y="1525271"/>
                  <a:pt x="2539193" y="1524457"/>
                  <a:pt x="2542289" y="1523072"/>
                </a:cubicBezTo>
                <a:cubicBezTo>
                  <a:pt x="2542207" y="1522339"/>
                  <a:pt x="2542126" y="1521525"/>
                  <a:pt x="2542045" y="1520792"/>
                </a:cubicBezTo>
                <a:cubicBezTo>
                  <a:pt x="2538949" y="1493099"/>
                  <a:pt x="2535935" y="1465651"/>
                  <a:pt x="2532920" y="1437877"/>
                </a:cubicBezTo>
                <a:cubicBezTo>
                  <a:pt x="2532839" y="1437144"/>
                  <a:pt x="2532757" y="1436329"/>
                  <a:pt x="2532676" y="1435596"/>
                </a:cubicBezTo>
                <a:cubicBezTo>
                  <a:pt x="2533246" y="1435514"/>
                  <a:pt x="2533653" y="1435433"/>
                  <a:pt x="2534142" y="1435433"/>
                </a:cubicBezTo>
                <a:cubicBezTo>
                  <a:pt x="2535609" y="1435270"/>
                  <a:pt x="2536912" y="1435107"/>
                  <a:pt x="2538053" y="1435107"/>
                </a:cubicBezTo>
                <a:cubicBezTo>
                  <a:pt x="2543267" y="1435107"/>
                  <a:pt x="2548562" y="1435107"/>
                  <a:pt x="2553776" y="1435107"/>
                </a:cubicBezTo>
                <a:cubicBezTo>
                  <a:pt x="2558990" y="1435107"/>
                  <a:pt x="2564285" y="1435107"/>
                  <a:pt x="2569499" y="1434945"/>
                </a:cubicBezTo>
                <a:cubicBezTo>
                  <a:pt x="2572188" y="1434863"/>
                  <a:pt x="2574795" y="1434700"/>
                  <a:pt x="2577483" y="1434456"/>
                </a:cubicBezTo>
                <a:cubicBezTo>
                  <a:pt x="2584652" y="1433804"/>
                  <a:pt x="2591577" y="1432175"/>
                  <a:pt x="2598257" y="1429243"/>
                </a:cubicBezTo>
                <a:cubicBezTo>
                  <a:pt x="2599561" y="1428673"/>
                  <a:pt x="2600864" y="1428266"/>
                  <a:pt x="2602168" y="1427533"/>
                </a:cubicBezTo>
                <a:lnTo>
                  <a:pt x="2602249" y="1427370"/>
                </a:lnTo>
                <a:cubicBezTo>
                  <a:pt x="2608196" y="1424112"/>
                  <a:pt x="2608196" y="1419143"/>
                  <a:pt x="2602412" y="1415722"/>
                </a:cubicBezTo>
                <a:cubicBezTo>
                  <a:pt x="2601027" y="1414908"/>
                  <a:pt x="2599398" y="1414501"/>
                  <a:pt x="2597931" y="1413931"/>
                </a:cubicBezTo>
                <a:cubicBezTo>
                  <a:pt x="2593451" y="1412057"/>
                  <a:pt x="2588807" y="1411080"/>
                  <a:pt x="2584163" y="1410266"/>
                </a:cubicBezTo>
                <a:cubicBezTo>
                  <a:pt x="2577727" y="1409207"/>
                  <a:pt x="2571210" y="1408555"/>
                  <a:pt x="2564774" y="1407578"/>
                </a:cubicBezTo>
                <a:cubicBezTo>
                  <a:pt x="2554265" y="1405867"/>
                  <a:pt x="2543755" y="1404157"/>
                  <a:pt x="2533246" y="1402446"/>
                </a:cubicBezTo>
                <a:cubicBezTo>
                  <a:pt x="2533246" y="1401143"/>
                  <a:pt x="2533572" y="1399921"/>
                  <a:pt x="2533979" y="1398944"/>
                </a:cubicBezTo>
                <a:cubicBezTo>
                  <a:pt x="2534794" y="1396908"/>
                  <a:pt x="2536342" y="1395442"/>
                  <a:pt x="2537808" y="1394139"/>
                </a:cubicBezTo>
                <a:cubicBezTo>
                  <a:pt x="2538623" y="1393406"/>
                  <a:pt x="2539356" y="1392754"/>
                  <a:pt x="2540008" y="1392102"/>
                </a:cubicBezTo>
                <a:cubicBezTo>
                  <a:pt x="2557442" y="1374347"/>
                  <a:pt x="2575365" y="1356916"/>
                  <a:pt x="2592554" y="1338835"/>
                </a:cubicBezTo>
                <a:cubicBezTo>
                  <a:pt x="2597361" y="1333703"/>
                  <a:pt x="2600620" y="1326862"/>
                  <a:pt x="2603960" y="1320509"/>
                </a:cubicBezTo>
                <a:cubicBezTo>
                  <a:pt x="2604204" y="1320020"/>
                  <a:pt x="2604449" y="1319368"/>
                  <a:pt x="2604530" y="1318717"/>
                </a:cubicBezTo>
                <a:cubicBezTo>
                  <a:pt x="2604856" y="1316681"/>
                  <a:pt x="2604612" y="1314237"/>
                  <a:pt x="2603634" y="1313341"/>
                </a:cubicBezTo>
                <a:cubicBezTo>
                  <a:pt x="2602168" y="1312119"/>
                  <a:pt x="2598502" y="1312445"/>
                  <a:pt x="2596302" y="1313341"/>
                </a:cubicBezTo>
                <a:cubicBezTo>
                  <a:pt x="2592392" y="1315052"/>
                  <a:pt x="2588807" y="1317495"/>
                  <a:pt x="2585222" y="1319857"/>
                </a:cubicBezTo>
                <a:cubicBezTo>
                  <a:pt x="2566077" y="1332726"/>
                  <a:pt x="2546525" y="1344943"/>
                  <a:pt x="2529498" y="1360744"/>
                </a:cubicBezTo>
                <a:cubicBezTo>
                  <a:pt x="2526891" y="1363188"/>
                  <a:pt x="2524284" y="1365713"/>
                  <a:pt x="2521678" y="1368319"/>
                </a:cubicBezTo>
                <a:cubicBezTo>
                  <a:pt x="2519071" y="1370926"/>
                  <a:pt x="2516382" y="1373614"/>
                  <a:pt x="2513531" y="1376464"/>
                </a:cubicBezTo>
                <a:cubicBezTo>
                  <a:pt x="2513286" y="1374183"/>
                  <a:pt x="2513042" y="1372880"/>
                  <a:pt x="2513042" y="1371659"/>
                </a:cubicBezTo>
                <a:cubicBezTo>
                  <a:pt x="2514020" y="1349749"/>
                  <a:pt x="2515160" y="1327921"/>
                  <a:pt x="2516138" y="1306011"/>
                </a:cubicBezTo>
                <a:cubicBezTo>
                  <a:pt x="2516301" y="1302753"/>
                  <a:pt x="2516301" y="1299576"/>
                  <a:pt x="2516301" y="1296318"/>
                </a:cubicBezTo>
                <a:cubicBezTo>
                  <a:pt x="2516301" y="1293060"/>
                  <a:pt x="2516219" y="1289884"/>
                  <a:pt x="2516138" y="1286626"/>
                </a:cubicBezTo>
                <a:cubicBezTo>
                  <a:pt x="2516138" y="1284264"/>
                  <a:pt x="2515812" y="1281739"/>
                  <a:pt x="2514916" y="1279621"/>
                </a:cubicBezTo>
                <a:cubicBezTo>
                  <a:pt x="2514753" y="1279214"/>
                  <a:pt x="2514508" y="1278888"/>
                  <a:pt x="2514264" y="1278481"/>
                </a:cubicBezTo>
                <a:cubicBezTo>
                  <a:pt x="2513938" y="1278074"/>
                  <a:pt x="2513612" y="1277748"/>
                  <a:pt x="2513286" y="1277422"/>
                </a:cubicBezTo>
                <a:cubicBezTo>
                  <a:pt x="2512553" y="1276771"/>
                  <a:pt x="2511739" y="1276282"/>
                  <a:pt x="2511087" y="1276282"/>
                </a:cubicBezTo>
                <a:close/>
                <a:moveTo>
                  <a:pt x="348768" y="1232543"/>
                </a:moveTo>
                <a:cubicBezTo>
                  <a:pt x="347465" y="1232381"/>
                  <a:pt x="346976" y="1233521"/>
                  <a:pt x="346895" y="1234661"/>
                </a:cubicBezTo>
                <a:cubicBezTo>
                  <a:pt x="346487" y="1239467"/>
                  <a:pt x="345591" y="1244353"/>
                  <a:pt x="345835" y="1249159"/>
                </a:cubicBezTo>
                <a:cubicBezTo>
                  <a:pt x="346487" y="1262924"/>
                  <a:pt x="347628" y="1276607"/>
                  <a:pt x="348524" y="1290372"/>
                </a:cubicBezTo>
                <a:cubicBezTo>
                  <a:pt x="348768" y="1293712"/>
                  <a:pt x="348850" y="1297051"/>
                  <a:pt x="349094" y="1301286"/>
                </a:cubicBezTo>
                <a:cubicBezTo>
                  <a:pt x="343066" y="1297947"/>
                  <a:pt x="338015" y="1295096"/>
                  <a:pt x="332801" y="1292327"/>
                </a:cubicBezTo>
                <a:cubicBezTo>
                  <a:pt x="330682" y="1291187"/>
                  <a:pt x="328320" y="1290209"/>
                  <a:pt x="326039" y="1289313"/>
                </a:cubicBezTo>
                <a:cubicBezTo>
                  <a:pt x="324817" y="1288825"/>
                  <a:pt x="323106" y="1288825"/>
                  <a:pt x="322699" y="1290291"/>
                </a:cubicBezTo>
                <a:cubicBezTo>
                  <a:pt x="322373" y="1291268"/>
                  <a:pt x="322699" y="1292978"/>
                  <a:pt x="323350" y="1293793"/>
                </a:cubicBezTo>
                <a:cubicBezTo>
                  <a:pt x="325224" y="1296155"/>
                  <a:pt x="327424" y="1298191"/>
                  <a:pt x="329542" y="1300309"/>
                </a:cubicBezTo>
                <a:cubicBezTo>
                  <a:pt x="332719" y="1303567"/>
                  <a:pt x="336141" y="1306662"/>
                  <a:pt x="338992" y="1310246"/>
                </a:cubicBezTo>
                <a:cubicBezTo>
                  <a:pt x="343391" y="1315784"/>
                  <a:pt x="343066" y="1317821"/>
                  <a:pt x="338259" y="1323196"/>
                </a:cubicBezTo>
                <a:cubicBezTo>
                  <a:pt x="331904" y="1330201"/>
                  <a:pt x="325387" y="1337124"/>
                  <a:pt x="319358" y="1344373"/>
                </a:cubicBezTo>
                <a:cubicBezTo>
                  <a:pt x="315611" y="1348934"/>
                  <a:pt x="312515" y="1354065"/>
                  <a:pt x="309256" y="1358952"/>
                </a:cubicBezTo>
                <a:cubicBezTo>
                  <a:pt x="308523" y="1360011"/>
                  <a:pt x="307871" y="1361396"/>
                  <a:pt x="309093" y="1362536"/>
                </a:cubicBezTo>
                <a:cubicBezTo>
                  <a:pt x="310478" y="1363758"/>
                  <a:pt x="311782" y="1362862"/>
                  <a:pt x="313004" y="1361966"/>
                </a:cubicBezTo>
                <a:cubicBezTo>
                  <a:pt x="314796" y="1360581"/>
                  <a:pt x="316670" y="1359278"/>
                  <a:pt x="318299" y="1357812"/>
                </a:cubicBezTo>
                <a:cubicBezTo>
                  <a:pt x="323432" y="1353251"/>
                  <a:pt x="328401" y="1348608"/>
                  <a:pt x="333534" y="1344128"/>
                </a:cubicBezTo>
                <a:cubicBezTo>
                  <a:pt x="335571" y="1342418"/>
                  <a:pt x="337689" y="1340952"/>
                  <a:pt x="340214" y="1338997"/>
                </a:cubicBezTo>
                <a:cubicBezTo>
                  <a:pt x="340051" y="1340056"/>
                  <a:pt x="340051" y="1340463"/>
                  <a:pt x="339970" y="1340870"/>
                </a:cubicBezTo>
                <a:cubicBezTo>
                  <a:pt x="338503" y="1347549"/>
                  <a:pt x="336874" y="1354147"/>
                  <a:pt x="335652" y="1360826"/>
                </a:cubicBezTo>
                <a:cubicBezTo>
                  <a:pt x="334837" y="1365061"/>
                  <a:pt x="334674" y="1369378"/>
                  <a:pt x="334267" y="1373613"/>
                </a:cubicBezTo>
                <a:cubicBezTo>
                  <a:pt x="334104" y="1375079"/>
                  <a:pt x="334511" y="1376545"/>
                  <a:pt x="335978" y="1376708"/>
                </a:cubicBezTo>
                <a:cubicBezTo>
                  <a:pt x="336874" y="1376871"/>
                  <a:pt x="337933" y="1375812"/>
                  <a:pt x="338911" y="1375242"/>
                </a:cubicBezTo>
                <a:cubicBezTo>
                  <a:pt x="339237" y="1375079"/>
                  <a:pt x="339400" y="1374590"/>
                  <a:pt x="339562" y="1374265"/>
                </a:cubicBezTo>
                <a:cubicBezTo>
                  <a:pt x="343880" y="1365224"/>
                  <a:pt x="348198" y="1356101"/>
                  <a:pt x="352679" y="1347061"/>
                </a:cubicBezTo>
                <a:cubicBezTo>
                  <a:pt x="353493" y="1345350"/>
                  <a:pt x="353738" y="1342988"/>
                  <a:pt x="355937" y="1342011"/>
                </a:cubicBezTo>
                <a:cubicBezTo>
                  <a:pt x="356263" y="1342581"/>
                  <a:pt x="356508" y="1342907"/>
                  <a:pt x="356589" y="1343314"/>
                </a:cubicBezTo>
                <a:cubicBezTo>
                  <a:pt x="359278" y="1352355"/>
                  <a:pt x="361803" y="1361477"/>
                  <a:pt x="364573" y="1370518"/>
                </a:cubicBezTo>
                <a:cubicBezTo>
                  <a:pt x="365551" y="1373532"/>
                  <a:pt x="366854" y="1376382"/>
                  <a:pt x="368239" y="1379233"/>
                </a:cubicBezTo>
                <a:cubicBezTo>
                  <a:pt x="368565" y="1379966"/>
                  <a:pt x="370031" y="1380699"/>
                  <a:pt x="370683" y="1380536"/>
                </a:cubicBezTo>
                <a:cubicBezTo>
                  <a:pt x="371335" y="1380373"/>
                  <a:pt x="371987" y="1379070"/>
                  <a:pt x="372150" y="1378174"/>
                </a:cubicBezTo>
                <a:cubicBezTo>
                  <a:pt x="372394" y="1377115"/>
                  <a:pt x="372150" y="1376056"/>
                  <a:pt x="372068" y="1374998"/>
                </a:cubicBezTo>
                <a:cubicBezTo>
                  <a:pt x="371009" y="1365142"/>
                  <a:pt x="369950" y="1355206"/>
                  <a:pt x="368972" y="1345269"/>
                </a:cubicBezTo>
                <a:cubicBezTo>
                  <a:pt x="368483" y="1340789"/>
                  <a:pt x="368321" y="1336228"/>
                  <a:pt x="367913" y="1330852"/>
                </a:cubicBezTo>
                <a:cubicBezTo>
                  <a:pt x="368809" y="1331993"/>
                  <a:pt x="369298" y="1332400"/>
                  <a:pt x="369624" y="1332970"/>
                </a:cubicBezTo>
                <a:cubicBezTo>
                  <a:pt x="374512" y="1340626"/>
                  <a:pt x="379319" y="1348201"/>
                  <a:pt x="384288" y="1355776"/>
                </a:cubicBezTo>
                <a:cubicBezTo>
                  <a:pt x="385673" y="1357893"/>
                  <a:pt x="387465" y="1359929"/>
                  <a:pt x="389339" y="1361721"/>
                </a:cubicBezTo>
                <a:cubicBezTo>
                  <a:pt x="390154" y="1362536"/>
                  <a:pt x="391783" y="1362780"/>
                  <a:pt x="392842" y="1362536"/>
                </a:cubicBezTo>
                <a:cubicBezTo>
                  <a:pt x="393494" y="1362373"/>
                  <a:pt x="393901" y="1360581"/>
                  <a:pt x="393901" y="1359522"/>
                </a:cubicBezTo>
                <a:cubicBezTo>
                  <a:pt x="393901" y="1358545"/>
                  <a:pt x="393413" y="1357568"/>
                  <a:pt x="393005" y="1356590"/>
                </a:cubicBezTo>
                <a:cubicBezTo>
                  <a:pt x="391620" y="1353251"/>
                  <a:pt x="390154" y="1349911"/>
                  <a:pt x="388769" y="1346490"/>
                </a:cubicBezTo>
                <a:cubicBezTo>
                  <a:pt x="387140" y="1342500"/>
                  <a:pt x="385347" y="1338590"/>
                  <a:pt x="383962" y="1334517"/>
                </a:cubicBezTo>
                <a:cubicBezTo>
                  <a:pt x="382577" y="1330445"/>
                  <a:pt x="381600" y="1326210"/>
                  <a:pt x="380378" y="1322056"/>
                </a:cubicBezTo>
                <a:cubicBezTo>
                  <a:pt x="379645" y="1319531"/>
                  <a:pt x="380541" y="1317821"/>
                  <a:pt x="382333" y="1316110"/>
                </a:cubicBezTo>
                <a:cubicBezTo>
                  <a:pt x="386488" y="1312282"/>
                  <a:pt x="390561" y="1308372"/>
                  <a:pt x="394553" y="1304382"/>
                </a:cubicBezTo>
                <a:cubicBezTo>
                  <a:pt x="401804" y="1297132"/>
                  <a:pt x="409055" y="1289884"/>
                  <a:pt x="416142" y="1282553"/>
                </a:cubicBezTo>
                <a:lnTo>
                  <a:pt x="415898" y="1282635"/>
                </a:lnTo>
                <a:cubicBezTo>
                  <a:pt x="417609" y="1280924"/>
                  <a:pt x="419564" y="1279051"/>
                  <a:pt x="419075" y="1276200"/>
                </a:cubicBezTo>
                <a:cubicBezTo>
                  <a:pt x="416550" y="1275386"/>
                  <a:pt x="415735" y="1275304"/>
                  <a:pt x="413780" y="1276200"/>
                </a:cubicBezTo>
                <a:cubicBezTo>
                  <a:pt x="410358" y="1277829"/>
                  <a:pt x="406855" y="1279295"/>
                  <a:pt x="403515" y="1281169"/>
                </a:cubicBezTo>
                <a:cubicBezTo>
                  <a:pt x="395531" y="1285567"/>
                  <a:pt x="387628" y="1290209"/>
                  <a:pt x="379645" y="1294770"/>
                </a:cubicBezTo>
                <a:cubicBezTo>
                  <a:pt x="379482" y="1294689"/>
                  <a:pt x="379237" y="1294526"/>
                  <a:pt x="378993" y="1294526"/>
                </a:cubicBezTo>
                <a:cubicBezTo>
                  <a:pt x="381030" y="1289965"/>
                  <a:pt x="382903" y="1285404"/>
                  <a:pt x="385021" y="1280924"/>
                </a:cubicBezTo>
                <a:cubicBezTo>
                  <a:pt x="388850" y="1272861"/>
                  <a:pt x="392924" y="1264960"/>
                  <a:pt x="396590" y="1256815"/>
                </a:cubicBezTo>
                <a:cubicBezTo>
                  <a:pt x="399034" y="1251440"/>
                  <a:pt x="401152" y="1245901"/>
                  <a:pt x="401885" y="1239955"/>
                </a:cubicBezTo>
                <a:cubicBezTo>
                  <a:pt x="402048" y="1238245"/>
                  <a:pt x="402537" y="1235964"/>
                  <a:pt x="400337" y="1235150"/>
                </a:cubicBezTo>
                <a:cubicBezTo>
                  <a:pt x="398056" y="1234335"/>
                  <a:pt x="397079" y="1236534"/>
                  <a:pt x="396183" y="1238000"/>
                </a:cubicBezTo>
                <a:cubicBezTo>
                  <a:pt x="390806" y="1246553"/>
                  <a:pt x="385347" y="1255023"/>
                  <a:pt x="380296" y="1263738"/>
                </a:cubicBezTo>
                <a:cubicBezTo>
                  <a:pt x="375978" y="1271232"/>
                  <a:pt x="372150" y="1278969"/>
                  <a:pt x="367913" y="1286544"/>
                </a:cubicBezTo>
                <a:cubicBezTo>
                  <a:pt x="367180" y="1287847"/>
                  <a:pt x="366936" y="1289802"/>
                  <a:pt x="364899" y="1290454"/>
                </a:cubicBezTo>
                <a:cubicBezTo>
                  <a:pt x="364573" y="1289395"/>
                  <a:pt x="364329" y="1288499"/>
                  <a:pt x="364166" y="1287603"/>
                </a:cubicBezTo>
                <a:cubicBezTo>
                  <a:pt x="360825" y="1272779"/>
                  <a:pt x="357648" y="1257874"/>
                  <a:pt x="354227" y="1243050"/>
                </a:cubicBezTo>
                <a:cubicBezTo>
                  <a:pt x="353493" y="1240037"/>
                  <a:pt x="352271" y="1237023"/>
                  <a:pt x="351049" y="1234172"/>
                </a:cubicBezTo>
                <a:cubicBezTo>
                  <a:pt x="350724" y="1233358"/>
                  <a:pt x="349583" y="1232706"/>
                  <a:pt x="348768" y="1232543"/>
                </a:cubicBezTo>
                <a:close/>
                <a:moveTo>
                  <a:pt x="2410311" y="1100352"/>
                </a:moveTo>
                <a:lnTo>
                  <a:pt x="2410311" y="1100434"/>
                </a:lnTo>
                <a:cubicBezTo>
                  <a:pt x="2401024" y="1100515"/>
                  <a:pt x="2396136" y="1105565"/>
                  <a:pt x="2395239" y="1113710"/>
                </a:cubicBezTo>
                <a:cubicBezTo>
                  <a:pt x="2394180" y="1123402"/>
                  <a:pt x="2396543" y="1132443"/>
                  <a:pt x="2400128" y="1141158"/>
                </a:cubicBezTo>
                <a:cubicBezTo>
                  <a:pt x="2410148" y="1165511"/>
                  <a:pt x="2423264" y="1188317"/>
                  <a:pt x="2436544" y="1210960"/>
                </a:cubicBezTo>
                <a:cubicBezTo>
                  <a:pt x="2443550" y="1222851"/>
                  <a:pt x="2453733" y="1232055"/>
                  <a:pt x="2462695" y="1242236"/>
                </a:cubicBezTo>
                <a:cubicBezTo>
                  <a:pt x="2462939" y="1242562"/>
                  <a:pt x="2463347" y="1242807"/>
                  <a:pt x="2463754" y="1242969"/>
                </a:cubicBezTo>
                <a:cubicBezTo>
                  <a:pt x="2464487" y="1243214"/>
                  <a:pt x="2465383" y="1243376"/>
                  <a:pt x="2466279" y="1243540"/>
                </a:cubicBezTo>
                <a:cubicBezTo>
                  <a:pt x="2467013" y="1243621"/>
                  <a:pt x="2467746" y="1243784"/>
                  <a:pt x="2468398" y="1243947"/>
                </a:cubicBezTo>
                <a:cubicBezTo>
                  <a:pt x="2468642" y="1243051"/>
                  <a:pt x="2468886" y="1242236"/>
                  <a:pt x="2469131" y="1241340"/>
                </a:cubicBezTo>
                <a:cubicBezTo>
                  <a:pt x="2469212" y="1241177"/>
                  <a:pt x="2469212" y="1241015"/>
                  <a:pt x="2469212" y="1240852"/>
                </a:cubicBezTo>
                <a:cubicBezTo>
                  <a:pt x="2469457" y="1239956"/>
                  <a:pt x="2469701" y="1239141"/>
                  <a:pt x="2469701" y="1238245"/>
                </a:cubicBezTo>
                <a:cubicBezTo>
                  <a:pt x="2469782" y="1236942"/>
                  <a:pt x="2469131" y="1235639"/>
                  <a:pt x="2468805" y="1234336"/>
                </a:cubicBezTo>
                <a:cubicBezTo>
                  <a:pt x="2465872" y="1223014"/>
                  <a:pt x="2462858" y="1211693"/>
                  <a:pt x="2460006" y="1200290"/>
                </a:cubicBezTo>
                <a:cubicBezTo>
                  <a:pt x="2455933" y="1183919"/>
                  <a:pt x="2452186" y="1167385"/>
                  <a:pt x="2447786" y="1151095"/>
                </a:cubicBezTo>
                <a:cubicBezTo>
                  <a:pt x="2443957" y="1136760"/>
                  <a:pt x="2437603" y="1123484"/>
                  <a:pt x="2428153" y="1112081"/>
                </a:cubicBezTo>
                <a:cubicBezTo>
                  <a:pt x="2425627" y="1109067"/>
                  <a:pt x="2422776" y="1106461"/>
                  <a:pt x="2419761" y="1104425"/>
                </a:cubicBezTo>
                <a:cubicBezTo>
                  <a:pt x="2418621" y="1103610"/>
                  <a:pt x="2417317" y="1102959"/>
                  <a:pt x="2416095" y="1102388"/>
                </a:cubicBezTo>
                <a:cubicBezTo>
                  <a:pt x="2415770" y="1102226"/>
                  <a:pt x="2415444" y="1101981"/>
                  <a:pt x="2415118" y="1101818"/>
                </a:cubicBezTo>
                <a:cubicBezTo>
                  <a:pt x="2414466" y="1101574"/>
                  <a:pt x="2413896" y="1101493"/>
                  <a:pt x="2413244" y="1101248"/>
                </a:cubicBezTo>
                <a:cubicBezTo>
                  <a:pt x="2412266" y="1100922"/>
                  <a:pt x="2411289" y="1100515"/>
                  <a:pt x="2410311" y="1100352"/>
                </a:cubicBezTo>
                <a:close/>
                <a:moveTo>
                  <a:pt x="2570884" y="1047736"/>
                </a:moveTo>
                <a:cubicBezTo>
                  <a:pt x="2568603" y="1047655"/>
                  <a:pt x="2566077" y="1048062"/>
                  <a:pt x="2563226" y="1048795"/>
                </a:cubicBezTo>
                <a:cubicBezTo>
                  <a:pt x="2557605" y="1050180"/>
                  <a:pt x="2554428" y="1054741"/>
                  <a:pt x="2552065" y="1059709"/>
                </a:cubicBezTo>
                <a:cubicBezTo>
                  <a:pt x="2550436" y="1063130"/>
                  <a:pt x="2548969" y="1066632"/>
                  <a:pt x="2547666" y="1070135"/>
                </a:cubicBezTo>
                <a:cubicBezTo>
                  <a:pt x="2543837" y="1080723"/>
                  <a:pt x="2541393" y="1091637"/>
                  <a:pt x="2540497" y="1103040"/>
                </a:cubicBezTo>
                <a:lnTo>
                  <a:pt x="2540334" y="1102877"/>
                </a:lnTo>
                <a:cubicBezTo>
                  <a:pt x="2539274" y="1116642"/>
                  <a:pt x="2538949" y="1130244"/>
                  <a:pt x="2540497" y="1143927"/>
                </a:cubicBezTo>
                <a:cubicBezTo>
                  <a:pt x="2541719" y="1155167"/>
                  <a:pt x="2543022" y="1166407"/>
                  <a:pt x="2544651" y="1177566"/>
                </a:cubicBezTo>
                <a:cubicBezTo>
                  <a:pt x="2547014" y="1193204"/>
                  <a:pt x="2550110" y="1208761"/>
                  <a:pt x="2552065" y="1224399"/>
                </a:cubicBezTo>
                <a:cubicBezTo>
                  <a:pt x="2553124" y="1233033"/>
                  <a:pt x="2555079" y="1241259"/>
                  <a:pt x="2558664" y="1249078"/>
                </a:cubicBezTo>
                <a:cubicBezTo>
                  <a:pt x="2559560" y="1251033"/>
                  <a:pt x="2559886" y="1253639"/>
                  <a:pt x="2561678" y="1254780"/>
                </a:cubicBezTo>
                <a:cubicBezTo>
                  <a:pt x="2562167" y="1255024"/>
                  <a:pt x="2562819" y="1255187"/>
                  <a:pt x="2563470" y="1255187"/>
                </a:cubicBezTo>
                <a:cubicBezTo>
                  <a:pt x="2563715" y="1255268"/>
                  <a:pt x="2564041" y="1255350"/>
                  <a:pt x="2564041" y="1255350"/>
                </a:cubicBezTo>
                <a:cubicBezTo>
                  <a:pt x="2568277" y="1255105"/>
                  <a:pt x="2568114" y="1250951"/>
                  <a:pt x="2569418" y="1248182"/>
                </a:cubicBezTo>
                <a:cubicBezTo>
                  <a:pt x="2569581" y="1247693"/>
                  <a:pt x="2569825" y="1247123"/>
                  <a:pt x="2569906" y="1246635"/>
                </a:cubicBezTo>
                <a:cubicBezTo>
                  <a:pt x="2571943" y="1236942"/>
                  <a:pt x="2574469" y="1227331"/>
                  <a:pt x="2575854" y="1217557"/>
                </a:cubicBezTo>
                <a:cubicBezTo>
                  <a:pt x="2579112" y="1194751"/>
                  <a:pt x="2581882" y="1171864"/>
                  <a:pt x="2584652" y="1148977"/>
                </a:cubicBezTo>
                <a:cubicBezTo>
                  <a:pt x="2585141" y="1144823"/>
                  <a:pt x="2585385" y="1140670"/>
                  <a:pt x="2585711" y="1136516"/>
                </a:cubicBezTo>
                <a:cubicBezTo>
                  <a:pt x="2586037" y="1132362"/>
                  <a:pt x="2586282" y="1128208"/>
                  <a:pt x="2586607" y="1124054"/>
                </a:cubicBezTo>
                <a:cubicBezTo>
                  <a:pt x="2587666" y="1111755"/>
                  <a:pt x="2588725" y="1099456"/>
                  <a:pt x="2589866" y="1086099"/>
                </a:cubicBezTo>
                <a:cubicBezTo>
                  <a:pt x="2588725" y="1078605"/>
                  <a:pt x="2588481" y="1069809"/>
                  <a:pt x="2585874" y="1061745"/>
                </a:cubicBezTo>
                <a:cubicBezTo>
                  <a:pt x="2584734" y="1058162"/>
                  <a:pt x="2583349" y="1055474"/>
                  <a:pt x="2581801" y="1053356"/>
                </a:cubicBezTo>
                <a:cubicBezTo>
                  <a:pt x="2578950" y="1049528"/>
                  <a:pt x="2575365" y="1047818"/>
                  <a:pt x="2570884" y="1047736"/>
                </a:cubicBezTo>
                <a:close/>
                <a:moveTo>
                  <a:pt x="491500" y="990803"/>
                </a:moveTo>
                <a:cubicBezTo>
                  <a:pt x="490604" y="990233"/>
                  <a:pt x="488160" y="991455"/>
                  <a:pt x="486693" y="992351"/>
                </a:cubicBezTo>
                <a:cubicBezTo>
                  <a:pt x="485471" y="993084"/>
                  <a:pt x="484657" y="994387"/>
                  <a:pt x="483760" y="995527"/>
                </a:cubicBezTo>
                <a:cubicBezTo>
                  <a:pt x="472681" y="1010351"/>
                  <a:pt x="463231" y="1026152"/>
                  <a:pt x="456224" y="1043419"/>
                </a:cubicBezTo>
                <a:cubicBezTo>
                  <a:pt x="454513" y="1047491"/>
                  <a:pt x="452395" y="1051482"/>
                  <a:pt x="450685" y="1055066"/>
                </a:cubicBezTo>
                <a:cubicBezTo>
                  <a:pt x="440257" y="1046270"/>
                  <a:pt x="430725" y="1037555"/>
                  <a:pt x="420460" y="1029654"/>
                </a:cubicBezTo>
                <a:cubicBezTo>
                  <a:pt x="414024" y="1024767"/>
                  <a:pt x="407344" y="1019880"/>
                  <a:pt x="399115" y="1017844"/>
                </a:cubicBezTo>
                <a:cubicBezTo>
                  <a:pt x="395694" y="1017030"/>
                  <a:pt x="391946" y="1016296"/>
                  <a:pt x="389910" y="1019555"/>
                </a:cubicBezTo>
                <a:cubicBezTo>
                  <a:pt x="388036" y="1022731"/>
                  <a:pt x="391050" y="1025175"/>
                  <a:pt x="392842" y="1027781"/>
                </a:cubicBezTo>
                <a:cubicBezTo>
                  <a:pt x="397486" y="1034460"/>
                  <a:pt x="401967" y="1041301"/>
                  <a:pt x="406285" y="1048143"/>
                </a:cubicBezTo>
                <a:cubicBezTo>
                  <a:pt x="410276" y="1054415"/>
                  <a:pt x="414024" y="1060849"/>
                  <a:pt x="417853" y="1067202"/>
                </a:cubicBezTo>
                <a:cubicBezTo>
                  <a:pt x="418912" y="1068994"/>
                  <a:pt x="419808" y="1070786"/>
                  <a:pt x="420949" y="1072904"/>
                </a:cubicBezTo>
                <a:cubicBezTo>
                  <a:pt x="418831" y="1074940"/>
                  <a:pt x="417201" y="1076813"/>
                  <a:pt x="415327" y="1078198"/>
                </a:cubicBezTo>
                <a:cubicBezTo>
                  <a:pt x="411091" y="1081293"/>
                  <a:pt x="406692" y="1084225"/>
                  <a:pt x="402456" y="1087320"/>
                </a:cubicBezTo>
                <a:cubicBezTo>
                  <a:pt x="394472" y="1093184"/>
                  <a:pt x="387140" y="1099782"/>
                  <a:pt x="381681" y="1108171"/>
                </a:cubicBezTo>
                <a:cubicBezTo>
                  <a:pt x="380052" y="1110614"/>
                  <a:pt x="378993" y="1113058"/>
                  <a:pt x="380948" y="1115420"/>
                </a:cubicBezTo>
                <a:cubicBezTo>
                  <a:pt x="383066" y="1117945"/>
                  <a:pt x="386081" y="1117456"/>
                  <a:pt x="388850" y="1116153"/>
                </a:cubicBezTo>
                <a:cubicBezTo>
                  <a:pt x="389747" y="1115746"/>
                  <a:pt x="390561" y="1115257"/>
                  <a:pt x="391376" y="1114768"/>
                </a:cubicBezTo>
                <a:cubicBezTo>
                  <a:pt x="398056" y="1110533"/>
                  <a:pt x="404737" y="1106216"/>
                  <a:pt x="411498" y="1102062"/>
                </a:cubicBezTo>
                <a:cubicBezTo>
                  <a:pt x="412476" y="1101492"/>
                  <a:pt x="413698" y="1101411"/>
                  <a:pt x="415572" y="1100922"/>
                </a:cubicBezTo>
                <a:cubicBezTo>
                  <a:pt x="408403" y="1111673"/>
                  <a:pt x="401559" y="1121610"/>
                  <a:pt x="395123" y="1131710"/>
                </a:cubicBezTo>
                <a:cubicBezTo>
                  <a:pt x="392842" y="1135293"/>
                  <a:pt x="391131" y="1139447"/>
                  <a:pt x="389910" y="1143520"/>
                </a:cubicBezTo>
                <a:cubicBezTo>
                  <a:pt x="389421" y="1145067"/>
                  <a:pt x="390887" y="1147511"/>
                  <a:pt x="392191" y="1148977"/>
                </a:cubicBezTo>
                <a:cubicBezTo>
                  <a:pt x="392598" y="1149465"/>
                  <a:pt x="395612" y="1148732"/>
                  <a:pt x="396508" y="1147755"/>
                </a:cubicBezTo>
                <a:cubicBezTo>
                  <a:pt x="402456" y="1141402"/>
                  <a:pt x="407995" y="1134805"/>
                  <a:pt x="413780" y="1128370"/>
                </a:cubicBezTo>
                <a:cubicBezTo>
                  <a:pt x="419319" y="1122180"/>
                  <a:pt x="424941" y="1116071"/>
                  <a:pt x="430480" y="1109881"/>
                </a:cubicBezTo>
                <a:cubicBezTo>
                  <a:pt x="426977" y="1123646"/>
                  <a:pt x="423556" y="1137085"/>
                  <a:pt x="423067" y="1151095"/>
                </a:cubicBezTo>
                <a:cubicBezTo>
                  <a:pt x="422904" y="1157040"/>
                  <a:pt x="423230" y="1163149"/>
                  <a:pt x="424289" y="1169013"/>
                </a:cubicBezTo>
                <a:lnTo>
                  <a:pt x="424208" y="1169176"/>
                </a:lnTo>
                <a:cubicBezTo>
                  <a:pt x="424941" y="1173167"/>
                  <a:pt x="428281" y="1173819"/>
                  <a:pt x="431377" y="1171131"/>
                </a:cubicBezTo>
                <a:cubicBezTo>
                  <a:pt x="432925" y="1169746"/>
                  <a:pt x="434391" y="1167955"/>
                  <a:pt x="435369" y="1166081"/>
                </a:cubicBezTo>
                <a:cubicBezTo>
                  <a:pt x="441723" y="1154271"/>
                  <a:pt x="447915" y="1142298"/>
                  <a:pt x="451499" y="1129185"/>
                </a:cubicBezTo>
                <a:cubicBezTo>
                  <a:pt x="453291" y="1122587"/>
                  <a:pt x="455410" y="1115990"/>
                  <a:pt x="457446" y="1109311"/>
                </a:cubicBezTo>
                <a:cubicBezTo>
                  <a:pt x="466571" y="1113628"/>
                  <a:pt x="475369" y="1118026"/>
                  <a:pt x="484412" y="1121854"/>
                </a:cubicBezTo>
                <a:cubicBezTo>
                  <a:pt x="490604" y="1124461"/>
                  <a:pt x="497040" y="1126334"/>
                  <a:pt x="503476" y="1128207"/>
                </a:cubicBezTo>
                <a:cubicBezTo>
                  <a:pt x="506327" y="1129022"/>
                  <a:pt x="509423" y="1129103"/>
                  <a:pt x="510889" y="1125601"/>
                </a:cubicBezTo>
                <a:cubicBezTo>
                  <a:pt x="512193" y="1122506"/>
                  <a:pt x="510319" y="1120714"/>
                  <a:pt x="508038" y="1119004"/>
                </a:cubicBezTo>
                <a:cubicBezTo>
                  <a:pt x="500787" y="1113546"/>
                  <a:pt x="493455" y="1108171"/>
                  <a:pt x="486449" y="1102388"/>
                </a:cubicBezTo>
                <a:cubicBezTo>
                  <a:pt x="481398" y="1098153"/>
                  <a:pt x="476102" y="1093999"/>
                  <a:pt x="472599" y="1088623"/>
                </a:cubicBezTo>
                <a:cubicBezTo>
                  <a:pt x="472925" y="1087809"/>
                  <a:pt x="473007" y="1087483"/>
                  <a:pt x="473170" y="1087401"/>
                </a:cubicBezTo>
                <a:cubicBezTo>
                  <a:pt x="487997" y="1079012"/>
                  <a:pt x="502905" y="1070786"/>
                  <a:pt x="517651" y="1062234"/>
                </a:cubicBezTo>
                <a:cubicBezTo>
                  <a:pt x="522213" y="1059546"/>
                  <a:pt x="526531" y="1056451"/>
                  <a:pt x="530604" y="1053030"/>
                </a:cubicBezTo>
                <a:cubicBezTo>
                  <a:pt x="531908" y="1051890"/>
                  <a:pt x="532478" y="1049283"/>
                  <a:pt x="532397" y="1047329"/>
                </a:cubicBezTo>
                <a:cubicBezTo>
                  <a:pt x="532397" y="1046677"/>
                  <a:pt x="529301" y="1045700"/>
                  <a:pt x="527590" y="1045700"/>
                </a:cubicBezTo>
                <a:cubicBezTo>
                  <a:pt x="525472" y="1045618"/>
                  <a:pt x="523272" y="1046025"/>
                  <a:pt x="521236" y="1046677"/>
                </a:cubicBezTo>
                <a:cubicBezTo>
                  <a:pt x="504616" y="1052215"/>
                  <a:pt x="487997" y="1057998"/>
                  <a:pt x="471377" y="1063618"/>
                </a:cubicBezTo>
                <a:cubicBezTo>
                  <a:pt x="470237" y="1064026"/>
                  <a:pt x="468933" y="1064107"/>
                  <a:pt x="467304" y="1064514"/>
                </a:cubicBezTo>
                <a:cubicBezTo>
                  <a:pt x="467711" y="1062885"/>
                  <a:pt x="467874" y="1061908"/>
                  <a:pt x="468200" y="1061012"/>
                </a:cubicBezTo>
                <a:cubicBezTo>
                  <a:pt x="475125" y="1043582"/>
                  <a:pt x="482050" y="1026152"/>
                  <a:pt x="488893" y="1008722"/>
                </a:cubicBezTo>
                <a:cubicBezTo>
                  <a:pt x="490522" y="1004486"/>
                  <a:pt x="492233" y="1000170"/>
                  <a:pt x="493292" y="995771"/>
                </a:cubicBezTo>
                <a:cubicBezTo>
                  <a:pt x="493700" y="994224"/>
                  <a:pt x="492722" y="991617"/>
                  <a:pt x="491500" y="990803"/>
                </a:cubicBezTo>
                <a:close/>
                <a:moveTo>
                  <a:pt x="2343100" y="865291"/>
                </a:moveTo>
                <a:cubicBezTo>
                  <a:pt x="2340493" y="864965"/>
                  <a:pt x="2337723" y="865372"/>
                  <a:pt x="2334791" y="866594"/>
                </a:cubicBezTo>
                <a:cubicBezTo>
                  <a:pt x="2325340" y="870748"/>
                  <a:pt x="2323955" y="877752"/>
                  <a:pt x="2324688" y="887282"/>
                </a:cubicBezTo>
                <a:cubicBezTo>
                  <a:pt x="2325992" y="904712"/>
                  <a:pt x="2330798" y="921490"/>
                  <a:pt x="2336583" y="937943"/>
                </a:cubicBezTo>
                <a:cubicBezTo>
                  <a:pt x="2342204" y="954151"/>
                  <a:pt x="2348884" y="969953"/>
                  <a:pt x="2354994" y="985917"/>
                </a:cubicBezTo>
                <a:lnTo>
                  <a:pt x="2354913" y="985835"/>
                </a:lnTo>
                <a:cubicBezTo>
                  <a:pt x="2363386" y="1007989"/>
                  <a:pt x="2375850" y="1028025"/>
                  <a:pt x="2387093" y="1048795"/>
                </a:cubicBezTo>
                <a:cubicBezTo>
                  <a:pt x="2388070" y="1050505"/>
                  <a:pt x="2389129" y="1051320"/>
                  <a:pt x="2390514" y="1051483"/>
                </a:cubicBezTo>
                <a:cubicBezTo>
                  <a:pt x="2391818" y="1051646"/>
                  <a:pt x="2393529" y="1051238"/>
                  <a:pt x="2395484" y="1050424"/>
                </a:cubicBezTo>
                <a:cubicBezTo>
                  <a:pt x="2395077" y="1045863"/>
                  <a:pt x="2394669" y="1041139"/>
                  <a:pt x="2394262" y="1036415"/>
                </a:cubicBezTo>
                <a:cubicBezTo>
                  <a:pt x="2393284" y="1023709"/>
                  <a:pt x="2392225" y="1010921"/>
                  <a:pt x="2391248" y="998134"/>
                </a:cubicBezTo>
                <a:cubicBezTo>
                  <a:pt x="2390596" y="989337"/>
                  <a:pt x="2390107" y="980459"/>
                  <a:pt x="2389374" y="971663"/>
                </a:cubicBezTo>
                <a:cubicBezTo>
                  <a:pt x="2388070" y="956188"/>
                  <a:pt x="2386115" y="940794"/>
                  <a:pt x="2382531" y="925644"/>
                </a:cubicBezTo>
                <a:cubicBezTo>
                  <a:pt x="2379516" y="912857"/>
                  <a:pt x="2376665" y="900069"/>
                  <a:pt x="2369659" y="888666"/>
                </a:cubicBezTo>
                <a:cubicBezTo>
                  <a:pt x="2364771" y="880603"/>
                  <a:pt x="2359312" y="872865"/>
                  <a:pt x="2350921" y="868060"/>
                </a:cubicBezTo>
                <a:cubicBezTo>
                  <a:pt x="2348395" y="866594"/>
                  <a:pt x="2345788" y="865616"/>
                  <a:pt x="2343100" y="865291"/>
                </a:cubicBezTo>
                <a:close/>
                <a:moveTo>
                  <a:pt x="1690299" y="862521"/>
                </a:moveTo>
                <a:cubicBezTo>
                  <a:pt x="1689321" y="862521"/>
                  <a:pt x="1688425" y="862602"/>
                  <a:pt x="1687447" y="862847"/>
                </a:cubicBezTo>
                <a:cubicBezTo>
                  <a:pt x="1680767" y="864476"/>
                  <a:pt x="1674331" y="871562"/>
                  <a:pt x="1674983" y="877996"/>
                </a:cubicBezTo>
                <a:cubicBezTo>
                  <a:pt x="1675634" y="884268"/>
                  <a:pt x="1678241" y="889399"/>
                  <a:pt x="1681826" y="892331"/>
                </a:cubicBezTo>
                <a:cubicBezTo>
                  <a:pt x="1683211" y="893553"/>
                  <a:pt x="1684840" y="894368"/>
                  <a:pt x="1686470" y="894775"/>
                </a:cubicBezTo>
                <a:cubicBezTo>
                  <a:pt x="1687284" y="895019"/>
                  <a:pt x="1688180" y="895101"/>
                  <a:pt x="1688995" y="895101"/>
                </a:cubicBezTo>
                <a:cubicBezTo>
                  <a:pt x="1697631" y="895101"/>
                  <a:pt x="1705696" y="885815"/>
                  <a:pt x="1705370" y="876367"/>
                </a:cubicBezTo>
                <a:cubicBezTo>
                  <a:pt x="1705126" y="868874"/>
                  <a:pt x="1698201" y="862521"/>
                  <a:pt x="1690299" y="862521"/>
                </a:cubicBezTo>
                <a:close/>
                <a:moveTo>
                  <a:pt x="1629595" y="855628"/>
                </a:moveTo>
                <a:cubicBezTo>
                  <a:pt x="1627120" y="856535"/>
                  <a:pt x="1624839" y="858245"/>
                  <a:pt x="1622599" y="860159"/>
                </a:cubicBezTo>
                <a:cubicBezTo>
                  <a:pt x="1616000" y="865860"/>
                  <a:pt x="1614126" y="873679"/>
                  <a:pt x="1613312" y="881661"/>
                </a:cubicBezTo>
                <a:cubicBezTo>
                  <a:pt x="1613067" y="884186"/>
                  <a:pt x="1613312" y="886711"/>
                  <a:pt x="1614289" y="888910"/>
                </a:cubicBezTo>
                <a:cubicBezTo>
                  <a:pt x="1615267" y="891109"/>
                  <a:pt x="1617059" y="893064"/>
                  <a:pt x="1619829" y="894368"/>
                </a:cubicBezTo>
                <a:cubicBezTo>
                  <a:pt x="1625857" y="897218"/>
                  <a:pt x="1630908" y="895671"/>
                  <a:pt x="1635389" y="891598"/>
                </a:cubicBezTo>
                <a:lnTo>
                  <a:pt x="1635389" y="891680"/>
                </a:lnTo>
                <a:cubicBezTo>
                  <a:pt x="1641744" y="885978"/>
                  <a:pt x="1643862" y="878241"/>
                  <a:pt x="1644758" y="870014"/>
                </a:cubicBezTo>
                <a:cubicBezTo>
                  <a:pt x="1644432" y="865779"/>
                  <a:pt x="1644188" y="861462"/>
                  <a:pt x="1641418" y="858449"/>
                </a:cubicBezTo>
                <a:cubicBezTo>
                  <a:pt x="1640440" y="857471"/>
                  <a:pt x="1639300" y="856575"/>
                  <a:pt x="1637752" y="855924"/>
                </a:cubicBezTo>
                <a:cubicBezTo>
                  <a:pt x="1634738" y="854621"/>
                  <a:pt x="1632069" y="854722"/>
                  <a:pt x="1629595" y="855628"/>
                </a:cubicBezTo>
                <a:close/>
                <a:moveTo>
                  <a:pt x="2550120" y="838117"/>
                </a:moveTo>
                <a:cubicBezTo>
                  <a:pt x="2547870" y="838087"/>
                  <a:pt x="2545711" y="839431"/>
                  <a:pt x="2543348" y="842322"/>
                </a:cubicBezTo>
                <a:cubicBezTo>
                  <a:pt x="2536993" y="850141"/>
                  <a:pt x="2534468" y="859345"/>
                  <a:pt x="2534957" y="869363"/>
                </a:cubicBezTo>
                <a:cubicBezTo>
                  <a:pt x="2535038" y="872051"/>
                  <a:pt x="2535853" y="874820"/>
                  <a:pt x="2535527" y="877426"/>
                </a:cubicBezTo>
                <a:cubicBezTo>
                  <a:pt x="2534305" y="887119"/>
                  <a:pt x="2535771" y="896730"/>
                  <a:pt x="2536912" y="906259"/>
                </a:cubicBezTo>
                <a:lnTo>
                  <a:pt x="2536912" y="906178"/>
                </a:lnTo>
                <a:cubicBezTo>
                  <a:pt x="2540252" y="934604"/>
                  <a:pt x="2550110" y="961400"/>
                  <a:pt x="2558908" y="988441"/>
                </a:cubicBezTo>
                <a:cubicBezTo>
                  <a:pt x="2559967" y="991455"/>
                  <a:pt x="2562493" y="993980"/>
                  <a:pt x="2564530" y="997075"/>
                </a:cubicBezTo>
                <a:cubicBezTo>
                  <a:pt x="2567625" y="995283"/>
                  <a:pt x="2568847" y="993328"/>
                  <a:pt x="2569336" y="991211"/>
                </a:cubicBezTo>
                <a:cubicBezTo>
                  <a:pt x="2569499" y="990640"/>
                  <a:pt x="2569662" y="989989"/>
                  <a:pt x="2569662" y="989337"/>
                </a:cubicBezTo>
                <a:cubicBezTo>
                  <a:pt x="2569662" y="988360"/>
                  <a:pt x="2569662" y="987301"/>
                  <a:pt x="2569662" y="986242"/>
                </a:cubicBezTo>
                <a:cubicBezTo>
                  <a:pt x="2569825" y="979319"/>
                  <a:pt x="2569825" y="972314"/>
                  <a:pt x="2570151" y="965391"/>
                </a:cubicBezTo>
                <a:cubicBezTo>
                  <a:pt x="2570314" y="961156"/>
                  <a:pt x="2571210" y="956839"/>
                  <a:pt x="2571210" y="952604"/>
                </a:cubicBezTo>
                <a:cubicBezTo>
                  <a:pt x="2571128" y="935500"/>
                  <a:pt x="2571210" y="918314"/>
                  <a:pt x="2570314" y="901210"/>
                </a:cubicBezTo>
                <a:cubicBezTo>
                  <a:pt x="2569581" y="887445"/>
                  <a:pt x="2568277" y="873598"/>
                  <a:pt x="2566077" y="859997"/>
                </a:cubicBezTo>
                <a:cubicBezTo>
                  <a:pt x="2565018" y="853644"/>
                  <a:pt x="2562656" y="847127"/>
                  <a:pt x="2557442" y="842159"/>
                </a:cubicBezTo>
                <a:cubicBezTo>
                  <a:pt x="2554713" y="839553"/>
                  <a:pt x="2552371" y="838148"/>
                  <a:pt x="2550120" y="838117"/>
                </a:cubicBezTo>
                <a:close/>
                <a:moveTo>
                  <a:pt x="1570785" y="835887"/>
                </a:moveTo>
                <a:cubicBezTo>
                  <a:pt x="1566630" y="837760"/>
                  <a:pt x="1563372" y="840123"/>
                  <a:pt x="1561905" y="844521"/>
                </a:cubicBezTo>
                <a:cubicBezTo>
                  <a:pt x="1560276" y="849326"/>
                  <a:pt x="1558076" y="854132"/>
                  <a:pt x="1557587" y="859100"/>
                </a:cubicBezTo>
                <a:cubicBezTo>
                  <a:pt x="1557262" y="862277"/>
                  <a:pt x="1557587" y="864883"/>
                  <a:pt x="1558402" y="867082"/>
                </a:cubicBezTo>
                <a:cubicBezTo>
                  <a:pt x="1560602" y="873435"/>
                  <a:pt x="1566793" y="875960"/>
                  <a:pt x="1572496" y="874983"/>
                </a:cubicBezTo>
                <a:cubicBezTo>
                  <a:pt x="1578443" y="873924"/>
                  <a:pt x="1583331" y="870992"/>
                  <a:pt x="1585775" y="865535"/>
                </a:cubicBezTo>
                <a:cubicBezTo>
                  <a:pt x="1585857" y="865290"/>
                  <a:pt x="1585938" y="865127"/>
                  <a:pt x="1586020" y="864883"/>
                </a:cubicBezTo>
                <a:cubicBezTo>
                  <a:pt x="1587242" y="862032"/>
                  <a:pt x="1588057" y="859019"/>
                  <a:pt x="1588708" y="856412"/>
                </a:cubicBezTo>
                <a:cubicBezTo>
                  <a:pt x="1589197" y="854620"/>
                  <a:pt x="1589604" y="852910"/>
                  <a:pt x="1589930" y="851688"/>
                </a:cubicBezTo>
                <a:cubicBezTo>
                  <a:pt x="1589197" y="836539"/>
                  <a:pt x="1581376" y="831163"/>
                  <a:pt x="1570785" y="835887"/>
                </a:cubicBezTo>
                <a:close/>
                <a:moveTo>
                  <a:pt x="597734" y="816421"/>
                </a:moveTo>
                <a:cubicBezTo>
                  <a:pt x="596023" y="816828"/>
                  <a:pt x="594883" y="819842"/>
                  <a:pt x="593660" y="821878"/>
                </a:cubicBezTo>
                <a:cubicBezTo>
                  <a:pt x="593253" y="822611"/>
                  <a:pt x="593253" y="823751"/>
                  <a:pt x="593253" y="824729"/>
                </a:cubicBezTo>
                <a:cubicBezTo>
                  <a:pt x="594149" y="836294"/>
                  <a:pt x="594883" y="847779"/>
                  <a:pt x="596105" y="859263"/>
                </a:cubicBezTo>
                <a:cubicBezTo>
                  <a:pt x="596756" y="865535"/>
                  <a:pt x="598141" y="871725"/>
                  <a:pt x="599363" y="878648"/>
                </a:cubicBezTo>
                <a:cubicBezTo>
                  <a:pt x="592357" y="881417"/>
                  <a:pt x="586084" y="883779"/>
                  <a:pt x="579893" y="886386"/>
                </a:cubicBezTo>
                <a:cubicBezTo>
                  <a:pt x="567428" y="891517"/>
                  <a:pt x="554882" y="896485"/>
                  <a:pt x="542580" y="902105"/>
                </a:cubicBezTo>
                <a:cubicBezTo>
                  <a:pt x="533049" y="906422"/>
                  <a:pt x="523680" y="911309"/>
                  <a:pt x="514555" y="916603"/>
                </a:cubicBezTo>
                <a:lnTo>
                  <a:pt x="514555" y="916521"/>
                </a:lnTo>
                <a:cubicBezTo>
                  <a:pt x="512600" y="917743"/>
                  <a:pt x="512111" y="921653"/>
                  <a:pt x="510971" y="924259"/>
                </a:cubicBezTo>
                <a:cubicBezTo>
                  <a:pt x="511541" y="925155"/>
                  <a:pt x="512193" y="925970"/>
                  <a:pt x="512844" y="926866"/>
                </a:cubicBezTo>
                <a:cubicBezTo>
                  <a:pt x="536063" y="925644"/>
                  <a:pt x="559281" y="924422"/>
                  <a:pt x="583640" y="923119"/>
                </a:cubicBezTo>
                <a:cubicBezTo>
                  <a:pt x="582011" y="925237"/>
                  <a:pt x="581033" y="926784"/>
                  <a:pt x="579893" y="928169"/>
                </a:cubicBezTo>
                <a:cubicBezTo>
                  <a:pt x="571909" y="937861"/>
                  <a:pt x="563599" y="947228"/>
                  <a:pt x="556104" y="957246"/>
                </a:cubicBezTo>
                <a:cubicBezTo>
                  <a:pt x="551949" y="962703"/>
                  <a:pt x="547468" y="968567"/>
                  <a:pt x="549261" y="976386"/>
                </a:cubicBezTo>
                <a:cubicBezTo>
                  <a:pt x="553741" y="979319"/>
                  <a:pt x="557081" y="979400"/>
                  <a:pt x="561644" y="975979"/>
                </a:cubicBezTo>
                <a:cubicBezTo>
                  <a:pt x="572723" y="967753"/>
                  <a:pt x="583559" y="959282"/>
                  <a:pt x="593579" y="949753"/>
                </a:cubicBezTo>
                <a:cubicBezTo>
                  <a:pt x="597327" y="946169"/>
                  <a:pt x="601889" y="943563"/>
                  <a:pt x="607592" y="939409"/>
                </a:cubicBezTo>
                <a:cubicBezTo>
                  <a:pt x="607021" y="944133"/>
                  <a:pt x="606777" y="946658"/>
                  <a:pt x="606370" y="949101"/>
                </a:cubicBezTo>
                <a:cubicBezTo>
                  <a:pt x="604822" y="957979"/>
                  <a:pt x="602866" y="966694"/>
                  <a:pt x="601644" y="975572"/>
                </a:cubicBezTo>
                <a:cubicBezTo>
                  <a:pt x="600830" y="980948"/>
                  <a:pt x="600667" y="986568"/>
                  <a:pt x="606940" y="991292"/>
                </a:cubicBezTo>
                <a:cubicBezTo>
                  <a:pt x="609139" y="988685"/>
                  <a:pt x="612072" y="986486"/>
                  <a:pt x="613294" y="983636"/>
                </a:cubicBezTo>
                <a:cubicBezTo>
                  <a:pt x="616227" y="976875"/>
                  <a:pt x="618590" y="969871"/>
                  <a:pt x="620871" y="962866"/>
                </a:cubicBezTo>
                <a:cubicBezTo>
                  <a:pt x="624048" y="953173"/>
                  <a:pt x="626981" y="943400"/>
                  <a:pt x="630321" y="932567"/>
                </a:cubicBezTo>
                <a:cubicBezTo>
                  <a:pt x="639120" y="950160"/>
                  <a:pt x="647103" y="966205"/>
                  <a:pt x="655250" y="982170"/>
                </a:cubicBezTo>
                <a:cubicBezTo>
                  <a:pt x="658753" y="989092"/>
                  <a:pt x="663641" y="992758"/>
                  <a:pt x="666493" y="990722"/>
                </a:cubicBezTo>
                <a:cubicBezTo>
                  <a:pt x="671055" y="987464"/>
                  <a:pt x="670077" y="982170"/>
                  <a:pt x="669344" y="977608"/>
                </a:cubicBezTo>
                <a:cubicBezTo>
                  <a:pt x="667307" y="965310"/>
                  <a:pt x="664863" y="953011"/>
                  <a:pt x="662501" y="940712"/>
                </a:cubicBezTo>
                <a:cubicBezTo>
                  <a:pt x="660790" y="932078"/>
                  <a:pt x="658998" y="923363"/>
                  <a:pt x="657042" y="913915"/>
                </a:cubicBezTo>
                <a:cubicBezTo>
                  <a:pt x="660709" y="913752"/>
                  <a:pt x="663560" y="913508"/>
                  <a:pt x="666411" y="913427"/>
                </a:cubicBezTo>
                <a:cubicBezTo>
                  <a:pt x="677898" y="913019"/>
                  <a:pt x="689467" y="912938"/>
                  <a:pt x="700628" y="909354"/>
                </a:cubicBezTo>
                <a:cubicBezTo>
                  <a:pt x="705271" y="907807"/>
                  <a:pt x="708937" y="904304"/>
                  <a:pt x="709182" y="900150"/>
                </a:cubicBezTo>
                <a:cubicBezTo>
                  <a:pt x="709589" y="894856"/>
                  <a:pt x="705271" y="894042"/>
                  <a:pt x="701687" y="892901"/>
                </a:cubicBezTo>
                <a:cubicBezTo>
                  <a:pt x="688733" y="888829"/>
                  <a:pt x="675454" y="886630"/>
                  <a:pt x="661849" y="886304"/>
                </a:cubicBezTo>
                <a:cubicBezTo>
                  <a:pt x="659812" y="886304"/>
                  <a:pt x="657776" y="885897"/>
                  <a:pt x="655250" y="885571"/>
                </a:cubicBezTo>
                <a:cubicBezTo>
                  <a:pt x="659812" y="873354"/>
                  <a:pt x="664293" y="862032"/>
                  <a:pt x="668122" y="850548"/>
                </a:cubicBezTo>
                <a:cubicBezTo>
                  <a:pt x="669996" y="844928"/>
                  <a:pt x="670566" y="838819"/>
                  <a:pt x="671707" y="832874"/>
                </a:cubicBezTo>
                <a:cubicBezTo>
                  <a:pt x="672440" y="828964"/>
                  <a:pt x="670403" y="826032"/>
                  <a:pt x="667063" y="825625"/>
                </a:cubicBezTo>
                <a:cubicBezTo>
                  <a:pt x="664782" y="825299"/>
                  <a:pt x="661279" y="826846"/>
                  <a:pt x="659894" y="828720"/>
                </a:cubicBezTo>
                <a:cubicBezTo>
                  <a:pt x="652154" y="838901"/>
                  <a:pt x="644822" y="849489"/>
                  <a:pt x="637409" y="859996"/>
                </a:cubicBezTo>
                <a:cubicBezTo>
                  <a:pt x="634313" y="864476"/>
                  <a:pt x="631380" y="869118"/>
                  <a:pt x="627714" y="874575"/>
                </a:cubicBezTo>
                <a:cubicBezTo>
                  <a:pt x="625677" y="868222"/>
                  <a:pt x="623885" y="863743"/>
                  <a:pt x="622907" y="859019"/>
                </a:cubicBezTo>
                <a:cubicBezTo>
                  <a:pt x="619649" y="844276"/>
                  <a:pt x="612317" y="831489"/>
                  <a:pt x="603844" y="819353"/>
                </a:cubicBezTo>
                <a:cubicBezTo>
                  <a:pt x="602703" y="817643"/>
                  <a:pt x="599526" y="816014"/>
                  <a:pt x="597734" y="816421"/>
                </a:cubicBezTo>
                <a:close/>
                <a:moveTo>
                  <a:pt x="1654209" y="805181"/>
                </a:moveTo>
                <a:lnTo>
                  <a:pt x="1654290" y="805203"/>
                </a:lnTo>
                <a:lnTo>
                  <a:pt x="1654209" y="805263"/>
                </a:lnTo>
                <a:close/>
                <a:moveTo>
                  <a:pt x="1528259" y="801434"/>
                </a:moveTo>
                <a:cubicBezTo>
                  <a:pt x="1523371" y="799561"/>
                  <a:pt x="1513921" y="803145"/>
                  <a:pt x="1511069" y="807706"/>
                </a:cubicBezTo>
                <a:lnTo>
                  <a:pt x="1510988" y="807706"/>
                </a:lnTo>
                <a:cubicBezTo>
                  <a:pt x="1506589" y="814792"/>
                  <a:pt x="1504959" y="822611"/>
                  <a:pt x="1507648" y="830756"/>
                </a:cubicBezTo>
                <a:cubicBezTo>
                  <a:pt x="1510010" y="838086"/>
                  <a:pt x="1513350" y="840204"/>
                  <a:pt x="1522638" y="838656"/>
                </a:cubicBezTo>
                <a:cubicBezTo>
                  <a:pt x="1528015" y="837760"/>
                  <a:pt x="1532658" y="833770"/>
                  <a:pt x="1535347" y="828312"/>
                </a:cubicBezTo>
                <a:cubicBezTo>
                  <a:pt x="1535591" y="827905"/>
                  <a:pt x="1535754" y="827335"/>
                  <a:pt x="1535998" y="826846"/>
                </a:cubicBezTo>
                <a:cubicBezTo>
                  <a:pt x="1536324" y="826195"/>
                  <a:pt x="1536569" y="825543"/>
                  <a:pt x="1536813" y="824891"/>
                </a:cubicBezTo>
                <a:cubicBezTo>
                  <a:pt x="1536895" y="824566"/>
                  <a:pt x="1536976" y="824240"/>
                  <a:pt x="1537058" y="823914"/>
                </a:cubicBezTo>
                <a:cubicBezTo>
                  <a:pt x="1537709" y="821797"/>
                  <a:pt x="1538117" y="819597"/>
                  <a:pt x="1538117" y="817317"/>
                </a:cubicBezTo>
                <a:cubicBezTo>
                  <a:pt x="1537220" y="814059"/>
                  <a:pt x="1536976" y="810312"/>
                  <a:pt x="1535265" y="807461"/>
                </a:cubicBezTo>
                <a:cubicBezTo>
                  <a:pt x="1533799" y="804855"/>
                  <a:pt x="1531029" y="802493"/>
                  <a:pt x="1528259" y="801434"/>
                </a:cubicBezTo>
                <a:close/>
                <a:moveTo>
                  <a:pt x="1681990" y="784819"/>
                </a:moveTo>
                <a:cubicBezTo>
                  <a:pt x="1693639" y="794674"/>
                  <a:pt x="1705452" y="804530"/>
                  <a:pt x="1717998" y="815118"/>
                </a:cubicBezTo>
                <a:cubicBezTo>
                  <a:pt x="1711970" y="819761"/>
                  <a:pt x="1705941" y="818946"/>
                  <a:pt x="1700971" y="817969"/>
                </a:cubicBezTo>
                <a:lnTo>
                  <a:pt x="1654290" y="805203"/>
                </a:lnTo>
                <a:close/>
                <a:moveTo>
                  <a:pt x="1627406" y="758348"/>
                </a:moveTo>
                <a:lnTo>
                  <a:pt x="1627487" y="758430"/>
                </a:lnTo>
                <a:lnTo>
                  <a:pt x="1627403" y="758401"/>
                </a:lnTo>
                <a:close/>
                <a:moveTo>
                  <a:pt x="1570949" y="745642"/>
                </a:moveTo>
                <a:cubicBezTo>
                  <a:pt x="1587976" y="746375"/>
                  <a:pt x="1604595" y="748981"/>
                  <a:pt x="1620318" y="755986"/>
                </a:cubicBezTo>
                <a:lnTo>
                  <a:pt x="1627403" y="758401"/>
                </a:lnTo>
                <a:lnTo>
                  <a:pt x="1626836" y="767796"/>
                </a:lnTo>
                <a:cubicBezTo>
                  <a:pt x="1626673" y="777244"/>
                  <a:pt x="1627895" y="786692"/>
                  <a:pt x="1631724" y="796629"/>
                </a:cubicBezTo>
                <a:cubicBezTo>
                  <a:pt x="1627569" y="795326"/>
                  <a:pt x="1624473" y="794756"/>
                  <a:pt x="1621785" y="793452"/>
                </a:cubicBezTo>
                <a:cubicBezTo>
                  <a:pt x="1604676" y="785063"/>
                  <a:pt x="1587813" y="776267"/>
                  <a:pt x="1572415" y="764945"/>
                </a:cubicBezTo>
                <a:cubicBezTo>
                  <a:pt x="1566468" y="760629"/>
                  <a:pt x="1562884" y="755579"/>
                  <a:pt x="1560195" y="747352"/>
                </a:cubicBezTo>
                <a:cubicBezTo>
                  <a:pt x="1563861" y="746782"/>
                  <a:pt x="1567446" y="745479"/>
                  <a:pt x="1570949" y="745642"/>
                </a:cubicBezTo>
                <a:close/>
                <a:moveTo>
                  <a:pt x="1558076" y="723650"/>
                </a:moveTo>
                <a:cubicBezTo>
                  <a:pt x="1551152" y="723976"/>
                  <a:pt x="1544227" y="724954"/>
                  <a:pt x="1537465" y="726501"/>
                </a:cubicBezTo>
                <a:cubicBezTo>
                  <a:pt x="1535673" y="726827"/>
                  <a:pt x="1534206" y="727479"/>
                  <a:pt x="1532984" y="728375"/>
                </a:cubicBezTo>
                <a:cubicBezTo>
                  <a:pt x="1529318" y="730900"/>
                  <a:pt x="1528096" y="735379"/>
                  <a:pt x="1529726" y="740348"/>
                </a:cubicBezTo>
                <a:cubicBezTo>
                  <a:pt x="1533962" y="753461"/>
                  <a:pt x="1540153" y="765515"/>
                  <a:pt x="1549278" y="776104"/>
                </a:cubicBezTo>
                <a:cubicBezTo>
                  <a:pt x="1555632" y="783515"/>
                  <a:pt x="1562639" y="789950"/>
                  <a:pt x="1570297" y="795896"/>
                </a:cubicBezTo>
                <a:cubicBezTo>
                  <a:pt x="1584390" y="806728"/>
                  <a:pt x="1599136" y="816421"/>
                  <a:pt x="1615593" y="823100"/>
                </a:cubicBezTo>
                <a:cubicBezTo>
                  <a:pt x="1627731" y="828068"/>
                  <a:pt x="1639951" y="833036"/>
                  <a:pt x="1653068" y="834991"/>
                </a:cubicBezTo>
                <a:cubicBezTo>
                  <a:pt x="1666021" y="836864"/>
                  <a:pt x="1678812" y="838738"/>
                  <a:pt x="1691765" y="840693"/>
                </a:cubicBezTo>
                <a:cubicBezTo>
                  <a:pt x="1692498" y="840774"/>
                  <a:pt x="1693639" y="840693"/>
                  <a:pt x="1693965" y="840693"/>
                </a:cubicBezTo>
                <a:cubicBezTo>
                  <a:pt x="1702437" y="840693"/>
                  <a:pt x="1709199" y="839552"/>
                  <a:pt x="1717672" y="838819"/>
                </a:cubicBezTo>
                <a:cubicBezTo>
                  <a:pt x="1723945" y="838331"/>
                  <a:pt x="1730381" y="836783"/>
                  <a:pt x="1736328" y="834584"/>
                </a:cubicBezTo>
                <a:cubicBezTo>
                  <a:pt x="1738446" y="833851"/>
                  <a:pt x="1740075" y="832955"/>
                  <a:pt x="1741379" y="831896"/>
                </a:cubicBezTo>
                <a:lnTo>
                  <a:pt x="1741460" y="831978"/>
                </a:lnTo>
                <a:cubicBezTo>
                  <a:pt x="1745208" y="828964"/>
                  <a:pt x="1745697" y="824729"/>
                  <a:pt x="1742927" y="818783"/>
                </a:cubicBezTo>
                <a:cubicBezTo>
                  <a:pt x="1740646" y="813733"/>
                  <a:pt x="1737143" y="809172"/>
                  <a:pt x="1733558" y="804937"/>
                </a:cubicBezTo>
                <a:cubicBezTo>
                  <a:pt x="1726389" y="796547"/>
                  <a:pt x="1717183" y="790601"/>
                  <a:pt x="1708222" y="784167"/>
                </a:cubicBezTo>
                <a:cubicBezTo>
                  <a:pt x="1694046" y="774149"/>
                  <a:pt x="1681826" y="761606"/>
                  <a:pt x="1667243" y="751913"/>
                </a:cubicBezTo>
                <a:cubicBezTo>
                  <a:pt x="1652335" y="741976"/>
                  <a:pt x="1636367" y="734809"/>
                  <a:pt x="1619422" y="729596"/>
                </a:cubicBezTo>
                <a:cubicBezTo>
                  <a:pt x="1599380" y="723488"/>
                  <a:pt x="1578769" y="722673"/>
                  <a:pt x="1558076" y="723650"/>
                </a:cubicBezTo>
                <a:close/>
                <a:moveTo>
                  <a:pt x="1151959" y="718763"/>
                </a:moveTo>
                <a:cubicBezTo>
                  <a:pt x="1168823" y="716890"/>
                  <a:pt x="1184465" y="721126"/>
                  <a:pt x="1196930" y="732121"/>
                </a:cubicBezTo>
                <a:cubicBezTo>
                  <a:pt x="1200270" y="734972"/>
                  <a:pt x="1203040" y="738148"/>
                  <a:pt x="1205402" y="741488"/>
                </a:cubicBezTo>
                <a:cubicBezTo>
                  <a:pt x="1208905" y="746538"/>
                  <a:pt x="1211349" y="752158"/>
                  <a:pt x="1212734" y="758103"/>
                </a:cubicBezTo>
                <a:cubicBezTo>
                  <a:pt x="1213142" y="760140"/>
                  <a:pt x="1213468" y="762176"/>
                  <a:pt x="1213712" y="764212"/>
                </a:cubicBezTo>
                <a:cubicBezTo>
                  <a:pt x="1214119" y="768366"/>
                  <a:pt x="1214038" y="772683"/>
                  <a:pt x="1213468" y="777081"/>
                </a:cubicBezTo>
                <a:cubicBezTo>
                  <a:pt x="1213386" y="777407"/>
                  <a:pt x="1213305" y="777651"/>
                  <a:pt x="1213305" y="777977"/>
                </a:cubicBezTo>
                <a:cubicBezTo>
                  <a:pt x="1211431" y="791172"/>
                  <a:pt x="1206787" y="803226"/>
                  <a:pt x="1197907" y="812919"/>
                </a:cubicBezTo>
                <a:cubicBezTo>
                  <a:pt x="1195870" y="815118"/>
                  <a:pt x="1193671" y="817317"/>
                  <a:pt x="1191145" y="819272"/>
                </a:cubicBezTo>
                <a:cubicBezTo>
                  <a:pt x="1182754" y="825869"/>
                  <a:pt x="1171919" y="830267"/>
                  <a:pt x="1160351" y="829534"/>
                </a:cubicBezTo>
                <a:cubicBezTo>
                  <a:pt x="1153426" y="829127"/>
                  <a:pt x="1146175" y="826765"/>
                  <a:pt x="1139006" y="821878"/>
                </a:cubicBezTo>
                <a:cubicBezTo>
                  <a:pt x="1123527" y="811371"/>
                  <a:pt x="1117417" y="796059"/>
                  <a:pt x="1115136" y="778466"/>
                </a:cubicBezTo>
                <a:cubicBezTo>
                  <a:pt x="1114729" y="775208"/>
                  <a:pt x="1114810" y="772031"/>
                  <a:pt x="1114566" y="767307"/>
                </a:cubicBezTo>
                <a:cubicBezTo>
                  <a:pt x="1114403" y="756719"/>
                  <a:pt x="1116521" y="745234"/>
                  <a:pt x="1123690" y="735216"/>
                </a:cubicBezTo>
                <a:cubicBezTo>
                  <a:pt x="1125482" y="732773"/>
                  <a:pt x="1127356" y="730574"/>
                  <a:pt x="1129393" y="728700"/>
                </a:cubicBezTo>
                <a:cubicBezTo>
                  <a:pt x="1135584" y="722999"/>
                  <a:pt x="1143079" y="719741"/>
                  <a:pt x="1151959" y="718763"/>
                </a:cubicBezTo>
                <a:close/>
                <a:moveTo>
                  <a:pt x="2250879" y="681216"/>
                </a:moveTo>
                <a:cubicBezTo>
                  <a:pt x="2250227" y="681379"/>
                  <a:pt x="2249657" y="681705"/>
                  <a:pt x="2249086" y="681949"/>
                </a:cubicBezTo>
                <a:cubicBezTo>
                  <a:pt x="2246805" y="682926"/>
                  <a:pt x="2244768" y="684555"/>
                  <a:pt x="2243384" y="686673"/>
                </a:cubicBezTo>
                <a:cubicBezTo>
                  <a:pt x="2242569" y="687895"/>
                  <a:pt x="2241917" y="689198"/>
                  <a:pt x="2241673" y="690664"/>
                </a:cubicBezTo>
                <a:cubicBezTo>
                  <a:pt x="2240695" y="696121"/>
                  <a:pt x="2240206" y="701904"/>
                  <a:pt x="2240777" y="707361"/>
                </a:cubicBezTo>
                <a:cubicBezTo>
                  <a:pt x="2242161" y="719416"/>
                  <a:pt x="2246805" y="730656"/>
                  <a:pt x="2252752" y="741162"/>
                </a:cubicBezTo>
                <a:cubicBezTo>
                  <a:pt x="2260084" y="754194"/>
                  <a:pt x="2267580" y="767226"/>
                  <a:pt x="2275889" y="779688"/>
                </a:cubicBezTo>
                <a:lnTo>
                  <a:pt x="2275971" y="779688"/>
                </a:lnTo>
                <a:cubicBezTo>
                  <a:pt x="2287132" y="796303"/>
                  <a:pt x="2301877" y="809580"/>
                  <a:pt x="2317112" y="822286"/>
                </a:cubicBezTo>
                <a:cubicBezTo>
                  <a:pt x="2320534" y="825136"/>
                  <a:pt x="2324525" y="827335"/>
                  <a:pt x="2329006" y="830349"/>
                </a:cubicBezTo>
                <a:cubicBezTo>
                  <a:pt x="2332835" y="822041"/>
                  <a:pt x="2329984" y="815362"/>
                  <a:pt x="2327703" y="809498"/>
                </a:cubicBezTo>
                <a:cubicBezTo>
                  <a:pt x="2315646" y="778548"/>
                  <a:pt x="2302203" y="748167"/>
                  <a:pt x="2286806" y="718683"/>
                </a:cubicBezTo>
                <a:cubicBezTo>
                  <a:pt x="2280859" y="707280"/>
                  <a:pt x="2274178" y="696365"/>
                  <a:pt x="2265135" y="686999"/>
                </a:cubicBezTo>
                <a:cubicBezTo>
                  <a:pt x="2263099" y="684963"/>
                  <a:pt x="2260899" y="683252"/>
                  <a:pt x="2258537" y="682112"/>
                </a:cubicBezTo>
                <a:cubicBezTo>
                  <a:pt x="2256174" y="680972"/>
                  <a:pt x="2253567" y="680565"/>
                  <a:pt x="2250879" y="681216"/>
                </a:cubicBezTo>
                <a:close/>
                <a:moveTo>
                  <a:pt x="2551658" y="661180"/>
                </a:moveTo>
                <a:cubicBezTo>
                  <a:pt x="2545385" y="661098"/>
                  <a:pt x="2538623" y="665659"/>
                  <a:pt x="2535690" y="672745"/>
                </a:cubicBezTo>
                <a:cubicBezTo>
                  <a:pt x="2532350" y="680972"/>
                  <a:pt x="2530802" y="689768"/>
                  <a:pt x="2531372" y="698646"/>
                </a:cubicBezTo>
                <a:cubicBezTo>
                  <a:pt x="2532024" y="708257"/>
                  <a:pt x="2533409" y="717787"/>
                  <a:pt x="2534468" y="727398"/>
                </a:cubicBezTo>
                <a:cubicBezTo>
                  <a:pt x="2536097" y="741488"/>
                  <a:pt x="2539030" y="755253"/>
                  <a:pt x="2542370" y="768936"/>
                </a:cubicBezTo>
                <a:cubicBezTo>
                  <a:pt x="2543837" y="775045"/>
                  <a:pt x="2545303" y="781154"/>
                  <a:pt x="2546851" y="787262"/>
                </a:cubicBezTo>
                <a:cubicBezTo>
                  <a:pt x="2547747" y="790765"/>
                  <a:pt x="2549377" y="793127"/>
                  <a:pt x="2554428" y="792475"/>
                </a:cubicBezTo>
                <a:cubicBezTo>
                  <a:pt x="2555405" y="787344"/>
                  <a:pt x="2556546" y="782620"/>
                  <a:pt x="2557116" y="777896"/>
                </a:cubicBezTo>
                <a:cubicBezTo>
                  <a:pt x="2559071" y="762176"/>
                  <a:pt x="2560945" y="746375"/>
                  <a:pt x="2562574" y="730656"/>
                </a:cubicBezTo>
                <a:cubicBezTo>
                  <a:pt x="2564204" y="715017"/>
                  <a:pt x="2565426" y="699216"/>
                  <a:pt x="2566811" y="683497"/>
                </a:cubicBezTo>
                <a:cubicBezTo>
                  <a:pt x="2567299" y="677958"/>
                  <a:pt x="2565670" y="673153"/>
                  <a:pt x="2562819" y="668836"/>
                </a:cubicBezTo>
                <a:cubicBezTo>
                  <a:pt x="2562004" y="667614"/>
                  <a:pt x="2561108" y="666392"/>
                  <a:pt x="2560049" y="665171"/>
                </a:cubicBezTo>
                <a:cubicBezTo>
                  <a:pt x="2557768" y="662483"/>
                  <a:pt x="2555161" y="661180"/>
                  <a:pt x="2551658" y="661180"/>
                </a:cubicBezTo>
                <a:close/>
                <a:moveTo>
                  <a:pt x="1560439" y="636826"/>
                </a:moveTo>
                <a:cubicBezTo>
                  <a:pt x="1556529" y="637396"/>
                  <a:pt x="1548626" y="637640"/>
                  <a:pt x="1541131" y="639595"/>
                </a:cubicBezTo>
                <a:cubicBezTo>
                  <a:pt x="1532821" y="641713"/>
                  <a:pt x="1524919" y="645215"/>
                  <a:pt x="1516935" y="648310"/>
                </a:cubicBezTo>
                <a:lnTo>
                  <a:pt x="1516935" y="648147"/>
                </a:lnTo>
                <a:cubicBezTo>
                  <a:pt x="1514084" y="649206"/>
                  <a:pt x="1513025" y="651650"/>
                  <a:pt x="1513188" y="654663"/>
                </a:cubicBezTo>
                <a:cubicBezTo>
                  <a:pt x="1513269" y="657514"/>
                  <a:pt x="1514817" y="659062"/>
                  <a:pt x="1517424" y="659795"/>
                </a:cubicBezTo>
                <a:cubicBezTo>
                  <a:pt x="1518483" y="660120"/>
                  <a:pt x="1519461" y="660528"/>
                  <a:pt x="1520520" y="660853"/>
                </a:cubicBezTo>
                <a:cubicBezTo>
                  <a:pt x="1521497" y="661179"/>
                  <a:pt x="1522556" y="661424"/>
                  <a:pt x="1523534" y="661586"/>
                </a:cubicBezTo>
                <a:cubicBezTo>
                  <a:pt x="1529237" y="662319"/>
                  <a:pt x="1534858" y="662971"/>
                  <a:pt x="1540561" y="663623"/>
                </a:cubicBezTo>
                <a:cubicBezTo>
                  <a:pt x="1552455" y="665007"/>
                  <a:pt x="1564349" y="666392"/>
                  <a:pt x="1576162" y="668021"/>
                </a:cubicBezTo>
                <a:cubicBezTo>
                  <a:pt x="1582598" y="668917"/>
                  <a:pt x="1588953" y="670057"/>
                  <a:pt x="1595226" y="671360"/>
                </a:cubicBezTo>
                <a:cubicBezTo>
                  <a:pt x="1600277" y="672419"/>
                  <a:pt x="1605246" y="673559"/>
                  <a:pt x="1610216" y="674944"/>
                </a:cubicBezTo>
                <a:cubicBezTo>
                  <a:pt x="1613882" y="676003"/>
                  <a:pt x="1617548" y="677143"/>
                  <a:pt x="1621214" y="678365"/>
                </a:cubicBezTo>
                <a:cubicBezTo>
                  <a:pt x="1621784" y="678609"/>
                  <a:pt x="1622354" y="678772"/>
                  <a:pt x="1622925" y="678935"/>
                </a:cubicBezTo>
                <a:cubicBezTo>
                  <a:pt x="1623332" y="679098"/>
                  <a:pt x="1623821" y="679261"/>
                  <a:pt x="1624228" y="679424"/>
                </a:cubicBezTo>
                <a:cubicBezTo>
                  <a:pt x="1631560" y="682111"/>
                  <a:pt x="1638648" y="685207"/>
                  <a:pt x="1645410" y="688790"/>
                </a:cubicBezTo>
                <a:cubicBezTo>
                  <a:pt x="1659992" y="696447"/>
                  <a:pt x="1673516" y="705895"/>
                  <a:pt x="1686307" y="716402"/>
                </a:cubicBezTo>
                <a:cubicBezTo>
                  <a:pt x="1697060" y="725280"/>
                  <a:pt x="1706592" y="735542"/>
                  <a:pt x="1716368" y="745560"/>
                </a:cubicBezTo>
                <a:cubicBezTo>
                  <a:pt x="1733151" y="762827"/>
                  <a:pt x="1749607" y="780420"/>
                  <a:pt x="1766389" y="797769"/>
                </a:cubicBezTo>
                <a:cubicBezTo>
                  <a:pt x="1771929" y="803552"/>
                  <a:pt x="1777550" y="809416"/>
                  <a:pt x="1783742" y="814385"/>
                </a:cubicBezTo>
                <a:cubicBezTo>
                  <a:pt x="1786105" y="816258"/>
                  <a:pt x="1788386" y="816991"/>
                  <a:pt x="1790341" y="816747"/>
                </a:cubicBezTo>
                <a:cubicBezTo>
                  <a:pt x="1793600" y="816339"/>
                  <a:pt x="1795962" y="813244"/>
                  <a:pt x="1796207" y="808194"/>
                </a:cubicBezTo>
                <a:cubicBezTo>
                  <a:pt x="1796451" y="802004"/>
                  <a:pt x="1793763" y="796629"/>
                  <a:pt x="1790423" y="791742"/>
                </a:cubicBezTo>
                <a:cubicBezTo>
                  <a:pt x="1784068" y="782538"/>
                  <a:pt x="1777632" y="773334"/>
                  <a:pt x="1770626" y="764619"/>
                </a:cubicBezTo>
                <a:cubicBezTo>
                  <a:pt x="1759546" y="750854"/>
                  <a:pt x="1748222" y="737253"/>
                  <a:pt x="1736328" y="724221"/>
                </a:cubicBezTo>
                <a:cubicBezTo>
                  <a:pt x="1722234" y="708827"/>
                  <a:pt x="1707977" y="693514"/>
                  <a:pt x="1690869" y="681216"/>
                </a:cubicBezTo>
                <a:cubicBezTo>
                  <a:pt x="1676449" y="670872"/>
                  <a:pt x="1660889" y="662727"/>
                  <a:pt x="1644269" y="656699"/>
                </a:cubicBezTo>
                <a:cubicBezTo>
                  <a:pt x="1633679" y="652871"/>
                  <a:pt x="1623088" y="649206"/>
                  <a:pt x="1612334" y="645785"/>
                </a:cubicBezTo>
                <a:cubicBezTo>
                  <a:pt x="1596774" y="640817"/>
                  <a:pt x="1580806" y="637070"/>
                  <a:pt x="1560439" y="636826"/>
                </a:cubicBezTo>
                <a:close/>
                <a:moveTo>
                  <a:pt x="2146366" y="525740"/>
                </a:moveTo>
                <a:cubicBezTo>
                  <a:pt x="2144136" y="526341"/>
                  <a:pt x="2142486" y="528173"/>
                  <a:pt x="2141386" y="531350"/>
                </a:cubicBezTo>
                <a:cubicBezTo>
                  <a:pt x="2141141" y="532164"/>
                  <a:pt x="2140816" y="533060"/>
                  <a:pt x="2140653" y="534038"/>
                </a:cubicBezTo>
                <a:cubicBezTo>
                  <a:pt x="2140164" y="536074"/>
                  <a:pt x="2139838" y="538192"/>
                  <a:pt x="2139512" y="540309"/>
                </a:cubicBezTo>
                <a:cubicBezTo>
                  <a:pt x="2139593" y="540309"/>
                  <a:pt x="2139757" y="540309"/>
                  <a:pt x="2139838" y="540309"/>
                </a:cubicBezTo>
                <a:cubicBezTo>
                  <a:pt x="2139838" y="541450"/>
                  <a:pt x="2139675" y="542509"/>
                  <a:pt x="2139838" y="543567"/>
                </a:cubicBezTo>
                <a:cubicBezTo>
                  <a:pt x="2143178" y="561975"/>
                  <a:pt x="2150836" y="578265"/>
                  <a:pt x="2164360" y="591459"/>
                </a:cubicBezTo>
                <a:cubicBezTo>
                  <a:pt x="2173240" y="600093"/>
                  <a:pt x="2182608" y="608238"/>
                  <a:pt x="2191407" y="616871"/>
                </a:cubicBezTo>
                <a:cubicBezTo>
                  <a:pt x="2200531" y="625749"/>
                  <a:pt x="2212914" y="630148"/>
                  <a:pt x="2221306" y="639840"/>
                </a:cubicBezTo>
                <a:cubicBezTo>
                  <a:pt x="2221794" y="640410"/>
                  <a:pt x="2222691" y="640899"/>
                  <a:pt x="2223424" y="640980"/>
                </a:cubicBezTo>
                <a:cubicBezTo>
                  <a:pt x="2225705" y="641306"/>
                  <a:pt x="2227986" y="641469"/>
                  <a:pt x="2230267" y="641632"/>
                </a:cubicBezTo>
                <a:lnTo>
                  <a:pt x="2230349" y="641632"/>
                </a:lnTo>
                <a:cubicBezTo>
                  <a:pt x="2230512" y="639107"/>
                  <a:pt x="2231571" y="636175"/>
                  <a:pt x="2230593" y="634220"/>
                </a:cubicBezTo>
                <a:cubicBezTo>
                  <a:pt x="2223913" y="621188"/>
                  <a:pt x="2217721" y="607586"/>
                  <a:pt x="2209493" y="595532"/>
                </a:cubicBezTo>
                <a:cubicBezTo>
                  <a:pt x="2196214" y="576065"/>
                  <a:pt x="2181550" y="557495"/>
                  <a:pt x="2167130" y="538762"/>
                </a:cubicBezTo>
                <a:cubicBezTo>
                  <a:pt x="2163789" y="534364"/>
                  <a:pt x="2159635" y="530047"/>
                  <a:pt x="2154828" y="527522"/>
                </a:cubicBezTo>
                <a:cubicBezTo>
                  <a:pt x="2151407" y="525771"/>
                  <a:pt x="2148596" y="525140"/>
                  <a:pt x="2146366" y="525740"/>
                </a:cubicBezTo>
                <a:close/>
                <a:moveTo>
                  <a:pt x="2574632" y="490951"/>
                </a:moveTo>
                <a:cubicBezTo>
                  <a:pt x="2568929" y="490218"/>
                  <a:pt x="2564611" y="494046"/>
                  <a:pt x="2562574" y="498689"/>
                </a:cubicBezTo>
                <a:cubicBezTo>
                  <a:pt x="2559479" y="505775"/>
                  <a:pt x="2556301" y="513268"/>
                  <a:pt x="2555731" y="520762"/>
                </a:cubicBezTo>
                <a:cubicBezTo>
                  <a:pt x="2555079" y="528092"/>
                  <a:pt x="2555324" y="535422"/>
                  <a:pt x="2555731" y="542753"/>
                </a:cubicBezTo>
                <a:cubicBezTo>
                  <a:pt x="2555976" y="547233"/>
                  <a:pt x="2556220" y="551712"/>
                  <a:pt x="2556546" y="556192"/>
                </a:cubicBezTo>
                <a:cubicBezTo>
                  <a:pt x="2556872" y="561975"/>
                  <a:pt x="2557442" y="567758"/>
                  <a:pt x="2557931" y="573459"/>
                </a:cubicBezTo>
                <a:cubicBezTo>
                  <a:pt x="2558094" y="575169"/>
                  <a:pt x="2558257" y="576961"/>
                  <a:pt x="2558419" y="578753"/>
                </a:cubicBezTo>
                <a:cubicBezTo>
                  <a:pt x="2558990" y="585269"/>
                  <a:pt x="2559641" y="591704"/>
                  <a:pt x="2560212" y="598057"/>
                </a:cubicBezTo>
                <a:cubicBezTo>
                  <a:pt x="2560212" y="599930"/>
                  <a:pt x="2560212" y="601315"/>
                  <a:pt x="2560212" y="602618"/>
                </a:cubicBezTo>
                <a:cubicBezTo>
                  <a:pt x="2560293" y="605306"/>
                  <a:pt x="2559805" y="608156"/>
                  <a:pt x="2560538" y="610600"/>
                </a:cubicBezTo>
                <a:cubicBezTo>
                  <a:pt x="2561189" y="612473"/>
                  <a:pt x="2563308" y="613939"/>
                  <a:pt x="2564774" y="615650"/>
                </a:cubicBezTo>
                <a:cubicBezTo>
                  <a:pt x="2566077" y="614183"/>
                  <a:pt x="2567870" y="612962"/>
                  <a:pt x="2568522" y="611251"/>
                </a:cubicBezTo>
                <a:cubicBezTo>
                  <a:pt x="2570232" y="606690"/>
                  <a:pt x="2571617" y="602048"/>
                  <a:pt x="2572595" y="597324"/>
                </a:cubicBezTo>
                <a:cubicBezTo>
                  <a:pt x="2577157" y="575088"/>
                  <a:pt x="2581801" y="552771"/>
                  <a:pt x="2585711" y="530373"/>
                </a:cubicBezTo>
                <a:cubicBezTo>
                  <a:pt x="2586607" y="525567"/>
                  <a:pt x="2587015" y="520680"/>
                  <a:pt x="2586933" y="515793"/>
                </a:cubicBezTo>
                <a:cubicBezTo>
                  <a:pt x="2586852" y="510906"/>
                  <a:pt x="2586118" y="506019"/>
                  <a:pt x="2584652" y="501132"/>
                </a:cubicBezTo>
                <a:cubicBezTo>
                  <a:pt x="2583023" y="495594"/>
                  <a:pt x="2580253" y="491684"/>
                  <a:pt x="2574632" y="490951"/>
                </a:cubicBezTo>
                <a:close/>
                <a:moveTo>
                  <a:pt x="953993" y="470589"/>
                </a:moveTo>
                <a:cubicBezTo>
                  <a:pt x="950408" y="472381"/>
                  <a:pt x="950978" y="474987"/>
                  <a:pt x="951386" y="477267"/>
                </a:cubicBezTo>
                <a:cubicBezTo>
                  <a:pt x="952200" y="481991"/>
                  <a:pt x="953830" y="486634"/>
                  <a:pt x="954318" y="491358"/>
                </a:cubicBezTo>
                <a:cubicBezTo>
                  <a:pt x="955785" y="504797"/>
                  <a:pt x="961080" y="516607"/>
                  <a:pt x="967842" y="528092"/>
                </a:cubicBezTo>
                <a:cubicBezTo>
                  <a:pt x="975419" y="541042"/>
                  <a:pt x="983321" y="553911"/>
                  <a:pt x="989431" y="567513"/>
                </a:cubicBezTo>
                <a:cubicBezTo>
                  <a:pt x="998963" y="588853"/>
                  <a:pt x="1006947" y="610844"/>
                  <a:pt x="1015827" y="632428"/>
                </a:cubicBezTo>
                <a:cubicBezTo>
                  <a:pt x="1022670" y="649043"/>
                  <a:pt x="1032772" y="663460"/>
                  <a:pt x="1045074" y="676410"/>
                </a:cubicBezTo>
                <a:cubicBezTo>
                  <a:pt x="1049799" y="681297"/>
                  <a:pt x="1054442" y="686265"/>
                  <a:pt x="1060390" y="692537"/>
                </a:cubicBezTo>
                <a:cubicBezTo>
                  <a:pt x="1055420" y="691478"/>
                  <a:pt x="1052324" y="690827"/>
                  <a:pt x="1049228" y="690094"/>
                </a:cubicBezTo>
                <a:cubicBezTo>
                  <a:pt x="1030817" y="685858"/>
                  <a:pt x="1012486" y="681949"/>
                  <a:pt x="993423" y="682763"/>
                </a:cubicBezTo>
                <a:cubicBezTo>
                  <a:pt x="991305" y="682845"/>
                  <a:pt x="989105" y="682682"/>
                  <a:pt x="986987" y="682356"/>
                </a:cubicBezTo>
                <a:cubicBezTo>
                  <a:pt x="974360" y="680238"/>
                  <a:pt x="961650" y="678283"/>
                  <a:pt x="949023" y="675840"/>
                </a:cubicBezTo>
                <a:cubicBezTo>
                  <a:pt x="925968" y="671442"/>
                  <a:pt x="903890" y="664030"/>
                  <a:pt x="881731" y="656537"/>
                </a:cubicBezTo>
                <a:cubicBezTo>
                  <a:pt x="870325" y="652627"/>
                  <a:pt x="858594" y="649532"/>
                  <a:pt x="847025" y="646111"/>
                </a:cubicBezTo>
                <a:cubicBezTo>
                  <a:pt x="845640" y="645704"/>
                  <a:pt x="844255" y="645459"/>
                  <a:pt x="842952" y="645867"/>
                </a:cubicBezTo>
                <a:cubicBezTo>
                  <a:pt x="842137" y="646193"/>
                  <a:pt x="841241" y="646681"/>
                  <a:pt x="840589" y="647740"/>
                </a:cubicBezTo>
                <a:cubicBezTo>
                  <a:pt x="839042" y="650265"/>
                  <a:pt x="840019" y="652383"/>
                  <a:pt x="841648" y="654338"/>
                </a:cubicBezTo>
                <a:cubicBezTo>
                  <a:pt x="843685" y="656781"/>
                  <a:pt x="845722" y="659306"/>
                  <a:pt x="848003" y="661586"/>
                </a:cubicBezTo>
                <a:cubicBezTo>
                  <a:pt x="851588" y="665252"/>
                  <a:pt x="855580" y="668591"/>
                  <a:pt x="859001" y="672338"/>
                </a:cubicBezTo>
                <a:cubicBezTo>
                  <a:pt x="870895" y="685451"/>
                  <a:pt x="885804" y="694655"/>
                  <a:pt x="900957" y="703207"/>
                </a:cubicBezTo>
                <a:cubicBezTo>
                  <a:pt x="912770" y="709886"/>
                  <a:pt x="925479" y="715261"/>
                  <a:pt x="937943" y="720800"/>
                </a:cubicBezTo>
                <a:cubicBezTo>
                  <a:pt x="946009" y="724383"/>
                  <a:pt x="954237" y="727804"/>
                  <a:pt x="962710" y="730411"/>
                </a:cubicBezTo>
                <a:cubicBezTo>
                  <a:pt x="982506" y="736520"/>
                  <a:pt x="1002547" y="741162"/>
                  <a:pt x="1022996" y="744501"/>
                </a:cubicBezTo>
                <a:cubicBezTo>
                  <a:pt x="1039697" y="747271"/>
                  <a:pt x="1056072" y="751995"/>
                  <a:pt x="1073180" y="758511"/>
                </a:cubicBezTo>
                <a:cubicBezTo>
                  <a:pt x="1071143" y="759325"/>
                  <a:pt x="1070329" y="759814"/>
                  <a:pt x="1069351" y="760058"/>
                </a:cubicBezTo>
                <a:cubicBezTo>
                  <a:pt x="1063078" y="761524"/>
                  <a:pt x="1056805" y="762746"/>
                  <a:pt x="1050532" y="764294"/>
                </a:cubicBezTo>
                <a:cubicBezTo>
                  <a:pt x="1039860" y="766900"/>
                  <a:pt x="1029269" y="769669"/>
                  <a:pt x="1018597" y="772357"/>
                </a:cubicBezTo>
                <a:cubicBezTo>
                  <a:pt x="1007435" y="775126"/>
                  <a:pt x="995867" y="776837"/>
                  <a:pt x="985113" y="780746"/>
                </a:cubicBezTo>
                <a:cubicBezTo>
                  <a:pt x="981692" y="782049"/>
                  <a:pt x="978351" y="783434"/>
                  <a:pt x="974930" y="784737"/>
                </a:cubicBezTo>
                <a:cubicBezTo>
                  <a:pt x="964583" y="788728"/>
                  <a:pt x="954237" y="792801"/>
                  <a:pt x="943972" y="797036"/>
                </a:cubicBezTo>
                <a:cubicBezTo>
                  <a:pt x="936233" y="800212"/>
                  <a:pt x="928575" y="803389"/>
                  <a:pt x="920835" y="806565"/>
                </a:cubicBezTo>
                <a:cubicBezTo>
                  <a:pt x="920754" y="806647"/>
                  <a:pt x="920591" y="806647"/>
                  <a:pt x="920591" y="806647"/>
                </a:cubicBezTo>
                <a:cubicBezTo>
                  <a:pt x="911874" y="810231"/>
                  <a:pt x="903075" y="813000"/>
                  <a:pt x="894032" y="815199"/>
                </a:cubicBezTo>
                <a:cubicBezTo>
                  <a:pt x="887515" y="816747"/>
                  <a:pt x="880997" y="818131"/>
                  <a:pt x="874317" y="819027"/>
                </a:cubicBezTo>
                <a:cubicBezTo>
                  <a:pt x="858431" y="821226"/>
                  <a:pt x="842463" y="823507"/>
                  <a:pt x="826658" y="826520"/>
                </a:cubicBezTo>
                <a:cubicBezTo>
                  <a:pt x="818756" y="827987"/>
                  <a:pt x="811098" y="830186"/>
                  <a:pt x="803684" y="832955"/>
                </a:cubicBezTo>
                <a:cubicBezTo>
                  <a:pt x="791301" y="837516"/>
                  <a:pt x="779489" y="843625"/>
                  <a:pt x="768002" y="850222"/>
                </a:cubicBezTo>
                <a:cubicBezTo>
                  <a:pt x="763684" y="852747"/>
                  <a:pt x="760099" y="856657"/>
                  <a:pt x="756352" y="860077"/>
                </a:cubicBezTo>
                <a:lnTo>
                  <a:pt x="756922" y="860973"/>
                </a:lnTo>
                <a:cubicBezTo>
                  <a:pt x="754967" y="862684"/>
                  <a:pt x="753826" y="864883"/>
                  <a:pt x="755537" y="867408"/>
                </a:cubicBezTo>
                <a:cubicBezTo>
                  <a:pt x="756840" y="869281"/>
                  <a:pt x="758470" y="869363"/>
                  <a:pt x="760262" y="868955"/>
                </a:cubicBezTo>
                <a:cubicBezTo>
                  <a:pt x="760832" y="868793"/>
                  <a:pt x="761403" y="868630"/>
                  <a:pt x="761973" y="868385"/>
                </a:cubicBezTo>
                <a:cubicBezTo>
                  <a:pt x="766942" y="866593"/>
                  <a:pt x="771912" y="864883"/>
                  <a:pt x="776882" y="863173"/>
                </a:cubicBezTo>
                <a:cubicBezTo>
                  <a:pt x="778755" y="862440"/>
                  <a:pt x="780629" y="861869"/>
                  <a:pt x="782503" y="861136"/>
                </a:cubicBezTo>
                <a:cubicBezTo>
                  <a:pt x="804092" y="853073"/>
                  <a:pt x="826577" y="849326"/>
                  <a:pt x="849469" y="848430"/>
                </a:cubicBezTo>
                <a:cubicBezTo>
                  <a:pt x="867066" y="847697"/>
                  <a:pt x="884745" y="848919"/>
                  <a:pt x="902423" y="847290"/>
                </a:cubicBezTo>
                <a:cubicBezTo>
                  <a:pt x="919613" y="845661"/>
                  <a:pt x="936559" y="842892"/>
                  <a:pt x="953096" y="838493"/>
                </a:cubicBezTo>
                <a:cubicBezTo>
                  <a:pt x="960347" y="836539"/>
                  <a:pt x="967516" y="834258"/>
                  <a:pt x="974604" y="831815"/>
                </a:cubicBezTo>
                <a:cubicBezTo>
                  <a:pt x="981692" y="829371"/>
                  <a:pt x="988779" y="826683"/>
                  <a:pt x="995786" y="824077"/>
                </a:cubicBezTo>
                <a:cubicBezTo>
                  <a:pt x="1009554" y="818864"/>
                  <a:pt x="1023566" y="814466"/>
                  <a:pt x="1037904" y="811371"/>
                </a:cubicBezTo>
                <a:cubicBezTo>
                  <a:pt x="1042711" y="810312"/>
                  <a:pt x="1047518" y="809416"/>
                  <a:pt x="1052406" y="808683"/>
                </a:cubicBezTo>
                <a:cubicBezTo>
                  <a:pt x="1055420" y="808276"/>
                  <a:pt x="1058597" y="808194"/>
                  <a:pt x="1063078" y="807787"/>
                </a:cubicBezTo>
                <a:cubicBezTo>
                  <a:pt x="1060960" y="810638"/>
                  <a:pt x="1059982" y="812511"/>
                  <a:pt x="1058516" y="813977"/>
                </a:cubicBezTo>
                <a:cubicBezTo>
                  <a:pt x="1054524" y="817887"/>
                  <a:pt x="1050450" y="821797"/>
                  <a:pt x="1046214" y="825543"/>
                </a:cubicBezTo>
                <a:cubicBezTo>
                  <a:pt x="1027395" y="842403"/>
                  <a:pt x="1008169" y="858856"/>
                  <a:pt x="989838" y="876204"/>
                </a:cubicBezTo>
                <a:cubicBezTo>
                  <a:pt x="975174" y="889969"/>
                  <a:pt x="961080" y="904467"/>
                  <a:pt x="947801" y="919535"/>
                </a:cubicBezTo>
                <a:cubicBezTo>
                  <a:pt x="924501" y="945925"/>
                  <a:pt x="901935" y="972966"/>
                  <a:pt x="879205" y="999762"/>
                </a:cubicBezTo>
                <a:cubicBezTo>
                  <a:pt x="876435" y="1003020"/>
                  <a:pt x="874073" y="1006604"/>
                  <a:pt x="871792" y="1010269"/>
                </a:cubicBezTo>
                <a:cubicBezTo>
                  <a:pt x="870325" y="1012550"/>
                  <a:pt x="869510" y="1015156"/>
                  <a:pt x="872688" y="1018170"/>
                </a:cubicBezTo>
                <a:cubicBezTo>
                  <a:pt x="872769" y="1018170"/>
                  <a:pt x="872932" y="1018170"/>
                  <a:pt x="872932" y="1018170"/>
                </a:cubicBezTo>
                <a:cubicBezTo>
                  <a:pt x="874724" y="1017437"/>
                  <a:pt x="877005" y="1016948"/>
                  <a:pt x="878716" y="1015645"/>
                </a:cubicBezTo>
                <a:cubicBezTo>
                  <a:pt x="883849" y="1011817"/>
                  <a:pt x="888737" y="1007582"/>
                  <a:pt x="893869" y="1003590"/>
                </a:cubicBezTo>
                <a:cubicBezTo>
                  <a:pt x="901446" y="997645"/>
                  <a:pt x="908941" y="991536"/>
                  <a:pt x="916843" y="985998"/>
                </a:cubicBezTo>
                <a:cubicBezTo>
                  <a:pt x="933300" y="974513"/>
                  <a:pt x="950082" y="963436"/>
                  <a:pt x="966620" y="952033"/>
                </a:cubicBezTo>
                <a:cubicBezTo>
                  <a:pt x="975419" y="945925"/>
                  <a:pt x="983810" y="939327"/>
                  <a:pt x="992608" y="933137"/>
                </a:cubicBezTo>
                <a:cubicBezTo>
                  <a:pt x="1006865" y="923119"/>
                  <a:pt x="1021285" y="913264"/>
                  <a:pt x="1035623" y="903327"/>
                </a:cubicBezTo>
                <a:cubicBezTo>
                  <a:pt x="1041571" y="899254"/>
                  <a:pt x="1047436" y="895019"/>
                  <a:pt x="1053546" y="891191"/>
                </a:cubicBezTo>
                <a:cubicBezTo>
                  <a:pt x="1069025" y="881499"/>
                  <a:pt x="1084586" y="871969"/>
                  <a:pt x="1100227" y="862521"/>
                </a:cubicBezTo>
                <a:cubicBezTo>
                  <a:pt x="1106500" y="858774"/>
                  <a:pt x="1112855" y="855272"/>
                  <a:pt x="1119780" y="851281"/>
                </a:cubicBezTo>
                <a:cubicBezTo>
                  <a:pt x="1117498" y="859833"/>
                  <a:pt x="1106745" y="882802"/>
                  <a:pt x="1100798" y="890214"/>
                </a:cubicBezTo>
                <a:cubicBezTo>
                  <a:pt x="1092244" y="900883"/>
                  <a:pt x="1083038" y="911065"/>
                  <a:pt x="1074483" y="921653"/>
                </a:cubicBezTo>
                <a:cubicBezTo>
                  <a:pt x="1056235" y="944133"/>
                  <a:pt x="1042711" y="968975"/>
                  <a:pt x="1037008" y="997808"/>
                </a:cubicBezTo>
                <a:cubicBezTo>
                  <a:pt x="1034075" y="1012713"/>
                  <a:pt x="1032120" y="1027536"/>
                  <a:pt x="1032772" y="1042686"/>
                </a:cubicBezTo>
                <a:cubicBezTo>
                  <a:pt x="1032935" y="1046758"/>
                  <a:pt x="1033179" y="1050831"/>
                  <a:pt x="1039534" y="1051727"/>
                </a:cubicBezTo>
                <a:cubicBezTo>
                  <a:pt x="1040511" y="1048062"/>
                  <a:pt x="1041978" y="1044559"/>
                  <a:pt x="1042222" y="1040976"/>
                </a:cubicBezTo>
                <a:cubicBezTo>
                  <a:pt x="1043118" y="1027618"/>
                  <a:pt x="1046947" y="1015238"/>
                  <a:pt x="1052813" y="1003265"/>
                </a:cubicBezTo>
                <a:cubicBezTo>
                  <a:pt x="1062100" y="984369"/>
                  <a:pt x="1074728" y="968649"/>
                  <a:pt x="1092162" y="956432"/>
                </a:cubicBezTo>
                <a:cubicBezTo>
                  <a:pt x="1105523" y="947065"/>
                  <a:pt x="1118313" y="936639"/>
                  <a:pt x="1130370" y="925644"/>
                </a:cubicBezTo>
                <a:cubicBezTo>
                  <a:pt x="1144301" y="912856"/>
                  <a:pt x="1154974" y="897300"/>
                  <a:pt x="1162469" y="879788"/>
                </a:cubicBezTo>
                <a:cubicBezTo>
                  <a:pt x="1164179" y="875716"/>
                  <a:pt x="1166542" y="871806"/>
                  <a:pt x="1169312" y="866593"/>
                </a:cubicBezTo>
                <a:cubicBezTo>
                  <a:pt x="1170371" y="872132"/>
                  <a:pt x="1171349" y="876204"/>
                  <a:pt x="1172000" y="880277"/>
                </a:cubicBezTo>
                <a:cubicBezTo>
                  <a:pt x="1174852" y="897626"/>
                  <a:pt x="1177133" y="915137"/>
                  <a:pt x="1180555" y="932404"/>
                </a:cubicBezTo>
                <a:cubicBezTo>
                  <a:pt x="1187153" y="965961"/>
                  <a:pt x="1198233" y="998215"/>
                  <a:pt x="1208091" y="1030876"/>
                </a:cubicBezTo>
                <a:cubicBezTo>
                  <a:pt x="1213712" y="1049283"/>
                  <a:pt x="1220474" y="1067365"/>
                  <a:pt x="1226910" y="1085528"/>
                </a:cubicBezTo>
                <a:cubicBezTo>
                  <a:pt x="1234242" y="1105972"/>
                  <a:pt x="1241818" y="1126416"/>
                  <a:pt x="1252165" y="1145556"/>
                </a:cubicBezTo>
                <a:cubicBezTo>
                  <a:pt x="1256157" y="1152886"/>
                  <a:pt x="1260719" y="1159810"/>
                  <a:pt x="1264955" y="1166977"/>
                </a:cubicBezTo>
                <a:cubicBezTo>
                  <a:pt x="1267073" y="1170479"/>
                  <a:pt x="1270495" y="1171945"/>
                  <a:pt x="1273835" y="1170887"/>
                </a:cubicBezTo>
                <a:cubicBezTo>
                  <a:pt x="1275546" y="1170316"/>
                  <a:pt x="1276768" y="1166896"/>
                  <a:pt x="1277583" y="1164534"/>
                </a:cubicBezTo>
                <a:cubicBezTo>
                  <a:pt x="1278235" y="1162579"/>
                  <a:pt x="1278316" y="1160380"/>
                  <a:pt x="1278235" y="1158262"/>
                </a:cubicBezTo>
                <a:cubicBezTo>
                  <a:pt x="1277990" y="1152153"/>
                  <a:pt x="1277175" y="1146045"/>
                  <a:pt x="1277094" y="1139936"/>
                </a:cubicBezTo>
                <a:cubicBezTo>
                  <a:pt x="1276687" y="1119411"/>
                  <a:pt x="1271798" y="1099537"/>
                  <a:pt x="1267969" y="1079501"/>
                </a:cubicBezTo>
                <a:cubicBezTo>
                  <a:pt x="1263652" y="1056777"/>
                  <a:pt x="1258682" y="1034215"/>
                  <a:pt x="1254364" y="1011572"/>
                </a:cubicBezTo>
                <a:cubicBezTo>
                  <a:pt x="1249476" y="985753"/>
                  <a:pt x="1245810" y="959690"/>
                  <a:pt x="1240189" y="934033"/>
                </a:cubicBezTo>
                <a:cubicBezTo>
                  <a:pt x="1235057" y="910739"/>
                  <a:pt x="1228050" y="887852"/>
                  <a:pt x="1222022" y="864802"/>
                </a:cubicBezTo>
                <a:cubicBezTo>
                  <a:pt x="1221207" y="861788"/>
                  <a:pt x="1220881" y="858611"/>
                  <a:pt x="1220229" y="855190"/>
                </a:cubicBezTo>
                <a:cubicBezTo>
                  <a:pt x="1228213" y="862521"/>
                  <a:pt x="1235057" y="869770"/>
                  <a:pt x="1242796" y="875797"/>
                </a:cubicBezTo>
                <a:cubicBezTo>
                  <a:pt x="1253142" y="883861"/>
                  <a:pt x="1263570" y="892087"/>
                  <a:pt x="1275057" y="898277"/>
                </a:cubicBezTo>
                <a:cubicBezTo>
                  <a:pt x="1295017" y="909110"/>
                  <a:pt x="1313836" y="921327"/>
                  <a:pt x="1329396" y="938024"/>
                </a:cubicBezTo>
                <a:cubicBezTo>
                  <a:pt x="1337624" y="946820"/>
                  <a:pt x="1345527" y="955943"/>
                  <a:pt x="1353185" y="965228"/>
                </a:cubicBezTo>
                <a:cubicBezTo>
                  <a:pt x="1360028" y="973536"/>
                  <a:pt x="1366057" y="982577"/>
                  <a:pt x="1373144" y="990559"/>
                </a:cubicBezTo>
                <a:cubicBezTo>
                  <a:pt x="1379417" y="997645"/>
                  <a:pt x="1387157" y="1002939"/>
                  <a:pt x="1396852" y="1004894"/>
                </a:cubicBezTo>
                <a:cubicBezTo>
                  <a:pt x="1404672" y="1006523"/>
                  <a:pt x="1412493" y="1008315"/>
                  <a:pt x="1420314" y="1010269"/>
                </a:cubicBezTo>
                <a:cubicBezTo>
                  <a:pt x="1421618" y="1010595"/>
                  <a:pt x="1422595" y="1010595"/>
                  <a:pt x="1423491" y="1010188"/>
                </a:cubicBezTo>
                <a:cubicBezTo>
                  <a:pt x="1424306" y="1009781"/>
                  <a:pt x="1425039" y="1008885"/>
                  <a:pt x="1425610" y="1007256"/>
                </a:cubicBezTo>
                <a:cubicBezTo>
                  <a:pt x="1421048" y="1003102"/>
                  <a:pt x="1416322" y="998785"/>
                  <a:pt x="1411597" y="994550"/>
                </a:cubicBezTo>
                <a:cubicBezTo>
                  <a:pt x="1393919" y="978749"/>
                  <a:pt x="1378033" y="961400"/>
                  <a:pt x="1364020" y="942259"/>
                </a:cubicBezTo>
                <a:cubicBezTo>
                  <a:pt x="1351718" y="925400"/>
                  <a:pt x="1339987" y="908132"/>
                  <a:pt x="1325893" y="892494"/>
                </a:cubicBezTo>
                <a:cubicBezTo>
                  <a:pt x="1315139" y="880603"/>
                  <a:pt x="1302838" y="870829"/>
                  <a:pt x="1290210" y="861299"/>
                </a:cubicBezTo>
                <a:cubicBezTo>
                  <a:pt x="1277338" y="851607"/>
                  <a:pt x="1264548" y="841996"/>
                  <a:pt x="1253550" y="830104"/>
                </a:cubicBezTo>
                <a:cubicBezTo>
                  <a:pt x="1249313" y="825543"/>
                  <a:pt x="1245973" y="820575"/>
                  <a:pt x="1244262" y="813570"/>
                </a:cubicBezTo>
                <a:cubicBezTo>
                  <a:pt x="1246951" y="813326"/>
                  <a:pt x="1249232" y="812919"/>
                  <a:pt x="1251513" y="812919"/>
                </a:cubicBezTo>
                <a:cubicBezTo>
                  <a:pt x="1256564" y="812919"/>
                  <a:pt x="1261533" y="812674"/>
                  <a:pt x="1266584" y="812919"/>
                </a:cubicBezTo>
                <a:cubicBezTo>
                  <a:pt x="1285485" y="813733"/>
                  <a:pt x="1304386" y="814955"/>
                  <a:pt x="1323367" y="815444"/>
                </a:cubicBezTo>
                <a:cubicBezTo>
                  <a:pt x="1335425" y="815769"/>
                  <a:pt x="1347563" y="815606"/>
                  <a:pt x="1359621" y="814710"/>
                </a:cubicBezTo>
                <a:cubicBezTo>
                  <a:pt x="1379743" y="813326"/>
                  <a:pt x="1399377" y="808520"/>
                  <a:pt x="1419092" y="804204"/>
                </a:cubicBezTo>
                <a:cubicBezTo>
                  <a:pt x="1423980" y="803145"/>
                  <a:pt x="1428950" y="802249"/>
                  <a:pt x="1433349" y="801353"/>
                </a:cubicBezTo>
                <a:cubicBezTo>
                  <a:pt x="1434816" y="796547"/>
                  <a:pt x="1432697" y="795000"/>
                  <a:pt x="1429357" y="794267"/>
                </a:cubicBezTo>
                <a:cubicBezTo>
                  <a:pt x="1422595" y="792882"/>
                  <a:pt x="1415833" y="791498"/>
                  <a:pt x="1409153" y="790031"/>
                </a:cubicBezTo>
                <a:cubicBezTo>
                  <a:pt x="1379662" y="783515"/>
                  <a:pt x="1350089" y="776918"/>
                  <a:pt x="1320516" y="770402"/>
                </a:cubicBezTo>
                <a:cubicBezTo>
                  <a:pt x="1305771" y="767226"/>
                  <a:pt x="1291106" y="764131"/>
                  <a:pt x="1276361" y="761035"/>
                </a:cubicBezTo>
                <a:cubicBezTo>
                  <a:pt x="1267969" y="759325"/>
                  <a:pt x="1259578" y="757778"/>
                  <a:pt x="1249802" y="755823"/>
                </a:cubicBezTo>
                <a:cubicBezTo>
                  <a:pt x="1253224" y="753298"/>
                  <a:pt x="1255668" y="751262"/>
                  <a:pt x="1258356" y="749714"/>
                </a:cubicBezTo>
                <a:cubicBezTo>
                  <a:pt x="1267073" y="744664"/>
                  <a:pt x="1275953" y="740022"/>
                  <a:pt x="1285241" y="736275"/>
                </a:cubicBezTo>
                <a:cubicBezTo>
                  <a:pt x="1290047" y="734320"/>
                  <a:pt x="1295017" y="732528"/>
                  <a:pt x="1300149" y="731225"/>
                </a:cubicBezTo>
                <a:cubicBezTo>
                  <a:pt x="1304223" y="730167"/>
                  <a:pt x="1308296" y="728863"/>
                  <a:pt x="1312370" y="727560"/>
                </a:cubicBezTo>
                <a:cubicBezTo>
                  <a:pt x="1318805" y="725361"/>
                  <a:pt x="1325160" y="723162"/>
                  <a:pt x="1331677" y="721126"/>
                </a:cubicBezTo>
                <a:cubicBezTo>
                  <a:pt x="1333307" y="720637"/>
                  <a:pt x="1335018" y="720067"/>
                  <a:pt x="1336728" y="719578"/>
                </a:cubicBezTo>
                <a:cubicBezTo>
                  <a:pt x="1345120" y="717297"/>
                  <a:pt x="1353185" y="714202"/>
                  <a:pt x="1360843" y="710537"/>
                </a:cubicBezTo>
                <a:cubicBezTo>
                  <a:pt x="1368582" y="706872"/>
                  <a:pt x="1375914" y="702555"/>
                  <a:pt x="1383002" y="697668"/>
                </a:cubicBezTo>
                <a:cubicBezTo>
                  <a:pt x="1395874" y="688872"/>
                  <a:pt x="1408257" y="679342"/>
                  <a:pt x="1420640" y="669976"/>
                </a:cubicBezTo>
                <a:cubicBezTo>
                  <a:pt x="1430661" y="662319"/>
                  <a:pt x="1440600" y="654500"/>
                  <a:pt x="1450457" y="646600"/>
                </a:cubicBezTo>
                <a:cubicBezTo>
                  <a:pt x="1453390" y="644238"/>
                  <a:pt x="1455916" y="641469"/>
                  <a:pt x="1455590" y="636989"/>
                </a:cubicBezTo>
                <a:cubicBezTo>
                  <a:pt x="1453553" y="635930"/>
                  <a:pt x="1451761" y="636093"/>
                  <a:pt x="1450050" y="636663"/>
                </a:cubicBezTo>
                <a:cubicBezTo>
                  <a:pt x="1449317" y="636907"/>
                  <a:pt x="1448665" y="637315"/>
                  <a:pt x="1448013" y="637640"/>
                </a:cubicBezTo>
                <a:cubicBezTo>
                  <a:pt x="1447850" y="637640"/>
                  <a:pt x="1447769" y="637803"/>
                  <a:pt x="1447606" y="637803"/>
                </a:cubicBezTo>
                <a:cubicBezTo>
                  <a:pt x="1446791" y="638211"/>
                  <a:pt x="1445977" y="638781"/>
                  <a:pt x="1445162" y="639188"/>
                </a:cubicBezTo>
                <a:cubicBezTo>
                  <a:pt x="1431231" y="646763"/>
                  <a:pt x="1417544" y="654745"/>
                  <a:pt x="1403369" y="661749"/>
                </a:cubicBezTo>
                <a:cubicBezTo>
                  <a:pt x="1393267" y="666718"/>
                  <a:pt x="1382595" y="670302"/>
                  <a:pt x="1372085" y="674374"/>
                </a:cubicBezTo>
                <a:cubicBezTo>
                  <a:pt x="1350741" y="682682"/>
                  <a:pt x="1328582" y="687569"/>
                  <a:pt x="1305771" y="690012"/>
                </a:cubicBezTo>
                <a:cubicBezTo>
                  <a:pt x="1297054" y="690990"/>
                  <a:pt x="1288092" y="692374"/>
                  <a:pt x="1279864" y="695306"/>
                </a:cubicBezTo>
                <a:cubicBezTo>
                  <a:pt x="1274487" y="697180"/>
                  <a:pt x="1269191" y="699297"/>
                  <a:pt x="1263978" y="701578"/>
                </a:cubicBezTo>
                <a:cubicBezTo>
                  <a:pt x="1258601" y="703858"/>
                  <a:pt x="1253305" y="706221"/>
                  <a:pt x="1247928" y="708582"/>
                </a:cubicBezTo>
                <a:cubicBezTo>
                  <a:pt x="1245973" y="709478"/>
                  <a:pt x="1243937" y="710374"/>
                  <a:pt x="1241981" y="711189"/>
                </a:cubicBezTo>
                <a:cubicBezTo>
                  <a:pt x="1238886" y="712492"/>
                  <a:pt x="1235708" y="713551"/>
                  <a:pt x="1232531" y="714691"/>
                </a:cubicBezTo>
                <a:cubicBezTo>
                  <a:pt x="1232124" y="714202"/>
                  <a:pt x="1231716" y="713714"/>
                  <a:pt x="1231309" y="713225"/>
                </a:cubicBezTo>
                <a:cubicBezTo>
                  <a:pt x="1233834" y="709316"/>
                  <a:pt x="1236279" y="705324"/>
                  <a:pt x="1239048" y="701578"/>
                </a:cubicBezTo>
                <a:cubicBezTo>
                  <a:pt x="1247521" y="689931"/>
                  <a:pt x="1256808" y="678772"/>
                  <a:pt x="1264466" y="666636"/>
                </a:cubicBezTo>
                <a:cubicBezTo>
                  <a:pt x="1276198" y="647985"/>
                  <a:pt x="1288092" y="629333"/>
                  <a:pt x="1296972" y="609133"/>
                </a:cubicBezTo>
                <a:cubicBezTo>
                  <a:pt x="1303734" y="593658"/>
                  <a:pt x="1310088" y="578020"/>
                  <a:pt x="1316606" y="562382"/>
                </a:cubicBezTo>
                <a:cubicBezTo>
                  <a:pt x="1318235" y="558472"/>
                  <a:pt x="1317828" y="554644"/>
                  <a:pt x="1315628" y="549838"/>
                </a:cubicBezTo>
                <a:cubicBezTo>
                  <a:pt x="1313184" y="550979"/>
                  <a:pt x="1310822" y="551549"/>
                  <a:pt x="1309192" y="553015"/>
                </a:cubicBezTo>
                <a:cubicBezTo>
                  <a:pt x="1301045" y="560427"/>
                  <a:pt x="1292899" y="567839"/>
                  <a:pt x="1285241" y="575658"/>
                </a:cubicBezTo>
                <a:cubicBezTo>
                  <a:pt x="1277338" y="583721"/>
                  <a:pt x="1269680" y="591948"/>
                  <a:pt x="1262430" y="600581"/>
                </a:cubicBezTo>
                <a:cubicBezTo>
                  <a:pt x="1250372" y="614916"/>
                  <a:pt x="1238152" y="629251"/>
                  <a:pt x="1226991" y="644319"/>
                </a:cubicBezTo>
                <a:cubicBezTo>
                  <a:pt x="1218763" y="655478"/>
                  <a:pt x="1212164" y="667939"/>
                  <a:pt x="1204751" y="679750"/>
                </a:cubicBezTo>
                <a:cubicBezTo>
                  <a:pt x="1203447" y="681867"/>
                  <a:pt x="1202062" y="683903"/>
                  <a:pt x="1199699" y="684229"/>
                </a:cubicBezTo>
                <a:cubicBezTo>
                  <a:pt x="1198885" y="684311"/>
                  <a:pt x="1197989" y="684311"/>
                  <a:pt x="1197011" y="683985"/>
                </a:cubicBezTo>
                <a:cubicBezTo>
                  <a:pt x="1193345" y="682845"/>
                  <a:pt x="1193264" y="679912"/>
                  <a:pt x="1193264" y="676899"/>
                </a:cubicBezTo>
                <a:cubicBezTo>
                  <a:pt x="1192530" y="648147"/>
                  <a:pt x="1191879" y="619477"/>
                  <a:pt x="1201329" y="591703"/>
                </a:cubicBezTo>
                <a:cubicBezTo>
                  <a:pt x="1206461" y="576717"/>
                  <a:pt x="1211349" y="561649"/>
                  <a:pt x="1215912" y="546499"/>
                </a:cubicBezTo>
                <a:cubicBezTo>
                  <a:pt x="1219252" y="535259"/>
                  <a:pt x="1223407" y="524101"/>
                  <a:pt x="1223081" y="512046"/>
                </a:cubicBezTo>
                <a:cubicBezTo>
                  <a:pt x="1223081" y="509277"/>
                  <a:pt x="1223244" y="506345"/>
                  <a:pt x="1219822" y="505530"/>
                </a:cubicBezTo>
                <a:cubicBezTo>
                  <a:pt x="1218926" y="505286"/>
                  <a:pt x="1218274" y="505286"/>
                  <a:pt x="1217622" y="505530"/>
                </a:cubicBezTo>
                <a:cubicBezTo>
                  <a:pt x="1215830" y="506100"/>
                  <a:pt x="1214934" y="508218"/>
                  <a:pt x="1213956" y="509929"/>
                </a:cubicBezTo>
                <a:cubicBezTo>
                  <a:pt x="1213305" y="511069"/>
                  <a:pt x="1213142" y="512453"/>
                  <a:pt x="1212816" y="513757"/>
                </a:cubicBezTo>
                <a:cubicBezTo>
                  <a:pt x="1209557" y="525730"/>
                  <a:pt x="1204343" y="536888"/>
                  <a:pt x="1198722" y="547884"/>
                </a:cubicBezTo>
                <a:cubicBezTo>
                  <a:pt x="1191634" y="561811"/>
                  <a:pt x="1184139" y="575495"/>
                  <a:pt x="1178355" y="589911"/>
                </a:cubicBezTo>
                <a:cubicBezTo>
                  <a:pt x="1170208" y="610111"/>
                  <a:pt x="1167194" y="631695"/>
                  <a:pt x="1165565" y="653442"/>
                </a:cubicBezTo>
                <a:cubicBezTo>
                  <a:pt x="1164994" y="661098"/>
                  <a:pt x="1163039" y="668591"/>
                  <a:pt x="1161736" y="676166"/>
                </a:cubicBezTo>
                <a:cubicBezTo>
                  <a:pt x="1158395" y="668510"/>
                  <a:pt x="1155951" y="661098"/>
                  <a:pt x="1154078" y="653604"/>
                </a:cubicBezTo>
                <a:cubicBezTo>
                  <a:pt x="1151471" y="643423"/>
                  <a:pt x="1149434" y="633161"/>
                  <a:pt x="1146908" y="623061"/>
                </a:cubicBezTo>
                <a:cubicBezTo>
                  <a:pt x="1144953" y="614998"/>
                  <a:pt x="1142754" y="606934"/>
                  <a:pt x="1140472" y="598952"/>
                </a:cubicBezTo>
                <a:cubicBezTo>
                  <a:pt x="1135014" y="579567"/>
                  <a:pt x="1130696" y="559775"/>
                  <a:pt x="1119291" y="542752"/>
                </a:cubicBezTo>
                <a:cubicBezTo>
                  <a:pt x="1115625" y="537214"/>
                  <a:pt x="1111307" y="531920"/>
                  <a:pt x="1106419" y="527440"/>
                </a:cubicBezTo>
                <a:cubicBezTo>
                  <a:pt x="1104871" y="525974"/>
                  <a:pt x="1103323" y="525322"/>
                  <a:pt x="1102101" y="525322"/>
                </a:cubicBezTo>
                <a:cubicBezTo>
                  <a:pt x="1101694" y="525322"/>
                  <a:pt x="1101286" y="525404"/>
                  <a:pt x="1100961" y="525567"/>
                </a:cubicBezTo>
                <a:cubicBezTo>
                  <a:pt x="1099576" y="526218"/>
                  <a:pt x="1098598" y="528092"/>
                  <a:pt x="1098598" y="530861"/>
                </a:cubicBezTo>
                <a:cubicBezTo>
                  <a:pt x="1098598" y="537784"/>
                  <a:pt x="1098598" y="544870"/>
                  <a:pt x="1099494" y="551793"/>
                </a:cubicBezTo>
                <a:cubicBezTo>
                  <a:pt x="1101286" y="565558"/>
                  <a:pt x="1103730" y="579242"/>
                  <a:pt x="1105930" y="593007"/>
                </a:cubicBezTo>
                <a:cubicBezTo>
                  <a:pt x="1108293" y="607260"/>
                  <a:pt x="1110411" y="621676"/>
                  <a:pt x="1113181" y="635849"/>
                </a:cubicBezTo>
                <a:cubicBezTo>
                  <a:pt x="1116602" y="653442"/>
                  <a:pt x="1120757" y="670953"/>
                  <a:pt x="1124831" y="689523"/>
                </a:cubicBezTo>
                <a:cubicBezTo>
                  <a:pt x="1123201" y="688383"/>
                  <a:pt x="1121898" y="687487"/>
                  <a:pt x="1120676" y="686591"/>
                </a:cubicBezTo>
                <a:cubicBezTo>
                  <a:pt x="1108863" y="677713"/>
                  <a:pt x="1097620" y="668428"/>
                  <a:pt x="1087274" y="657677"/>
                </a:cubicBezTo>
                <a:cubicBezTo>
                  <a:pt x="1073424" y="643423"/>
                  <a:pt x="1059167" y="629659"/>
                  <a:pt x="1047843" y="613124"/>
                </a:cubicBezTo>
                <a:cubicBezTo>
                  <a:pt x="1037986" y="598626"/>
                  <a:pt x="1029595" y="583477"/>
                  <a:pt x="1022507" y="567513"/>
                </a:cubicBezTo>
                <a:cubicBezTo>
                  <a:pt x="1019085" y="559938"/>
                  <a:pt x="1015990" y="551956"/>
                  <a:pt x="1011102" y="545359"/>
                </a:cubicBezTo>
                <a:cubicBezTo>
                  <a:pt x="999370" y="529395"/>
                  <a:pt x="986743" y="514082"/>
                  <a:pt x="974360" y="498607"/>
                </a:cubicBezTo>
                <a:cubicBezTo>
                  <a:pt x="968168" y="490870"/>
                  <a:pt x="960836" y="484028"/>
                  <a:pt x="957251" y="474417"/>
                </a:cubicBezTo>
                <a:cubicBezTo>
                  <a:pt x="956681" y="472869"/>
                  <a:pt x="955052" y="471729"/>
                  <a:pt x="953993" y="470589"/>
                </a:cubicBezTo>
                <a:close/>
                <a:moveTo>
                  <a:pt x="2036130" y="402905"/>
                </a:moveTo>
                <a:cubicBezTo>
                  <a:pt x="2031567" y="402824"/>
                  <a:pt x="2027738" y="404127"/>
                  <a:pt x="2024805" y="406326"/>
                </a:cubicBezTo>
                <a:cubicBezTo>
                  <a:pt x="2021058" y="409095"/>
                  <a:pt x="2018695" y="413168"/>
                  <a:pt x="2018207" y="417810"/>
                </a:cubicBezTo>
                <a:cubicBezTo>
                  <a:pt x="2017066" y="428806"/>
                  <a:pt x="2023257" y="436543"/>
                  <a:pt x="2030671" y="442652"/>
                </a:cubicBezTo>
                <a:cubicBezTo>
                  <a:pt x="2040121" y="450471"/>
                  <a:pt x="2050712" y="456987"/>
                  <a:pt x="2061059" y="463666"/>
                </a:cubicBezTo>
                <a:cubicBezTo>
                  <a:pt x="2075478" y="472951"/>
                  <a:pt x="2090061" y="481829"/>
                  <a:pt x="2104644" y="490870"/>
                </a:cubicBezTo>
                <a:cubicBezTo>
                  <a:pt x="2106110" y="491847"/>
                  <a:pt x="2107658" y="493069"/>
                  <a:pt x="2109287" y="493476"/>
                </a:cubicBezTo>
                <a:cubicBezTo>
                  <a:pt x="2109369" y="493476"/>
                  <a:pt x="2109451" y="493476"/>
                  <a:pt x="2109451" y="493476"/>
                </a:cubicBezTo>
                <a:cubicBezTo>
                  <a:pt x="2109776" y="493558"/>
                  <a:pt x="2110184" y="493721"/>
                  <a:pt x="2110591" y="493721"/>
                </a:cubicBezTo>
                <a:cubicBezTo>
                  <a:pt x="2111243" y="493883"/>
                  <a:pt x="2111894" y="493965"/>
                  <a:pt x="2112546" y="493965"/>
                </a:cubicBezTo>
                <a:cubicBezTo>
                  <a:pt x="2113605" y="493965"/>
                  <a:pt x="2114583" y="493802"/>
                  <a:pt x="2115235" y="493313"/>
                </a:cubicBezTo>
                <a:lnTo>
                  <a:pt x="2115235" y="493232"/>
                </a:lnTo>
                <a:cubicBezTo>
                  <a:pt x="2117516" y="491359"/>
                  <a:pt x="2115968" y="489078"/>
                  <a:pt x="2114420" y="486960"/>
                </a:cubicBezTo>
                <a:cubicBezTo>
                  <a:pt x="2101059" y="468797"/>
                  <a:pt x="2089491" y="449249"/>
                  <a:pt x="2073605" y="433123"/>
                </a:cubicBezTo>
                <a:cubicBezTo>
                  <a:pt x="2064969" y="424326"/>
                  <a:pt x="2055926" y="415937"/>
                  <a:pt x="2046557" y="407955"/>
                </a:cubicBezTo>
                <a:cubicBezTo>
                  <a:pt x="2045743" y="407222"/>
                  <a:pt x="2044765" y="406570"/>
                  <a:pt x="2043869" y="406082"/>
                </a:cubicBezTo>
                <a:cubicBezTo>
                  <a:pt x="2041099" y="404534"/>
                  <a:pt x="2038085" y="403638"/>
                  <a:pt x="2036537" y="402905"/>
                </a:cubicBezTo>
                <a:cubicBezTo>
                  <a:pt x="2036374" y="402905"/>
                  <a:pt x="2036292" y="402905"/>
                  <a:pt x="2036130" y="402905"/>
                </a:cubicBezTo>
                <a:close/>
                <a:moveTo>
                  <a:pt x="2614306" y="332940"/>
                </a:moveTo>
                <a:cubicBezTo>
                  <a:pt x="2610885" y="332940"/>
                  <a:pt x="2607626" y="335221"/>
                  <a:pt x="2604041" y="339456"/>
                </a:cubicBezTo>
                <a:cubicBezTo>
                  <a:pt x="2598176" y="346461"/>
                  <a:pt x="2594673" y="354687"/>
                  <a:pt x="2593206" y="363402"/>
                </a:cubicBezTo>
                <a:cubicBezTo>
                  <a:pt x="2592392" y="368371"/>
                  <a:pt x="2591740" y="373420"/>
                  <a:pt x="2591007" y="378389"/>
                </a:cubicBezTo>
                <a:cubicBezTo>
                  <a:pt x="2589296" y="389792"/>
                  <a:pt x="2587666" y="401195"/>
                  <a:pt x="2586118" y="412679"/>
                </a:cubicBezTo>
                <a:cubicBezTo>
                  <a:pt x="2585467" y="417729"/>
                  <a:pt x="2584815" y="422697"/>
                  <a:pt x="2584082" y="427747"/>
                </a:cubicBezTo>
                <a:cubicBezTo>
                  <a:pt x="2584326" y="427828"/>
                  <a:pt x="2584571" y="427991"/>
                  <a:pt x="2584815" y="427991"/>
                </a:cubicBezTo>
                <a:cubicBezTo>
                  <a:pt x="2585060" y="430435"/>
                  <a:pt x="2585222" y="432797"/>
                  <a:pt x="2585548" y="435159"/>
                </a:cubicBezTo>
                <a:cubicBezTo>
                  <a:pt x="2585630" y="435973"/>
                  <a:pt x="2585711" y="436706"/>
                  <a:pt x="2585874" y="437521"/>
                </a:cubicBezTo>
                <a:cubicBezTo>
                  <a:pt x="2585956" y="438010"/>
                  <a:pt x="2586363" y="438580"/>
                  <a:pt x="2586933" y="438987"/>
                </a:cubicBezTo>
                <a:cubicBezTo>
                  <a:pt x="2587178" y="439231"/>
                  <a:pt x="2587422" y="439394"/>
                  <a:pt x="2587748" y="439557"/>
                </a:cubicBezTo>
                <a:cubicBezTo>
                  <a:pt x="2588074" y="439720"/>
                  <a:pt x="2588563" y="439801"/>
                  <a:pt x="2588563" y="439801"/>
                </a:cubicBezTo>
                <a:cubicBezTo>
                  <a:pt x="2589540" y="439883"/>
                  <a:pt x="2591088" y="438987"/>
                  <a:pt x="2591658" y="438010"/>
                </a:cubicBezTo>
                <a:cubicBezTo>
                  <a:pt x="2592718" y="436136"/>
                  <a:pt x="2593206" y="434018"/>
                  <a:pt x="2593858" y="431982"/>
                </a:cubicBezTo>
                <a:cubicBezTo>
                  <a:pt x="2594510" y="430028"/>
                  <a:pt x="2594999" y="427991"/>
                  <a:pt x="2595569" y="426037"/>
                </a:cubicBezTo>
                <a:cubicBezTo>
                  <a:pt x="2596709" y="421801"/>
                  <a:pt x="2597931" y="417566"/>
                  <a:pt x="2599561" y="413575"/>
                </a:cubicBezTo>
                <a:cubicBezTo>
                  <a:pt x="2605997" y="398018"/>
                  <a:pt x="2613166" y="382706"/>
                  <a:pt x="2619520" y="367067"/>
                </a:cubicBezTo>
                <a:cubicBezTo>
                  <a:pt x="2621964" y="360959"/>
                  <a:pt x="2623675" y="354361"/>
                  <a:pt x="2624734" y="347764"/>
                </a:cubicBezTo>
                <a:lnTo>
                  <a:pt x="2624816" y="347683"/>
                </a:lnTo>
                <a:cubicBezTo>
                  <a:pt x="2625956" y="341167"/>
                  <a:pt x="2622616" y="335710"/>
                  <a:pt x="2617728" y="333673"/>
                </a:cubicBezTo>
                <a:cubicBezTo>
                  <a:pt x="2616588" y="333185"/>
                  <a:pt x="2615447" y="332940"/>
                  <a:pt x="2614306" y="332940"/>
                </a:cubicBezTo>
                <a:close/>
                <a:moveTo>
                  <a:pt x="1905944" y="325040"/>
                </a:moveTo>
                <a:cubicBezTo>
                  <a:pt x="1903989" y="324958"/>
                  <a:pt x="1902278" y="325040"/>
                  <a:pt x="1900730" y="325284"/>
                </a:cubicBezTo>
                <a:cubicBezTo>
                  <a:pt x="1898123" y="325691"/>
                  <a:pt x="1896005" y="326506"/>
                  <a:pt x="1894457" y="327646"/>
                </a:cubicBezTo>
                <a:cubicBezTo>
                  <a:pt x="1890954" y="330253"/>
                  <a:pt x="1890221" y="334569"/>
                  <a:pt x="1892665" y="339619"/>
                </a:cubicBezTo>
                <a:cubicBezTo>
                  <a:pt x="1894864" y="344099"/>
                  <a:pt x="1897960" y="348823"/>
                  <a:pt x="1901871" y="351592"/>
                </a:cubicBezTo>
                <a:cubicBezTo>
                  <a:pt x="1912380" y="359004"/>
                  <a:pt x="1923459" y="365520"/>
                  <a:pt x="1934376" y="372280"/>
                </a:cubicBezTo>
                <a:cubicBezTo>
                  <a:pt x="1935435" y="372932"/>
                  <a:pt x="1936902" y="373013"/>
                  <a:pt x="1938205" y="373420"/>
                </a:cubicBezTo>
                <a:cubicBezTo>
                  <a:pt x="1943826" y="375294"/>
                  <a:pt x="1949366" y="377330"/>
                  <a:pt x="1954987" y="379122"/>
                </a:cubicBezTo>
                <a:cubicBezTo>
                  <a:pt x="1962890" y="381565"/>
                  <a:pt x="1970874" y="383927"/>
                  <a:pt x="1978858" y="386127"/>
                </a:cubicBezTo>
                <a:cubicBezTo>
                  <a:pt x="1979428" y="386289"/>
                  <a:pt x="1980080" y="386452"/>
                  <a:pt x="1980650" y="386452"/>
                </a:cubicBezTo>
                <a:lnTo>
                  <a:pt x="1985095" y="384151"/>
                </a:lnTo>
                <a:lnTo>
                  <a:pt x="1985131" y="384253"/>
                </a:lnTo>
                <a:lnTo>
                  <a:pt x="1985212" y="384090"/>
                </a:lnTo>
                <a:lnTo>
                  <a:pt x="1985095" y="384151"/>
                </a:lnTo>
                <a:lnTo>
                  <a:pt x="1982931" y="377982"/>
                </a:lnTo>
                <a:cubicBezTo>
                  <a:pt x="1978939" y="374398"/>
                  <a:pt x="1974784" y="370977"/>
                  <a:pt x="1970792" y="367393"/>
                </a:cubicBezTo>
                <a:cubicBezTo>
                  <a:pt x="1956780" y="354850"/>
                  <a:pt x="1942523" y="342551"/>
                  <a:pt x="1925985" y="333429"/>
                </a:cubicBezTo>
                <a:cubicBezTo>
                  <a:pt x="1918734" y="329438"/>
                  <a:pt x="1910750" y="326995"/>
                  <a:pt x="1905944" y="325040"/>
                </a:cubicBezTo>
                <a:close/>
                <a:moveTo>
                  <a:pt x="1766227" y="269899"/>
                </a:moveTo>
                <a:cubicBezTo>
                  <a:pt x="1761257" y="268840"/>
                  <a:pt x="1756369" y="269492"/>
                  <a:pt x="1753029" y="273727"/>
                </a:cubicBezTo>
                <a:cubicBezTo>
                  <a:pt x="1752785" y="274053"/>
                  <a:pt x="1752621" y="274460"/>
                  <a:pt x="1752459" y="274949"/>
                </a:cubicBezTo>
                <a:cubicBezTo>
                  <a:pt x="1751563" y="278288"/>
                  <a:pt x="1753599" y="284804"/>
                  <a:pt x="1756939" y="287736"/>
                </a:cubicBezTo>
                <a:cubicBezTo>
                  <a:pt x="1761501" y="291727"/>
                  <a:pt x="1766308" y="295800"/>
                  <a:pt x="1771685" y="298650"/>
                </a:cubicBezTo>
                <a:cubicBezTo>
                  <a:pt x="1790585" y="308587"/>
                  <a:pt x="1810871" y="313963"/>
                  <a:pt x="1832297" y="314859"/>
                </a:cubicBezTo>
                <a:cubicBezTo>
                  <a:pt x="1833030" y="314859"/>
                  <a:pt x="1834008" y="315185"/>
                  <a:pt x="1834660" y="314859"/>
                </a:cubicBezTo>
                <a:cubicBezTo>
                  <a:pt x="1836452" y="314126"/>
                  <a:pt x="1839222" y="313474"/>
                  <a:pt x="1839711" y="312089"/>
                </a:cubicBezTo>
                <a:lnTo>
                  <a:pt x="1839874" y="312008"/>
                </a:lnTo>
                <a:cubicBezTo>
                  <a:pt x="1840362" y="310542"/>
                  <a:pt x="1838896" y="308180"/>
                  <a:pt x="1838000" y="306388"/>
                </a:cubicBezTo>
                <a:cubicBezTo>
                  <a:pt x="1837511" y="305574"/>
                  <a:pt x="1836207" y="305166"/>
                  <a:pt x="1835393" y="304515"/>
                </a:cubicBezTo>
                <a:cubicBezTo>
                  <a:pt x="1817470" y="290668"/>
                  <a:pt x="1797184" y="281139"/>
                  <a:pt x="1776247" y="272831"/>
                </a:cubicBezTo>
                <a:cubicBezTo>
                  <a:pt x="1772988" y="271528"/>
                  <a:pt x="1769648" y="270632"/>
                  <a:pt x="1766227" y="269899"/>
                </a:cubicBezTo>
                <a:close/>
                <a:moveTo>
                  <a:pt x="1633679" y="242858"/>
                </a:moveTo>
                <a:cubicBezTo>
                  <a:pt x="1626672" y="243021"/>
                  <a:pt x="1619177" y="243102"/>
                  <a:pt x="1613312" y="248478"/>
                </a:cubicBezTo>
                <a:cubicBezTo>
                  <a:pt x="1609075" y="252387"/>
                  <a:pt x="1608668" y="257437"/>
                  <a:pt x="1613149" y="260695"/>
                </a:cubicBezTo>
                <a:cubicBezTo>
                  <a:pt x="1616978" y="263383"/>
                  <a:pt x="1621377" y="266071"/>
                  <a:pt x="1625939" y="266885"/>
                </a:cubicBezTo>
                <a:cubicBezTo>
                  <a:pt x="1633516" y="268351"/>
                  <a:pt x="1641336" y="268270"/>
                  <a:pt x="1646388" y="268596"/>
                </a:cubicBezTo>
                <a:cubicBezTo>
                  <a:pt x="1657956" y="267944"/>
                  <a:pt x="1666755" y="267700"/>
                  <a:pt x="1675553" y="266967"/>
                </a:cubicBezTo>
                <a:cubicBezTo>
                  <a:pt x="1683048" y="266315"/>
                  <a:pt x="1690462" y="265256"/>
                  <a:pt x="1697875" y="264116"/>
                </a:cubicBezTo>
                <a:lnTo>
                  <a:pt x="1697875" y="264198"/>
                </a:lnTo>
                <a:cubicBezTo>
                  <a:pt x="1700564" y="263872"/>
                  <a:pt x="1703415" y="263057"/>
                  <a:pt x="1703334" y="259473"/>
                </a:cubicBezTo>
                <a:cubicBezTo>
                  <a:pt x="1703252" y="257111"/>
                  <a:pt x="1701948" y="255645"/>
                  <a:pt x="1700238" y="254668"/>
                </a:cubicBezTo>
                <a:cubicBezTo>
                  <a:pt x="1699667" y="254261"/>
                  <a:pt x="1699016" y="254016"/>
                  <a:pt x="1698364" y="253772"/>
                </a:cubicBezTo>
                <a:cubicBezTo>
                  <a:pt x="1696816" y="253202"/>
                  <a:pt x="1695268" y="252713"/>
                  <a:pt x="1693720" y="252387"/>
                </a:cubicBezTo>
                <a:cubicBezTo>
                  <a:pt x="1682233" y="249781"/>
                  <a:pt x="1670828" y="246767"/>
                  <a:pt x="1659259" y="244813"/>
                </a:cubicBezTo>
                <a:cubicBezTo>
                  <a:pt x="1650868" y="243347"/>
                  <a:pt x="1642151" y="242613"/>
                  <a:pt x="1633679" y="242858"/>
                </a:cubicBezTo>
                <a:close/>
                <a:moveTo>
                  <a:pt x="1529563" y="233410"/>
                </a:moveTo>
                <a:cubicBezTo>
                  <a:pt x="1523860" y="234387"/>
                  <a:pt x="1517913" y="234713"/>
                  <a:pt x="1512373" y="236423"/>
                </a:cubicBezTo>
                <a:cubicBezTo>
                  <a:pt x="1506752" y="238134"/>
                  <a:pt x="1505041" y="242451"/>
                  <a:pt x="1507485" y="247012"/>
                </a:cubicBezTo>
                <a:cubicBezTo>
                  <a:pt x="1507811" y="247663"/>
                  <a:pt x="1508300" y="248315"/>
                  <a:pt x="1508788" y="248966"/>
                </a:cubicBezTo>
                <a:cubicBezTo>
                  <a:pt x="1509522" y="249944"/>
                  <a:pt x="1510499" y="251003"/>
                  <a:pt x="1511558" y="251817"/>
                </a:cubicBezTo>
                <a:cubicBezTo>
                  <a:pt x="1512617" y="252713"/>
                  <a:pt x="1513758" y="253365"/>
                  <a:pt x="1514898" y="253853"/>
                </a:cubicBezTo>
                <a:cubicBezTo>
                  <a:pt x="1531844" y="260451"/>
                  <a:pt x="1547893" y="256460"/>
                  <a:pt x="1563535" y="249129"/>
                </a:cubicBezTo>
                <a:lnTo>
                  <a:pt x="1563616" y="249048"/>
                </a:lnTo>
                <a:cubicBezTo>
                  <a:pt x="1565653" y="248071"/>
                  <a:pt x="1567934" y="245138"/>
                  <a:pt x="1568015" y="243021"/>
                </a:cubicBezTo>
                <a:cubicBezTo>
                  <a:pt x="1568015" y="242125"/>
                  <a:pt x="1567852" y="241392"/>
                  <a:pt x="1567445" y="240822"/>
                </a:cubicBezTo>
                <a:cubicBezTo>
                  <a:pt x="1566305" y="239111"/>
                  <a:pt x="1563535" y="238785"/>
                  <a:pt x="1561498" y="238460"/>
                </a:cubicBezTo>
                <a:cubicBezTo>
                  <a:pt x="1557180" y="237727"/>
                  <a:pt x="1552862" y="236993"/>
                  <a:pt x="1548545" y="236342"/>
                </a:cubicBezTo>
                <a:cubicBezTo>
                  <a:pt x="1546752" y="236016"/>
                  <a:pt x="1544879" y="235772"/>
                  <a:pt x="1543005" y="235446"/>
                </a:cubicBezTo>
                <a:cubicBezTo>
                  <a:pt x="1538524" y="234794"/>
                  <a:pt x="1534043" y="234143"/>
                  <a:pt x="1529563" y="233410"/>
                </a:cubicBezTo>
                <a:close/>
                <a:moveTo>
                  <a:pt x="2662617" y="211256"/>
                </a:moveTo>
                <a:cubicBezTo>
                  <a:pt x="2659847" y="211174"/>
                  <a:pt x="2657566" y="213048"/>
                  <a:pt x="2655692" y="215328"/>
                </a:cubicBezTo>
                <a:cubicBezTo>
                  <a:pt x="2653329" y="218179"/>
                  <a:pt x="2650885" y="221111"/>
                  <a:pt x="2649093" y="224369"/>
                </a:cubicBezTo>
                <a:cubicBezTo>
                  <a:pt x="2639969" y="241229"/>
                  <a:pt x="2637525" y="259962"/>
                  <a:pt x="2634510" y="277229"/>
                </a:cubicBezTo>
                <a:cubicBezTo>
                  <a:pt x="2634510" y="279103"/>
                  <a:pt x="2634510" y="279591"/>
                  <a:pt x="2634510" y="280161"/>
                </a:cubicBezTo>
                <a:cubicBezTo>
                  <a:pt x="2634673" y="282524"/>
                  <a:pt x="2634022" y="285456"/>
                  <a:pt x="2637362" y="286026"/>
                </a:cubicBezTo>
                <a:cubicBezTo>
                  <a:pt x="2640213" y="286514"/>
                  <a:pt x="2641680" y="284641"/>
                  <a:pt x="2642657" y="282116"/>
                </a:cubicBezTo>
                <a:cubicBezTo>
                  <a:pt x="2643553" y="279917"/>
                  <a:pt x="2644857" y="277881"/>
                  <a:pt x="2646079" y="275763"/>
                </a:cubicBezTo>
                <a:cubicBezTo>
                  <a:pt x="2653411" y="262976"/>
                  <a:pt x="2661232" y="250433"/>
                  <a:pt x="2668075" y="237401"/>
                </a:cubicBezTo>
                <a:lnTo>
                  <a:pt x="2667994" y="237319"/>
                </a:lnTo>
                <a:cubicBezTo>
                  <a:pt x="2670356" y="232758"/>
                  <a:pt x="2670926" y="227057"/>
                  <a:pt x="2671415" y="221763"/>
                </a:cubicBezTo>
                <a:cubicBezTo>
                  <a:pt x="2671823" y="217527"/>
                  <a:pt x="2669542" y="213862"/>
                  <a:pt x="2665550" y="211989"/>
                </a:cubicBezTo>
                <a:cubicBezTo>
                  <a:pt x="2664491" y="211500"/>
                  <a:pt x="2663513" y="211256"/>
                  <a:pt x="2662617" y="211256"/>
                </a:cubicBezTo>
                <a:close/>
                <a:moveTo>
                  <a:pt x="611339" y="79471"/>
                </a:moveTo>
                <a:cubicBezTo>
                  <a:pt x="629018" y="80204"/>
                  <a:pt x="646696" y="81996"/>
                  <a:pt x="664212" y="84195"/>
                </a:cubicBezTo>
                <a:cubicBezTo>
                  <a:pt x="684253" y="86720"/>
                  <a:pt x="703724" y="91770"/>
                  <a:pt x="722868" y="98204"/>
                </a:cubicBezTo>
                <a:cubicBezTo>
                  <a:pt x="737859" y="103254"/>
                  <a:pt x="752686" y="108874"/>
                  <a:pt x="767513" y="114494"/>
                </a:cubicBezTo>
                <a:cubicBezTo>
                  <a:pt x="781036" y="119625"/>
                  <a:pt x="794560" y="124838"/>
                  <a:pt x="807839" y="130539"/>
                </a:cubicBezTo>
                <a:cubicBezTo>
                  <a:pt x="823318" y="137218"/>
                  <a:pt x="838716" y="144223"/>
                  <a:pt x="853950" y="151472"/>
                </a:cubicBezTo>
                <a:cubicBezTo>
                  <a:pt x="865274" y="156847"/>
                  <a:pt x="876435" y="162875"/>
                  <a:pt x="887515" y="168902"/>
                </a:cubicBezTo>
                <a:cubicBezTo>
                  <a:pt x="896721" y="173870"/>
                  <a:pt x="905845" y="179001"/>
                  <a:pt x="914562" y="184621"/>
                </a:cubicBezTo>
                <a:cubicBezTo>
                  <a:pt x="937536" y="199364"/>
                  <a:pt x="959125" y="216142"/>
                  <a:pt x="980632" y="232921"/>
                </a:cubicBezTo>
                <a:cubicBezTo>
                  <a:pt x="1001244" y="248966"/>
                  <a:pt x="1020715" y="266070"/>
                  <a:pt x="1038556" y="285048"/>
                </a:cubicBezTo>
                <a:cubicBezTo>
                  <a:pt x="1061286" y="309238"/>
                  <a:pt x="1082549" y="334569"/>
                  <a:pt x="1098598" y="363646"/>
                </a:cubicBezTo>
                <a:cubicBezTo>
                  <a:pt x="1107478" y="379773"/>
                  <a:pt x="1114158" y="397203"/>
                  <a:pt x="1121898" y="413982"/>
                </a:cubicBezTo>
                <a:cubicBezTo>
                  <a:pt x="1125564" y="422045"/>
                  <a:pt x="1128985" y="430190"/>
                  <a:pt x="1133059" y="438009"/>
                </a:cubicBezTo>
                <a:cubicBezTo>
                  <a:pt x="1136888" y="445339"/>
                  <a:pt x="1143405" y="449656"/>
                  <a:pt x="1151389" y="451204"/>
                </a:cubicBezTo>
                <a:cubicBezTo>
                  <a:pt x="1161328" y="453159"/>
                  <a:pt x="1171430" y="454788"/>
                  <a:pt x="1181532" y="456009"/>
                </a:cubicBezTo>
                <a:cubicBezTo>
                  <a:pt x="1208742" y="459186"/>
                  <a:pt x="1235871" y="462118"/>
                  <a:pt x="1263081" y="465213"/>
                </a:cubicBezTo>
                <a:cubicBezTo>
                  <a:pt x="1275057" y="466598"/>
                  <a:pt x="1287114" y="467657"/>
                  <a:pt x="1299090" y="469367"/>
                </a:cubicBezTo>
                <a:cubicBezTo>
                  <a:pt x="1311799" y="471240"/>
                  <a:pt x="1324508" y="473521"/>
                  <a:pt x="1337136" y="475883"/>
                </a:cubicBezTo>
                <a:cubicBezTo>
                  <a:pt x="1349030" y="478082"/>
                  <a:pt x="1360843" y="480363"/>
                  <a:pt x="1372656" y="482969"/>
                </a:cubicBezTo>
                <a:cubicBezTo>
                  <a:pt x="1389112" y="486553"/>
                  <a:pt x="1405487" y="490381"/>
                  <a:pt x="1421944" y="494209"/>
                </a:cubicBezTo>
                <a:cubicBezTo>
                  <a:pt x="1440763" y="498607"/>
                  <a:pt x="1459663" y="502843"/>
                  <a:pt x="1478319" y="507729"/>
                </a:cubicBezTo>
                <a:cubicBezTo>
                  <a:pt x="1490295" y="510824"/>
                  <a:pt x="1501945" y="514815"/>
                  <a:pt x="1513676" y="518643"/>
                </a:cubicBezTo>
                <a:cubicBezTo>
                  <a:pt x="1523860" y="521983"/>
                  <a:pt x="1534043" y="525485"/>
                  <a:pt x="1544064" y="529232"/>
                </a:cubicBezTo>
                <a:cubicBezTo>
                  <a:pt x="1562720" y="536155"/>
                  <a:pt x="1580073" y="545766"/>
                  <a:pt x="1597262" y="555703"/>
                </a:cubicBezTo>
                <a:cubicBezTo>
                  <a:pt x="1605816" y="560671"/>
                  <a:pt x="1614126" y="566128"/>
                  <a:pt x="1622680" y="571097"/>
                </a:cubicBezTo>
                <a:cubicBezTo>
                  <a:pt x="1641011" y="581848"/>
                  <a:pt x="1658119" y="594228"/>
                  <a:pt x="1674901" y="607179"/>
                </a:cubicBezTo>
                <a:cubicBezTo>
                  <a:pt x="1686714" y="616382"/>
                  <a:pt x="1698608" y="625586"/>
                  <a:pt x="1710177" y="635197"/>
                </a:cubicBezTo>
                <a:cubicBezTo>
                  <a:pt x="1732254" y="653686"/>
                  <a:pt x="1752377" y="674130"/>
                  <a:pt x="1770544" y="696447"/>
                </a:cubicBezTo>
                <a:cubicBezTo>
                  <a:pt x="1785127" y="714284"/>
                  <a:pt x="1797917" y="733343"/>
                  <a:pt x="1810138" y="752972"/>
                </a:cubicBezTo>
                <a:cubicBezTo>
                  <a:pt x="1823336" y="774149"/>
                  <a:pt x="1834578" y="796384"/>
                  <a:pt x="1843947" y="819434"/>
                </a:cubicBezTo>
                <a:cubicBezTo>
                  <a:pt x="1851035" y="837109"/>
                  <a:pt x="1856737" y="855353"/>
                  <a:pt x="1862766" y="873435"/>
                </a:cubicBezTo>
                <a:cubicBezTo>
                  <a:pt x="1865780" y="882395"/>
                  <a:pt x="1868632" y="891354"/>
                  <a:pt x="1870505" y="900558"/>
                </a:cubicBezTo>
                <a:cubicBezTo>
                  <a:pt x="1873275" y="914160"/>
                  <a:pt x="1875231" y="927925"/>
                  <a:pt x="1877430" y="941608"/>
                </a:cubicBezTo>
                <a:cubicBezTo>
                  <a:pt x="1878489" y="948205"/>
                  <a:pt x="1879630" y="954884"/>
                  <a:pt x="1879956" y="961563"/>
                </a:cubicBezTo>
                <a:cubicBezTo>
                  <a:pt x="1880200" y="967672"/>
                  <a:pt x="1879874" y="973943"/>
                  <a:pt x="1878815" y="979970"/>
                </a:cubicBezTo>
                <a:cubicBezTo>
                  <a:pt x="1877838" y="985590"/>
                  <a:pt x="1874742" y="987382"/>
                  <a:pt x="1868876" y="987056"/>
                </a:cubicBezTo>
                <a:cubicBezTo>
                  <a:pt x="1858774" y="986405"/>
                  <a:pt x="1848590" y="985427"/>
                  <a:pt x="1838488" y="984939"/>
                </a:cubicBezTo>
                <a:cubicBezTo>
                  <a:pt x="1831727" y="984694"/>
                  <a:pt x="1824965" y="984939"/>
                  <a:pt x="1816818" y="984939"/>
                </a:cubicBezTo>
                <a:cubicBezTo>
                  <a:pt x="1820891" y="998215"/>
                  <a:pt x="1824476" y="1009943"/>
                  <a:pt x="1827979" y="1021754"/>
                </a:cubicBezTo>
                <a:cubicBezTo>
                  <a:pt x="1828631" y="1024034"/>
                  <a:pt x="1829364" y="1026396"/>
                  <a:pt x="1829690" y="1028758"/>
                </a:cubicBezTo>
                <a:cubicBezTo>
                  <a:pt x="1830749" y="1036577"/>
                  <a:pt x="1828712" y="1039835"/>
                  <a:pt x="1820973" y="1041301"/>
                </a:cubicBezTo>
                <a:cubicBezTo>
                  <a:pt x="1808590" y="1043582"/>
                  <a:pt x="1796125" y="1045455"/>
                  <a:pt x="1783661" y="1047084"/>
                </a:cubicBezTo>
                <a:cubicBezTo>
                  <a:pt x="1770952" y="1048713"/>
                  <a:pt x="1758161" y="1050505"/>
                  <a:pt x="1745371" y="1051320"/>
                </a:cubicBezTo>
                <a:cubicBezTo>
                  <a:pt x="1724189" y="1052623"/>
                  <a:pt x="1703007" y="1053193"/>
                  <a:pt x="1681826" y="1054089"/>
                </a:cubicBezTo>
                <a:cubicBezTo>
                  <a:pt x="1672131" y="1054496"/>
                  <a:pt x="1662518" y="1054415"/>
                  <a:pt x="1652905" y="1055229"/>
                </a:cubicBezTo>
                <a:cubicBezTo>
                  <a:pt x="1634982" y="1056858"/>
                  <a:pt x="1617059" y="1058568"/>
                  <a:pt x="1599299" y="1060931"/>
                </a:cubicBezTo>
                <a:cubicBezTo>
                  <a:pt x="1577384" y="1063781"/>
                  <a:pt x="1556203" y="1070053"/>
                  <a:pt x="1535591" y="1077709"/>
                </a:cubicBezTo>
                <a:cubicBezTo>
                  <a:pt x="1518565" y="1083981"/>
                  <a:pt x="1501782" y="1091311"/>
                  <a:pt x="1485163" y="1098804"/>
                </a:cubicBezTo>
                <a:cubicBezTo>
                  <a:pt x="1472209" y="1104587"/>
                  <a:pt x="1459500" y="1110859"/>
                  <a:pt x="1447036" y="1117700"/>
                </a:cubicBezTo>
                <a:cubicBezTo>
                  <a:pt x="1431557" y="1126171"/>
                  <a:pt x="1416811" y="1136026"/>
                  <a:pt x="1402962" y="1147104"/>
                </a:cubicBezTo>
                <a:cubicBezTo>
                  <a:pt x="1390823" y="1156796"/>
                  <a:pt x="1378684" y="1166570"/>
                  <a:pt x="1367034" y="1176914"/>
                </a:cubicBezTo>
                <a:cubicBezTo>
                  <a:pt x="1360191" y="1182941"/>
                  <a:pt x="1353999" y="1189783"/>
                  <a:pt x="1348215" y="1196869"/>
                </a:cubicBezTo>
                <a:cubicBezTo>
                  <a:pt x="1336647" y="1211041"/>
                  <a:pt x="1324997" y="1225132"/>
                  <a:pt x="1314488" y="1240037"/>
                </a:cubicBezTo>
                <a:cubicBezTo>
                  <a:pt x="1301371" y="1258689"/>
                  <a:pt x="1289722" y="1278318"/>
                  <a:pt x="1276849" y="1297132"/>
                </a:cubicBezTo>
                <a:cubicBezTo>
                  <a:pt x="1265362" y="1313992"/>
                  <a:pt x="1254283" y="1331178"/>
                  <a:pt x="1240270" y="1346165"/>
                </a:cubicBezTo>
                <a:cubicBezTo>
                  <a:pt x="1225362" y="1362047"/>
                  <a:pt x="1210127" y="1377522"/>
                  <a:pt x="1195137" y="1393161"/>
                </a:cubicBezTo>
                <a:cubicBezTo>
                  <a:pt x="1191553" y="1396826"/>
                  <a:pt x="1188375" y="1400817"/>
                  <a:pt x="1184709" y="1404401"/>
                </a:cubicBezTo>
                <a:cubicBezTo>
                  <a:pt x="1171104" y="1417595"/>
                  <a:pt x="1158151" y="1431605"/>
                  <a:pt x="1143487" y="1443496"/>
                </a:cubicBezTo>
                <a:cubicBezTo>
                  <a:pt x="1128578" y="1455714"/>
                  <a:pt x="1112366" y="1466546"/>
                  <a:pt x="1095910" y="1476564"/>
                </a:cubicBezTo>
                <a:cubicBezTo>
                  <a:pt x="1077579" y="1487723"/>
                  <a:pt x="1058353" y="1497253"/>
                  <a:pt x="1039371" y="1507271"/>
                </a:cubicBezTo>
                <a:cubicBezTo>
                  <a:pt x="1025114" y="1514764"/>
                  <a:pt x="1011020" y="1522583"/>
                  <a:pt x="996437" y="1529425"/>
                </a:cubicBezTo>
                <a:cubicBezTo>
                  <a:pt x="973626" y="1540176"/>
                  <a:pt x="950897" y="1550927"/>
                  <a:pt x="926538" y="1557932"/>
                </a:cubicBezTo>
                <a:cubicBezTo>
                  <a:pt x="908534" y="1563145"/>
                  <a:pt x="890692" y="1569009"/>
                  <a:pt x="872525" y="1573733"/>
                </a:cubicBezTo>
                <a:cubicBezTo>
                  <a:pt x="847677" y="1580249"/>
                  <a:pt x="822829" y="1586684"/>
                  <a:pt x="797656" y="1591896"/>
                </a:cubicBezTo>
                <a:cubicBezTo>
                  <a:pt x="780629" y="1595398"/>
                  <a:pt x="763276" y="1597109"/>
                  <a:pt x="745924" y="1598738"/>
                </a:cubicBezTo>
                <a:cubicBezTo>
                  <a:pt x="729630" y="1600285"/>
                  <a:pt x="713255" y="1600937"/>
                  <a:pt x="696962" y="1601426"/>
                </a:cubicBezTo>
                <a:cubicBezTo>
                  <a:pt x="685230" y="1601751"/>
                  <a:pt x="673499" y="1600856"/>
                  <a:pt x="661768" y="1600937"/>
                </a:cubicBezTo>
                <a:cubicBezTo>
                  <a:pt x="643600" y="1601100"/>
                  <a:pt x="625351" y="1601344"/>
                  <a:pt x="607184" y="1601996"/>
                </a:cubicBezTo>
                <a:cubicBezTo>
                  <a:pt x="593090" y="1602484"/>
                  <a:pt x="578996" y="1603788"/>
                  <a:pt x="564902" y="1604439"/>
                </a:cubicBezTo>
                <a:cubicBezTo>
                  <a:pt x="551542" y="1605091"/>
                  <a:pt x="538099" y="1605417"/>
                  <a:pt x="524739" y="1605824"/>
                </a:cubicBezTo>
                <a:cubicBezTo>
                  <a:pt x="523435" y="1605905"/>
                  <a:pt x="522050" y="1605417"/>
                  <a:pt x="520747" y="1605417"/>
                </a:cubicBezTo>
                <a:cubicBezTo>
                  <a:pt x="517895" y="1605335"/>
                  <a:pt x="514637" y="1605010"/>
                  <a:pt x="514881" y="1601589"/>
                </a:cubicBezTo>
                <a:cubicBezTo>
                  <a:pt x="515044" y="1599552"/>
                  <a:pt x="517244" y="1596620"/>
                  <a:pt x="519280" y="1595806"/>
                </a:cubicBezTo>
                <a:cubicBezTo>
                  <a:pt x="529220" y="1591733"/>
                  <a:pt x="539240" y="1587987"/>
                  <a:pt x="549424" y="1584484"/>
                </a:cubicBezTo>
                <a:cubicBezTo>
                  <a:pt x="561807" y="1580167"/>
                  <a:pt x="574434" y="1576339"/>
                  <a:pt x="586899" y="1572185"/>
                </a:cubicBezTo>
                <a:cubicBezTo>
                  <a:pt x="603192" y="1566728"/>
                  <a:pt x="619567" y="1561434"/>
                  <a:pt x="635698" y="1555570"/>
                </a:cubicBezTo>
                <a:cubicBezTo>
                  <a:pt x="657042" y="1547751"/>
                  <a:pt x="678224" y="1539361"/>
                  <a:pt x="699569" y="1531298"/>
                </a:cubicBezTo>
                <a:cubicBezTo>
                  <a:pt x="717654" y="1524456"/>
                  <a:pt x="735903" y="1518022"/>
                  <a:pt x="753908" y="1511099"/>
                </a:cubicBezTo>
                <a:cubicBezTo>
                  <a:pt x="766372" y="1506293"/>
                  <a:pt x="778674" y="1500755"/>
                  <a:pt x="791138" y="1495868"/>
                </a:cubicBezTo>
                <a:cubicBezTo>
                  <a:pt x="803603" y="1490900"/>
                  <a:pt x="816312" y="1486420"/>
                  <a:pt x="828858" y="1481696"/>
                </a:cubicBezTo>
                <a:cubicBezTo>
                  <a:pt x="830324" y="1481207"/>
                  <a:pt x="831791" y="1480555"/>
                  <a:pt x="833013" y="1478845"/>
                </a:cubicBezTo>
                <a:cubicBezTo>
                  <a:pt x="824703" y="1479741"/>
                  <a:pt x="816475" y="1480800"/>
                  <a:pt x="808165" y="1481614"/>
                </a:cubicBezTo>
                <a:cubicBezTo>
                  <a:pt x="782747" y="1483976"/>
                  <a:pt x="757411" y="1486501"/>
                  <a:pt x="731993" y="1488537"/>
                </a:cubicBezTo>
                <a:cubicBezTo>
                  <a:pt x="715699" y="1489841"/>
                  <a:pt x="699324" y="1490736"/>
                  <a:pt x="683031" y="1491388"/>
                </a:cubicBezTo>
                <a:cubicBezTo>
                  <a:pt x="670240" y="1491958"/>
                  <a:pt x="657287" y="1491470"/>
                  <a:pt x="644496" y="1492203"/>
                </a:cubicBezTo>
                <a:cubicBezTo>
                  <a:pt x="623315" y="1493424"/>
                  <a:pt x="602215" y="1495379"/>
                  <a:pt x="581114" y="1496764"/>
                </a:cubicBezTo>
                <a:cubicBezTo>
                  <a:pt x="573619" y="1497253"/>
                  <a:pt x="566124" y="1497090"/>
                  <a:pt x="558711" y="1496764"/>
                </a:cubicBezTo>
                <a:cubicBezTo>
                  <a:pt x="557081" y="1496682"/>
                  <a:pt x="554556" y="1494890"/>
                  <a:pt x="554149" y="1493424"/>
                </a:cubicBezTo>
                <a:cubicBezTo>
                  <a:pt x="553823" y="1491958"/>
                  <a:pt x="555289" y="1489026"/>
                  <a:pt x="556674" y="1488375"/>
                </a:cubicBezTo>
                <a:cubicBezTo>
                  <a:pt x="562540" y="1485768"/>
                  <a:pt x="568568" y="1483650"/>
                  <a:pt x="574678" y="1481696"/>
                </a:cubicBezTo>
                <a:cubicBezTo>
                  <a:pt x="603600" y="1472574"/>
                  <a:pt x="632602" y="1463696"/>
                  <a:pt x="661442" y="1454492"/>
                </a:cubicBezTo>
                <a:cubicBezTo>
                  <a:pt x="690037" y="1445288"/>
                  <a:pt x="718551" y="1435840"/>
                  <a:pt x="747146" y="1426473"/>
                </a:cubicBezTo>
                <a:cubicBezTo>
                  <a:pt x="766780" y="1420120"/>
                  <a:pt x="786413" y="1413849"/>
                  <a:pt x="805884" y="1407170"/>
                </a:cubicBezTo>
                <a:cubicBezTo>
                  <a:pt x="818919" y="1402690"/>
                  <a:pt x="831791" y="1397722"/>
                  <a:pt x="844744" y="1392916"/>
                </a:cubicBezTo>
                <a:cubicBezTo>
                  <a:pt x="844581" y="1392428"/>
                  <a:pt x="844500" y="1391858"/>
                  <a:pt x="844337" y="1391369"/>
                </a:cubicBezTo>
                <a:cubicBezTo>
                  <a:pt x="832850" y="1393324"/>
                  <a:pt x="821363" y="1395279"/>
                  <a:pt x="809876" y="1397315"/>
                </a:cubicBezTo>
                <a:cubicBezTo>
                  <a:pt x="789346" y="1400898"/>
                  <a:pt x="768735" y="1403993"/>
                  <a:pt x="747798" y="1404808"/>
                </a:cubicBezTo>
                <a:cubicBezTo>
                  <a:pt x="721809" y="1405867"/>
                  <a:pt x="695903" y="1407659"/>
                  <a:pt x="669996" y="1409043"/>
                </a:cubicBezTo>
                <a:cubicBezTo>
                  <a:pt x="656554" y="1409776"/>
                  <a:pt x="643111" y="1410428"/>
                  <a:pt x="629669" y="1411161"/>
                </a:cubicBezTo>
                <a:cubicBezTo>
                  <a:pt x="623478" y="1411487"/>
                  <a:pt x="617368" y="1412138"/>
                  <a:pt x="611176" y="1412464"/>
                </a:cubicBezTo>
                <a:cubicBezTo>
                  <a:pt x="595942" y="1413360"/>
                  <a:pt x="580789" y="1414256"/>
                  <a:pt x="565554" y="1414989"/>
                </a:cubicBezTo>
                <a:cubicBezTo>
                  <a:pt x="561888" y="1415152"/>
                  <a:pt x="558059" y="1414745"/>
                  <a:pt x="554393" y="1414256"/>
                </a:cubicBezTo>
                <a:cubicBezTo>
                  <a:pt x="551623" y="1413930"/>
                  <a:pt x="548690" y="1412871"/>
                  <a:pt x="548609" y="1409613"/>
                </a:cubicBezTo>
                <a:cubicBezTo>
                  <a:pt x="548446" y="1406518"/>
                  <a:pt x="550320" y="1404075"/>
                  <a:pt x="553578" y="1403179"/>
                </a:cubicBezTo>
                <a:cubicBezTo>
                  <a:pt x="558955" y="1401713"/>
                  <a:pt x="564414" y="1400247"/>
                  <a:pt x="569872" y="1398781"/>
                </a:cubicBezTo>
                <a:cubicBezTo>
                  <a:pt x="589261" y="1393649"/>
                  <a:pt x="608813" y="1388762"/>
                  <a:pt x="628121" y="1383306"/>
                </a:cubicBezTo>
                <a:cubicBezTo>
                  <a:pt x="644659" y="1378663"/>
                  <a:pt x="661034" y="1373613"/>
                  <a:pt x="677409" y="1368400"/>
                </a:cubicBezTo>
                <a:cubicBezTo>
                  <a:pt x="702257" y="1360500"/>
                  <a:pt x="727105" y="1352762"/>
                  <a:pt x="751708" y="1344291"/>
                </a:cubicBezTo>
                <a:cubicBezTo>
                  <a:pt x="771749" y="1337450"/>
                  <a:pt x="791464" y="1329875"/>
                  <a:pt x="811180" y="1322137"/>
                </a:cubicBezTo>
                <a:cubicBezTo>
                  <a:pt x="836109" y="1312282"/>
                  <a:pt x="860630" y="1301205"/>
                  <a:pt x="884256" y="1288417"/>
                </a:cubicBezTo>
                <a:cubicBezTo>
                  <a:pt x="885641" y="1287684"/>
                  <a:pt x="886863" y="1286707"/>
                  <a:pt x="888981" y="1285322"/>
                </a:cubicBezTo>
                <a:cubicBezTo>
                  <a:pt x="887270" y="1284508"/>
                  <a:pt x="886211" y="1283612"/>
                  <a:pt x="885234" y="1283612"/>
                </a:cubicBezTo>
                <a:cubicBezTo>
                  <a:pt x="876680" y="1283938"/>
                  <a:pt x="868044" y="1284752"/>
                  <a:pt x="859490" y="1284915"/>
                </a:cubicBezTo>
                <a:cubicBezTo>
                  <a:pt x="838879" y="1285404"/>
                  <a:pt x="818186" y="1285892"/>
                  <a:pt x="797574" y="1285892"/>
                </a:cubicBezTo>
                <a:cubicBezTo>
                  <a:pt x="783480" y="1285974"/>
                  <a:pt x="769387" y="1285159"/>
                  <a:pt x="755293" y="1285159"/>
                </a:cubicBezTo>
                <a:cubicBezTo>
                  <a:pt x="738918" y="1285159"/>
                  <a:pt x="722543" y="1285730"/>
                  <a:pt x="706168" y="1285974"/>
                </a:cubicBezTo>
                <a:cubicBezTo>
                  <a:pt x="691177" y="1286137"/>
                  <a:pt x="676187" y="1284834"/>
                  <a:pt x="661442" y="1281739"/>
                </a:cubicBezTo>
                <a:cubicBezTo>
                  <a:pt x="660627" y="1281494"/>
                  <a:pt x="659649" y="1281820"/>
                  <a:pt x="659079" y="1281413"/>
                </a:cubicBezTo>
                <a:cubicBezTo>
                  <a:pt x="657287" y="1280028"/>
                  <a:pt x="654598" y="1278644"/>
                  <a:pt x="654273" y="1276933"/>
                </a:cubicBezTo>
                <a:cubicBezTo>
                  <a:pt x="653702" y="1273838"/>
                  <a:pt x="656635" y="1272453"/>
                  <a:pt x="659405" y="1271965"/>
                </a:cubicBezTo>
                <a:cubicBezTo>
                  <a:pt x="663886" y="1271150"/>
                  <a:pt x="668366" y="1270254"/>
                  <a:pt x="672929" y="1269847"/>
                </a:cubicBezTo>
                <a:cubicBezTo>
                  <a:pt x="714233" y="1266345"/>
                  <a:pt x="754722" y="1258526"/>
                  <a:pt x="794642" y="1247367"/>
                </a:cubicBezTo>
                <a:cubicBezTo>
                  <a:pt x="812646" y="1242317"/>
                  <a:pt x="830569" y="1236616"/>
                  <a:pt x="848573" y="1231566"/>
                </a:cubicBezTo>
                <a:cubicBezTo>
                  <a:pt x="871466" y="1225050"/>
                  <a:pt x="894765" y="1219593"/>
                  <a:pt x="917495" y="1212507"/>
                </a:cubicBezTo>
                <a:cubicBezTo>
                  <a:pt x="940062" y="1205502"/>
                  <a:pt x="962710" y="1198172"/>
                  <a:pt x="982343" y="1184489"/>
                </a:cubicBezTo>
                <a:cubicBezTo>
                  <a:pt x="994156" y="1176181"/>
                  <a:pt x="1005073" y="1166977"/>
                  <a:pt x="1013301" y="1154597"/>
                </a:cubicBezTo>
                <a:cubicBezTo>
                  <a:pt x="1022507" y="1140832"/>
                  <a:pt x="1024544" y="1127230"/>
                  <a:pt x="1016560" y="1112488"/>
                </a:cubicBezTo>
                <a:cubicBezTo>
                  <a:pt x="1006213" y="1093266"/>
                  <a:pt x="992201" y="1077628"/>
                  <a:pt x="971345" y="1069727"/>
                </a:cubicBezTo>
                <a:cubicBezTo>
                  <a:pt x="959532" y="1065247"/>
                  <a:pt x="947068" y="1062722"/>
                  <a:pt x="934277" y="1063048"/>
                </a:cubicBezTo>
                <a:cubicBezTo>
                  <a:pt x="917658" y="1063455"/>
                  <a:pt x="901039" y="1063211"/>
                  <a:pt x="884501" y="1064433"/>
                </a:cubicBezTo>
                <a:cubicBezTo>
                  <a:pt x="865274" y="1065899"/>
                  <a:pt x="846129" y="1068424"/>
                  <a:pt x="826984" y="1070867"/>
                </a:cubicBezTo>
                <a:cubicBezTo>
                  <a:pt x="811587" y="1072822"/>
                  <a:pt x="796189" y="1075021"/>
                  <a:pt x="780955" y="1077790"/>
                </a:cubicBezTo>
                <a:cubicBezTo>
                  <a:pt x="755863" y="1082352"/>
                  <a:pt x="731260" y="1089275"/>
                  <a:pt x="707145" y="1097664"/>
                </a:cubicBezTo>
                <a:cubicBezTo>
                  <a:pt x="691259" y="1103203"/>
                  <a:pt x="676187" y="1110533"/>
                  <a:pt x="661442" y="1118841"/>
                </a:cubicBezTo>
                <a:cubicBezTo>
                  <a:pt x="634802" y="1133827"/>
                  <a:pt x="611176" y="1152886"/>
                  <a:pt x="587876" y="1172271"/>
                </a:cubicBezTo>
                <a:cubicBezTo>
                  <a:pt x="562377" y="1193448"/>
                  <a:pt x="538914" y="1216742"/>
                  <a:pt x="519769" y="1243946"/>
                </a:cubicBezTo>
                <a:cubicBezTo>
                  <a:pt x="504779" y="1265205"/>
                  <a:pt x="491744" y="1287603"/>
                  <a:pt x="481561" y="1311712"/>
                </a:cubicBezTo>
                <a:cubicBezTo>
                  <a:pt x="470237" y="1338509"/>
                  <a:pt x="461520" y="1366120"/>
                  <a:pt x="455328" y="1394464"/>
                </a:cubicBezTo>
                <a:cubicBezTo>
                  <a:pt x="451255" y="1413034"/>
                  <a:pt x="447996" y="1431849"/>
                  <a:pt x="445226" y="1450664"/>
                </a:cubicBezTo>
                <a:cubicBezTo>
                  <a:pt x="441642" y="1475261"/>
                  <a:pt x="438301" y="1500022"/>
                  <a:pt x="435776" y="1524782"/>
                </a:cubicBezTo>
                <a:cubicBezTo>
                  <a:pt x="433658" y="1546122"/>
                  <a:pt x="432354" y="1567461"/>
                  <a:pt x="431458" y="1588883"/>
                </a:cubicBezTo>
                <a:cubicBezTo>
                  <a:pt x="430562" y="1610629"/>
                  <a:pt x="429503" y="1632458"/>
                  <a:pt x="430318" y="1654123"/>
                </a:cubicBezTo>
                <a:cubicBezTo>
                  <a:pt x="431132" y="1675137"/>
                  <a:pt x="431947" y="1696395"/>
                  <a:pt x="437487" y="1717002"/>
                </a:cubicBezTo>
                <a:cubicBezTo>
                  <a:pt x="439931" y="1726124"/>
                  <a:pt x="441479" y="1735491"/>
                  <a:pt x="444737" y="1744206"/>
                </a:cubicBezTo>
                <a:cubicBezTo>
                  <a:pt x="451173" y="1761554"/>
                  <a:pt x="459157" y="1778251"/>
                  <a:pt x="470237" y="1793319"/>
                </a:cubicBezTo>
                <a:cubicBezTo>
                  <a:pt x="484738" y="1812949"/>
                  <a:pt x="499158" y="1832659"/>
                  <a:pt x="513252" y="1852614"/>
                </a:cubicBezTo>
                <a:cubicBezTo>
                  <a:pt x="520665" y="1863121"/>
                  <a:pt x="527509" y="1874035"/>
                  <a:pt x="534352" y="1884949"/>
                </a:cubicBezTo>
                <a:cubicBezTo>
                  <a:pt x="541195" y="1895864"/>
                  <a:pt x="547957" y="1906778"/>
                  <a:pt x="554311" y="1918018"/>
                </a:cubicBezTo>
                <a:cubicBezTo>
                  <a:pt x="561562" y="1930887"/>
                  <a:pt x="568894" y="1943756"/>
                  <a:pt x="575167" y="1957113"/>
                </a:cubicBezTo>
                <a:cubicBezTo>
                  <a:pt x="583721" y="1975276"/>
                  <a:pt x="591542" y="1993765"/>
                  <a:pt x="599282" y="2012254"/>
                </a:cubicBezTo>
                <a:cubicBezTo>
                  <a:pt x="602378" y="2019585"/>
                  <a:pt x="604088" y="2027566"/>
                  <a:pt x="606695" y="2035141"/>
                </a:cubicBezTo>
                <a:cubicBezTo>
                  <a:pt x="610361" y="2045811"/>
                  <a:pt x="614761" y="2056237"/>
                  <a:pt x="617938" y="2067069"/>
                </a:cubicBezTo>
                <a:cubicBezTo>
                  <a:pt x="628121" y="2101848"/>
                  <a:pt x="636513" y="2137115"/>
                  <a:pt x="641156" y="2173197"/>
                </a:cubicBezTo>
                <a:cubicBezTo>
                  <a:pt x="644089" y="2195759"/>
                  <a:pt x="647837" y="2218238"/>
                  <a:pt x="651340" y="2240800"/>
                </a:cubicBezTo>
                <a:cubicBezTo>
                  <a:pt x="654761" y="2263117"/>
                  <a:pt x="658264" y="2285353"/>
                  <a:pt x="661931" y="2307588"/>
                </a:cubicBezTo>
                <a:cubicBezTo>
                  <a:pt x="666004" y="2332430"/>
                  <a:pt x="670322" y="2357272"/>
                  <a:pt x="674476" y="2382114"/>
                </a:cubicBezTo>
                <a:cubicBezTo>
                  <a:pt x="677980" y="2403209"/>
                  <a:pt x="681238" y="2424467"/>
                  <a:pt x="684823" y="2445562"/>
                </a:cubicBezTo>
                <a:cubicBezTo>
                  <a:pt x="686860" y="2457454"/>
                  <a:pt x="689467" y="2469264"/>
                  <a:pt x="691829" y="2481074"/>
                </a:cubicBezTo>
                <a:cubicBezTo>
                  <a:pt x="694843" y="2496061"/>
                  <a:pt x="697695" y="2511047"/>
                  <a:pt x="701035" y="2525952"/>
                </a:cubicBezTo>
                <a:cubicBezTo>
                  <a:pt x="703235" y="2535889"/>
                  <a:pt x="705842" y="2545826"/>
                  <a:pt x="708693" y="2555600"/>
                </a:cubicBezTo>
                <a:cubicBezTo>
                  <a:pt x="713255" y="2571320"/>
                  <a:pt x="717817" y="2587039"/>
                  <a:pt x="723194" y="2602514"/>
                </a:cubicBezTo>
                <a:cubicBezTo>
                  <a:pt x="730201" y="2622795"/>
                  <a:pt x="737859" y="2642832"/>
                  <a:pt x="745598" y="2662868"/>
                </a:cubicBezTo>
                <a:cubicBezTo>
                  <a:pt x="751138" y="2677040"/>
                  <a:pt x="757003" y="2691131"/>
                  <a:pt x="763195" y="2705059"/>
                </a:cubicBezTo>
                <a:cubicBezTo>
                  <a:pt x="772890" y="2727131"/>
                  <a:pt x="783073" y="2748960"/>
                  <a:pt x="793012" y="2770951"/>
                </a:cubicBezTo>
                <a:cubicBezTo>
                  <a:pt x="801648" y="2790010"/>
                  <a:pt x="810283" y="2809069"/>
                  <a:pt x="819000" y="2828128"/>
                </a:cubicBezTo>
                <a:lnTo>
                  <a:pt x="819000" y="2828047"/>
                </a:lnTo>
                <a:cubicBezTo>
                  <a:pt x="824459" y="2840020"/>
                  <a:pt x="830080" y="2851911"/>
                  <a:pt x="835538" y="2863884"/>
                </a:cubicBezTo>
                <a:cubicBezTo>
                  <a:pt x="836353" y="2865676"/>
                  <a:pt x="836435" y="2867712"/>
                  <a:pt x="836923" y="2869748"/>
                </a:cubicBezTo>
                <a:cubicBezTo>
                  <a:pt x="832280" y="2870889"/>
                  <a:pt x="830324" y="2868771"/>
                  <a:pt x="828858" y="2866083"/>
                </a:cubicBezTo>
                <a:cubicBezTo>
                  <a:pt x="821770" y="2853459"/>
                  <a:pt x="814927" y="2840753"/>
                  <a:pt x="807513" y="2828291"/>
                </a:cubicBezTo>
                <a:cubicBezTo>
                  <a:pt x="797900" y="2812164"/>
                  <a:pt x="788043" y="2796200"/>
                  <a:pt x="778185" y="2780318"/>
                </a:cubicBezTo>
                <a:cubicBezTo>
                  <a:pt x="769387" y="2766227"/>
                  <a:pt x="760507" y="2752136"/>
                  <a:pt x="751627" y="2738046"/>
                </a:cubicBezTo>
                <a:cubicBezTo>
                  <a:pt x="743154" y="2724606"/>
                  <a:pt x="734681" y="2711249"/>
                  <a:pt x="726127" y="2697973"/>
                </a:cubicBezTo>
                <a:cubicBezTo>
                  <a:pt x="713744" y="2678832"/>
                  <a:pt x="701279" y="2659692"/>
                  <a:pt x="688815" y="2640551"/>
                </a:cubicBezTo>
                <a:cubicBezTo>
                  <a:pt x="666085" y="2605447"/>
                  <a:pt x="642949" y="2570505"/>
                  <a:pt x="620626" y="2535156"/>
                </a:cubicBezTo>
                <a:cubicBezTo>
                  <a:pt x="601970" y="2505753"/>
                  <a:pt x="584129" y="2475861"/>
                  <a:pt x="566124" y="2445970"/>
                </a:cubicBezTo>
                <a:cubicBezTo>
                  <a:pt x="555778" y="2428702"/>
                  <a:pt x="545595" y="2411354"/>
                  <a:pt x="535818" y="2393761"/>
                </a:cubicBezTo>
                <a:cubicBezTo>
                  <a:pt x="523598" y="2371688"/>
                  <a:pt x="511541" y="2349534"/>
                  <a:pt x="500135" y="2326973"/>
                </a:cubicBezTo>
                <a:cubicBezTo>
                  <a:pt x="490033" y="2307099"/>
                  <a:pt x="480583" y="2286981"/>
                  <a:pt x="471703" y="2266619"/>
                </a:cubicBezTo>
                <a:cubicBezTo>
                  <a:pt x="462416" y="2245280"/>
                  <a:pt x="453699" y="2223614"/>
                  <a:pt x="445471" y="2201786"/>
                </a:cubicBezTo>
                <a:cubicBezTo>
                  <a:pt x="438383" y="2182971"/>
                  <a:pt x="432191" y="2163831"/>
                  <a:pt x="425918" y="2144772"/>
                </a:cubicBezTo>
                <a:cubicBezTo>
                  <a:pt x="419564" y="2125468"/>
                  <a:pt x="413372" y="2106165"/>
                  <a:pt x="407344" y="2086780"/>
                </a:cubicBezTo>
                <a:cubicBezTo>
                  <a:pt x="400337" y="2064218"/>
                  <a:pt x="393576" y="2041657"/>
                  <a:pt x="386977" y="2019096"/>
                </a:cubicBezTo>
                <a:cubicBezTo>
                  <a:pt x="382089" y="2002154"/>
                  <a:pt x="377526" y="1984969"/>
                  <a:pt x="372720" y="1967946"/>
                </a:cubicBezTo>
                <a:cubicBezTo>
                  <a:pt x="372557" y="1967539"/>
                  <a:pt x="372068" y="1967131"/>
                  <a:pt x="370928" y="1965828"/>
                </a:cubicBezTo>
                <a:cubicBezTo>
                  <a:pt x="370276" y="1972996"/>
                  <a:pt x="369624" y="1979349"/>
                  <a:pt x="369135" y="1985702"/>
                </a:cubicBezTo>
                <a:cubicBezTo>
                  <a:pt x="367099" y="2011358"/>
                  <a:pt x="364817" y="2037015"/>
                  <a:pt x="358952" y="2062182"/>
                </a:cubicBezTo>
                <a:cubicBezTo>
                  <a:pt x="351783" y="2093377"/>
                  <a:pt x="342169" y="2123676"/>
                  <a:pt x="330031" y="2153324"/>
                </a:cubicBezTo>
                <a:cubicBezTo>
                  <a:pt x="321721" y="2173605"/>
                  <a:pt x="314226" y="2194292"/>
                  <a:pt x="305590" y="2214492"/>
                </a:cubicBezTo>
                <a:cubicBezTo>
                  <a:pt x="295081" y="2239171"/>
                  <a:pt x="284001" y="2263606"/>
                  <a:pt x="272677" y="2287877"/>
                </a:cubicBezTo>
                <a:cubicBezTo>
                  <a:pt x="262005" y="2310683"/>
                  <a:pt x="250763" y="2333326"/>
                  <a:pt x="239601" y="2355887"/>
                </a:cubicBezTo>
                <a:cubicBezTo>
                  <a:pt x="233165" y="2368919"/>
                  <a:pt x="225996" y="2381544"/>
                  <a:pt x="219723" y="2394657"/>
                </a:cubicBezTo>
                <a:cubicBezTo>
                  <a:pt x="208644" y="2417626"/>
                  <a:pt x="197971" y="2440757"/>
                  <a:pt x="187218" y="2463888"/>
                </a:cubicBezTo>
                <a:cubicBezTo>
                  <a:pt x="182167" y="2474803"/>
                  <a:pt x="177116" y="2485717"/>
                  <a:pt x="172065" y="2496631"/>
                </a:cubicBezTo>
                <a:cubicBezTo>
                  <a:pt x="164488" y="2513002"/>
                  <a:pt x="156830" y="2529292"/>
                  <a:pt x="149172" y="2545582"/>
                </a:cubicBezTo>
                <a:cubicBezTo>
                  <a:pt x="142736" y="2559102"/>
                  <a:pt x="135974" y="2572541"/>
                  <a:pt x="129783" y="2586225"/>
                </a:cubicBezTo>
                <a:cubicBezTo>
                  <a:pt x="116911" y="2614569"/>
                  <a:pt x="103795" y="2642832"/>
                  <a:pt x="91900" y="2671583"/>
                </a:cubicBezTo>
                <a:cubicBezTo>
                  <a:pt x="82613" y="2694144"/>
                  <a:pt x="75118" y="2717439"/>
                  <a:pt x="66645" y="2740407"/>
                </a:cubicBezTo>
                <a:cubicBezTo>
                  <a:pt x="56299" y="2768589"/>
                  <a:pt x="46034" y="2796851"/>
                  <a:pt x="35199" y="2824870"/>
                </a:cubicBezTo>
                <a:cubicBezTo>
                  <a:pt x="29333" y="2840101"/>
                  <a:pt x="21349" y="2854436"/>
                  <a:pt x="12225" y="2868038"/>
                </a:cubicBezTo>
                <a:cubicBezTo>
                  <a:pt x="10921" y="2870074"/>
                  <a:pt x="9373" y="2872111"/>
                  <a:pt x="7418" y="2873414"/>
                </a:cubicBezTo>
                <a:cubicBezTo>
                  <a:pt x="5870" y="2874473"/>
                  <a:pt x="3426" y="2875124"/>
                  <a:pt x="1797" y="2874554"/>
                </a:cubicBezTo>
                <a:cubicBezTo>
                  <a:pt x="738" y="2874228"/>
                  <a:pt x="-77" y="2871459"/>
                  <a:pt x="5" y="2869830"/>
                </a:cubicBezTo>
                <a:cubicBezTo>
                  <a:pt x="249" y="2865839"/>
                  <a:pt x="901" y="2861848"/>
                  <a:pt x="1797" y="2857938"/>
                </a:cubicBezTo>
                <a:cubicBezTo>
                  <a:pt x="6115" y="2838554"/>
                  <a:pt x="10351" y="2819169"/>
                  <a:pt x="14995" y="2799947"/>
                </a:cubicBezTo>
                <a:cubicBezTo>
                  <a:pt x="20860" y="2776001"/>
                  <a:pt x="27215" y="2752136"/>
                  <a:pt x="33081" y="2728190"/>
                </a:cubicBezTo>
                <a:cubicBezTo>
                  <a:pt x="37806" y="2708968"/>
                  <a:pt x="42205" y="2689583"/>
                  <a:pt x="46686" y="2670280"/>
                </a:cubicBezTo>
                <a:cubicBezTo>
                  <a:pt x="50759" y="2653013"/>
                  <a:pt x="55158" y="2635827"/>
                  <a:pt x="58417" y="2618397"/>
                </a:cubicBezTo>
                <a:cubicBezTo>
                  <a:pt x="62572" y="2596324"/>
                  <a:pt x="65831" y="2574007"/>
                  <a:pt x="69089" y="2551772"/>
                </a:cubicBezTo>
                <a:cubicBezTo>
                  <a:pt x="72511" y="2528396"/>
                  <a:pt x="75607" y="2505020"/>
                  <a:pt x="78458" y="2481563"/>
                </a:cubicBezTo>
                <a:cubicBezTo>
                  <a:pt x="81147" y="2459734"/>
                  <a:pt x="83265" y="2437825"/>
                  <a:pt x="85709" y="2415915"/>
                </a:cubicBezTo>
                <a:cubicBezTo>
                  <a:pt x="87827" y="2396937"/>
                  <a:pt x="89212" y="2377878"/>
                  <a:pt x="92308" y="2359145"/>
                </a:cubicBezTo>
                <a:cubicBezTo>
                  <a:pt x="97603" y="2327461"/>
                  <a:pt x="101025" y="2295534"/>
                  <a:pt x="108846" y="2264257"/>
                </a:cubicBezTo>
                <a:cubicBezTo>
                  <a:pt x="115444" y="2238030"/>
                  <a:pt x="121392" y="2211560"/>
                  <a:pt x="127909" y="2185333"/>
                </a:cubicBezTo>
                <a:cubicBezTo>
                  <a:pt x="131820" y="2169776"/>
                  <a:pt x="136219" y="2154301"/>
                  <a:pt x="140537" y="2138826"/>
                </a:cubicBezTo>
                <a:cubicBezTo>
                  <a:pt x="147461" y="2113658"/>
                  <a:pt x="156504" y="2089223"/>
                  <a:pt x="166606" y="2065196"/>
                </a:cubicBezTo>
                <a:cubicBezTo>
                  <a:pt x="176627" y="2041413"/>
                  <a:pt x="186566" y="2017630"/>
                  <a:pt x="197971" y="1994498"/>
                </a:cubicBezTo>
                <a:cubicBezTo>
                  <a:pt x="209132" y="1971937"/>
                  <a:pt x="221923" y="1950109"/>
                  <a:pt x="234225" y="1928117"/>
                </a:cubicBezTo>
                <a:cubicBezTo>
                  <a:pt x="241394" y="1915248"/>
                  <a:pt x="248889" y="1902542"/>
                  <a:pt x="256465" y="1889918"/>
                </a:cubicBezTo>
                <a:cubicBezTo>
                  <a:pt x="263064" y="1878922"/>
                  <a:pt x="270233" y="1868252"/>
                  <a:pt x="276914" y="1857338"/>
                </a:cubicBezTo>
                <a:cubicBezTo>
                  <a:pt x="283431" y="1846587"/>
                  <a:pt x="287097" y="1835103"/>
                  <a:pt x="284979" y="1822234"/>
                </a:cubicBezTo>
                <a:cubicBezTo>
                  <a:pt x="282616" y="1807736"/>
                  <a:pt x="280254" y="1793156"/>
                  <a:pt x="278054" y="1778577"/>
                </a:cubicBezTo>
                <a:cubicBezTo>
                  <a:pt x="275284" y="1760251"/>
                  <a:pt x="271863" y="1742006"/>
                  <a:pt x="270070" y="1723599"/>
                </a:cubicBezTo>
                <a:cubicBezTo>
                  <a:pt x="267708" y="1698757"/>
                  <a:pt x="265916" y="1673834"/>
                  <a:pt x="264938" y="1648910"/>
                </a:cubicBezTo>
                <a:cubicBezTo>
                  <a:pt x="263960" y="1622195"/>
                  <a:pt x="264286" y="1595398"/>
                  <a:pt x="263797" y="1568602"/>
                </a:cubicBezTo>
                <a:cubicBezTo>
                  <a:pt x="263146" y="1536429"/>
                  <a:pt x="262087" y="1504257"/>
                  <a:pt x="261435" y="1472085"/>
                </a:cubicBezTo>
                <a:cubicBezTo>
                  <a:pt x="261027" y="1450990"/>
                  <a:pt x="260783" y="1429813"/>
                  <a:pt x="260620" y="1408636"/>
                </a:cubicBezTo>
                <a:cubicBezTo>
                  <a:pt x="260539" y="1389577"/>
                  <a:pt x="260050" y="1370518"/>
                  <a:pt x="260539" y="1351459"/>
                </a:cubicBezTo>
                <a:cubicBezTo>
                  <a:pt x="260865" y="1336554"/>
                  <a:pt x="262087" y="1321567"/>
                  <a:pt x="263634" y="1306662"/>
                </a:cubicBezTo>
                <a:cubicBezTo>
                  <a:pt x="266404" y="1279539"/>
                  <a:pt x="269500" y="1252417"/>
                  <a:pt x="272840" y="1225294"/>
                </a:cubicBezTo>
                <a:cubicBezTo>
                  <a:pt x="275366" y="1204769"/>
                  <a:pt x="277973" y="1184326"/>
                  <a:pt x="281232" y="1163963"/>
                </a:cubicBezTo>
                <a:cubicBezTo>
                  <a:pt x="284490" y="1144171"/>
                  <a:pt x="288156" y="1124379"/>
                  <a:pt x="292474" y="1104750"/>
                </a:cubicBezTo>
                <a:cubicBezTo>
                  <a:pt x="297118" y="1083736"/>
                  <a:pt x="302413" y="1062967"/>
                  <a:pt x="307953" y="1042197"/>
                </a:cubicBezTo>
                <a:cubicBezTo>
                  <a:pt x="314878" y="1016541"/>
                  <a:pt x="322862" y="991210"/>
                  <a:pt x="331660" y="966124"/>
                </a:cubicBezTo>
                <a:cubicBezTo>
                  <a:pt x="338911" y="945273"/>
                  <a:pt x="347302" y="924992"/>
                  <a:pt x="356834" y="905200"/>
                </a:cubicBezTo>
                <a:cubicBezTo>
                  <a:pt x="364003" y="890458"/>
                  <a:pt x="372231" y="876204"/>
                  <a:pt x="380948" y="862358"/>
                </a:cubicBezTo>
                <a:cubicBezTo>
                  <a:pt x="391539" y="845580"/>
                  <a:pt x="402863" y="829208"/>
                  <a:pt x="414350" y="813000"/>
                </a:cubicBezTo>
                <a:cubicBezTo>
                  <a:pt x="422252" y="801841"/>
                  <a:pt x="430806" y="791172"/>
                  <a:pt x="439442" y="780583"/>
                </a:cubicBezTo>
                <a:cubicBezTo>
                  <a:pt x="450522" y="767063"/>
                  <a:pt x="461764" y="753705"/>
                  <a:pt x="473251" y="740592"/>
                </a:cubicBezTo>
                <a:cubicBezTo>
                  <a:pt x="487019" y="724872"/>
                  <a:pt x="500869" y="709234"/>
                  <a:pt x="515207" y="694003"/>
                </a:cubicBezTo>
                <a:cubicBezTo>
                  <a:pt x="531908" y="676247"/>
                  <a:pt x="549179" y="658980"/>
                  <a:pt x="566206" y="641550"/>
                </a:cubicBezTo>
                <a:cubicBezTo>
                  <a:pt x="582011" y="625423"/>
                  <a:pt x="597978" y="609541"/>
                  <a:pt x="613702" y="593332"/>
                </a:cubicBezTo>
                <a:cubicBezTo>
                  <a:pt x="627551" y="578997"/>
                  <a:pt x="641156" y="564499"/>
                  <a:pt x="654843" y="550083"/>
                </a:cubicBezTo>
                <a:cubicBezTo>
                  <a:pt x="663315" y="541205"/>
                  <a:pt x="672033" y="532490"/>
                  <a:pt x="680342" y="523449"/>
                </a:cubicBezTo>
                <a:cubicBezTo>
                  <a:pt x="683927" y="519539"/>
                  <a:pt x="686615" y="514978"/>
                  <a:pt x="689711" y="510662"/>
                </a:cubicBezTo>
                <a:cubicBezTo>
                  <a:pt x="689304" y="510010"/>
                  <a:pt x="688978" y="509440"/>
                  <a:pt x="688652" y="508870"/>
                </a:cubicBezTo>
                <a:cubicBezTo>
                  <a:pt x="684334" y="509114"/>
                  <a:pt x="680016" y="508951"/>
                  <a:pt x="675862" y="509684"/>
                </a:cubicBezTo>
                <a:cubicBezTo>
                  <a:pt x="658427" y="512698"/>
                  <a:pt x="640912" y="515549"/>
                  <a:pt x="623559" y="519051"/>
                </a:cubicBezTo>
                <a:cubicBezTo>
                  <a:pt x="600259" y="523775"/>
                  <a:pt x="576960" y="529069"/>
                  <a:pt x="553741" y="534282"/>
                </a:cubicBezTo>
                <a:cubicBezTo>
                  <a:pt x="542987" y="536644"/>
                  <a:pt x="532315" y="539169"/>
                  <a:pt x="521724" y="542101"/>
                </a:cubicBezTo>
                <a:cubicBezTo>
                  <a:pt x="506816" y="546173"/>
                  <a:pt x="491744" y="550164"/>
                  <a:pt x="477080" y="555296"/>
                </a:cubicBezTo>
                <a:cubicBezTo>
                  <a:pt x="453373" y="563603"/>
                  <a:pt x="429666" y="572237"/>
                  <a:pt x="406366" y="581685"/>
                </a:cubicBezTo>
                <a:cubicBezTo>
                  <a:pt x="389665" y="588445"/>
                  <a:pt x="373697" y="596753"/>
                  <a:pt x="357404" y="604328"/>
                </a:cubicBezTo>
                <a:cubicBezTo>
                  <a:pt x="356019" y="604979"/>
                  <a:pt x="354471" y="605875"/>
                  <a:pt x="353005" y="605875"/>
                </a:cubicBezTo>
                <a:cubicBezTo>
                  <a:pt x="349909" y="605713"/>
                  <a:pt x="348768" y="602047"/>
                  <a:pt x="351294" y="598952"/>
                </a:cubicBezTo>
                <a:cubicBezTo>
                  <a:pt x="355937" y="593088"/>
                  <a:pt x="360907" y="587468"/>
                  <a:pt x="365958" y="581929"/>
                </a:cubicBezTo>
                <a:cubicBezTo>
                  <a:pt x="373942" y="573214"/>
                  <a:pt x="382089" y="564662"/>
                  <a:pt x="390317" y="556191"/>
                </a:cubicBezTo>
                <a:cubicBezTo>
                  <a:pt x="400419" y="545848"/>
                  <a:pt x="410358" y="535259"/>
                  <a:pt x="421112" y="525567"/>
                </a:cubicBezTo>
                <a:cubicBezTo>
                  <a:pt x="436835" y="511313"/>
                  <a:pt x="452966" y="497548"/>
                  <a:pt x="469341" y="484109"/>
                </a:cubicBezTo>
                <a:cubicBezTo>
                  <a:pt x="487019" y="469693"/>
                  <a:pt x="505268" y="455928"/>
                  <a:pt x="523191" y="441837"/>
                </a:cubicBezTo>
                <a:cubicBezTo>
                  <a:pt x="525391" y="440045"/>
                  <a:pt x="527509" y="438172"/>
                  <a:pt x="528975" y="435484"/>
                </a:cubicBezTo>
                <a:cubicBezTo>
                  <a:pt x="509749" y="443385"/>
                  <a:pt x="490522" y="451204"/>
                  <a:pt x="471296" y="459104"/>
                </a:cubicBezTo>
                <a:cubicBezTo>
                  <a:pt x="450277" y="467738"/>
                  <a:pt x="429096" y="476209"/>
                  <a:pt x="408240" y="485412"/>
                </a:cubicBezTo>
                <a:cubicBezTo>
                  <a:pt x="393331" y="492010"/>
                  <a:pt x="378748" y="499584"/>
                  <a:pt x="364247" y="507078"/>
                </a:cubicBezTo>
                <a:cubicBezTo>
                  <a:pt x="350153" y="514327"/>
                  <a:pt x="336141" y="521820"/>
                  <a:pt x="322373" y="529639"/>
                </a:cubicBezTo>
                <a:cubicBezTo>
                  <a:pt x="305835" y="539087"/>
                  <a:pt x="289541" y="548943"/>
                  <a:pt x="273085" y="558554"/>
                </a:cubicBezTo>
                <a:cubicBezTo>
                  <a:pt x="270804" y="559938"/>
                  <a:pt x="268441" y="561241"/>
                  <a:pt x="265916" y="561974"/>
                </a:cubicBezTo>
                <a:cubicBezTo>
                  <a:pt x="264694" y="562382"/>
                  <a:pt x="262412" y="562056"/>
                  <a:pt x="261679" y="561160"/>
                </a:cubicBezTo>
                <a:cubicBezTo>
                  <a:pt x="260946" y="560182"/>
                  <a:pt x="260946" y="557821"/>
                  <a:pt x="261598" y="556762"/>
                </a:cubicBezTo>
                <a:cubicBezTo>
                  <a:pt x="265182" y="551060"/>
                  <a:pt x="268523" y="545114"/>
                  <a:pt x="273003" y="540228"/>
                </a:cubicBezTo>
                <a:cubicBezTo>
                  <a:pt x="294837" y="516444"/>
                  <a:pt x="316670" y="492743"/>
                  <a:pt x="338992" y="469448"/>
                </a:cubicBezTo>
                <a:cubicBezTo>
                  <a:pt x="351049" y="456824"/>
                  <a:pt x="364084" y="445095"/>
                  <a:pt x="376712" y="433041"/>
                </a:cubicBezTo>
                <a:cubicBezTo>
                  <a:pt x="399604" y="411131"/>
                  <a:pt x="422904" y="389628"/>
                  <a:pt x="447752" y="369918"/>
                </a:cubicBezTo>
                <a:cubicBezTo>
                  <a:pt x="448240" y="369511"/>
                  <a:pt x="448403" y="368615"/>
                  <a:pt x="449299" y="366741"/>
                </a:cubicBezTo>
                <a:cubicBezTo>
                  <a:pt x="438138" y="372524"/>
                  <a:pt x="427955" y="377574"/>
                  <a:pt x="417934" y="382950"/>
                </a:cubicBezTo>
                <a:cubicBezTo>
                  <a:pt x="390480" y="397692"/>
                  <a:pt x="363107" y="412353"/>
                  <a:pt x="335815" y="427339"/>
                </a:cubicBezTo>
                <a:cubicBezTo>
                  <a:pt x="301924" y="445910"/>
                  <a:pt x="269337" y="466761"/>
                  <a:pt x="236994" y="487856"/>
                </a:cubicBezTo>
                <a:cubicBezTo>
                  <a:pt x="228196" y="493557"/>
                  <a:pt x="220131" y="500317"/>
                  <a:pt x="211658" y="506589"/>
                </a:cubicBezTo>
                <a:cubicBezTo>
                  <a:pt x="205385" y="511232"/>
                  <a:pt x="199030" y="515793"/>
                  <a:pt x="192757" y="520354"/>
                </a:cubicBezTo>
                <a:cubicBezTo>
                  <a:pt x="190639" y="521902"/>
                  <a:pt x="188521" y="522797"/>
                  <a:pt x="186240" y="520598"/>
                </a:cubicBezTo>
                <a:cubicBezTo>
                  <a:pt x="183959" y="518399"/>
                  <a:pt x="184855" y="516200"/>
                  <a:pt x="186484" y="514164"/>
                </a:cubicBezTo>
                <a:cubicBezTo>
                  <a:pt x="196831" y="500806"/>
                  <a:pt x="207096" y="487367"/>
                  <a:pt x="217605" y="474091"/>
                </a:cubicBezTo>
                <a:cubicBezTo>
                  <a:pt x="228929" y="459756"/>
                  <a:pt x="240253" y="445421"/>
                  <a:pt x="251822" y="431330"/>
                </a:cubicBezTo>
                <a:cubicBezTo>
                  <a:pt x="258502" y="423185"/>
                  <a:pt x="265427" y="415366"/>
                  <a:pt x="272514" y="407629"/>
                </a:cubicBezTo>
                <a:cubicBezTo>
                  <a:pt x="283431" y="395737"/>
                  <a:pt x="294103" y="383601"/>
                  <a:pt x="305590" y="372361"/>
                </a:cubicBezTo>
                <a:cubicBezTo>
                  <a:pt x="318381" y="359818"/>
                  <a:pt x="331986" y="347927"/>
                  <a:pt x="345347" y="335954"/>
                </a:cubicBezTo>
                <a:cubicBezTo>
                  <a:pt x="354064" y="328134"/>
                  <a:pt x="363107" y="320641"/>
                  <a:pt x="371987" y="312985"/>
                </a:cubicBezTo>
                <a:cubicBezTo>
                  <a:pt x="371742" y="312496"/>
                  <a:pt x="371579" y="312008"/>
                  <a:pt x="371335" y="311519"/>
                </a:cubicBezTo>
                <a:cubicBezTo>
                  <a:pt x="367017" y="312904"/>
                  <a:pt x="362618" y="314207"/>
                  <a:pt x="358300" y="315836"/>
                </a:cubicBezTo>
                <a:cubicBezTo>
                  <a:pt x="342577" y="321781"/>
                  <a:pt x="326853" y="327972"/>
                  <a:pt x="311130" y="333999"/>
                </a:cubicBezTo>
                <a:cubicBezTo>
                  <a:pt x="291333" y="341574"/>
                  <a:pt x="271292" y="348578"/>
                  <a:pt x="251822" y="356886"/>
                </a:cubicBezTo>
                <a:cubicBezTo>
                  <a:pt x="230884" y="365764"/>
                  <a:pt x="210354" y="375782"/>
                  <a:pt x="189825" y="385556"/>
                </a:cubicBezTo>
                <a:cubicBezTo>
                  <a:pt x="176708" y="391828"/>
                  <a:pt x="163918" y="398751"/>
                  <a:pt x="150964" y="405185"/>
                </a:cubicBezTo>
                <a:cubicBezTo>
                  <a:pt x="123673" y="418706"/>
                  <a:pt x="98499" y="435566"/>
                  <a:pt x="73652" y="453077"/>
                </a:cubicBezTo>
                <a:cubicBezTo>
                  <a:pt x="68356" y="456824"/>
                  <a:pt x="63061" y="460570"/>
                  <a:pt x="57602" y="463910"/>
                </a:cubicBezTo>
                <a:cubicBezTo>
                  <a:pt x="56054" y="464806"/>
                  <a:pt x="52714" y="465295"/>
                  <a:pt x="51981" y="464399"/>
                </a:cubicBezTo>
                <a:cubicBezTo>
                  <a:pt x="50678" y="462932"/>
                  <a:pt x="50026" y="460000"/>
                  <a:pt x="50596" y="458127"/>
                </a:cubicBezTo>
                <a:cubicBezTo>
                  <a:pt x="51818" y="454380"/>
                  <a:pt x="53610" y="450552"/>
                  <a:pt x="56054" y="447457"/>
                </a:cubicBezTo>
                <a:cubicBezTo>
                  <a:pt x="67704" y="432389"/>
                  <a:pt x="79110" y="416995"/>
                  <a:pt x="91574" y="402579"/>
                </a:cubicBezTo>
                <a:cubicBezTo>
                  <a:pt x="109090" y="382298"/>
                  <a:pt x="127583" y="362832"/>
                  <a:pt x="145506" y="342958"/>
                </a:cubicBezTo>
                <a:cubicBezTo>
                  <a:pt x="167828" y="318198"/>
                  <a:pt x="192269" y="295555"/>
                  <a:pt x="216953" y="273238"/>
                </a:cubicBezTo>
                <a:cubicBezTo>
                  <a:pt x="237076" y="255075"/>
                  <a:pt x="257117" y="236830"/>
                  <a:pt x="277728" y="219237"/>
                </a:cubicBezTo>
                <a:cubicBezTo>
                  <a:pt x="302006" y="198468"/>
                  <a:pt x="327179" y="178839"/>
                  <a:pt x="354390" y="162060"/>
                </a:cubicBezTo>
                <a:cubicBezTo>
                  <a:pt x="371824" y="151390"/>
                  <a:pt x="389747" y="141616"/>
                  <a:pt x="407751" y="131924"/>
                </a:cubicBezTo>
                <a:cubicBezTo>
                  <a:pt x="420460" y="125001"/>
                  <a:pt x="433413" y="118322"/>
                  <a:pt x="446693" y="112621"/>
                </a:cubicBezTo>
                <a:cubicBezTo>
                  <a:pt x="458180" y="107734"/>
                  <a:pt x="470237" y="103906"/>
                  <a:pt x="482213" y="100240"/>
                </a:cubicBezTo>
                <a:cubicBezTo>
                  <a:pt x="495247" y="96249"/>
                  <a:pt x="508364" y="92177"/>
                  <a:pt x="521724" y="89408"/>
                </a:cubicBezTo>
                <a:cubicBezTo>
                  <a:pt x="538670" y="85905"/>
                  <a:pt x="555859" y="83136"/>
                  <a:pt x="573049" y="81100"/>
                </a:cubicBezTo>
                <a:cubicBezTo>
                  <a:pt x="585677" y="79552"/>
                  <a:pt x="598630" y="78901"/>
                  <a:pt x="611339" y="79471"/>
                </a:cubicBezTo>
                <a:close/>
                <a:moveTo>
                  <a:pt x="2821306" y="771"/>
                </a:moveTo>
                <a:cubicBezTo>
                  <a:pt x="2823455" y="-186"/>
                  <a:pt x="2826001" y="-389"/>
                  <a:pt x="2829381" y="954"/>
                </a:cubicBezTo>
                <a:cubicBezTo>
                  <a:pt x="2828078" y="3724"/>
                  <a:pt x="2827345" y="6493"/>
                  <a:pt x="2825715" y="8611"/>
                </a:cubicBezTo>
                <a:cubicBezTo>
                  <a:pt x="2805511" y="34837"/>
                  <a:pt x="2788810" y="63263"/>
                  <a:pt x="2772843" y="92177"/>
                </a:cubicBezTo>
                <a:cubicBezTo>
                  <a:pt x="2758016" y="118974"/>
                  <a:pt x="2743759" y="146097"/>
                  <a:pt x="2729909" y="173382"/>
                </a:cubicBezTo>
                <a:cubicBezTo>
                  <a:pt x="2720215" y="192522"/>
                  <a:pt x="2710764" y="211989"/>
                  <a:pt x="2702699" y="231862"/>
                </a:cubicBezTo>
                <a:cubicBezTo>
                  <a:pt x="2694552" y="251899"/>
                  <a:pt x="2687709" y="272505"/>
                  <a:pt x="2681354" y="293275"/>
                </a:cubicBezTo>
                <a:cubicBezTo>
                  <a:pt x="2675000" y="314289"/>
                  <a:pt x="2669297" y="335547"/>
                  <a:pt x="2664491" y="356968"/>
                </a:cubicBezTo>
                <a:cubicBezTo>
                  <a:pt x="2659603" y="378633"/>
                  <a:pt x="2656100" y="400624"/>
                  <a:pt x="2652107" y="422453"/>
                </a:cubicBezTo>
                <a:cubicBezTo>
                  <a:pt x="2649500" y="436462"/>
                  <a:pt x="2646731" y="450390"/>
                  <a:pt x="2644775" y="464480"/>
                </a:cubicBezTo>
                <a:cubicBezTo>
                  <a:pt x="2641680" y="486797"/>
                  <a:pt x="2638991" y="509196"/>
                  <a:pt x="2636384" y="531513"/>
                </a:cubicBezTo>
                <a:cubicBezTo>
                  <a:pt x="2634510" y="547151"/>
                  <a:pt x="2632718" y="562789"/>
                  <a:pt x="2631496" y="578428"/>
                </a:cubicBezTo>
                <a:cubicBezTo>
                  <a:pt x="2629867" y="598708"/>
                  <a:pt x="2628645" y="618989"/>
                  <a:pt x="2627667" y="639351"/>
                </a:cubicBezTo>
                <a:cubicBezTo>
                  <a:pt x="2626608" y="660772"/>
                  <a:pt x="2625712" y="682193"/>
                  <a:pt x="2625305" y="703614"/>
                </a:cubicBezTo>
                <a:cubicBezTo>
                  <a:pt x="2625060" y="718927"/>
                  <a:pt x="2625875" y="734321"/>
                  <a:pt x="2626119" y="749633"/>
                </a:cubicBezTo>
                <a:cubicBezTo>
                  <a:pt x="2626364" y="762991"/>
                  <a:pt x="2626364" y="776430"/>
                  <a:pt x="2626852" y="789787"/>
                </a:cubicBezTo>
                <a:cubicBezTo>
                  <a:pt x="2627178" y="799154"/>
                  <a:pt x="2628319" y="808439"/>
                  <a:pt x="2629052" y="817806"/>
                </a:cubicBezTo>
                <a:cubicBezTo>
                  <a:pt x="2631007" y="843299"/>
                  <a:pt x="2632637" y="868711"/>
                  <a:pt x="2635081" y="894123"/>
                </a:cubicBezTo>
                <a:cubicBezTo>
                  <a:pt x="2636873" y="912775"/>
                  <a:pt x="2639806" y="931346"/>
                  <a:pt x="2642168" y="949916"/>
                </a:cubicBezTo>
                <a:cubicBezTo>
                  <a:pt x="2643472" y="960830"/>
                  <a:pt x="2644531" y="971744"/>
                  <a:pt x="2645997" y="982659"/>
                </a:cubicBezTo>
                <a:cubicBezTo>
                  <a:pt x="2648767" y="1003021"/>
                  <a:pt x="2651700" y="1023464"/>
                  <a:pt x="2654633" y="1043827"/>
                </a:cubicBezTo>
                <a:cubicBezTo>
                  <a:pt x="2658218" y="1069076"/>
                  <a:pt x="2661884" y="1094325"/>
                  <a:pt x="2665550" y="1119574"/>
                </a:cubicBezTo>
                <a:cubicBezTo>
                  <a:pt x="2669053" y="1143520"/>
                  <a:pt x="2672882" y="1167385"/>
                  <a:pt x="2675815" y="1191331"/>
                </a:cubicBezTo>
                <a:cubicBezTo>
                  <a:pt x="2677933" y="1208028"/>
                  <a:pt x="2679073" y="1224969"/>
                  <a:pt x="2679970" y="1241829"/>
                </a:cubicBezTo>
                <a:cubicBezTo>
                  <a:pt x="2680866" y="1257304"/>
                  <a:pt x="2681191" y="1272942"/>
                  <a:pt x="2681191" y="1288499"/>
                </a:cubicBezTo>
                <a:cubicBezTo>
                  <a:pt x="2681191" y="1313748"/>
                  <a:pt x="2680051" y="1338916"/>
                  <a:pt x="2676874" y="1364002"/>
                </a:cubicBezTo>
                <a:cubicBezTo>
                  <a:pt x="2673126" y="1393243"/>
                  <a:pt x="2669379" y="1422483"/>
                  <a:pt x="2664979" y="1451641"/>
                </a:cubicBezTo>
                <a:cubicBezTo>
                  <a:pt x="2661721" y="1473144"/>
                  <a:pt x="2657892" y="1494565"/>
                  <a:pt x="2653574" y="1515823"/>
                </a:cubicBezTo>
                <a:cubicBezTo>
                  <a:pt x="2649175" y="1537407"/>
                  <a:pt x="2644124" y="1558828"/>
                  <a:pt x="2638910" y="1580249"/>
                </a:cubicBezTo>
                <a:cubicBezTo>
                  <a:pt x="2633451" y="1602648"/>
                  <a:pt x="2628156" y="1625046"/>
                  <a:pt x="2621313" y="1647037"/>
                </a:cubicBezTo>
                <a:cubicBezTo>
                  <a:pt x="2615366" y="1666178"/>
                  <a:pt x="2609011" y="1685237"/>
                  <a:pt x="2601516" y="1703889"/>
                </a:cubicBezTo>
                <a:cubicBezTo>
                  <a:pt x="2588400" y="1736631"/>
                  <a:pt x="2573410" y="1768315"/>
                  <a:pt x="2554509" y="1798125"/>
                </a:cubicBezTo>
                <a:cubicBezTo>
                  <a:pt x="2546932" y="1810098"/>
                  <a:pt x="2539682" y="1822397"/>
                  <a:pt x="2531372" y="1833881"/>
                </a:cubicBezTo>
                <a:cubicBezTo>
                  <a:pt x="2521270" y="1847728"/>
                  <a:pt x="2510435" y="1860922"/>
                  <a:pt x="2499518" y="1874117"/>
                </a:cubicBezTo>
                <a:cubicBezTo>
                  <a:pt x="2488765" y="1887149"/>
                  <a:pt x="2477848" y="1900018"/>
                  <a:pt x="2466279" y="1912398"/>
                </a:cubicBezTo>
                <a:cubicBezTo>
                  <a:pt x="2455118" y="1924371"/>
                  <a:pt x="2443143" y="1935530"/>
                  <a:pt x="2431411" y="1946932"/>
                </a:cubicBezTo>
                <a:cubicBezTo>
                  <a:pt x="2419191" y="1958743"/>
                  <a:pt x="2406971" y="1970308"/>
                  <a:pt x="2394588" y="1981874"/>
                </a:cubicBezTo>
                <a:cubicBezTo>
                  <a:pt x="2378702" y="1996698"/>
                  <a:pt x="2362326" y="2011033"/>
                  <a:pt x="2346766" y="2026182"/>
                </a:cubicBezTo>
                <a:cubicBezTo>
                  <a:pt x="2328354" y="2044101"/>
                  <a:pt x="2310187" y="2062508"/>
                  <a:pt x="2292509" y="2081160"/>
                </a:cubicBezTo>
                <a:cubicBezTo>
                  <a:pt x="2271245" y="2103559"/>
                  <a:pt x="2250634" y="2126609"/>
                  <a:pt x="2229616" y="2149252"/>
                </a:cubicBezTo>
                <a:cubicBezTo>
                  <a:pt x="2210471" y="2169940"/>
                  <a:pt x="2192303" y="2191442"/>
                  <a:pt x="2175358" y="2214004"/>
                </a:cubicBezTo>
                <a:cubicBezTo>
                  <a:pt x="2168433" y="2223207"/>
                  <a:pt x="2162567" y="2233144"/>
                  <a:pt x="2156131" y="2242755"/>
                </a:cubicBezTo>
                <a:cubicBezTo>
                  <a:pt x="2148392" y="2254321"/>
                  <a:pt x="2140571" y="2265805"/>
                  <a:pt x="2132750" y="2277289"/>
                </a:cubicBezTo>
                <a:cubicBezTo>
                  <a:pt x="2119471" y="2296837"/>
                  <a:pt x="2107821" y="2317362"/>
                  <a:pt x="2097638" y="2338783"/>
                </a:cubicBezTo>
                <a:cubicBezTo>
                  <a:pt x="2097230" y="2339679"/>
                  <a:pt x="2097067" y="2340738"/>
                  <a:pt x="2096742" y="2341715"/>
                </a:cubicBezTo>
                <a:cubicBezTo>
                  <a:pt x="2097149" y="2341960"/>
                  <a:pt x="2097475" y="2342286"/>
                  <a:pt x="2097882" y="2342530"/>
                </a:cubicBezTo>
                <a:cubicBezTo>
                  <a:pt x="2111813" y="2331127"/>
                  <a:pt x="2125500" y="2319561"/>
                  <a:pt x="2139593" y="2308484"/>
                </a:cubicBezTo>
                <a:cubicBezTo>
                  <a:pt x="2160694" y="2291869"/>
                  <a:pt x="2180979" y="2274357"/>
                  <a:pt x="2200613" y="2256031"/>
                </a:cubicBezTo>
                <a:cubicBezTo>
                  <a:pt x="2219758" y="2238112"/>
                  <a:pt x="2239636" y="2220764"/>
                  <a:pt x="2258944" y="2203008"/>
                </a:cubicBezTo>
                <a:cubicBezTo>
                  <a:pt x="2270431" y="2192420"/>
                  <a:pt x="2281836" y="2181831"/>
                  <a:pt x="2292672" y="2170673"/>
                </a:cubicBezTo>
                <a:cubicBezTo>
                  <a:pt x="2313446" y="2149252"/>
                  <a:pt x="2331369" y="2125550"/>
                  <a:pt x="2345788" y="2099323"/>
                </a:cubicBezTo>
                <a:cubicBezTo>
                  <a:pt x="2349047" y="2093378"/>
                  <a:pt x="2352876" y="2087839"/>
                  <a:pt x="2356298" y="2082056"/>
                </a:cubicBezTo>
                <a:cubicBezTo>
                  <a:pt x="2357764" y="2079613"/>
                  <a:pt x="2359557" y="2078310"/>
                  <a:pt x="2362245" y="2079287"/>
                </a:cubicBezTo>
                <a:cubicBezTo>
                  <a:pt x="2365259" y="2080427"/>
                  <a:pt x="2364933" y="2083115"/>
                  <a:pt x="2364119" y="2085477"/>
                </a:cubicBezTo>
                <a:cubicBezTo>
                  <a:pt x="2360371" y="2096636"/>
                  <a:pt x="2356868" y="2107957"/>
                  <a:pt x="2352469" y="2118871"/>
                </a:cubicBezTo>
                <a:cubicBezTo>
                  <a:pt x="2346033" y="2134672"/>
                  <a:pt x="2339027" y="2150310"/>
                  <a:pt x="2332021" y="2165949"/>
                </a:cubicBezTo>
                <a:cubicBezTo>
                  <a:pt x="2324851" y="2181913"/>
                  <a:pt x="2317682" y="2197795"/>
                  <a:pt x="2310350" y="2213596"/>
                </a:cubicBezTo>
                <a:cubicBezTo>
                  <a:pt x="2297723" y="2240882"/>
                  <a:pt x="2285177" y="2268167"/>
                  <a:pt x="2272223" y="2295290"/>
                </a:cubicBezTo>
                <a:cubicBezTo>
                  <a:pt x="2262528" y="2315652"/>
                  <a:pt x="2252345" y="2335607"/>
                  <a:pt x="2242406" y="2355806"/>
                </a:cubicBezTo>
                <a:cubicBezTo>
                  <a:pt x="2241591" y="2357435"/>
                  <a:pt x="2241510" y="2359308"/>
                  <a:pt x="2240858" y="2362322"/>
                </a:cubicBezTo>
                <a:cubicBezTo>
                  <a:pt x="2243139" y="2360856"/>
                  <a:pt x="2244606" y="2360286"/>
                  <a:pt x="2245583" y="2359308"/>
                </a:cubicBezTo>
                <a:cubicBezTo>
                  <a:pt x="2260818" y="2343426"/>
                  <a:pt x="2275971" y="2327543"/>
                  <a:pt x="2291205" y="2311579"/>
                </a:cubicBezTo>
                <a:cubicBezTo>
                  <a:pt x="2304729" y="2297489"/>
                  <a:pt x="2318497" y="2283561"/>
                  <a:pt x="2331695" y="2269144"/>
                </a:cubicBezTo>
                <a:cubicBezTo>
                  <a:pt x="2346277" y="2253099"/>
                  <a:pt x="2360860" y="2236891"/>
                  <a:pt x="2374628" y="2220112"/>
                </a:cubicBezTo>
                <a:cubicBezTo>
                  <a:pt x="2390351" y="2200890"/>
                  <a:pt x="2405342" y="2180935"/>
                  <a:pt x="2420413" y="2161143"/>
                </a:cubicBezTo>
                <a:cubicBezTo>
                  <a:pt x="2426442" y="2153243"/>
                  <a:pt x="2431574" y="2144690"/>
                  <a:pt x="2437277" y="2136546"/>
                </a:cubicBezTo>
                <a:cubicBezTo>
                  <a:pt x="2439558" y="2133206"/>
                  <a:pt x="2442083" y="2130030"/>
                  <a:pt x="2444935" y="2127179"/>
                </a:cubicBezTo>
                <a:cubicBezTo>
                  <a:pt x="2446157" y="2125957"/>
                  <a:pt x="2448438" y="2125713"/>
                  <a:pt x="2450312" y="2124980"/>
                </a:cubicBezTo>
                <a:cubicBezTo>
                  <a:pt x="2450963" y="2126935"/>
                  <a:pt x="2452511" y="2129134"/>
                  <a:pt x="2452104" y="2130763"/>
                </a:cubicBezTo>
                <a:cubicBezTo>
                  <a:pt x="2450719" y="2136464"/>
                  <a:pt x="2449008" y="2142166"/>
                  <a:pt x="2446646" y="2147541"/>
                </a:cubicBezTo>
                <a:cubicBezTo>
                  <a:pt x="2434589" y="2174501"/>
                  <a:pt x="2420902" y="2200646"/>
                  <a:pt x="2405912" y="2226058"/>
                </a:cubicBezTo>
                <a:cubicBezTo>
                  <a:pt x="2394588" y="2245198"/>
                  <a:pt x="2382612" y="2264013"/>
                  <a:pt x="2370881" y="2282909"/>
                </a:cubicBezTo>
                <a:cubicBezTo>
                  <a:pt x="2354587" y="2309054"/>
                  <a:pt x="2338131" y="2335200"/>
                  <a:pt x="2321837" y="2361345"/>
                </a:cubicBezTo>
                <a:cubicBezTo>
                  <a:pt x="2317519" y="2368349"/>
                  <a:pt x="2313446" y="2375517"/>
                  <a:pt x="2309291" y="2382603"/>
                </a:cubicBezTo>
                <a:cubicBezTo>
                  <a:pt x="2309698" y="2383092"/>
                  <a:pt x="2310187" y="2383499"/>
                  <a:pt x="2310676" y="2383987"/>
                </a:cubicBezTo>
                <a:cubicBezTo>
                  <a:pt x="2314098" y="2381707"/>
                  <a:pt x="2317764" y="2379752"/>
                  <a:pt x="2320859" y="2377064"/>
                </a:cubicBezTo>
                <a:cubicBezTo>
                  <a:pt x="2336827" y="2363137"/>
                  <a:pt x="2352713" y="2348965"/>
                  <a:pt x="2368600" y="2334955"/>
                </a:cubicBezTo>
                <a:cubicBezTo>
                  <a:pt x="2382938" y="2322412"/>
                  <a:pt x="2397276" y="2309869"/>
                  <a:pt x="2411615" y="2297244"/>
                </a:cubicBezTo>
                <a:cubicBezTo>
                  <a:pt x="2431167" y="2280059"/>
                  <a:pt x="2450556" y="2262629"/>
                  <a:pt x="2470271" y="2245687"/>
                </a:cubicBezTo>
                <a:cubicBezTo>
                  <a:pt x="2483714" y="2234203"/>
                  <a:pt x="2497563" y="2223207"/>
                  <a:pt x="2511250" y="2212049"/>
                </a:cubicBezTo>
                <a:cubicBezTo>
                  <a:pt x="2517930" y="2206673"/>
                  <a:pt x="2524529" y="2201135"/>
                  <a:pt x="2531372" y="2196003"/>
                </a:cubicBezTo>
                <a:cubicBezTo>
                  <a:pt x="2533572" y="2194293"/>
                  <a:pt x="2536423" y="2193560"/>
                  <a:pt x="2538623" y="2192582"/>
                </a:cubicBezTo>
                <a:cubicBezTo>
                  <a:pt x="2543022" y="2195922"/>
                  <a:pt x="2541882" y="2199424"/>
                  <a:pt x="2540252" y="2202519"/>
                </a:cubicBezTo>
                <a:cubicBezTo>
                  <a:pt x="2536993" y="2208628"/>
                  <a:pt x="2533653" y="2214818"/>
                  <a:pt x="2529743" y="2220601"/>
                </a:cubicBezTo>
                <a:cubicBezTo>
                  <a:pt x="2521107" y="2233225"/>
                  <a:pt x="2512064" y="2245443"/>
                  <a:pt x="2503266" y="2257904"/>
                </a:cubicBezTo>
                <a:cubicBezTo>
                  <a:pt x="2494467" y="2270366"/>
                  <a:pt x="2486239" y="2283317"/>
                  <a:pt x="2476870" y="2295290"/>
                </a:cubicBezTo>
                <a:cubicBezTo>
                  <a:pt x="2464650" y="2310928"/>
                  <a:pt x="2451615" y="2325996"/>
                  <a:pt x="2438662" y="2341064"/>
                </a:cubicBezTo>
                <a:cubicBezTo>
                  <a:pt x="2423020" y="2359146"/>
                  <a:pt x="2407134" y="2376983"/>
                  <a:pt x="2391329" y="2394902"/>
                </a:cubicBezTo>
                <a:cubicBezTo>
                  <a:pt x="2388070" y="2398730"/>
                  <a:pt x="2384649" y="2402313"/>
                  <a:pt x="2382205" y="2407200"/>
                </a:cubicBezTo>
                <a:cubicBezTo>
                  <a:pt x="2387907" y="2403535"/>
                  <a:pt x="2393610" y="2400033"/>
                  <a:pt x="2399232" y="2396368"/>
                </a:cubicBezTo>
                <a:cubicBezTo>
                  <a:pt x="2411044" y="2388467"/>
                  <a:pt x="2422857" y="2380485"/>
                  <a:pt x="2434751" y="2372666"/>
                </a:cubicBezTo>
                <a:cubicBezTo>
                  <a:pt x="2451371" y="2361752"/>
                  <a:pt x="2468072" y="2351001"/>
                  <a:pt x="2484691" y="2340087"/>
                </a:cubicBezTo>
                <a:cubicBezTo>
                  <a:pt x="2502777" y="2328114"/>
                  <a:pt x="2520700" y="2315978"/>
                  <a:pt x="2538786" y="2304005"/>
                </a:cubicBezTo>
                <a:cubicBezTo>
                  <a:pt x="2559805" y="2290077"/>
                  <a:pt x="2580823" y="2276149"/>
                  <a:pt x="2601923" y="2262384"/>
                </a:cubicBezTo>
                <a:cubicBezTo>
                  <a:pt x="2607056" y="2259045"/>
                  <a:pt x="2612677" y="2256276"/>
                  <a:pt x="2618135" y="2253425"/>
                </a:cubicBezTo>
                <a:cubicBezTo>
                  <a:pt x="2619765" y="2252610"/>
                  <a:pt x="2621720" y="2251959"/>
                  <a:pt x="2623512" y="2251959"/>
                </a:cubicBezTo>
                <a:cubicBezTo>
                  <a:pt x="2627586" y="2251877"/>
                  <a:pt x="2629297" y="2254810"/>
                  <a:pt x="2627178" y="2258312"/>
                </a:cubicBezTo>
                <a:cubicBezTo>
                  <a:pt x="2624246" y="2263117"/>
                  <a:pt x="2621068" y="2267760"/>
                  <a:pt x="2617810" y="2272402"/>
                </a:cubicBezTo>
                <a:cubicBezTo>
                  <a:pt x="2611781" y="2280955"/>
                  <a:pt x="2605997" y="2289670"/>
                  <a:pt x="2599479" y="2297896"/>
                </a:cubicBezTo>
                <a:cubicBezTo>
                  <a:pt x="2587666" y="2312882"/>
                  <a:pt x="2575691" y="2327706"/>
                  <a:pt x="2563389" y="2342204"/>
                </a:cubicBezTo>
                <a:cubicBezTo>
                  <a:pt x="2544651" y="2364277"/>
                  <a:pt x="2525669" y="2386186"/>
                  <a:pt x="2506525" y="2407933"/>
                </a:cubicBezTo>
                <a:cubicBezTo>
                  <a:pt x="2499274" y="2416241"/>
                  <a:pt x="2491372" y="2423897"/>
                  <a:pt x="2483795" y="2431879"/>
                </a:cubicBezTo>
                <a:cubicBezTo>
                  <a:pt x="2473693" y="2442549"/>
                  <a:pt x="2463672" y="2453301"/>
                  <a:pt x="2453326" y="2463726"/>
                </a:cubicBezTo>
                <a:cubicBezTo>
                  <a:pt x="2444690" y="2472441"/>
                  <a:pt x="2435729" y="2480993"/>
                  <a:pt x="2426605" y="2489301"/>
                </a:cubicBezTo>
                <a:cubicBezTo>
                  <a:pt x="2415199" y="2499889"/>
                  <a:pt x="2403712" y="2510478"/>
                  <a:pt x="2391736" y="2520414"/>
                </a:cubicBezTo>
                <a:cubicBezTo>
                  <a:pt x="2372265" y="2536541"/>
                  <a:pt x="2351899" y="2551446"/>
                  <a:pt x="2329332" y="2563094"/>
                </a:cubicBezTo>
                <a:cubicBezTo>
                  <a:pt x="2314586" y="2570750"/>
                  <a:pt x="2300330" y="2579302"/>
                  <a:pt x="2285421" y="2586632"/>
                </a:cubicBezTo>
                <a:cubicBezTo>
                  <a:pt x="2268638" y="2594859"/>
                  <a:pt x="2251449" y="2602270"/>
                  <a:pt x="2234341" y="2609845"/>
                </a:cubicBezTo>
                <a:cubicBezTo>
                  <a:pt x="2215440" y="2618153"/>
                  <a:pt x="2196540" y="2626298"/>
                  <a:pt x="2177476" y="2634361"/>
                </a:cubicBezTo>
                <a:cubicBezTo>
                  <a:pt x="2166396" y="2639086"/>
                  <a:pt x="2155154" y="2643239"/>
                  <a:pt x="2143993" y="2647801"/>
                </a:cubicBezTo>
                <a:cubicBezTo>
                  <a:pt x="2136742" y="2650733"/>
                  <a:pt x="2129736" y="2654154"/>
                  <a:pt x="2122485" y="2656923"/>
                </a:cubicBezTo>
                <a:cubicBezTo>
                  <a:pt x="2110835" y="2661484"/>
                  <a:pt x="2099104" y="2666045"/>
                  <a:pt x="2087210" y="2669955"/>
                </a:cubicBezTo>
                <a:cubicBezTo>
                  <a:pt x="2069694" y="2675819"/>
                  <a:pt x="2051934" y="2681357"/>
                  <a:pt x="2034174" y="2686570"/>
                </a:cubicBezTo>
                <a:cubicBezTo>
                  <a:pt x="2017473" y="2691457"/>
                  <a:pt x="2000691" y="2696263"/>
                  <a:pt x="1983746" y="2700172"/>
                </a:cubicBezTo>
                <a:cubicBezTo>
                  <a:pt x="1966474" y="2704163"/>
                  <a:pt x="1949040" y="2707177"/>
                  <a:pt x="1931606" y="2710272"/>
                </a:cubicBezTo>
                <a:cubicBezTo>
                  <a:pt x="1916046" y="2713041"/>
                  <a:pt x="1900404" y="2715729"/>
                  <a:pt x="1884681" y="2717847"/>
                </a:cubicBezTo>
                <a:cubicBezTo>
                  <a:pt x="1867654" y="2720127"/>
                  <a:pt x="1850546" y="2721919"/>
                  <a:pt x="1833519" y="2723792"/>
                </a:cubicBezTo>
                <a:cubicBezTo>
                  <a:pt x="1814537" y="2725829"/>
                  <a:pt x="1795636" y="2727946"/>
                  <a:pt x="1776655" y="2729820"/>
                </a:cubicBezTo>
                <a:cubicBezTo>
                  <a:pt x="1768182" y="2730634"/>
                  <a:pt x="1759628" y="2731041"/>
                  <a:pt x="1751074" y="2731449"/>
                </a:cubicBezTo>
                <a:cubicBezTo>
                  <a:pt x="1734780" y="2732182"/>
                  <a:pt x="1718405" y="2733078"/>
                  <a:pt x="1702112" y="2733485"/>
                </a:cubicBezTo>
                <a:cubicBezTo>
                  <a:pt x="1683129" y="2733974"/>
                  <a:pt x="1664148" y="2734707"/>
                  <a:pt x="1645247" y="2734218"/>
                </a:cubicBezTo>
                <a:cubicBezTo>
                  <a:pt x="1616326" y="2733485"/>
                  <a:pt x="1587405" y="2732752"/>
                  <a:pt x="1558647" y="2728679"/>
                </a:cubicBezTo>
                <a:cubicBezTo>
                  <a:pt x="1532658" y="2725014"/>
                  <a:pt x="1506507" y="2721756"/>
                  <a:pt x="1480519" y="2717928"/>
                </a:cubicBezTo>
                <a:cubicBezTo>
                  <a:pt x="1465611" y="2715729"/>
                  <a:pt x="1450783" y="2713041"/>
                  <a:pt x="1436119" y="2709946"/>
                </a:cubicBezTo>
                <a:cubicBezTo>
                  <a:pt x="1421129" y="2706851"/>
                  <a:pt x="1406302" y="2703023"/>
                  <a:pt x="1391475" y="2699439"/>
                </a:cubicBezTo>
                <a:cubicBezTo>
                  <a:pt x="1372900" y="2695041"/>
                  <a:pt x="1354407" y="2690643"/>
                  <a:pt x="1335914" y="2686082"/>
                </a:cubicBezTo>
                <a:cubicBezTo>
                  <a:pt x="1328093" y="2684127"/>
                  <a:pt x="1320353" y="2681928"/>
                  <a:pt x="1312614" y="2679647"/>
                </a:cubicBezTo>
                <a:cubicBezTo>
                  <a:pt x="1289477" y="2672642"/>
                  <a:pt x="1266422" y="2665801"/>
                  <a:pt x="1243366" y="2658552"/>
                </a:cubicBezTo>
                <a:cubicBezTo>
                  <a:pt x="1226014" y="2653095"/>
                  <a:pt x="1208824" y="2647149"/>
                  <a:pt x="1191553" y="2641448"/>
                </a:cubicBezTo>
                <a:cubicBezTo>
                  <a:pt x="1171675" y="2634850"/>
                  <a:pt x="1151715" y="2628741"/>
                  <a:pt x="1132000" y="2621655"/>
                </a:cubicBezTo>
                <a:cubicBezTo>
                  <a:pt x="1110818" y="2614081"/>
                  <a:pt x="1090288" y="2604877"/>
                  <a:pt x="1070166" y="2594777"/>
                </a:cubicBezTo>
                <a:cubicBezTo>
                  <a:pt x="1048006" y="2583700"/>
                  <a:pt x="1027069" y="2570750"/>
                  <a:pt x="1007028" y="2556496"/>
                </a:cubicBezTo>
                <a:cubicBezTo>
                  <a:pt x="981366" y="2538333"/>
                  <a:pt x="957740" y="2517482"/>
                  <a:pt x="936477" y="2494188"/>
                </a:cubicBezTo>
                <a:cubicBezTo>
                  <a:pt x="923116" y="2479527"/>
                  <a:pt x="910652" y="2464215"/>
                  <a:pt x="898839" y="2448332"/>
                </a:cubicBezTo>
                <a:cubicBezTo>
                  <a:pt x="884256" y="2428703"/>
                  <a:pt x="871058" y="2408096"/>
                  <a:pt x="859653" y="2386431"/>
                </a:cubicBezTo>
                <a:cubicBezTo>
                  <a:pt x="851588" y="2371037"/>
                  <a:pt x="843196" y="2355725"/>
                  <a:pt x="836027" y="2339842"/>
                </a:cubicBezTo>
                <a:cubicBezTo>
                  <a:pt x="824866" y="2315163"/>
                  <a:pt x="814438" y="2290158"/>
                  <a:pt x="806780" y="2264095"/>
                </a:cubicBezTo>
                <a:cubicBezTo>
                  <a:pt x="799856" y="2240556"/>
                  <a:pt x="792523" y="2217017"/>
                  <a:pt x="786495" y="2193153"/>
                </a:cubicBezTo>
                <a:cubicBezTo>
                  <a:pt x="780711" y="2170266"/>
                  <a:pt x="776719" y="2146971"/>
                  <a:pt x="771505" y="2123921"/>
                </a:cubicBezTo>
                <a:cubicBezTo>
                  <a:pt x="766209" y="2100382"/>
                  <a:pt x="761077" y="2076762"/>
                  <a:pt x="754722" y="2053468"/>
                </a:cubicBezTo>
                <a:cubicBezTo>
                  <a:pt x="747798" y="2028137"/>
                  <a:pt x="739814" y="2003051"/>
                  <a:pt x="731667" y="1978046"/>
                </a:cubicBezTo>
                <a:cubicBezTo>
                  <a:pt x="723276" y="1952471"/>
                  <a:pt x="714151" y="1927222"/>
                  <a:pt x="705272" y="1901891"/>
                </a:cubicBezTo>
                <a:cubicBezTo>
                  <a:pt x="698102" y="1881447"/>
                  <a:pt x="691666" y="1860678"/>
                  <a:pt x="683438" y="1840560"/>
                </a:cubicBezTo>
                <a:cubicBezTo>
                  <a:pt x="671951" y="1812460"/>
                  <a:pt x="659242" y="1785012"/>
                  <a:pt x="647022" y="1757238"/>
                </a:cubicBezTo>
                <a:cubicBezTo>
                  <a:pt x="646452" y="1756016"/>
                  <a:pt x="645800" y="1754794"/>
                  <a:pt x="645311" y="1753573"/>
                </a:cubicBezTo>
                <a:cubicBezTo>
                  <a:pt x="637001" y="1730767"/>
                  <a:pt x="624455" y="1710079"/>
                  <a:pt x="612643" y="1689065"/>
                </a:cubicBezTo>
                <a:cubicBezTo>
                  <a:pt x="610850" y="1685889"/>
                  <a:pt x="610198" y="1683282"/>
                  <a:pt x="612887" y="1679210"/>
                </a:cubicBezTo>
                <a:cubicBezTo>
                  <a:pt x="647674" y="1688739"/>
                  <a:pt x="681076" y="1702097"/>
                  <a:pt x="712929" y="1721482"/>
                </a:cubicBezTo>
                <a:cubicBezTo>
                  <a:pt x="711219" y="1715210"/>
                  <a:pt x="709671" y="1709590"/>
                  <a:pt x="708286" y="1703889"/>
                </a:cubicBezTo>
                <a:cubicBezTo>
                  <a:pt x="706331" y="1695825"/>
                  <a:pt x="704131" y="1687843"/>
                  <a:pt x="704783" y="1679373"/>
                </a:cubicBezTo>
                <a:cubicBezTo>
                  <a:pt x="705679" y="1668051"/>
                  <a:pt x="709263" y="1664793"/>
                  <a:pt x="720180" y="1666830"/>
                </a:cubicBezTo>
                <a:cubicBezTo>
                  <a:pt x="728327" y="1668377"/>
                  <a:pt x="736392" y="1670658"/>
                  <a:pt x="744458" y="1672450"/>
                </a:cubicBezTo>
                <a:cubicBezTo>
                  <a:pt x="761973" y="1676359"/>
                  <a:pt x="779489" y="1680024"/>
                  <a:pt x="796923" y="1684015"/>
                </a:cubicBezTo>
                <a:cubicBezTo>
                  <a:pt x="807921" y="1686459"/>
                  <a:pt x="818756" y="1689472"/>
                  <a:pt x="829754" y="1691916"/>
                </a:cubicBezTo>
                <a:cubicBezTo>
                  <a:pt x="852076" y="1696803"/>
                  <a:pt x="873340" y="1705029"/>
                  <a:pt x="894929" y="1712197"/>
                </a:cubicBezTo>
                <a:cubicBezTo>
                  <a:pt x="904868" y="1715455"/>
                  <a:pt x="914236" y="1720423"/>
                  <a:pt x="923768" y="1724821"/>
                </a:cubicBezTo>
                <a:cubicBezTo>
                  <a:pt x="941039" y="1732803"/>
                  <a:pt x="958392" y="1740867"/>
                  <a:pt x="975500" y="1749174"/>
                </a:cubicBezTo>
                <a:cubicBezTo>
                  <a:pt x="995297" y="1758785"/>
                  <a:pt x="1014768" y="1769048"/>
                  <a:pt x="1034564" y="1778496"/>
                </a:cubicBezTo>
                <a:cubicBezTo>
                  <a:pt x="1046540" y="1784279"/>
                  <a:pt x="1059086" y="1789084"/>
                  <a:pt x="1071306" y="1794460"/>
                </a:cubicBezTo>
                <a:cubicBezTo>
                  <a:pt x="1097620" y="1806026"/>
                  <a:pt x="1123120" y="1819221"/>
                  <a:pt x="1148293" y="1833148"/>
                </a:cubicBezTo>
                <a:cubicBezTo>
                  <a:pt x="1167031" y="1843492"/>
                  <a:pt x="1186257" y="1853022"/>
                  <a:pt x="1204995" y="1863366"/>
                </a:cubicBezTo>
                <a:cubicBezTo>
                  <a:pt x="1226828" y="1875420"/>
                  <a:pt x="1248173" y="1888289"/>
                  <a:pt x="1270088" y="1900099"/>
                </a:cubicBezTo>
                <a:cubicBezTo>
                  <a:pt x="1292980" y="1912398"/>
                  <a:pt x="1316361" y="1923801"/>
                  <a:pt x="1339580" y="1935692"/>
                </a:cubicBezTo>
                <a:cubicBezTo>
                  <a:pt x="1351718" y="1941883"/>
                  <a:pt x="1363776" y="1948398"/>
                  <a:pt x="1375996" y="1954426"/>
                </a:cubicBezTo>
                <a:cubicBezTo>
                  <a:pt x="1390823" y="1961675"/>
                  <a:pt x="1405894" y="1968598"/>
                  <a:pt x="1420885" y="1975684"/>
                </a:cubicBezTo>
                <a:cubicBezTo>
                  <a:pt x="1432535" y="1981141"/>
                  <a:pt x="1444022" y="1986842"/>
                  <a:pt x="1455753" y="1992218"/>
                </a:cubicBezTo>
                <a:cubicBezTo>
                  <a:pt x="1478401" y="2002562"/>
                  <a:pt x="1501130" y="2012743"/>
                  <a:pt x="1523860" y="2022843"/>
                </a:cubicBezTo>
                <a:cubicBezTo>
                  <a:pt x="1543005" y="2031232"/>
                  <a:pt x="1562068" y="2040028"/>
                  <a:pt x="1581539" y="2047603"/>
                </a:cubicBezTo>
                <a:cubicBezTo>
                  <a:pt x="1612497" y="2059576"/>
                  <a:pt x="1644025" y="2069269"/>
                  <a:pt x="1677590" y="2070083"/>
                </a:cubicBezTo>
                <a:cubicBezTo>
                  <a:pt x="1696653" y="2070572"/>
                  <a:pt x="1715391" y="2069432"/>
                  <a:pt x="1734047" y="2065441"/>
                </a:cubicBezTo>
                <a:cubicBezTo>
                  <a:pt x="1749200" y="2062183"/>
                  <a:pt x="1764597" y="2059984"/>
                  <a:pt x="1779832" y="2056726"/>
                </a:cubicBezTo>
                <a:cubicBezTo>
                  <a:pt x="1791319" y="2054282"/>
                  <a:pt x="1802724" y="2051024"/>
                  <a:pt x="1814048" y="2047929"/>
                </a:cubicBezTo>
                <a:cubicBezTo>
                  <a:pt x="1824884" y="2044997"/>
                  <a:pt x="1835800" y="2042309"/>
                  <a:pt x="1846391" y="2038644"/>
                </a:cubicBezTo>
                <a:cubicBezTo>
                  <a:pt x="1862277" y="2033106"/>
                  <a:pt x="1878082" y="2027160"/>
                  <a:pt x="1893642" y="2020644"/>
                </a:cubicBezTo>
                <a:cubicBezTo>
                  <a:pt x="1907736" y="2014780"/>
                  <a:pt x="1921667" y="2008345"/>
                  <a:pt x="1935110" y="2001177"/>
                </a:cubicBezTo>
                <a:cubicBezTo>
                  <a:pt x="1957106" y="1989449"/>
                  <a:pt x="1977961" y="1975684"/>
                  <a:pt x="1997514" y="1960046"/>
                </a:cubicBezTo>
                <a:cubicBezTo>
                  <a:pt x="2013156" y="1947503"/>
                  <a:pt x="2029531" y="1936018"/>
                  <a:pt x="2045091" y="1923394"/>
                </a:cubicBezTo>
                <a:cubicBezTo>
                  <a:pt x="2071894" y="1901484"/>
                  <a:pt x="2098208" y="1878922"/>
                  <a:pt x="2121182" y="1852859"/>
                </a:cubicBezTo>
                <a:cubicBezTo>
                  <a:pt x="2134298" y="1837954"/>
                  <a:pt x="2147985" y="1823537"/>
                  <a:pt x="2160612" y="1808225"/>
                </a:cubicBezTo>
                <a:cubicBezTo>
                  <a:pt x="2172344" y="1793971"/>
                  <a:pt x="2183179" y="1778985"/>
                  <a:pt x="2193933" y="1763998"/>
                </a:cubicBezTo>
                <a:cubicBezTo>
                  <a:pt x="2201265" y="1753817"/>
                  <a:pt x="2208108" y="1743229"/>
                  <a:pt x="2214626" y="1732477"/>
                </a:cubicBezTo>
                <a:cubicBezTo>
                  <a:pt x="2223913" y="1717084"/>
                  <a:pt x="2232956" y="1701608"/>
                  <a:pt x="2241591" y="1685889"/>
                </a:cubicBezTo>
                <a:cubicBezTo>
                  <a:pt x="2250390" y="1669843"/>
                  <a:pt x="2258700" y="1653553"/>
                  <a:pt x="2266846" y="1637264"/>
                </a:cubicBezTo>
                <a:cubicBezTo>
                  <a:pt x="2273119" y="1624802"/>
                  <a:pt x="2279229" y="1612340"/>
                  <a:pt x="2284769" y="1599553"/>
                </a:cubicBezTo>
                <a:cubicBezTo>
                  <a:pt x="2296175" y="1573245"/>
                  <a:pt x="2307825" y="1547018"/>
                  <a:pt x="2318089" y="1520303"/>
                </a:cubicBezTo>
                <a:cubicBezTo>
                  <a:pt x="2327133" y="1496764"/>
                  <a:pt x="2334139" y="1472492"/>
                  <a:pt x="2340086" y="1447976"/>
                </a:cubicBezTo>
                <a:cubicBezTo>
                  <a:pt x="2345544" y="1425333"/>
                  <a:pt x="2350351" y="1402528"/>
                  <a:pt x="2353365" y="1379396"/>
                </a:cubicBezTo>
                <a:cubicBezTo>
                  <a:pt x="2356135" y="1358220"/>
                  <a:pt x="2359882" y="1337043"/>
                  <a:pt x="2362001" y="1315785"/>
                </a:cubicBezTo>
                <a:cubicBezTo>
                  <a:pt x="2363630" y="1299251"/>
                  <a:pt x="2363793" y="1282635"/>
                  <a:pt x="2363793" y="1266019"/>
                </a:cubicBezTo>
                <a:cubicBezTo>
                  <a:pt x="2363793" y="1241015"/>
                  <a:pt x="2361593" y="1216173"/>
                  <a:pt x="2358090" y="1191412"/>
                </a:cubicBezTo>
                <a:cubicBezTo>
                  <a:pt x="2355483" y="1172842"/>
                  <a:pt x="2354180" y="1154109"/>
                  <a:pt x="2350921" y="1135620"/>
                </a:cubicBezTo>
                <a:cubicBezTo>
                  <a:pt x="2347336" y="1115339"/>
                  <a:pt x="2342448" y="1095221"/>
                  <a:pt x="2337723" y="1075103"/>
                </a:cubicBezTo>
                <a:cubicBezTo>
                  <a:pt x="2334953" y="1063375"/>
                  <a:pt x="2331939" y="1051646"/>
                  <a:pt x="2328192" y="1040243"/>
                </a:cubicBezTo>
                <a:cubicBezTo>
                  <a:pt x="2321022" y="1018578"/>
                  <a:pt x="2313690" y="996993"/>
                  <a:pt x="2305544" y="975735"/>
                </a:cubicBezTo>
                <a:cubicBezTo>
                  <a:pt x="2298944" y="958468"/>
                  <a:pt x="2291124" y="941690"/>
                  <a:pt x="2283792" y="924667"/>
                </a:cubicBezTo>
                <a:cubicBezTo>
                  <a:pt x="2275808" y="906178"/>
                  <a:pt x="2268068" y="887608"/>
                  <a:pt x="2259840" y="869282"/>
                </a:cubicBezTo>
                <a:cubicBezTo>
                  <a:pt x="2255441" y="859508"/>
                  <a:pt x="2250308" y="850060"/>
                  <a:pt x="2245502" y="840449"/>
                </a:cubicBezTo>
                <a:cubicBezTo>
                  <a:pt x="2240858" y="831082"/>
                  <a:pt x="2236377" y="821553"/>
                  <a:pt x="2231571" y="812267"/>
                </a:cubicBezTo>
                <a:cubicBezTo>
                  <a:pt x="2218699" y="787507"/>
                  <a:pt x="2206153" y="762583"/>
                  <a:pt x="2192711" y="738067"/>
                </a:cubicBezTo>
                <a:cubicBezTo>
                  <a:pt x="2178046" y="711271"/>
                  <a:pt x="2162812" y="684718"/>
                  <a:pt x="2147333" y="658329"/>
                </a:cubicBezTo>
                <a:cubicBezTo>
                  <a:pt x="2137150" y="641062"/>
                  <a:pt x="2126559" y="623957"/>
                  <a:pt x="2115316" y="607342"/>
                </a:cubicBezTo>
                <a:cubicBezTo>
                  <a:pt x="2104888" y="591785"/>
                  <a:pt x="2093809" y="576636"/>
                  <a:pt x="2082240" y="561975"/>
                </a:cubicBezTo>
                <a:cubicBezTo>
                  <a:pt x="2072464" y="549513"/>
                  <a:pt x="2061792" y="537866"/>
                  <a:pt x="2051201" y="526056"/>
                </a:cubicBezTo>
                <a:cubicBezTo>
                  <a:pt x="2036211" y="509359"/>
                  <a:pt x="2019917" y="494046"/>
                  <a:pt x="2003379" y="478815"/>
                </a:cubicBezTo>
                <a:cubicBezTo>
                  <a:pt x="1984805" y="461711"/>
                  <a:pt x="1965660" y="445177"/>
                  <a:pt x="1945456" y="430109"/>
                </a:cubicBezTo>
                <a:cubicBezTo>
                  <a:pt x="1924682" y="414552"/>
                  <a:pt x="1902930" y="400299"/>
                  <a:pt x="1879385" y="388977"/>
                </a:cubicBezTo>
                <a:cubicBezTo>
                  <a:pt x="1871157" y="384986"/>
                  <a:pt x="1863336" y="380181"/>
                  <a:pt x="1855027" y="376434"/>
                </a:cubicBezTo>
                <a:cubicBezTo>
                  <a:pt x="1843295" y="371140"/>
                  <a:pt x="1831401" y="366171"/>
                  <a:pt x="1819344" y="361773"/>
                </a:cubicBezTo>
                <a:cubicBezTo>
                  <a:pt x="1793926" y="352488"/>
                  <a:pt x="1768671" y="342796"/>
                  <a:pt x="1742845" y="334895"/>
                </a:cubicBezTo>
                <a:cubicBezTo>
                  <a:pt x="1710340" y="324877"/>
                  <a:pt x="1677427" y="315836"/>
                  <a:pt x="1644432" y="307528"/>
                </a:cubicBezTo>
                <a:cubicBezTo>
                  <a:pt x="1624798" y="302560"/>
                  <a:pt x="1604676" y="299221"/>
                  <a:pt x="1584554" y="296207"/>
                </a:cubicBezTo>
                <a:cubicBezTo>
                  <a:pt x="1563861" y="293112"/>
                  <a:pt x="1543005" y="290913"/>
                  <a:pt x="1522149" y="289202"/>
                </a:cubicBezTo>
                <a:cubicBezTo>
                  <a:pt x="1482556" y="285944"/>
                  <a:pt x="1442799" y="284885"/>
                  <a:pt x="1403125" y="286596"/>
                </a:cubicBezTo>
                <a:cubicBezTo>
                  <a:pt x="1379255" y="287655"/>
                  <a:pt x="1355385" y="289935"/>
                  <a:pt x="1332003" y="295148"/>
                </a:cubicBezTo>
                <a:cubicBezTo>
                  <a:pt x="1316036" y="298732"/>
                  <a:pt x="1300231" y="303374"/>
                  <a:pt x="1286789" y="313474"/>
                </a:cubicBezTo>
                <a:cubicBezTo>
                  <a:pt x="1286137" y="313963"/>
                  <a:pt x="1285404" y="314614"/>
                  <a:pt x="1284752" y="314614"/>
                </a:cubicBezTo>
                <a:cubicBezTo>
                  <a:pt x="1283204" y="314370"/>
                  <a:pt x="1281249" y="314207"/>
                  <a:pt x="1280516" y="313230"/>
                </a:cubicBezTo>
                <a:cubicBezTo>
                  <a:pt x="1279945" y="312334"/>
                  <a:pt x="1280271" y="309809"/>
                  <a:pt x="1281167" y="309076"/>
                </a:cubicBezTo>
                <a:cubicBezTo>
                  <a:pt x="1285485" y="305492"/>
                  <a:pt x="1290047" y="302153"/>
                  <a:pt x="1294609" y="298895"/>
                </a:cubicBezTo>
                <a:cubicBezTo>
                  <a:pt x="1313021" y="285618"/>
                  <a:pt x="1331107" y="271691"/>
                  <a:pt x="1350741" y="260044"/>
                </a:cubicBezTo>
                <a:cubicBezTo>
                  <a:pt x="1372248" y="247338"/>
                  <a:pt x="1394489" y="236016"/>
                  <a:pt x="1417870" y="227057"/>
                </a:cubicBezTo>
                <a:cubicBezTo>
                  <a:pt x="1435956" y="220134"/>
                  <a:pt x="1454938" y="216143"/>
                  <a:pt x="1473839" y="212152"/>
                </a:cubicBezTo>
                <a:cubicBezTo>
                  <a:pt x="1486222" y="209545"/>
                  <a:pt x="1498523" y="206857"/>
                  <a:pt x="1510988" y="205066"/>
                </a:cubicBezTo>
                <a:cubicBezTo>
                  <a:pt x="1528259" y="202541"/>
                  <a:pt x="1545612" y="200097"/>
                  <a:pt x="1562964" y="198957"/>
                </a:cubicBezTo>
                <a:cubicBezTo>
                  <a:pt x="1583006" y="197572"/>
                  <a:pt x="1603209" y="197002"/>
                  <a:pt x="1623251" y="197491"/>
                </a:cubicBezTo>
                <a:cubicBezTo>
                  <a:pt x="1641744" y="197898"/>
                  <a:pt x="1660156" y="200179"/>
                  <a:pt x="1678567" y="201889"/>
                </a:cubicBezTo>
                <a:cubicBezTo>
                  <a:pt x="1705696" y="204414"/>
                  <a:pt x="1732010" y="210930"/>
                  <a:pt x="1758406" y="216957"/>
                </a:cubicBezTo>
                <a:cubicBezTo>
                  <a:pt x="1773559" y="220459"/>
                  <a:pt x="1788386" y="225102"/>
                  <a:pt x="1803376" y="229337"/>
                </a:cubicBezTo>
                <a:cubicBezTo>
                  <a:pt x="1815678" y="232840"/>
                  <a:pt x="1828061" y="236342"/>
                  <a:pt x="1840281" y="240414"/>
                </a:cubicBezTo>
                <a:cubicBezTo>
                  <a:pt x="1860892" y="247256"/>
                  <a:pt x="1881341" y="254749"/>
                  <a:pt x="1901219" y="263546"/>
                </a:cubicBezTo>
                <a:cubicBezTo>
                  <a:pt x="1928266" y="275437"/>
                  <a:pt x="1954662" y="288795"/>
                  <a:pt x="1980406" y="303211"/>
                </a:cubicBezTo>
                <a:cubicBezTo>
                  <a:pt x="2002972" y="315836"/>
                  <a:pt x="2024805" y="329438"/>
                  <a:pt x="2045172" y="345484"/>
                </a:cubicBezTo>
                <a:cubicBezTo>
                  <a:pt x="2055275" y="353465"/>
                  <a:pt x="2066028" y="360552"/>
                  <a:pt x="2076130" y="368534"/>
                </a:cubicBezTo>
                <a:cubicBezTo>
                  <a:pt x="2086884" y="377004"/>
                  <a:pt x="2097230" y="386045"/>
                  <a:pt x="2107658" y="394923"/>
                </a:cubicBezTo>
                <a:cubicBezTo>
                  <a:pt x="2124603" y="409421"/>
                  <a:pt x="2141875" y="423512"/>
                  <a:pt x="2158168" y="438661"/>
                </a:cubicBezTo>
                <a:cubicBezTo>
                  <a:pt x="2173403" y="452833"/>
                  <a:pt x="2187741" y="468064"/>
                  <a:pt x="2202161" y="483132"/>
                </a:cubicBezTo>
                <a:cubicBezTo>
                  <a:pt x="2212670" y="494128"/>
                  <a:pt x="2223180" y="505368"/>
                  <a:pt x="2232874" y="517096"/>
                </a:cubicBezTo>
                <a:cubicBezTo>
                  <a:pt x="2243628" y="530047"/>
                  <a:pt x="2253648" y="543730"/>
                  <a:pt x="2263669" y="557251"/>
                </a:cubicBezTo>
                <a:cubicBezTo>
                  <a:pt x="2271816" y="568246"/>
                  <a:pt x="2280044" y="579242"/>
                  <a:pt x="2287458" y="590726"/>
                </a:cubicBezTo>
                <a:cubicBezTo>
                  <a:pt x="2299352" y="609215"/>
                  <a:pt x="2310757" y="627948"/>
                  <a:pt x="2322000" y="646845"/>
                </a:cubicBezTo>
                <a:cubicBezTo>
                  <a:pt x="2337805" y="673397"/>
                  <a:pt x="2352062" y="700764"/>
                  <a:pt x="2365178" y="728701"/>
                </a:cubicBezTo>
                <a:cubicBezTo>
                  <a:pt x="2381390" y="763480"/>
                  <a:pt x="2395647" y="799073"/>
                  <a:pt x="2409252" y="834910"/>
                </a:cubicBezTo>
                <a:cubicBezTo>
                  <a:pt x="2415770" y="851933"/>
                  <a:pt x="2422205" y="869119"/>
                  <a:pt x="2427093" y="886630"/>
                </a:cubicBezTo>
                <a:cubicBezTo>
                  <a:pt x="2435240" y="916033"/>
                  <a:pt x="2442572" y="945762"/>
                  <a:pt x="2449497" y="975491"/>
                </a:cubicBezTo>
                <a:cubicBezTo>
                  <a:pt x="2452919" y="989989"/>
                  <a:pt x="2454467" y="1004976"/>
                  <a:pt x="2456829" y="1019718"/>
                </a:cubicBezTo>
                <a:cubicBezTo>
                  <a:pt x="2457970" y="1026804"/>
                  <a:pt x="2458947" y="1033971"/>
                  <a:pt x="2460088" y="1041139"/>
                </a:cubicBezTo>
                <a:cubicBezTo>
                  <a:pt x="2460169" y="1041790"/>
                  <a:pt x="2460821" y="1042279"/>
                  <a:pt x="2462124" y="1044315"/>
                </a:cubicBezTo>
                <a:cubicBezTo>
                  <a:pt x="2463021" y="1036252"/>
                  <a:pt x="2463754" y="1029817"/>
                  <a:pt x="2464324" y="1023302"/>
                </a:cubicBezTo>
                <a:cubicBezTo>
                  <a:pt x="2465465" y="1010433"/>
                  <a:pt x="2466524" y="997645"/>
                  <a:pt x="2467501" y="984776"/>
                </a:cubicBezTo>
                <a:cubicBezTo>
                  <a:pt x="2468235" y="974677"/>
                  <a:pt x="2468724" y="964495"/>
                  <a:pt x="2469457" y="954396"/>
                </a:cubicBezTo>
                <a:cubicBezTo>
                  <a:pt x="2471005" y="932893"/>
                  <a:pt x="2472634" y="911472"/>
                  <a:pt x="2474019" y="890051"/>
                </a:cubicBezTo>
                <a:cubicBezTo>
                  <a:pt x="2475404" y="868386"/>
                  <a:pt x="2476463" y="846639"/>
                  <a:pt x="2477929" y="824973"/>
                </a:cubicBezTo>
                <a:cubicBezTo>
                  <a:pt x="2479070" y="808684"/>
                  <a:pt x="2480862" y="792394"/>
                  <a:pt x="2482003" y="776104"/>
                </a:cubicBezTo>
                <a:cubicBezTo>
                  <a:pt x="2482573" y="767633"/>
                  <a:pt x="2482410" y="759081"/>
                  <a:pt x="2482899" y="750529"/>
                </a:cubicBezTo>
                <a:cubicBezTo>
                  <a:pt x="2483795" y="734972"/>
                  <a:pt x="2484854" y="719416"/>
                  <a:pt x="2486076" y="703940"/>
                </a:cubicBezTo>
                <a:cubicBezTo>
                  <a:pt x="2487380" y="688302"/>
                  <a:pt x="2488683" y="672582"/>
                  <a:pt x="2490475" y="656944"/>
                </a:cubicBezTo>
                <a:cubicBezTo>
                  <a:pt x="2492268" y="641469"/>
                  <a:pt x="2494630" y="626075"/>
                  <a:pt x="2496748" y="610681"/>
                </a:cubicBezTo>
                <a:cubicBezTo>
                  <a:pt x="2498867" y="594962"/>
                  <a:pt x="2500903" y="579242"/>
                  <a:pt x="2503347" y="563604"/>
                </a:cubicBezTo>
                <a:cubicBezTo>
                  <a:pt x="2505384" y="550898"/>
                  <a:pt x="2507746" y="538192"/>
                  <a:pt x="2510272" y="525567"/>
                </a:cubicBezTo>
                <a:cubicBezTo>
                  <a:pt x="2513205" y="510825"/>
                  <a:pt x="2516138" y="496083"/>
                  <a:pt x="2519641" y="481503"/>
                </a:cubicBezTo>
                <a:cubicBezTo>
                  <a:pt x="2525669" y="456254"/>
                  <a:pt x="2532431" y="431168"/>
                  <a:pt x="2540985" y="406570"/>
                </a:cubicBezTo>
                <a:cubicBezTo>
                  <a:pt x="2546770" y="389873"/>
                  <a:pt x="2551821" y="372932"/>
                  <a:pt x="2557768" y="356235"/>
                </a:cubicBezTo>
                <a:cubicBezTo>
                  <a:pt x="2562737" y="342388"/>
                  <a:pt x="2568114" y="328624"/>
                  <a:pt x="2573817" y="315103"/>
                </a:cubicBezTo>
                <a:cubicBezTo>
                  <a:pt x="2580905" y="298325"/>
                  <a:pt x="2588400" y="281790"/>
                  <a:pt x="2595976" y="265256"/>
                </a:cubicBezTo>
                <a:cubicBezTo>
                  <a:pt x="2609092" y="236912"/>
                  <a:pt x="2624653" y="209952"/>
                  <a:pt x="2643553" y="185029"/>
                </a:cubicBezTo>
                <a:cubicBezTo>
                  <a:pt x="2655529" y="169228"/>
                  <a:pt x="2668564" y="154160"/>
                  <a:pt x="2681436" y="139092"/>
                </a:cubicBezTo>
                <a:cubicBezTo>
                  <a:pt x="2705876" y="110503"/>
                  <a:pt x="2732027" y="83462"/>
                  <a:pt x="2759075" y="57399"/>
                </a:cubicBezTo>
                <a:cubicBezTo>
                  <a:pt x="2770480" y="46403"/>
                  <a:pt x="2782375" y="35896"/>
                  <a:pt x="2794025" y="25145"/>
                </a:cubicBezTo>
                <a:cubicBezTo>
                  <a:pt x="2801357" y="18385"/>
                  <a:pt x="2808526" y="11543"/>
                  <a:pt x="2815776" y="4783"/>
                </a:cubicBezTo>
                <a:lnTo>
                  <a:pt x="2815613" y="5108"/>
                </a:lnTo>
                <a:cubicBezTo>
                  <a:pt x="2817406" y="3439"/>
                  <a:pt x="2819157" y="1728"/>
                  <a:pt x="2821306" y="771"/>
                </a:cubicBezTo>
                <a:close/>
              </a:path>
            </a:pathLst>
          </a:custGeom>
          <a:solidFill>
            <a:schemeClr val="accent4"/>
          </a:solidFill>
          <a:ln w="8132" cap="flat">
            <a:noFill/>
            <a:prstDash val="solid"/>
            <a:miter/>
          </a:ln>
        </p:spPr>
        <p:txBody>
          <a:bodyPr rtlCol="0" anchor="ctr"/>
          <a:lstStyle/>
          <a:p>
            <a:endParaRPr lang="en-US" dirty="0"/>
          </a:p>
        </p:txBody>
      </p:sp>
      <p:sp>
        <p:nvSpPr>
          <p:cNvPr id="3" name="Slide Number Placeholder 2">
            <a:extLst>
              <a:ext uri="{FF2B5EF4-FFF2-40B4-BE49-F238E27FC236}">
                <a16:creationId xmlns:a16="http://schemas.microsoft.com/office/drawing/2014/main" id="{476CDE83-83FA-A133-CE06-9C1D686FFB5F}"/>
              </a:ext>
            </a:extLst>
          </p:cNvPr>
          <p:cNvSpPr>
            <a:spLocks noGrp="1"/>
          </p:cNvSpPr>
          <p:nvPr>
            <p:ph type="sldNum" sz="quarter" idx="18"/>
          </p:nvPr>
        </p:nvSpPr>
        <p:spPr/>
        <p:txBody>
          <a:bodyPr/>
          <a:lstStyle/>
          <a:p>
            <a:fld id="{0A95BBB0-0295-4C7E-A3D0-2F07981FE8CB}" type="slidenum">
              <a:rPr lang="en-US" smtClean="0"/>
              <a:pPr/>
              <a:t>‹#›</a:t>
            </a:fld>
            <a:endParaRPr lang="en-US" dirty="0"/>
          </a:p>
        </p:txBody>
      </p:sp>
    </p:spTree>
    <p:extLst>
      <p:ext uri="{BB962C8B-B14F-4D97-AF65-F5344CB8AC3E}">
        <p14:creationId xmlns:p14="http://schemas.microsoft.com/office/powerpoint/2010/main" val="543053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1"/>
        </a:solidFill>
        <a:effectLst/>
      </p:bgPr>
    </p:bg>
    <p:spTree>
      <p:nvGrpSpPr>
        <p:cNvPr id="1" name=""/>
        <p:cNvGrpSpPr/>
        <p:nvPr/>
      </p:nvGrpSpPr>
      <p:grpSpPr>
        <a:xfrm>
          <a:off x="0" y="0"/>
          <a:ext cx="0" cy="0"/>
          <a:chOff x="0" y="0"/>
          <a:chExt cx="0" cy="0"/>
        </a:xfrm>
      </p:grpSpPr>
      <p:grpSp>
        <p:nvGrpSpPr>
          <p:cNvPr id="3" name="Graphic 7">
            <a:extLst>
              <a:ext uri="{FF2B5EF4-FFF2-40B4-BE49-F238E27FC236}">
                <a16:creationId xmlns:a16="http://schemas.microsoft.com/office/drawing/2014/main" id="{84FBDEA7-FB2A-76DC-9C4B-923A8A98B456}"/>
              </a:ext>
            </a:extLst>
          </p:cNvPr>
          <p:cNvGrpSpPr/>
          <p:nvPr userDrawn="1"/>
        </p:nvGrpSpPr>
        <p:grpSpPr>
          <a:xfrm>
            <a:off x="1194002" y="4432238"/>
            <a:ext cx="1466068" cy="2032630"/>
            <a:chOff x="1227255" y="4150482"/>
            <a:chExt cx="1621324" cy="2247885"/>
          </a:xfrm>
        </p:grpSpPr>
        <p:sp>
          <p:nvSpPr>
            <p:cNvPr id="4" name="Freeform 14">
              <a:extLst>
                <a:ext uri="{FF2B5EF4-FFF2-40B4-BE49-F238E27FC236}">
                  <a16:creationId xmlns:a16="http://schemas.microsoft.com/office/drawing/2014/main" id="{1109FA87-A5C0-E61C-8318-4F552E544147}"/>
                </a:ext>
              </a:extLst>
            </p:cNvPr>
            <p:cNvSpPr/>
            <p:nvPr/>
          </p:nvSpPr>
          <p:spPr>
            <a:xfrm>
              <a:off x="1519047" y="4172984"/>
              <a:ext cx="447979" cy="447164"/>
            </a:xfrm>
            <a:custGeom>
              <a:avLst/>
              <a:gdLst>
                <a:gd name="connsiteX0" fmla="*/ 247978 w 447979"/>
                <a:gd name="connsiteY0" fmla="*/ 440548 h 447164"/>
                <a:gd name="connsiteX1" fmla="*/ 247412 w 447979"/>
                <a:gd name="connsiteY1" fmla="*/ 441012 h 447164"/>
                <a:gd name="connsiteX2" fmla="*/ 249805 w 447979"/>
                <a:gd name="connsiteY2" fmla="*/ 441245 h 447164"/>
                <a:gd name="connsiteX3" fmla="*/ 251671 w 447979"/>
                <a:gd name="connsiteY3" fmla="*/ 445473 h 447164"/>
                <a:gd name="connsiteX4" fmla="*/ 247056 w 447979"/>
                <a:gd name="connsiteY4" fmla="*/ 446011 h 447164"/>
                <a:gd name="connsiteX5" fmla="*/ 216987 w 447979"/>
                <a:gd name="connsiteY5" fmla="*/ 444552 h 447164"/>
                <a:gd name="connsiteX6" fmla="*/ 214953 w 447979"/>
                <a:gd name="connsiteY6" fmla="*/ 444282 h 447164"/>
                <a:gd name="connsiteX7" fmla="*/ 196776 w 447979"/>
                <a:gd name="connsiteY7" fmla="*/ 445910 h 447164"/>
                <a:gd name="connsiteX8" fmla="*/ 175095 w 447979"/>
                <a:gd name="connsiteY8" fmla="*/ 444468 h 447164"/>
                <a:gd name="connsiteX9" fmla="*/ 156018 w 447979"/>
                <a:gd name="connsiteY9" fmla="*/ 436966 h 447164"/>
                <a:gd name="connsiteX10" fmla="*/ 130244 w 447979"/>
                <a:gd name="connsiteY10" fmla="*/ 421300 h 447164"/>
                <a:gd name="connsiteX11" fmla="*/ 119384 w 447979"/>
                <a:gd name="connsiteY11" fmla="*/ 411846 h 447164"/>
                <a:gd name="connsiteX12" fmla="*/ 92970 w 447979"/>
                <a:gd name="connsiteY12" fmla="*/ 385785 h 447164"/>
                <a:gd name="connsiteX13" fmla="*/ 83519 w 447979"/>
                <a:gd name="connsiteY13" fmla="*/ 378392 h 447164"/>
                <a:gd name="connsiteX14" fmla="*/ 74508 w 447979"/>
                <a:gd name="connsiteY14" fmla="*/ 372501 h 447164"/>
                <a:gd name="connsiteX15" fmla="*/ 65738 w 447979"/>
                <a:gd name="connsiteY15" fmla="*/ 366437 h 447164"/>
                <a:gd name="connsiteX16" fmla="*/ 63842 w 447979"/>
                <a:gd name="connsiteY16" fmla="*/ 362790 h 447164"/>
                <a:gd name="connsiteX17" fmla="*/ 55315 w 447979"/>
                <a:gd name="connsiteY17" fmla="*/ 354058 h 447164"/>
                <a:gd name="connsiteX18" fmla="*/ 48906 w 447979"/>
                <a:gd name="connsiteY18" fmla="*/ 348207 h 447164"/>
                <a:gd name="connsiteX19" fmla="*/ 43422 w 447979"/>
                <a:gd name="connsiteY19" fmla="*/ 338995 h 447164"/>
                <a:gd name="connsiteX20" fmla="*/ 31840 w 447979"/>
                <a:gd name="connsiteY20" fmla="*/ 322467 h 447164"/>
                <a:gd name="connsiteX21" fmla="*/ 28153 w 447979"/>
                <a:gd name="connsiteY21" fmla="*/ 317558 h 447164"/>
                <a:gd name="connsiteX22" fmla="*/ 21111 w 447979"/>
                <a:gd name="connsiteY22" fmla="*/ 303761 h 447164"/>
                <a:gd name="connsiteX23" fmla="*/ 17825 w 447979"/>
                <a:gd name="connsiteY23" fmla="*/ 296878 h 447164"/>
                <a:gd name="connsiteX24" fmla="*/ 9984 w 447979"/>
                <a:gd name="connsiteY24" fmla="*/ 280520 h 447164"/>
                <a:gd name="connsiteX25" fmla="*/ 5591 w 447979"/>
                <a:gd name="connsiteY25" fmla="*/ 256944 h 447164"/>
                <a:gd name="connsiteX26" fmla="*/ 263 w 447979"/>
                <a:gd name="connsiteY26" fmla="*/ 234761 h 447164"/>
                <a:gd name="connsiteX27" fmla="*/ 540 w 447979"/>
                <a:gd name="connsiteY27" fmla="*/ 217129 h 447164"/>
                <a:gd name="connsiteX28" fmla="*/ 4369 w 447979"/>
                <a:gd name="connsiteY28" fmla="*/ 197994 h 447164"/>
                <a:gd name="connsiteX29" fmla="*/ 5538 w 447979"/>
                <a:gd name="connsiteY29" fmla="*/ 194044 h 447164"/>
                <a:gd name="connsiteX30" fmla="*/ 8421 w 447979"/>
                <a:gd name="connsiteY30" fmla="*/ 175713 h 447164"/>
                <a:gd name="connsiteX31" fmla="*/ 17190 w 447979"/>
                <a:gd name="connsiteY31" fmla="*/ 151385 h 447164"/>
                <a:gd name="connsiteX32" fmla="*/ 20745 w 447979"/>
                <a:gd name="connsiteY32" fmla="*/ 141950 h 447164"/>
                <a:gd name="connsiteX33" fmla="*/ 23343 w 447979"/>
                <a:gd name="connsiteY33" fmla="*/ 130869 h 447164"/>
                <a:gd name="connsiteX34" fmla="*/ 28346 w 447979"/>
                <a:gd name="connsiteY34" fmla="*/ 122937 h 447164"/>
                <a:gd name="connsiteX35" fmla="*/ 43779 w 447979"/>
                <a:gd name="connsiteY35" fmla="*/ 104515 h 447164"/>
                <a:gd name="connsiteX36" fmla="*/ 43993 w 447979"/>
                <a:gd name="connsiteY36" fmla="*/ 103580 h 447164"/>
                <a:gd name="connsiteX37" fmla="*/ 42093 w 447979"/>
                <a:gd name="connsiteY37" fmla="*/ 100850 h 447164"/>
                <a:gd name="connsiteX38" fmla="*/ 46825 w 447979"/>
                <a:gd name="connsiteY38" fmla="*/ 99121 h 447164"/>
                <a:gd name="connsiteX39" fmla="*/ 49019 w 447979"/>
                <a:gd name="connsiteY39" fmla="*/ 99056 h 447164"/>
                <a:gd name="connsiteX40" fmla="*/ 46634 w 447979"/>
                <a:gd name="connsiteY40" fmla="*/ 99083 h 447164"/>
                <a:gd name="connsiteX41" fmla="*/ 62573 w 447979"/>
                <a:gd name="connsiteY41" fmla="*/ 79288 h 447164"/>
                <a:gd name="connsiteX42" fmla="*/ 67597 w 447979"/>
                <a:gd name="connsiteY42" fmla="*/ 73434 h 447164"/>
                <a:gd name="connsiteX43" fmla="*/ 73710 w 447979"/>
                <a:gd name="connsiteY43" fmla="*/ 66154 h 447164"/>
                <a:gd name="connsiteX44" fmla="*/ 73755 w 447979"/>
                <a:gd name="connsiteY44" fmla="*/ 66901 h 447164"/>
                <a:gd name="connsiteX45" fmla="*/ 73958 w 447979"/>
                <a:gd name="connsiteY45" fmla="*/ 66505 h 447164"/>
                <a:gd name="connsiteX46" fmla="*/ 78825 w 447979"/>
                <a:gd name="connsiteY46" fmla="*/ 62401 h 447164"/>
                <a:gd name="connsiteX47" fmla="*/ 85394 w 447979"/>
                <a:gd name="connsiteY47" fmla="*/ 55039 h 447164"/>
                <a:gd name="connsiteX48" fmla="*/ 99812 w 447979"/>
                <a:gd name="connsiteY48" fmla="*/ 39931 h 447164"/>
                <a:gd name="connsiteX49" fmla="*/ 109583 w 447979"/>
                <a:gd name="connsiteY49" fmla="*/ 39682 h 447164"/>
                <a:gd name="connsiteX50" fmla="*/ 108760 w 447979"/>
                <a:gd name="connsiteY50" fmla="*/ 39591 h 447164"/>
                <a:gd name="connsiteX51" fmla="*/ 109323 w 447979"/>
                <a:gd name="connsiteY51" fmla="*/ 39857 h 447164"/>
                <a:gd name="connsiteX52" fmla="*/ 112953 w 447979"/>
                <a:gd name="connsiteY52" fmla="*/ 32411 h 447164"/>
                <a:gd name="connsiteX53" fmla="*/ 127385 w 447979"/>
                <a:gd name="connsiteY53" fmla="*/ 22306 h 447164"/>
                <a:gd name="connsiteX54" fmla="*/ 127327 w 447979"/>
                <a:gd name="connsiteY54" fmla="*/ 22291 h 447164"/>
                <a:gd name="connsiteX55" fmla="*/ 129891 w 447979"/>
                <a:gd name="connsiteY55" fmla="*/ 22367 h 447164"/>
                <a:gd name="connsiteX56" fmla="*/ 129804 w 447979"/>
                <a:gd name="connsiteY56" fmla="*/ 22596 h 447164"/>
                <a:gd name="connsiteX57" fmla="*/ 138598 w 447979"/>
                <a:gd name="connsiteY57" fmla="*/ 15871 h 447164"/>
                <a:gd name="connsiteX58" fmla="*/ 165153 w 447979"/>
                <a:gd name="connsiteY58" fmla="*/ 8440 h 447164"/>
                <a:gd name="connsiteX59" fmla="*/ 177098 w 447979"/>
                <a:gd name="connsiteY59" fmla="*/ 5953 h 447164"/>
                <a:gd name="connsiteX60" fmla="*/ 189023 w 447979"/>
                <a:gd name="connsiteY60" fmla="*/ 4822 h 447164"/>
                <a:gd name="connsiteX61" fmla="*/ 200043 w 447979"/>
                <a:gd name="connsiteY61" fmla="*/ 4433 h 447164"/>
                <a:gd name="connsiteX62" fmla="*/ 202087 w 447979"/>
                <a:gd name="connsiteY62" fmla="*/ 4340 h 447164"/>
                <a:gd name="connsiteX63" fmla="*/ 224688 w 447979"/>
                <a:gd name="connsiteY63" fmla="*/ 2349 h 447164"/>
                <a:gd name="connsiteX64" fmla="*/ 235219 w 447979"/>
                <a:gd name="connsiteY64" fmla="*/ 3 h 447164"/>
                <a:gd name="connsiteX65" fmla="*/ 262438 w 447979"/>
                <a:gd name="connsiteY65" fmla="*/ 1855 h 447164"/>
                <a:gd name="connsiteX66" fmla="*/ 283321 w 447979"/>
                <a:gd name="connsiteY66" fmla="*/ 5268 h 447164"/>
                <a:gd name="connsiteX67" fmla="*/ 310509 w 447979"/>
                <a:gd name="connsiteY67" fmla="*/ 15447 h 447164"/>
                <a:gd name="connsiteX68" fmla="*/ 334556 w 447979"/>
                <a:gd name="connsiteY68" fmla="*/ 29276 h 447164"/>
                <a:gd name="connsiteX69" fmla="*/ 346495 w 447979"/>
                <a:gd name="connsiteY69" fmla="*/ 37311 h 447164"/>
                <a:gd name="connsiteX70" fmla="*/ 360916 w 447979"/>
                <a:gd name="connsiteY70" fmla="*/ 57311 h 447164"/>
                <a:gd name="connsiteX71" fmla="*/ 366900 w 447979"/>
                <a:gd name="connsiteY71" fmla="*/ 68768 h 447164"/>
                <a:gd name="connsiteX72" fmla="*/ 370443 w 447979"/>
                <a:gd name="connsiteY72" fmla="*/ 72092 h 447164"/>
                <a:gd name="connsiteX73" fmla="*/ 386598 w 447979"/>
                <a:gd name="connsiteY73" fmla="*/ 89105 h 447164"/>
                <a:gd name="connsiteX74" fmla="*/ 398010 w 447979"/>
                <a:gd name="connsiteY74" fmla="*/ 102425 h 447164"/>
                <a:gd name="connsiteX75" fmla="*/ 399194 w 447979"/>
                <a:gd name="connsiteY75" fmla="*/ 105065 h 447164"/>
                <a:gd name="connsiteX76" fmla="*/ 397707 w 447979"/>
                <a:gd name="connsiteY76" fmla="*/ 102722 h 447164"/>
                <a:gd name="connsiteX77" fmla="*/ 402480 w 447979"/>
                <a:gd name="connsiteY77" fmla="*/ 99381 h 447164"/>
                <a:gd name="connsiteX78" fmla="*/ 404396 w 447979"/>
                <a:gd name="connsiteY78" fmla="*/ 102788 h 447164"/>
                <a:gd name="connsiteX79" fmla="*/ 409875 w 447979"/>
                <a:gd name="connsiteY79" fmla="*/ 121117 h 447164"/>
                <a:gd name="connsiteX80" fmla="*/ 412353 w 447979"/>
                <a:gd name="connsiteY80" fmla="*/ 107261 h 447164"/>
                <a:gd name="connsiteX81" fmla="*/ 416255 w 447979"/>
                <a:gd name="connsiteY81" fmla="*/ 118058 h 447164"/>
                <a:gd name="connsiteX82" fmla="*/ 415125 w 447979"/>
                <a:gd name="connsiteY82" fmla="*/ 121195 h 447164"/>
                <a:gd name="connsiteX83" fmla="*/ 413369 w 447979"/>
                <a:gd name="connsiteY83" fmla="*/ 125466 h 447164"/>
                <a:gd name="connsiteX84" fmla="*/ 419655 w 447979"/>
                <a:gd name="connsiteY84" fmla="*/ 134813 h 447164"/>
                <a:gd name="connsiteX85" fmla="*/ 419427 w 447979"/>
                <a:gd name="connsiteY85" fmla="*/ 134585 h 447164"/>
                <a:gd name="connsiteX86" fmla="*/ 423130 w 447979"/>
                <a:gd name="connsiteY86" fmla="*/ 140417 h 447164"/>
                <a:gd name="connsiteX87" fmla="*/ 428837 w 447979"/>
                <a:gd name="connsiteY87" fmla="*/ 150863 h 447164"/>
                <a:gd name="connsiteX88" fmla="*/ 422180 w 447979"/>
                <a:gd name="connsiteY88" fmla="*/ 146918 h 447164"/>
                <a:gd name="connsiteX89" fmla="*/ 426957 w 447979"/>
                <a:gd name="connsiteY89" fmla="*/ 154540 h 447164"/>
                <a:gd name="connsiteX90" fmla="*/ 426681 w 447979"/>
                <a:gd name="connsiteY90" fmla="*/ 154787 h 447164"/>
                <a:gd name="connsiteX91" fmla="*/ 427118 w 447979"/>
                <a:gd name="connsiteY91" fmla="*/ 157268 h 447164"/>
                <a:gd name="connsiteX92" fmla="*/ 427450 w 447979"/>
                <a:gd name="connsiteY92" fmla="*/ 157145 h 447164"/>
                <a:gd name="connsiteX93" fmla="*/ 429644 w 447979"/>
                <a:gd name="connsiteY93" fmla="*/ 165936 h 447164"/>
                <a:gd name="connsiteX94" fmla="*/ 429226 w 447979"/>
                <a:gd name="connsiteY94" fmla="*/ 165594 h 447164"/>
                <a:gd name="connsiteX95" fmla="*/ 430878 w 447979"/>
                <a:gd name="connsiteY95" fmla="*/ 183076 h 447164"/>
                <a:gd name="connsiteX96" fmla="*/ 431533 w 447979"/>
                <a:gd name="connsiteY96" fmla="*/ 192583 h 447164"/>
                <a:gd name="connsiteX97" fmla="*/ 436803 w 447979"/>
                <a:gd name="connsiteY97" fmla="*/ 208044 h 447164"/>
                <a:gd name="connsiteX98" fmla="*/ 439177 w 447979"/>
                <a:gd name="connsiteY98" fmla="*/ 212178 h 447164"/>
                <a:gd name="connsiteX99" fmla="*/ 441836 w 447979"/>
                <a:gd name="connsiteY99" fmla="*/ 220759 h 447164"/>
                <a:gd name="connsiteX100" fmla="*/ 442045 w 447979"/>
                <a:gd name="connsiteY100" fmla="*/ 220510 h 447164"/>
                <a:gd name="connsiteX101" fmla="*/ 438883 w 447979"/>
                <a:gd name="connsiteY101" fmla="*/ 223489 h 447164"/>
                <a:gd name="connsiteX102" fmla="*/ 445463 w 447979"/>
                <a:gd name="connsiteY102" fmla="*/ 236962 h 447164"/>
                <a:gd name="connsiteX103" fmla="*/ 447979 w 447979"/>
                <a:gd name="connsiteY103" fmla="*/ 253776 h 447164"/>
                <a:gd name="connsiteX104" fmla="*/ 442643 w 447979"/>
                <a:gd name="connsiteY104" fmla="*/ 251496 h 447164"/>
                <a:gd name="connsiteX105" fmla="*/ 440127 w 447979"/>
                <a:gd name="connsiteY105" fmla="*/ 251268 h 447164"/>
                <a:gd name="connsiteX106" fmla="*/ 439965 w 447979"/>
                <a:gd name="connsiteY106" fmla="*/ 254163 h 447164"/>
                <a:gd name="connsiteX107" fmla="*/ 441665 w 447979"/>
                <a:gd name="connsiteY107" fmla="*/ 262820 h 447164"/>
                <a:gd name="connsiteX108" fmla="*/ 440658 w 447979"/>
                <a:gd name="connsiteY108" fmla="*/ 270977 h 447164"/>
                <a:gd name="connsiteX109" fmla="*/ 438949 w 447979"/>
                <a:gd name="connsiteY109" fmla="*/ 290284 h 447164"/>
                <a:gd name="connsiteX110" fmla="*/ 431980 w 447979"/>
                <a:gd name="connsiteY110" fmla="*/ 313721 h 447164"/>
                <a:gd name="connsiteX111" fmla="*/ 431248 w 447979"/>
                <a:gd name="connsiteY111" fmla="*/ 318869 h 447164"/>
                <a:gd name="connsiteX112" fmla="*/ 423215 w 447979"/>
                <a:gd name="connsiteY112" fmla="*/ 333116 h 447164"/>
                <a:gd name="connsiteX113" fmla="*/ 413749 w 447979"/>
                <a:gd name="connsiteY113" fmla="*/ 337846 h 447164"/>
                <a:gd name="connsiteX114" fmla="*/ 414328 w 447979"/>
                <a:gd name="connsiteY114" fmla="*/ 338074 h 447164"/>
                <a:gd name="connsiteX115" fmla="*/ 413976 w 447979"/>
                <a:gd name="connsiteY115" fmla="*/ 337530 h 447164"/>
                <a:gd name="connsiteX116" fmla="*/ 416759 w 447979"/>
                <a:gd name="connsiteY116" fmla="*/ 338835 h 447164"/>
                <a:gd name="connsiteX117" fmla="*/ 419503 w 447979"/>
                <a:gd name="connsiteY117" fmla="*/ 348026 h 447164"/>
                <a:gd name="connsiteX118" fmla="*/ 418059 w 447979"/>
                <a:gd name="connsiteY118" fmla="*/ 349524 h 447164"/>
                <a:gd name="connsiteX119" fmla="*/ 418287 w 447979"/>
                <a:gd name="connsiteY119" fmla="*/ 349676 h 447164"/>
                <a:gd name="connsiteX120" fmla="*/ 411821 w 447979"/>
                <a:gd name="connsiteY120" fmla="*/ 357071 h 447164"/>
                <a:gd name="connsiteX121" fmla="*/ 408526 w 447979"/>
                <a:gd name="connsiteY121" fmla="*/ 366433 h 447164"/>
                <a:gd name="connsiteX122" fmla="*/ 395885 w 447979"/>
                <a:gd name="connsiteY122" fmla="*/ 379865 h 447164"/>
                <a:gd name="connsiteX123" fmla="*/ 392024 w 447979"/>
                <a:gd name="connsiteY123" fmla="*/ 380930 h 447164"/>
                <a:gd name="connsiteX124" fmla="*/ 388099 w 447979"/>
                <a:gd name="connsiteY124" fmla="*/ 381400 h 447164"/>
                <a:gd name="connsiteX125" fmla="*/ 371964 w 447979"/>
                <a:gd name="connsiteY125" fmla="*/ 398610 h 447164"/>
                <a:gd name="connsiteX126" fmla="*/ 361475 w 447979"/>
                <a:gd name="connsiteY126" fmla="*/ 405407 h 447164"/>
                <a:gd name="connsiteX127" fmla="*/ 357187 w 447979"/>
                <a:gd name="connsiteY127" fmla="*/ 407520 h 447164"/>
                <a:gd name="connsiteX128" fmla="*/ 343650 w 447979"/>
                <a:gd name="connsiteY128" fmla="*/ 418231 h 447164"/>
                <a:gd name="connsiteX129" fmla="*/ 343326 w 447979"/>
                <a:gd name="connsiteY129" fmla="*/ 419163 h 447164"/>
                <a:gd name="connsiteX130" fmla="*/ 338114 w 447979"/>
                <a:gd name="connsiteY130" fmla="*/ 423188 h 447164"/>
                <a:gd name="connsiteX131" fmla="*/ 328738 w 447979"/>
                <a:gd name="connsiteY131" fmla="*/ 426994 h 447164"/>
                <a:gd name="connsiteX132" fmla="*/ 329001 w 447979"/>
                <a:gd name="connsiteY132" fmla="*/ 426891 h 447164"/>
                <a:gd name="connsiteX133" fmla="*/ 326455 w 447979"/>
                <a:gd name="connsiteY133" fmla="*/ 428101 h 447164"/>
                <a:gd name="connsiteX134" fmla="*/ 329019 w 447979"/>
                <a:gd name="connsiteY134" fmla="*/ 429431 h 447164"/>
                <a:gd name="connsiteX135" fmla="*/ 328804 w 447979"/>
                <a:gd name="connsiteY135" fmla="*/ 429363 h 447164"/>
                <a:gd name="connsiteX136" fmla="*/ 304249 w 447979"/>
                <a:gd name="connsiteY136" fmla="*/ 441031 h 447164"/>
                <a:gd name="connsiteX137" fmla="*/ 299230 w 447979"/>
                <a:gd name="connsiteY137" fmla="*/ 441134 h 447164"/>
                <a:gd name="connsiteX138" fmla="*/ 292035 w 447979"/>
                <a:gd name="connsiteY138" fmla="*/ 440285 h 447164"/>
                <a:gd name="connsiteX139" fmla="*/ 289279 w 447979"/>
                <a:gd name="connsiteY139" fmla="*/ 442305 h 447164"/>
                <a:gd name="connsiteX140" fmla="*/ 285188 w 447979"/>
                <a:gd name="connsiteY140" fmla="*/ 446263 h 447164"/>
                <a:gd name="connsiteX141" fmla="*/ 255630 w 447979"/>
                <a:gd name="connsiteY141" fmla="*/ 442618 h 447164"/>
                <a:gd name="connsiteX142" fmla="*/ 249568 w 447979"/>
                <a:gd name="connsiteY142" fmla="*/ 441514 h 447164"/>
                <a:gd name="connsiteX143" fmla="*/ 247982 w 447979"/>
                <a:gd name="connsiteY143" fmla="*/ 440549 h 447164"/>
                <a:gd name="connsiteX144" fmla="*/ 247978 w 447979"/>
                <a:gd name="connsiteY144" fmla="*/ 440549 h 447164"/>
                <a:gd name="connsiteX145" fmla="*/ 31364 w 447979"/>
                <a:gd name="connsiteY145" fmla="*/ 129815 h 447164"/>
                <a:gd name="connsiteX146" fmla="*/ 31791 w 447979"/>
                <a:gd name="connsiteY146" fmla="*/ 129598 h 447164"/>
                <a:gd name="connsiteX147" fmla="*/ 31660 w 447979"/>
                <a:gd name="connsiteY147" fmla="*/ 130047 h 447164"/>
                <a:gd name="connsiteX148" fmla="*/ 29400 w 447979"/>
                <a:gd name="connsiteY148" fmla="*/ 132046 h 447164"/>
                <a:gd name="connsiteX149" fmla="*/ 29006 w 447979"/>
                <a:gd name="connsiteY149" fmla="*/ 132505 h 447164"/>
                <a:gd name="connsiteX150" fmla="*/ 29193 w 447979"/>
                <a:gd name="connsiteY150" fmla="*/ 132255 h 447164"/>
                <a:gd name="connsiteX151" fmla="*/ 31363 w 447979"/>
                <a:gd name="connsiteY151" fmla="*/ 129815 h 447164"/>
                <a:gd name="connsiteX152" fmla="*/ 31363 w 447979"/>
                <a:gd name="connsiteY152" fmla="*/ 129815 h 447164"/>
                <a:gd name="connsiteX153" fmla="*/ 93474 w 447979"/>
                <a:gd name="connsiteY153" fmla="*/ 47655 h 447164"/>
                <a:gd name="connsiteX154" fmla="*/ 93603 w 447979"/>
                <a:gd name="connsiteY154" fmla="*/ 47917 h 447164"/>
                <a:gd name="connsiteX155" fmla="*/ 95110 w 447979"/>
                <a:gd name="connsiteY155" fmla="*/ 48801 h 447164"/>
                <a:gd name="connsiteX156" fmla="*/ 94715 w 447979"/>
                <a:gd name="connsiteY156" fmla="*/ 48344 h 447164"/>
                <a:gd name="connsiteX157" fmla="*/ 93849 w 447979"/>
                <a:gd name="connsiteY157" fmla="*/ 48157 h 447164"/>
                <a:gd name="connsiteX158" fmla="*/ 93475 w 447979"/>
                <a:gd name="connsiteY158" fmla="*/ 47655 h 447164"/>
                <a:gd name="connsiteX159" fmla="*/ 93475 w 447979"/>
                <a:gd name="connsiteY159" fmla="*/ 47655 h 447164"/>
                <a:gd name="connsiteX160" fmla="*/ 382252 w 447979"/>
                <a:gd name="connsiteY160" fmla="*/ 242329 h 447164"/>
                <a:gd name="connsiteX161" fmla="*/ 382257 w 447979"/>
                <a:gd name="connsiteY161" fmla="*/ 243229 h 447164"/>
                <a:gd name="connsiteX162" fmla="*/ 382949 w 447979"/>
                <a:gd name="connsiteY162" fmla="*/ 243111 h 447164"/>
                <a:gd name="connsiteX163" fmla="*/ 382912 w 447979"/>
                <a:gd name="connsiteY163" fmla="*/ 242224 h 447164"/>
                <a:gd name="connsiteX164" fmla="*/ 382252 w 447979"/>
                <a:gd name="connsiteY164" fmla="*/ 242329 h 447164"/>
                <a:gd name="connsiteX165" fmla="*/ 88470 w 447979"/>
                <a:gd name="connsiteY165" fmla="*/ 56625 h 447164"/>
                <a:gd name="connsiteX166" fmla="*/ 89171 w 447979"/>
                <a:gd name="connsiteY166" fmla="*/ 56495 h 447164"/>
                <a:gd name="connsiteX167" fmla="*/ 88710 w 447979"/>
                <a:gd name="connsiteY167" fmla="*/ 55761 h 447164"/>
                <a:gd name="connsiteX168" fmla="*/ 88470 w 447979"/>
                <a:gd name="connsiteY168" fmla="*/ 56625 h 447164"/>
                <a:gd name="connsiteX169" fmla="*/ 103725 w 447979"/>
                <a:gd name="connsiteY169" fmla="*/ 41599 h 447164"/>
                <a:gd name="connsiteX170" fmla="*/ 103397 w 447979"/>
                <a:gd name="connsiteY170" fmla="*/ 40707 h 447164"/>
                <a:gd name="connsiteX171" fmla="*/ 103057 w 447979"/>
                <a:gd name="connsiteY171" fmla="*/ 41587 h 447164"/>
                <a:gd name="connsiteX172" fmla="*/ 103725 w 447979"/>
                <a:gd name="connsiteY172" fmla="*/ 41599 h 447164"/>
                <a:gd name="connsiteX173" fmla="*/ 414432 w 447979"/>
                <a:gd name="connsiteY173" fmla="*/ 132961 h 447164"/>
                <a:gd name="connsiteX174" fmla="*/ 414375 w 447979"/>
                <a:gd name="connsiteY174" fmla="*/ 131207 h 447164"/>
                <a:gd name="connsiteX175" fmla="*/ 413701 w 447979"/>
                <a:gd name="connsiteY175" fmla="*/ 130733 h 447164"/>
                <a:gd name="connsiteX176" fmla="*/ 413084 w 447979"/>
                <a:gd name="connsiteY176" fmla="*/ 132459 h 447164"/>
                <a:gd name="connsiteX177" fmla="*/ 414432 w 447979"/>
                <a:gd name="connsiteY177" fmla="*/ 132961 h 447164"/>
                <a:gd name="connsiteX178" fmla="*/ 409324 w 447979"/>
                <a:gd name="connsiteY178" fmla="*/ 129214 h 447164"/>
                <a:gd name="connsiteX179" fmla="*/ 409561 w 447979"/>
                <a:gd name="connsiteY179" fmla="*/ 129906 h 447164"/>
                <a:gd name="connsiteX180" fmla="*/ 410112 w 447979"/>
                <a:gd name="connsiteY180" fmla="*/ 129638 h 447164"/>
                <a:gd name="connsiteX181" fmla="*/ 409865 w 447979"/>
                <a:gd name="connsiteY181" fmla="*/ 128945 h 447164"/>
                <a:gd name="connsiteX182" fmla="*/ 409324 w 447979"/>
                <a:gd name="connsiteY182" fmla="*/ 129213 h 447164"/>
                <a:gd name="connsiteX183" fmla="*/ 409324 w 447979"/>
                <a:gd name="connsiteY183" fmla="*/ 129213 h 447164"/>
                <a:gd name="connsiteX184" fmla="*/ 27084 w 447979"/>
                <a:gd name="connsiteY184" fmla="*/ 311902 h 447164"/>
                <a:gd name="connsiteX185" fmla="*/ 26229 w 447979"/>
                <a:gd name="connsiteY185" fmla="*/ 312105 h 447164"/>
                <a:gd name="connsiteX186" fmla="*/ 26514 w 447979"/>
                <a:gd name="connsiteY186" fmla="*/ 312705 h 447164"/>
                <a:gd name="connsiteX187" fmla="*/ 27375 w 447979"/>
                <a:gd name="connsiteY187" fmla="*/ 312482 h 447164"/>
                <a:gd name="connsiteX188" fmla="*/ 27084 w 447979"/>
                <a:gd name="connsiteY188" fmla="*/ 311901 h 447164"/>
                <a:gd name="connsiteX189" fmla="*/ 27084 w 447979"/>
                <a:gd name="connsiteY189" fmla="*/ 311901 h 447164"/>
                <a:gd name="connsiteX190" fmla="*/ 386459 w 447979"/>
                <a:gd name="connsiteY190" fmla="*/ 258127 h 447164"/>
                <a:gd name="connsiteX191" fmla="*/ 387015 w 447979"/>
                <a:gd name="connsiteY191" fmla="*/ 257417 h 447164"/>
                <a:gd name="connsiteX192" fmla="*/ 385478 w 447979"/>
                <a:gd name="connsiteY192" fmla="*/ 256773 h 447164"/>
                <a:gd name="connsiteX193" fmla="*/ 384846 w 447979"/>
                <a:gd name="connsiteY193" fmla="*/ 257413 h 447164"/>
                <a:gd name="connsiteX194" fmla="*/ 386459 w 447979"/>
                <a:gd name="connsiteY194" fmla="*/ 258127 h 447164"/>
                <a:gd name="connsiteX195" fmla="*/ 300786 w 447979"/>
                <a:gd name="connsiteY195" fmla="*/ 35915 h 447164"/>
                <a:gd name="connsiteX196" fmla="*/ 300088 w 447979"/>
                <a:gd name="connsiteY196" fmla="*/ 35978 h 447164"/>
                <a:gd name="connsiteX197" fmla="*/ 300499 w 447979"/>
                <a:gd name="connsiteY197" fmla="*/ 36639 h 447164"/>
                <a:gd name="connsiteX198" fmla="*/ 300786 w 447979"/>
                <a:gd name="connsiteY198" fmla="*/ 35914 h 447164"/>
                <a:gd name="connsiteX199" fmla="*/ 300786 w 447979"/>
                <a:gd name="connsiteY199" fmla="*/ 35914 h 44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447979" h="447164">
                  <a:moveTo>
                    <a:pt x="247978" y="440548"/>
                  </a:moveTo>
                  <a:cubicBezTo>
                    <a:pt x="247887" y="440503"/>
                    <a:pt x="247606" y="440848"/>
                    <a:pt x="247412" y="441012"/>
                  </a:cubicBezTo>
                  <a:cubicBezTo>
                    <a:pt x="248210" y="441090"/>
                    <a:pt x="249007" y="441167"/>
                    <a:pt x="249805" y="441245"/>
                  </a:cubicBezTo>
                  <a:cubicBezTo>
                    <a:pt x="250427" y="442655"/>
                    <a:pt x="251049" y="444063"/>
                    <a:pt x="251671" y="445473"/>
                  </a:cubicBezTo>
                  <a:cubicBezTo>
                    <a:pt x="250133" y="445658"/>
                    <a:pt x="248599" y="445948"/>
                    <a:pt x="247056" y="446011"/>
                  </a:cubicBezTo>
                  <a:cubicBezTo>
                    <a:pt x="237004" y="446421"/>
                    <a:pt x="227353" y="438396"/>
                    <a:pt x="216987" y="444552"/>
                  </a:cubicBezTo>
                  <a:cubicBezTo>
                    <a:pt x="216527" y="444825"/>
                    <a:pt x="215630" y="444236"/>
                    <a:pt x="214953" y="444282"/>
                  </a:cubicBezTo>
                  <a:cubicBezTo>
                    <a:pt x="208858" y="444699"/>
                    <a:pt x="202354" y="443968"/>
                    <a:pt x="196776" y="445910"/>
                  </a:cubicBezTo>
                  <a:cubicBezTo>
                    <a:pt x="188985" y="448623"/>
                    <a:pt x="182042" y="446369"/>
                    <a:pt x="175095" y="444468"/>
                  </a:cubicBezTo>
                  <a:cubicBezTo>
                    <a:pt x="168523" y="442670"/>
                    <a:pt x="162539" y="437568"/>
                    <a:pt x="156018" y="436966"/>
                  </a:cubicBezTo>
                  <a:cubicBezTo>
                    <a:pt x="144385" y="435891"/>
                    <a:pt x="137278" y="429226"/>
                    <a:pt x="130244" y="421300"/>
                  </a:cubicBezTo>
                  <a:cubicBezTo>
                    <a:pt x="127072" y="417725"/>
                    <a:pt x="123477" y="414181"/>
                    <a:pt x="119384" y="411846"/>
                  </a:cubicBezTo>
                  <a:cubicBezTo>
                    <a:pt x="108201" y="405468"/>
                    <a:pt x="99266" y="397044"/>
                    <a:pt x="92970" y="385785"/>
                  </a:cubicBezTo>
                  <a:cubicBezTo>
                    <a:pt x="90854" y="382000"/>
                    <a:pt x="88239" y="379233"/>
                    <a:pt x="83519" y="378392"/>
                  </a:cubicBezTo>
                  <a:cubicBezTo>
                    <a:pt x="79987" y="377764"/>
                    <a:pt x="75699" y="376934"/>
                    <a:pt x="74508" y="372501"/>
                  </a:cubicBezTo>
                  <a:cubicBezTo>
                    <a:pt x="73246" y="367802"/>
                    <a:pt x="67500" y="370142"/>
                    <a:pt x="65738" y="366437"/>
                  </a:cubicBezTo>
                  <a:cubicBezTo>
                    <a:pt x="65143" y="365185"/>
                    <a:pt x="63776" y="363964"/>
                    <a:pt x="63842" y="362790"/>
                  </a:cubicBezTo>
                  <a:cubicBezTo>
                    <a:pt x="64193" y="356579"/>
                    <a:pt x="59897" y="355128"/>
                    <a:pt x="55315" y="354058"/>
                  </a:cubicBezTo>
                  <a:cubicBezTo>
                    <a:pt x="51988" y="353281"/>
                    <a:pt x="50019" y="351791"/>
                    <a:pt x="48906" y="348207"/>
                  </a:cubicBezTo>
                  <a:cubicBezTo>
                    <a:pt x="47869" y="344865"/>
                    <a:pt x="45864" y="341500"/>
                    <a:pt x="43422" y="338995"/>
                  </a:cubicBezTo>
                  <a:cubicBezTo>
                    <a:pt x="38627" y="334076"/>
                    <a:pt x="34070" y="329206"/>
                    <a:pt x="31840" y="322467"/>
                  </a:cubicBezTo>
                  <a:cubicBezTo>
                    <a:pt x="31217" y="320585"/>
                    <a:pt x="29799" y="318233"/>
                    <a:pt x="28153" y="317558"/>
                  </a:cubicBezTo>
                  <a:cubicBezTo>
                    <a:pt x="21717" y="314918"/>
                    <a:pt x="21930" y="308805"/>
                    <a:pt x="21111" y="303761"/>
                  </a:cubicBezTo>
                  <a:cubicBezTo>
                    <a:pt x="20625" y="300767"/>
                    <a:pt x="19817" y="299083"/>
                    <a:pt x="17825" y="296878"/>
                  </a:cubicBezTo>
                  <a:cubicBezTo>
                    <a:pt x="13704" y="292318"/>
                    <a:pt x="10113" y="286845"/>
                    <a:pt x="9984" y="280520"/>
                  </a:cubicBezTo>
                  <a:cubicBezTo>
                    <a:pt x="9815" y="272327"/>
                    <a:pt x="7797" y="264682"/>
                    <a:pt x="5591" y="256944"/>
                  </a:cubicBezTo>
                  <a:cubicBezTo>
                    <a:pt x="3506" y="249629"/>
                    <a:pt x="1294" y="242262"/>
                    <a:pt x="263" y="234761"/>
                  </a:cubicBezTo>
                  <a:cubicBezTo>
                    <a:pt x="-527" y="229009"/>
                    <a:pt x="732" y="223004"/>
                    <a:pt x="540" y="217129"/>
                  </a:cubicBezTo>
                  <a:cubicBezTo>
                    <a:pt x="320" y="210387"/>
                    <a:pt x="93" y="203813"/>
                    <a:pt x="4369" y="197994"/>
                  </a:cubicBezTo>
                  <a:cubicBezTo>
                    <a:pt x="5142" y="196942"/>
                    <a:pt x="5633" y="195339"/>
                    <a:pt x="5538" y="194044"/>
                  </a:cubicBezTo>
                  <a:cubicBezTo>
                    <a:pt x="5069" y="187643"/>
                    <a:pt x="7836" y="181753"/>
                    <a:pt x="8421" y="175713"/>
                  </a:cubicBezTo>
                  <a:cubicBezTo>
                    <a:pt x="9303" y="166597"/>
                    <a:pt x="12821" y="158891"/>
                    <a:pt x="17190" y="151385"/>
                  </a:cubicBezTo>
                  <a:cubicBezTo>
                    <a:pt x="18962" y="148338"/>
                    <a:pt x="20305" y="145477"/>
                    <a:pt x="20745" y="141950"/>
                  </a:cubicBezTo>
                  <a:cubicBezTo>
                    <a:pt x="21212" y="138200"/>
                    <a:pt x="22082" y="134429"/>
                    <a:pt x="23343" y="130869"/>
                  </a:cubicBezTo>
                  <a:cubicBezTo>
                    <a:pt x="24380" y="127941"/>
                    <a:pt x="29392" y="127358"/>
                    <a:pt x="28346" y="122937"/>
                  </a:cubicBezTo>
                  <a:cubicBezTo>
                    <a:pt x="36775" y="119589"/>
                    <a:pt x="36056" y="108481"/>
                    <a:pt x="43779" y="104515"/>
                  </a:cubicBezTo>
                  <a:cubicBezTo>
                    <a:pt x="43971" y="104416"/>
                    <a:pt x="44117" y="103784"/>
                    <a:pt x="43993" y="103580"/>
                  </a:cubicBezTo>
                  <a:cubicBezTo>
                    <a:pt x="43417" y="102635"/>
                    <a:pt x="42737" y="101754"/>
                    <a:pt x="42093" y="100850"/>
                  </a:cubicBezTo>
                  <a:cubicBezTo>
                    <a:pt x="43670" y="100274"/>
                    <a:pt x="45247" y="99698"/>
                    <a:pt x="46825" y="99121"/>
                  </a:cubicBezTo>
                  <a:lnTo>
                    <a:pt x="49019" y="99056"/>
                  </a:lnTo>
                  <a:cubicBezTo>
                    <a:pt x="48224" y="99065"/>
                    <a:pt x="47428" y="99074"/>
                    <a:pt x="46634" y="99083"/>
                  </a:cubicBezTo>
                  <a:cubicBezTo>
                    <a:pt x="50430" y="91252"/>
                    <a:pt x="57040" y="85707"/>
                    <a:pt x="62573" y="79288"/>
                  </a:cubicBezTo>
                  <a:cubicBezTo>
                    <a:pt x="64298" y="77287"/>
                    <a:pt x="67693" y="75291"/>
                    <a:pt x="67597" y="73434"/>
                  </a:cubicBezTo>
                  <a:cubicBezTo>
                    <a:pt x="67341" y="68475"/>
                    <a:pt x="71578" y="68418"/>
                    <a:pt x="73710" y="66154"/>
                  </a:cubicBezTo>
                  <a:cubicBezTo>
                    <a:pt x="73725" y="66404"/>
                    <a:pt x="73740" y="66652"/>
                    <a:pt x="73755" y="66901"/>
                  </a:cubicBezTo>
                  <a:cubicBezTo>
                    <a:pt x="73822" y="66769"/>
                    <a:pt x="73891" y="66637"/>
                    <a:pt x="73958" y="66505"/>
                  </a:cubicBezTo>
                  <a:cubicBezTo>
                    <a:pt x="75589" y="65145"/>
                    <a:pt x="77325" y="63894"/>
                    <a:pt x="78825" y="62401"/>
                  </a:cubicBezTo>
                  <a:cubicBezTo>
                    <a:pt x="81178" y="60055"/>
                    <a:pt x="84609" y="57889"/>
                    <a:pt x="85394" y="55039"/>
                  </a:cubicBezTo>
                  <a:cubicBezTo>
                    <a:pt x="87589" y="47073"/>
                    <a:pt x="92713" y="43421"/>
                    <a:pt x="99812" y="39931"/>
                  </a:cubicBezTo>
                  <a:cubicBezTo>
                    <a:pt x="103908" y="37917"/>
                    <a:pt x="106209" y="37315"/>
                    <a:pt x="109583" y="39682"/>
                  </a:cubicBezTo>
                  <a:lnTo>
                    <a:pt x="108760" y="39591"/>
                  </a:lnTo>
                  <a:lnTo>
                    <a:pt x="109323" y="39857"/>
                  </a:lnTo>
                  <a:cubicBezTo>
                    <a:pt x="110538" y="37253"/>
                    <a:pt x="111859" y="32361"/>
                    <a:pt x="112953" y="32411"/>
                  </a:cubicBezTo>
                  <a:cubicBezTo>
                    <a:pt x="120661" y="32768"/>
                    <a:pt x="123320" y="26661"/>
                    <a:pt x="127385" y="22306"/>
                  </a:cubicBezTo>
                  <a:lnTo>
                    <a:pt x="127327" y="22291"/>
                  </a:lnTo>
                  <a:cubicBezTo>
                    <a:pt x="128120" y="24408"/>
                    <a:pt x="129011" y="23187"/>
                    <a:pt x="129891" y="22367"/>
                  </a:cubicBezTo>
                  <a:lnTo>
                    <a:pt x="129804" y="22596"/>
                  </a:lnTo>
                  <a:cubicBezTo>
                    <a:pt x="132713" y="20290"/>
                    <a:pt x="135291" y="17008"/>
                    <a:pt x="138598" y="15871"/>
                  </a:cubicBezTo>
                  <a:cubicBezTo>
                    <a:pt x="147277" y="12885"/>
                    <a:pt x="156257" y="10765"/>
                    <a:pt x="165153" y="8440"/>
                  </a:cubicBezTo>
                  <a:cubicBezTo>
                    <a:pt x="169086" y="7413"/>
                    <a:pt x="173077" y="6492"/>
                    <a:pt x="177098" y="5953"/>
                  </a:cubicBezTo>
                  <a:cubicBezTo>
                    <a:pt x="181131" y="5411"/>
                    <a:pt x="186521" y="6938"/>
                    <a:pt x="189023" y="4822"/>
                  </a:cubicBezTo>
                  <a:cubicBezTo>
                    <a:pt x="193324" y="1183"/>
                    <a:pt x="196454" y="4509"/>
                    <a:pt x="200043" y="4433"/>
                  </a:cubicBezTo>
                  <a:cubicBezTo>
                    <a:pt x="200725" y="4419"/>
                    <a:pt x="201408" y="4397"/>
                    <a:pt x="202087" y="4340"/>
                  </a:cubicBezTo>
                  <a:cubicBezTo>
                    <a:pt x="209625" y="3706"/>
                    <a:pt x="217181" y="3236"/>
                    <a:pt x="224688" y="2349"/>
                  </a:cubicBezTo>
                  <a:cubicBezTo>
                    <a:pt x="228248" y="1928"/>
                    <a:pt x="231736" y="-91"/>
                    <a:pt x="235219" y="3"/>
                  </a:cubicBezTo>
                  <a:cubicBezTo>
                    <a:pt x="244302" y="248"/>
                    <a:pt x="253355" y="1606"/>
                    <a:pt x="262438" y="1855"/>
                  </a:cubicBezTo>
                  <a:cubicBezTo>
                    <a:pt x="269628" y="2052"/>
                    <a:pt x="276360" y="4414"/>
                    <a:pt x="283321" y="5268"/>
                  </a:cubicBezTo>
                  <a:cubicBezTo>
                    <a:pt x="293330" y="6494"/>
                    <a:pt x="301889" y="11017"/>
                    <a:pt x="310509" y="15447"/>
                  </a:cubicBezTo>
                  <a:cubicBezTo>
                    <a:pt x="318723" y="19669"/>
                    <a:pt x="326601" y="24558"/>
                    <a:pt x="334556" y="29276"/>
                  </a:cubicBezTo>
                  <a:cubicBezTo>
                    <a:pt x="338730" y="31753"/>
                    <a:pt x="344360" y="33565"/>
                    <a:pt x="346495" y="37311"/>
                  </a:cubicBezTo>
                  <a:cubicBezTo>
                    <a:pt x="350601" y="44513"/>
                    <a:pt x="358273" y="48758"/>
                    <a:pt x="360916" y="57311"/>
                  </a:cubicBezTo>
                  <a:cubicBezTo>
                    <a:pt x="362054" y="60997"/>
                    <a:pt x="367202" y="63432"/>
                    <a:pt x="366900" y="68768"/>
                  </a:cubicBezTo>
                  <a:cubicBezTo>
                    <a:pt x="366840" y="69816"/>
                    <a:pt x="369065" y="71190"/>
                    <a:pt x="370443" y="72092"/>
                  </a:cubicBezTo>
                  <a:cubicBezTo>
                    <a:pt x="377173" y="76497"/>
                    <a:pt x="383284" y="81568"/>
                    <a:pt x="386598" y="89105"/>
                  </a:cubicBezTo>
                  <a:cubicBezTo>
                    <a:pt x="389100" y="94798"/>
                    <a:pt x="393287" y="98783"/>
                    <a:pt x="398010" y="102425"/>
                  </a:cubicBezTo>
                  <a:cubicBezTo>
                    <a:pt x="398405" y="103305"/>
                    <a:pt x="398800" y="104185"/>
                    <a:pt x="399194" y="105065"/>
                  </a:cubicBezTo>
                  <a:cubicBezTo>
                    <a:pt x="400468" y="103149"/>
                    <a:pt x="399435" y="102712"/>
                    <a:pt x="397707" y="102722"/>
                  </a:cubicBezTo>
                  <a:cubicBezTo>
                    <a:pt x="397437" y="98922"/>
                    <a:pt x="400956" y="100592"/>
                    <a:pt x="402480" y="99381"/>
                  </a:cubicBezTo>
                  <a:cubicBezTo>
                    <a:pt x="403141" y="100514"/>
                    <a:pt x="404225" y="101587"/>
                    <a:pt x="404396" y="102788"/>
                  </a:cubicBezTo>
                  <a:cubicBezTo>
                    <a:pt x="405250" y="109092"/>
                    <a:pt x="405735" y="115478"/>
                    <a:pt x="409875" y="121117"/>
                  </a:cubicBezTo>
                  <a:cubicBezTo>
                    <a:pt x="413730" y="116508"/>
                    <a:pt x="406095" y="111147"/>
                    <a:pt x="412353" y="107261"/>
                  </a:cubicBezTo>
                  <a:cubicBezTo>
                    <a:pt x="413701" y="110898"/>
                    <a:pt x="415173" y="114419"/>
                    <a:pt x="416255" y="118058"/>
                  </a:cubicBezTo>
                  <a:cubicBezTo>
                    <a:pt x="416521" y="118960"/>
                    <a:pt x="415572" y="121182"/>
                    <a:pt x="415125" y="121195"/>
                  </a:cubicBezTo>
                  <a:cubicBezTo>
                    <a:pt x="411156" y="121323"/>
                    <a:pt x="412562" y="124023"/>
                    <a:pt x="413369" y="125466"/>
                  </a:cubicBezTo>
                  <a:cubicBezTo>
                    <a:pt x="415182" y="128738"/>
                    <a:pt x="417528" y="131716"/>
                    <a:pt x="419655" y="134813"/>
                  </a:cubicBezTo>
                  <a:lnTo>
                    <a:pt x="419427" y="134585"/>
                  </a:lnTo>
                  <a:cubicBezTo>
                    <a:pt x="420623" y="136573"/>
                    <a:pt x="421392" y="139183"/>
                    <a:pt x="423130" y="140417"/>
                  </a:cubicBezTo>
                  <a:cubicBezTo>
                    <a:pt x="426624" y="142907"/>
                    <a:pt x="427232" y="146357"/>
                    <a:pt x="428837" y="150863"/>
                  </a:cubicBezTo>
                  <a:cubicBezTo>
                    <a:pt x="426197" y="149296"/>
                    <a:pt x="424763" y="148446"/>
                    <a:pt x="422180" y="146918"/>
                  </a:cubicBezTo>
                  <a:cubicBezTo>
                    <a:pt x="423757" y="150678"/>
                    <a:pt x="421278" y="155234"/>
                    <a:pt x="426957" y="154540"/>
                  </a:cubicBezTo>
                  <a:lnTo>
                    <a:pt x="426681" y="154787"/>
                  </a:lnTo>
                  <a:cubicBezTo>
                    <a:pt x="426824" y="155614"/>
                    <a:pt x="426976" y="156441"/>
                    <a:pt x="427118" y="157268"/>
                  </a:cubicBezTo>
                  <a:lnTo>
                    <a:pt x="427450" y="157145"/>
                  </a:lnTo>
                  <a:cubicBezTo>
                    <a:pt x="424241" y="160919"/>
                    <a:pt x="424659" y="162610"/>
                    <a:pt x="429644" y="165936"/>
                  </a:cubicBezTo>
                  <a:lnTo>
                    <a:pt x="429226" y="165594"/>
                  </a:lnTo>
                  <a:cubicBezTo>
                    <a:pt x="429929" y="171451"/>
                    <a:pt x="431932" y="177559"/>
                    <a:pt x="430878" y="183076"/>
                  </a:cubicBezTo>
                  <a:cubicBezTo>
                    <a:pt x="430176" y="186737"/>
                    <a:pt x="429786" y="189760"/>
                    <a:pt x="431533" y="192583"/>
                  </a:cubicBezTo>
                  <a:cubicBezTo>
                    <a:pt x="434505" y="197394"/>
                    <a:pt x="436452" y="202349"/>
                    <a:pt x="436803" y="208044"/>
                  </a:cubicBezTo>
                  <a:cubicBezTo>
                    <a:pt x="436889" y="209461"/>
                    <a:pt x="438617" y="210699"/>
                    <a:pt x="439177" y="212178"/>
                  </a:cubicBezTo>
                  <a:cubicBezTo>
                    <a:pt x="440222" y="214978"/>
                    <a:pt x="440962" y="217892"/>
                    <a:pt x="441836" y="220759"/>
                  </a:cubicBezTo>
                  <a:lnTo>
                    <a:pt x="442045" y="220510"/>
                  </a:lnTo>
                  <a:cubicBezTo>
                    <a:pt x="440544" y="221047"/>
                    <a:pt x="437003" y="219610"/>
                    <a:pt x="438883" y="223489"/>
                  </a:cubicBezTo>
                  <a:cubicBezTo>
                    <a:pt x="441105" y="228069"/>
                    <a:pt x="445805" y="232684"/>
                    <a:pt x="445463" y="236962"/>
                  </a:cubicBezTo>
                  <a:cubicBezTo>
                    <a:pt x="444979" y="242926"/>
                    <a:pt x="446261" y="248235"/>
                    <a:pt x="447979" y="253776"/>
                  </a:cubicBezTo>
                  <a:cubicBezTo>
                    <a:pt x="445710" y="252786"/>
                    <a:pt x="444210" y="252039"/>
                    <a:pt x="442643" y="251496"/>
                  </a:cubicBezTo>
                  <a:cubicBezTo>
                    <a:pt x="441874" y="251227"/>
                    <a:pt x="440972" y="251332"/>
                    <a:pt x="440127" y="251268"/>
                  </a:cubicBezTo>
                  <a:cubicBezTo>
                    <a:pt x="440051" y="252271"/>
                    <a:pt x="439661" y="254034"/>
                    <a:pt x="439965" y="254163"/>
                  </a:cubicBezTo>
                  <a:cubicBezTo>
                    <a:pt x="444836" y="256247"/>
                    <a:pt x="441855" y="259865"/>
                    <a:pt x="441665" y="262820"/>
                  </a:cubicBezTo>
                  <a:cubicBezTo>
                    <a:pt x="441494" y="265578"/>
                    <a:pt x="439823" y="268705"/>
                    <a:pt x="440658" y="270977"/>
                  </a:cubicBezTo>
                  <a:cubicBezTo>
                    <a:pt x="443213" y="277869"/>
                    <a:pt x="439937" y="283937"/>
                    <a:pt x="438949" y="290284"/>
                  </a:cubicBezTo>
                  <a:cubicBezTo>
                    <a:pt x="437686" y="298375"/>
                    <a:pt x="432150" y="305240"/>
                    <a:pt x="431980" y="313721"/>
                  </a:cubicBezTo>
                  <a:cubicBezTo>
                    <a:pt x="431942" y="315454"/>
                    <a:pt x="431999" y="317411"/>
                    <a:pt x="431248" y="318869"/>
                  </a:cubicBezTo>
                  <a:cubicBezTo>
                    <a:pt x="428761" y="323715"/>
                    <a:pt x="425922" y="328381"/>
                    <a:pt x="423215" y="333116"/>
                  </a:cubicBezTo>
                  <a:cubicBezTo>
                    <a:pt x="417670" y="329856"/>
                    <a:pt x="417138" y="336746"/>
                    <a:pt x="413749" y="337846"/>
                  </a:cubicBezTo>
                  <a:lnTo>
                    <a:pt x="414328" y="338074"/>
                  </a:lnTo>
                  <a:lnTo>
                    <a:pt x="413976" y="337530"/>
                  </a:lnTo>
                  <a:cubicBezTo>
                    <a:pt x="414907" y="337967"/>
                    <a:pt x="415809" y="338452"/>
                    <a:pt x="416759" y="338835"/>
                  </a:cubicBezTo>
                  <a:cubicBezTo>
                    <a:pt x="423415" y="341523"/>
                    <a:pt x="423709" y="342485"/>
                    <a:pt x="419503" y="348026"/>
                  </a:cubicBezTo>
                  <a:cubicBezTo>
                    <a:pt x="419085" y="348575"/>
                    <a:pt x="418544" y="349027"/>
                    <a:pt x="418059" y="349524"/>
                  </a:cubicBezTo>
                  <a:lnTo>
                    <a:pt x="418287" y="349676"/>
                  </a:lnTo>
                  <a:cubicBezTo>
                    <a:pt x="414309" y="350504"/>
                    <a:pt x="411242" y="351495"/>
                    <a:pt x="411821" y="357071"/>
                  </a:cubicBezTo>
                  <a:cubicBezTo>
                    <a:pt x="412134" y="360085"/>
                    <a:pt x="410473" y="363902"/>
                    <a:pt x="408526" y="366433"/>
                  </a:cubicBezTo>
                  <a:cubicBezTo>
                    <a:pt x="404776" y="371282"/>
                    <a:pt x="400268" y="375550"/>
                    <a:pt x="395885" y="379865"/>
                  </a:cubicBezTo>
                  <a:cubicBezTo>
                    <a:pt x="395049" y="380689"/>
                    <a:pt x="393351" y="380696"/>
                    <a:pt x="392024" y="380930"/>
                  </a:cubicBezTo>
                  <a:cubicBezTo>
                    <a:pt x="390681" y="381167"/>
                    <a:pt x="388255" y="380894"/>
                    <a:pt x="388099" y="381400"/>
                  </a:cubicBezTo>
                  <a:cubicBezTo>
                    <a:pt x="385536" y="389752"/>
                    <a:pt x="374353" y="389644"/>
                    <a:pt x="371964" y="398610"/>
                  </a:cubicBezTo>
                  <a:cubicBezTo>
                    <a:pt x="370893" y="402627"/>
                    <a:pt x="367147" y="406261"/>
                    <a:pt x="361475" y="405407"/>
                  </a:cubicBezTo>
                  <a:cubicBezTo>
                    <a:pt x="360161" y="405210"/>
                    <a:pt x="358324" y="406450"/>
                    <a:pt x="357187" y="407520"/>
                  </a:cubicBezTo>
                  <a:cubicBezTo>
                    <a:pt x="352977" y="411479"/>
                    <a:pt x="351441" y="418797"/>
                    <a:pt x="343650" y="418231"/>
                  </a:cubicBezTo>
                  <a:cubicBezTo>
                    <a:pt x="343561" y="418224"/>
                    <a:pt x="343364" y="418831"/>
                    <a:pt x="343326" y="419163"/>
                  </a:cubicBezTo>
                  <a:cubicBezTo>
                    <a:pt x="342964" y="422351"/>
                    <a:pt x="340562" y="422509"/>
                    <a:pt x="338114" y="423188"/>
                  </a:cubicBezTo>
                  <a:cubicBezTo>
                    <a:pt x="334886" y="424081"/>
                    <a:pt x="331853" y="425692"/>
                    <a:pt x="328738" y="426994"/>
                  </a:cubicBezTo>
                  <a:lnTo>
                    <a:pt x="329001" y="426891"/>
                  </a:lnTo>
                  <a:cubicBezTo>
                    <a:pt x="328152" y="427294"/>
                    <a:pt x="327303" y="427698"/>
                    <a:pt x="326455" y="428101"/>
                  </a:cubicBezTo>
                  <a:lnTo>
                    <a:pt x="329019" y="429431"/>
                  </a:lnTo>
                  <a:lnTo>
                    <a:pt x="328804" y="429363"/>
                  </a:lnTo>
                  <a:cubicBezTo>
                    <a:pt x="322005" y="436107"/>
                    <a:pt x="310988" y="433912"/>
                    <a:pt x="304249" y="441031"/>
                  </a:cubicBezTo>
                  <a:cubicBezTo>
                    <a:pt x="303432" y="441895"/>
                    <a:pt x="300932" y="441284"/>
                    <a:pt x="299230" y="441134"/>
                  </a:cubicBezTo>
                  <a:cubicBezTo>
                    <a:pt x="296822" y="440920"/>
                    <a:pt x="294428" y="440257"/>
                    <a:pt x="292035" y="440285"/>
                  </a:cubicBezTo>
                  <a:cubicBezTo>
                    <a:pt x="291059" y="440296"/>
                    <a:pt x="289178" y="441797"/>
                    <a:pt x="289279" y="442305"/>
                  </a:cubicBezTo>
                  <a:cubicBezTo>
                    <a:pt x="290015" y="446025"/>
                    <a:pt x="287940" y="446511"/>
                    <a:pt x="285188" y="446263"/>
                  </a:cubicBezTo>
                  <a:cubicBezTo>
                    <a:pt x="275307" y="445369"/>
                    <a:pt x="265065" y="447617"/>
                    <a:pt x="255630" y="442618"/>
                  </a:cubicBezTo>
                  <a:cubicBezTo>
                    <a:pt x="253898" y="441699"/>
                    <a:pt x="251604" y="441855"/>
                    <a:pt x="249568" y="441514"/>
                  </a:cubicBezTo>
                  <a:cubicBezTo>
                    <a:pt x="249044" y="441182"/>
                    <a:pt x="248535" y="440821"/>
                    <a:pt x="247982" y="440549"/>
                  </a:cubicBezTo>
                  <a:lnTo>
                    <a:pt x="247978" y="440549"/>
                  </a:lnTo>
                  <a:close/>
                  <a:moveTo>
                    <a:pt x="31364" y="129815"/>
                  </a:moveTo>
                  <a:lnTo>
                    <a:pt x="31791" y="129598"/>
                  </a:lnTo>
                  <a:lnTo>
                    <a:pt x="31660" y="130047"/>
                  </a:lnTo>
                  <a:cubicBezTo>
                    <a:pt x="30906" y="130714"/>
                    <a:pt x="30153" y="131381"/>
                    <a:pt x="29400" y="132046"/>
                  </a:cubicBezTo>
                  <a:cubicBezTo>
                    <a:pt x="29269" y="132200"/>
                    <a:pt x="29138" y="132353"/>
                    <a:pt x="29006" y="132505"/>
                  </a:cubicBezTo>
                  <a:cubicBezTo>
                    <a:pt x="29068" y="132422"/>
                    <a:pt x="29130" y="132338"/>
                    <a:pt x="29193" y="132255"/>
                  </a:cubicBezTo>
                  <a:cubicBezTo>
                    <a:pt x="29916" y="131442"/>
                    <a:pt x="30640" y="130628"/>
                    <a:pt x="31363" y="129815"/>
                  </a:cubicBezTo>
                  <a:lnTo>
                    <a:pt x="31363" y="129815"/>
                  </a:lnTo>
                  <a:close/>
                  <a:moveTo>
                    <a:pt x="93474" y="47655"/>
                  </a:moveTo>
                  <a:cubicBezTo>
                    <a:pt x="93517" y="47743"/>
                    <a:pt x="93559" y="47829"/>
                    <a:pt x="93603" y="47917"/>
                  </a:cubicBezTo>
                  <a:cubicBezTo>
                    <a:pt x="94105" y="48211"/>
                    <a:pt x="94608" y="48505"/>
                    <a:pt x="95110" y="48801"/>
                  </a:cubicBezTo>
                  <a:cubicBezTo>
                    <a:pt x="94981" y="48644"/>
                    <a:pt x="94881" y="48417"/>
                    <a:pt x="94715" y="48344"/>
                  </a:cubicBezTo>
                  <a:cubicBezTo>
                    <a:pt x="94449" y="48228"/>
                    <a:pt x="94140" y="48214"/>
                    <a:pt x="93849" y="48157"/>
                  </a:cubicBezTo>
                  <a:cubicBezTo>
                    <a:pt x="93725" y="47989"/>
                    <a:pt x="93599" y="47823"/>
                    <a:pt x="93475" y="47655"/>
                  </a:cubicBezTo>
                  <a:lnTo>
                    <a:pt x="93475" y="47655"/>
                  </a:lnTo>
                  <a:close/>
                  <a:moveTo>
                    <a:pt x="382252" y="242329"/>
                  </a:moveTo>
                  <a:cubicBezTo>
                    <a:pt x="382177" y="242608"/>
                    <a:pt x="382245" y="242926"/>
                    <a:pt x="382257" y="243229"/>
                  </a:cubicBezTo>
                  <a:cubicBezTo>
                    <a:pt x="382499" y="243193"/>
                    <a:pt x="382922" y="243207"/>
                    <a:pt x="382949" y="243111"/>
                  </a:cubicBezTo>
                  <a:cubicBezTo>
                    <a:pt x="383024" y="242839"/>
                    <a:pt x="382935" y="242523"/>
                    <a:pt x="382912" y="242224"/>
                  </a:cubicBezTo>
                  <a:cubicBezTo>
                    <a:pt x="382681" y="242256"/>
                    <a:pt x="382275" y="242240"/>
                    <a:pt x="382252" y="242329"/>
                  </a:cubicBezTo>
                  <a:close/>
                  <a:moveTo>
                    <a:pt x="88470" y="56625"/>
                  </a:moveTo>
                  <a:lnTo>
                    <a:pt x="89171" y="56495"/>
                  </a:lnTo>
                  <a:lnTo>
                    <a:pt x="88710" y="55761"/>
                  </a:lnTo>
                  <a:lnTo>
                    <a:pt x="88470" y="56625"/>
                  </a:lnTo>
                  <a:close/>
                  <a:moveTo>
                    <a:pt x="103725" y="41599"/>
                  </a:moveTo>
                  <a:lnTo>
                    <a:pt x="103397" y="40707"/>
                  </a:lnTo>
                  <a:lnTo>
                    <a:pt x="103057" y="41587"/>
                  </a:lnTo>
                  <a:lnTo>
                    <a:pt x="103725" y="41599"/>
                  </a:lnTo>
                  <a:close/>
                  <a:moveTo>
                    <a:pt x="414432" y="132961"/>
                  </a:moveTo>
                  <a:cubicBezTo>
                    <a:pt x="414423" y="132374"/>
                    <a:pt x="414470" y="131778"/>
                    <a:pt x="414375" y="131207"/>
                  </a:cubicBezTo>
                  <a:cubicBezTo>
                    <a:pt x="414347" y="131017"/>
                    <a:pt x="413938" y="130889"/>
                    <a:pt x="413701" y="130733"/>
                  </a:cubicBezTo>
                  <a:cubicBezTo>
                    <a:pt x="413492" y="131308"/>
                    <a:pt x="413293" y="131884"/>
                    <a:pt x="413084" y="132459"/>
                  </a:cubicBezTo>
                  <a:cubicBezTo>
                    <a:pt x="413540" y="132628"/>
                    <a:pt x="413976" y="132794"/>
                    <a:pt x="414432" y="132961"/>
                  </a:cubicBezTo>
                  <a:close/>
                  <a:moveTo>
                    <a:pt x="409324" y="129214"/>
                  </a:moveTo>
                  <a:cubicBezTo>
                    <a:pt x="409324" y="129442"/>
                    <a:pt x="409476" y="129676"/>
                    <a:pt x="409561" y="129906"/>
                  </a:cubicBezTo>
                  <a:cubicBezTo>
                    <a:pt x="409751" y="129818"/>
                    <a:pt x="410102" y="129731"/>
                    <a:pt x="410112" y="129638"/>
                  </a:cubicBezTo>
                  <a:cubicBezTo>
                    <a:pt x="410112" y="129409"/>
                    <a:pt x="409960" y="129176"/>
                    <a:pt x="409865" y="128945"/>
                  </a:cubicBezTo>
                  <a:cubicBezTo>
                    <a:pt x="409675" y="129034"/>
                    <a:pt x="409333" y="129118"/>
                    <a:pt x="409324" y="129213"/>
                  </a:cubicBezTo>
                  <a:lnTo>
                    <a:pt x="409324" y="129213"/>
                  </a:lnTo>
                  <a:close/>
                  <a:moveTo>
                    <a:pt x="27084" y="311902"/>
                  </a:moveTo>
                  <a:cubicBezTo>
                    <a:pt x="26805" y="311884"/>
                    <a:pt x="26515" y="312027"/>
                    <a:pt x="26229" y="312105"/>
                  </a:cubicBezTo>
                  <a:cubicBezTo>
                    <a:pt x="26324" y="312317"/>
                    <a:pt x="26412" y="312701"/>
                    <a:pt x="26514" y="312705"/>
                  </a:cubicBezTo>
                  <a:cubicBezTo>
                    <a:pt x="26798" y="312716"/>
                    <a:pt x="27087" y="312568"/>
                    <a:pt x="27375" y="312482"/>
                  </a:cubicBezTo>
                  <a:cubicBezTo>
                    <a:pt x="27278" y="312277"/>
                    <a:pt x="27193" y="311909"/>
                    <a:pt x="27084" y="311901"/>
                  </a:cubicBezTo>
                  <a:lnTo>
                    <a:pt x="27084" y="311901"/>
                  </a:lnTo>
                  <a:close/>
                  <a:moveTo>
                    <a:pt x="386459" y="258127"/>
                  </a:moveTo>
                  <a:cubicBezTo>
                    <a:pt x="386566" y="258158"/>
                    <a:pt x="386826" y="257667"/>
                    <a:pt x="387015" y="257417"/>
                  </a:cubicBezTo>
                  <a:cubicBezTo>
                    <a:pt x="386506" y="257190"/>
                    <a:pt x="386011" y="256897"/>
                    <a:pt x="385478" y="256773"/>
                  </a:cubicBezTo>
                  <a:cubicBezTo>
                    <a:pt x="385324" y="256738"/>
                    <a:pt x="385059" y="257187"/>
                    <a:pt x="384846" y="257413"/>
                  </a:cubicBezTo>
                  <a:cubicBezTo>
                    <a:pt x="385378" y="257667"/>
                    <a:pt x="385900" y="257963"/>
                    <a:pt x="386459" y="258127"/>
                  </a:cubicBezTo>
                  <a:close/>
                  <a:moveTo>
                    <a:pt x="300786" y="35915"/>
                  </a:moveTo>
                  <a:lnTo>
                    <a:pt x="300088" y="35978"/>
                  </a:lnTo>
                  <a:lnTo>
                    <a:pt x="300499" y="36639"/>
                  </a:lnTo>
                  <a:lnTo>
                    <a:pt x="300786" y="35914"/>
                  </a:lnTo>
                  <a:lnTo>
                    <a:pt x="300786" y="35914"/>
                  </a:lnTo>
                  <a:close/>
                </a:path>
              </a:pathLst>
            </a:custGeom>
            <a:solidFill>
              <a:srgbClr val="C8813C"/>
            </a:solidFill>
            <a:ln w="0" cap="flat">
              <a:noFill/>
              <a:prstDash val="solid"/>
              <a:miter/>
            </a:ln>
          </p:spPr>
          <p:txBody>
            <a:bodyPr rtlCol="0" anchor="ctr"/>
            <a:lstStyle/>
            <a:p>
              <a:endParaRPr lang="en-US" dirty="0"/>
            </a:p>
          </p:txBody>
        </p:sp>
        <p:sp>
          <p:nvSpPr>
            <p:cNvPr id="5" name="Freeform 15">
              <a:extLst>
                <a:ext uri="{FF2B5EF4-FFF2-40B4-BE49-F238E27FC236}">
                  <a16:creationId xmlns:a16="http://schemas.microsoft.com/office/drawing/2014/main" id="{05DD3148-0051-4C98-5C9A-21B03A5FE094}"/>
                </a:ext>
              </a:extLst>
            </p:cNvPr>
            <p:cNvSpPr/>
            <p:nvPr/>
          </p:nvSpPr>
          <p:spPr>
            <a:xfrm>
              <a:off x="1227255" y="4150482"/>
              <a:ext cx="1621324" cy="2247885"/>
            </a:xfrm>
            <a:custGeom>
              <a:avLst/>
              <a:gdLst>
                <a:gd name="connsiteX0" fmla="*/ 916574 w 1621324"/>
                <a:gd name="connsiteY0" fmla="*/ 1272351 h 2247885"/>
                <a:gd name="connsiteX1" fmla="*/ 919898 w 1621324"/>
                <a:gd name="connsiteY1" fmla="*/ 1283305 h 2247885"/>
                <a:gd name="connsiteX2" fmla="*/ 903376 w 1621324"/>
                <a:gd name="connsiteY2" fmla="*/ 1298259 h 2247885"/>
                <a:gd name="connsiteX3" fmla="*/ 893596 w 1621324"/>
                <a:gd name="connsiteY3" fmla="*/ 1293211 h 2247885"/>
                <a:gd name="connsiteX4" fmla="*/ 888934 w 1621324"/>
                <a:gd name="connsiteY4" fmla="*/ 1282734 h 2247885"/>
                <a:gd name="connsiteX5" fmla="*/ 890168 w 1621324"/>
                <a:gd name="connsiteY5" fmla="*/ 1274257 h 2247885"/>
                <a:gd name="connsiteX6" fmla="*/ 895970 w 1621324"/>
                <a:gd name="connsiteY6" fmla="*/ 1266541 h 2247885"/>
                <a:gd name="connsiteX7" fmla="*/ 902521 w 1621324"/>
                <a:gd name="connsiteY7" fmla="*/ 1264922 h 2247885"/>
                <a:gd name="connsiteX8" fmla="*/ 916574 w 1621324"/>
                <a:gd name="connsiteY8" fmla="*/ 1272351 h 2247885"/>
                <a:gd name="connsiteX9" fmla="*/ 916574 w 1621324"/>
                <a:gd name="connsiteY9" fmla="*/ 1272351 h 2247885"/>
                <a:gd name="connsiteX10" fmla="*/ 189630 w 1621324"/>
                <a:gd name="connsiteY10" fmla="*/ 1515153 h 2247885"/>
                <a:gd name="connsiteX11" fmla="*/ 191719 w 1621324"/>
                <a:gd name="connsiteY11" fmla="*/ 1514953 h 2247885"/>
                <a:gd name="connsiteX12" fmla="*/ 190865 w 1621324"/>
                <a:gd name="connsiteY12" fmla="*/ 1511524 h 2247885"/>
                <a:gd name="connsiteX13" fmla="*/ 189630 w 1621324"/>
                <a:gd name="connsiteY13" fmla="*/ 1515153 h 2247885"/>
                <a:gd name="connsiteX14" fmla="*/ 961297 w 1621324"/>
                <a:gd name="connsiteY14" fmla="*/ 117727 h 2247885"/>
                <a:gd name="connsiteX15" fmla="*/ 961297 w 1621324"/>
                <a:gd name="connsiteY15" fmla="*/ 117822 h 2247885"/>
                <a:gd name="connsiteX16" fmla="*/ 961487 w 1621324"/>
                <a:gd name="connsiteY16" fmla="*/ 117632 h 2247885"/>
                <a:gd name="connsiteX17" fmla="*/ 961297 w 1621324"/>
                <a:gd name="connsiteY17" fmla="*/ 117727 h 2247885"/>
                <a:gd name="connsiteX18" fmla="*/ 1149799 w 1621324"/>
                <a:gd name="connsiteY18" fmla="*/ 595885 h 2247885"/>
                <a:gd name="connsiteX19" fmla="*/ 1134131 w 1621324"/>
                <a:gd name="connsiteY19" fmla="*/ 588741 h 2247885"/>
                <a:gd name="connsiteX20" fmla="*/ 1126535 w 1621324"/>
                <a:gd name="connsiteY20" fmla="*/ 584741 h 2247885"/>
                <a:gd name="connsiteX21" fmla="*/ 1106120 w 1621324"/>
                <a:gd name="connsiteY21" fmla="*/ 575978 h 2247885"/>
                <a:gd name="connsiteX22" fmla="*/ 1092732 w 1621324"/>
                <a:gd name="connsiteY22" fmla="*/ 572263 h 2247885"/>
                <a:gd name="connsiteX23" fmla="*/ 1091592 w 1621324"/>
                <a:gd name="connsiteY23" fmla="*/ 571882 h 2247885"/>
                <a:gd name="connsiteX24" fmla="*/ 1063192 w 1621324"/>
                <a:gd name="connsiteY24" fmla="*/ 561500 h 2247885"/>
                <a:gd name="connsiteX25" fmla="*/ 1035181 w 1621324"/>
                <a:gd name="connsiteY25" fmla="*/ 553784 h 2247885"/>
                <a:gd name="connsiteX26" fmla="*/ 1012202 w 1621324"/>
                <a:gd name="connsiteY26" fmla="*/ 549593 h 2247885"/>
                <a:gd name="connsiteX27" fmla="*/ 993306 w 1621324"/>
                <a:gd name="connsiteY27" fmla="*/ 546641 h 2247885"/>
                <a:gd name="connsiteX28" fmla="*/ 941642 w 1621324"/>
                <a:gd name="connsiteY28" fmla="*/ 545021 h 2247885"/>
                <a:gd name="connsiteX29" fmla="*/ 922082 w 1621324"/>
                <a:gd name="connsiteY29" fmla="*/ 546165 h 2247885"/>
                <a:gd name="connsiteX30" fmla="*/ 913156 w 1621324"/>
                <a:gd name="connsiteY30" fmla="*/ 547594 h 2247885"/>
                <a:gd name="connsiteX31" fmla="*/ 894355 w 1621324"/>
                <a:gd name="connsiteY31" fmla="*/ 551309 h 2247885"/>
                <a:gd name="connsiteX32" fmla="*/ 868044 w 1621324"/>
                <a:gd name="connsiteY32" fmla="*/ 557691 h 2247885"/>
                <a:gd name="connsiteX33" fmla="*/ 856555 w 1621324"/>
                <a:gd name="connsiteY33" fmla="*/ 559691 h 2247885"/>
                <a:gd name="connsiteX34" fmla="*/ 818668 w 1621324"/>
                <a:gd name="connsiteY34" fmla="*/ 570549 h 2247885"/>
                <a:gd name="connsiteX35" fmla="*/ 807464 w 1621324"/>
                <a:gd name="connsiteY35" fmla="*/ 573407 h 2247885"/>
                <a:gd name="connsiteX36" fmla="*/ 786099 w 1621324"/>
                <a:gd name="connsiteY36" fmla="*/ 580741 h 2247885"/>
                <a:gd name="connsiteX37" fmla="*/ 779633 w 1621324"/>
                <a:gd name="connsiteY37" fmla="*/ 582551 h 2247885"/>
                <a:gd name="connsiteX38" fmla="*/ 744310 w 1621324"/>
                <a:gd name="connsiteY38" fmla="*/ 593600 h 2247885"/>
                <a:gd name="connsiteX39" fmla="*/ 713925 w 1621324"/>
                <a:gd name="connsiteY39" fmla="*/ 603411 h 2247885"/>
                <a:gd name="connsiteX40" fmla="*/ 688283 w 1621324"/>
                <a:gd name="connsiteY40" fmla="*/ 611983 h 2247885"/>
                <a:gd name="connsiteX41" fmla="*/ 642512 w 1621324"/>
                <a:gd name="connsiteY41" fmla="*/ 626461 h 2247885"/>
                <a:gd name="connsiteX42" fmla="*/ 638428 w 1621324"/>
                <a:gd name="connsiteY42" fmla="*/ 627985 h 2247885"/>
                <a:gd name="connsiteX43" fmla="*/ 614117 w 1621324"/>
                <a:gd name="connsiteY43" fmla="*/ 636939 h 2247885"/>
                <a:gd name="connsiteX44" fmla="*/ 575277 w 1621324"/>
                <a:gd name="connsiteY44" fmla="*/ 650845 h 2247885"/>
                <a:gd name="connsiteX45" fmla="*/ 563312 w 1621324"/>
                <a:gd name="connsiteY45" fmla="*/ 655703 h 2247885"/>
                <a:gd name="connsiteX46" fmla="*/ 552392 w 1621324"/>
                <a:gd name="connsiteY46" fmla="*/ 659227 h 2247885"/>
                <a:gd name="connsiteX47" fmla="*/ 525043 w 1621324"/>
                <a:gd name="connsiteY47" fmla="*/ 668466 h 2247885"/>
                <a:gd name="connsiteX48" fmla="*/ 515452 w 1621324"/>
                <a:gd name="connsiteY48" fmla="*/ 672562 h 2247885"/>
                <a:gd name="connsiteX49" fmla="*/ 512319 w 1621324"/>
                <a:gd name="connsiteY49" fmla="*/ 677801 h 2247885"/>
                <a:gd name="connsiteX50" fmla="*/ 511369 w 1621324"/>
                <a:gd name="connsiteY50" fmla="*/ 680277 h 2247885"/>
                <a:gd name="connsiteX51" fmla="*/ 525234 w 1621324"/>
                <a:gd name="connsiteY51" fmla="*/ 680277 h 2247885"/>
                <a:gd name="connsiteX52" fmla="*/ 564928 w 1621324"/>
                <a:gd name="connsiteY52" fmla="*/ 671038 h 2247885"/>
                <a:gd name="connsiteX53" fmla="*/ 579173 w 1621324"/>
                <a:gd name="connsiteY53" fmla="*/ 667323 h 2247885"/>
                <a:gd name="connsiteX54" fmla="*/ 598261 w 1621324"/>
                <a:gd name="connsiteY54" fmla="*/ 662275 h 2247885"/>
                <a:gd name="connsiteX55" fmla="*/ 617823 w 1621324"/>
                <a:gd name="connsiteY55" fmla="*/ 657132 h 2247885"/>
                <a:gd name="connsiteX56" fmla="*/ 642609 w 1621324"/>
                <a:gd name="connsiteY56" fmla="*/ 649512 h 2247885"/>
                <a:gd name="connsiteX57" fmla="*/ 655619 w 1621324"/>
                <a:gd name="connsiteY57" fmla="*/ 645987 h 2247885"/>
                <a:gd name="connsiteX58" fmla="*/ 683823 w 1621324"/>
                <a:gd name="connsiteY58" fmla="*/ 636939 h 2247885"/>
                <a:gd name="connsiteX59" fmla="*/ 694459 w 1621324"/>
                <a:gd name="connsiteY59" fmla="*/ 633700 h 2247885"/>
                <a:gd name="connsiteX60" fmla="*/ 720097 w 1621324"/>
                <a:gd name="connsiteY60" fmla="*/ 625412 h 2247885"/>
                <a:gd name="connsiteX61" fmla="*/ 739847 w 1621324"/>
                <a:gd name="connsiteY61" fmla="*/ 618459 h 2247885"/>
                <a:gd name="connsiteX62" fmla="*/ 765020 w 1621324"/>
                <a:gd name="connsiteY62" fmla="*/ 610649 h 2247885"/>
                <a:gd name="connsiteX63" fmla="*/ 794835 w 1621324"/>
                <a:gd name="connsiteY63" fmla="*/ 600838 h 2247885"/>
                <a:gd name="connsiteX64" fmla="*/ 831297 w 1621324"/>
                <a:gd name="connsiteY64" fmla="*/ 589408 h 2247885"/>
                <a:gd name="connsiteX65" fmla="*/ 859792 w 1621324"/>
                <a:gd name="connsiteY65" fmla="*/ 580836 h 2247885"/>
                <a:gd name="connsiteX66" fmla="*/ 865679 w 1621324"/>
                <a:gd name="connsiteY66" fmla="*/ 579121 h 2247885"/>
                <a:gd name="connsiteX67" fmla="*/ 869857 w 1621324"/>
                <a:gd name="connsiteY67" fmla="*/ 578264 h 2247885"/>
                <a:gd name="connsiteX68" fmla="*/ 894355 w 1621324"/>
                <a:gd name="connsiteY68" fmla="*/ 572263 h 2247885"/>
                <a:gd name="connsiteX69" fmla="*/ 919233 w 1621324"/>
                <a:gd name="connsiteY69" fmla="*/ 567786 h 2247885"/>
                <a:gd name="connsiteX70" fmla="*/ 955990 w 1621324"/>
                <a:gd name="connsiteY70" fmla="*/ 563786 h 2247885"/>
                <a:gd name="connsiteX71" fmla="*/ 968903 w 1621324"/>
                <a:gd name="connsiteY71" fmla="*/ 564167 h 2247885"/>
                <a:gd name="connsiteX72" fmla="*/ 1002327 w 1621324"/>
                <a:gd name="connsiteY72" fmla="*/ 567405 h 2247885"/>
                <a:gd name="connsiteX73" fmla="*/ 1035000 w 1621324"/>
                <a:gd name="connsiteY73" fmla="*/ 573120 h 2247885"/>
                <a:gd name="connsiteX74" fmla="*/ 1063011 w 1621324"/>
                <a:gd name="connsiteY74" fmla="*/ 580455 h 2247885"/>
                <a:gd name="connsiteX75" fmla="*/ 1085231 w 1621324"/>
                <a:gd name="connsiteY75" fmla="*/ 587503 h 2247885"/>
                <a:gd name="connsiteX76" fmla="*/ 1109073 w 1621324"/>
                <a:gd name="connsiteY76" fmla="*/ 595980 h 2247885"/>
                <a:gd name="connsiteX77" fmla="*/ 1125215 w 1621324"/>
                <a:gd name="connsiteY77" fmla="*/ 603600 h 2247885"/>
                <a:gd name="connsiteX78" fmla="*/ 1147624 w 1621324"/>
                <a:gd name="connsiteY78" fmla="*/ 614173 h 2247885"/>
                <a:gd name="connsiteX79" fmla="*/ 1180003 w 1621324"/>
                <a:gd name="connsiteY79" fmla="*/ 632747 h 2247885"/>
                <a:gd name="connsiteX80" fmla="*/ 1196715 w 1621324"/>
                <a:gd name="connsiteY80" fmla="*/ 643224 h 2247885"/>
                <a:gd name="connsiteX81" fmla="*/ 1245531 w 1621324"/>
                <a:gd name="connsiteY81" fmla="*/ 679037 h 2247885"/>
                <a:gd name="connsiteX82" fmla="*/ 1267940 w 1621324"/>
                <a:gd name="connsiteY82" fmla="*/ 699326 h 2247885"/>
                <a:gd name="connsiteX83" fmla="*/ 1304886 w 1621324"/>
                <a:gd name="connsiteY83" fmla="*/ 737426 h 2247885"/>
                <a:gd name="connsiteX84" fmla="*/ 1316280 w 1621324"/>
                <a:gd name="connsiteY84" fmla="*/ 751142 h 2247885"/>
                <a:gd name="connsiteX85" fmla="*/ 1326060 w 1621324"/>
                <a:gd name="connsiteY85" fmla="*/ 764762 h 2247885"/>
                <a:gd name="connsiteX86" fmla="*/ 1327770 w 1621324"/>
                <a:gd name="connsiteY86" fmla="*/ 768668 h 2247885"/>
                <a:gd name="connsiteX87" fmla="*/ 1329669 w 1621324"/>
                <a:gd name="connsiteY87" fmla="*/ 772573 h 2247885"/>
                <a:gd name="connsiteX88" fmla="*/ 1334986 w 1621324"/>
                <a:gd name="connsiteY88" fmla="*/ 774668 h 2247885"/>
                <a:gd name="connsiteX89" fmla="*/ 1338879 w 1621324"/>
                <a:gd name="connsiteY89" fmla="*/ 768953 h 2247885"/>
                <a:gd name="connsiteX90" fmla="*/ 1334321 w 1621324"/>
                <a:gd name="connsiteY90" fmla="*/ 756666 h 2247885"/>
                <a:gd name="connsiteX91" fmla="*/ 1332802 w 1621324"/>
                <a:gd name="connsiteY91" fmla="*/ 753904 h 2247885"/>
                <a:gd name="connsiteX92" fmla="*/ 1320458 w 1621324"/>
                <a:gd name="connsiteY92" fmla="*/ 735616 h 2247885"/>
                <a:gd name="connsiteX93" fmla="*/ 1301373 w 1621324"/>
                <a:gd name="connsiteY93" fmla="*/ 712280 h 2247885"/>
                <a:gd name="connsiteX94" fmla="*/ 1285041 w 1621324"/>
                <a:gd name="connsiteY94" fmla="*/ 695420 h 2247885"/>
                <a:gd name="connsiteX95" fmla="*/ 1272972 w 1621324"/>
                <a:gd name="connsiteY95" fmla="*/ 683038 h 2247885"/>
                <a:gd name="connsiteX96" fmla="*/ 1240783 w 1621324"/>
                <a:gd name="connsiteY96" fmla="*/ 655225 h 2247885"/>
                <a:gd name="connsiteX97" fmla="*/ 1210683 w 1621324"/>
                <a:gd name="connsiteY97" fmla="*/ 632746 h 2247885"/>
                <a:gd name="connsiteX98" fmla="*/ 1185606 w 1621324"/>
                <a:gd name="connsiteY98" fmla="*/ 616172 h 2247885"/>
                <a:gd name="connsiteX99" fmla="*/ 1149808 w 1621324"/>
                <a:gd name="connsiteY99" fmla="*/ 595884 h 2247885"/>
                <a:gd name="connsiteX100" fmla="*/ 1149799 w 1621324"/>
                <a:gd name="connsiteY100" fmla="*/ 595884 h 2247885"/>
                <a:gd name="connsiteX101" fmla="*/ 808983 w 1621324"/>
                <a:gd name="connsiteY101" fmla="*/ 862681 h 2247885"/>
                <a:gd name="connsiteX102" fmla="*/ 820377 w 1621324"/>
                <a:gd name="connsiteY102" fmla="*/ 860109 h 2247885"/>
                <a:gd name="connsiteX103" fmla="*/ 815535 w 1621324"/>
                <a:gd name="connsiteY103" fmla="*/ 858776 h 2247885"/>
                <a:gd name="connsiteX104" fmla="*/ 780582 w 1621324"/>
                <a:gd name="connsiteY104" fmla="*/ 855158 h 2247885"/>
                <a:gd name="connsiteX105" fmla="*/ 764250 w 1621324"/>
                <a:gd name="connsiteY105" fmla="*/ 851633 h 2247885"/>
                <a:gd name="connsiteX106" fmla="*/ 727598 w 1621324"/>
                <a:gd name="connsiteY106" fmla="*/ 838870 h 2247885"/>
                <a:gd name="connsiteX107" fmla="*/ 726934 w 1621324"/>
                <a:gd name="connsiteY107" fmla="*/ 837822 h 2247885"/>
                <a:gd name="connsiteX108" fmla="*/ 729403 w 1621324"/>
                <a:gd name="connsiteY108" fmla="*/ 833345 h 2247885"/>
                <a:gd name="connsiteX109" fmla="*/ 739468 w 1621324"/>
                <a:gd name="connsiteY109" fmla="*/ 834107 h 2247885"/>
                <a:gd name="connsiteX110" fmla="*/ 764345 w 1621324"/>
                <a:gd name="connsiteY110" fmla="*/ 837727 h 2247885"/>
                <a:gd name="connsiteX111" fmla="*/ 770232 w 1621324"/>
                <a:gd name="connsiteY111" fmla="*/ 839346 h 2247885"/>
                <a:gd name="connsiteX112" fmla="*/ 777354 w 1621324"/>
                <a:gd name="connsiteY112" fmla="*/ 840584 h 2247885"/>
                <a:gd name="connsiteX113" fmla="*/ 782861 w 1621324"/>
                <a:gd name="connsiteY113" fmla="*/ 841441 h 2247885"/>
                <a:gd name="connsiteX114" fmla="*/ 788378 w 1621324"/>
                <a:gd name="connsiteY114" fmla="*/ 841822 h 2247885"/>
                <a:gd name="connsiteX115" fmla="*/ 806134 w 1621324"/>
                <a:gd name="connsiteY115" fmla="*/ 844108 h 2247885"/>
                <a:gd name="connsiteX116" fmla="*/ 827689 w 1621324"/>
                <a:gd name="connsiteY116" fmla="*/ 846013 h 2247885"/>
                <a:gd name="connsiteX117" fmla="*/ 841172 w 1621324"/>
                <a:gd name="connsiteY117" fmla="*/ 847537 h 2247885"/>
                <a:gd name="connsiteX118" fmla="*/ 850857 w 1621324"/>
                <a:gd name="connsiteY118" fmla="*/ 848299 h 2247885"/>
                <a:gd name="connsiteX119" fmla="*/ 866904 w 1621324"/>
                <a:gd name="connsiteY119" fmla="*/ 848871 h 2247885"/>
                <a:gd name="connsiteX120" fmla="*/ 890937 w 1621324"/>
                <a:gd name="connsiteY120" fmla="*/ 843442 h 2247885"/>
                <a:gd name="connsiteX121" fmla="*/ 894071 w 1621324"/>
                <a:gd name="connsiteY121" fmla="*/ 841632 h 2247885"/>
                <a:gd name="connsiteX122" fmla="*/ 888753 w 1621324"/>
                <a:gd name="connsiteY122" fmla="*/ 839536 h 2247885"/>
                <a:gd name="connsiteX123" fmla="*/ 854276 w 1621324"/>
                <a:gd name="connsiteY123" fmla="*/ 832488 h 2247885"/>
                <a:gd name="connsiteX124" fmla="*/ 810692 w 1621324"/>
                <a:gd name="connsiteY124" fmla="*/ 823725 h 2247885"/>
                <a:gd name="connsiteX125" fmla="*/ 804900 w 1621324"/>
                <a:gd name="connsiteY125" fmla="*/ 821534 h 2247885"/>
                <a:gd name="connsiteX126" fmla="*/ 803656 w 1621324"/>
                <a:gd name="connsiteY126" fmla="*/ 817438 h 2247885"/>
                <a:gd name="connsiteX127" fmla="*/ 808698 w 1621324"/>
                <a:gd name="connsiteY127" fmla="*/ 814771 h 2247885"/>
                <a:gd name="connsiteX128" fmla="*/ 829588 w 1621324"/>
                <a:gd name="connsiteY128" fmla="*/ 816391 h 2247885"/>
                <a:gd name="connsiteX129" fmla="*/ 834525 w 1621324"/>
                <a:gd name="connsiteY129" fmla="*/ 816200 h 2247885"/>
                <a:gd name="connsiteX130" fmla="*/ 834715 w 1621324"/>
                <a:gd name="connsiteY130" fmla="*/ 816200 h 2247885"/>
                <a:gd name="connsiteX131" fmla="*/ 834335 w 1621324"/>
                <a:gd name="connsiteY131" fmla="*/ 816391 h 2247885"/>
                <a:gd name="connsiteX132" fmla="*/ 838893 w 1621324"/>
                <a:gd name="connsiteY132" fmla="*/ 816962 h 2247885"/>
                <a:gd name="connsiteX133" fmla="*/ 863391 w 1621324"/>
                <a:gd name="connsiteY133" fmla="*/ 821248 h 2247885"/>
                <a:gd name="connsiteX134" fmla="*/ 880388 w 1621324"/>
                <a:gd name="connsiteY134" fmla="*/ 824487 h 2247885"/>
                <a:gd name="connsiteX135" fmla="*/ 900148 w 1621324"/>
                <a:gd name="connsiteY135" fmla="*/ 830583 h 2247885"/>
                <a:gd name="connsiteX136" fmla="*/ 901762 w 1621324"/>
                <a:gd name="connsiteY136" fmla="*/ 831440 h 2247885"/>
                <a:gd name="connsiteX137" fmla="*/ 911827 w 1621324"/>
                <a:gd name="connsiteY137" fmla="*/ 836108 h 2247885"/>
                <a:gd name="connsiteX138" fmla="*/ 925120 w 1621324"/>
                <a:gd name="connsiteY138" fmla="*/ 836585 h 2247885"/>
                <a:gd name="connsiteX139" fmla="*/ 941547 w 1621324"/>
                <a:gd name="connsiteY139" fmla="*/ 833727 h 2247885"/>
                <a:gd name="connsiteX140" fmla="*/ 952657 w 1621324"/>
                <a:gd name="connsiteY140" fmla="*/ 832394 h 2247885"/>
                <a:gd name="connsiteX141" fmla="*/ 949998 w 1621324"/>
                <a:gd name="connsiteY141" fmla="*/ 830393 h 2247885"/>
                <a:gd name="connsiteX142" fmla="*/ 927684 w 1621324"/>
                <a:gd name="connsiteY142" fmla="*/ 823345 h 2247885"/>
                <a:gd name="connsiteX143" fmla="*/ 880768 w 1621324"/>
                <a:gd name="connsiteY143" fmla="*/ 801152 h 2247885"/>
                <a:gd name="connsiteX144" fmla="*/ 874596 w 1621324"/>
                <a:gd name="connsiteY144" fmla="*/ 797056 h 2247885"/>
                <a:gd name="connsiteX145" fmla="*/ 873741 w 1621324"/>
                <a:gd name="connsiteY145" fmla="*/ 792865 h 2247885"/>
                <a:gd name="connsiteX146" fmla="*/ 878109 w 1621324"/>
                <a:gd name="connsiteY146" fmla="*/ 791817 h 2247885"/>
                <a:gd name="connsiteX147" fmla="*/ 880198 w 1621324"/>
                <a:gd name="connsiteY147" fmla="*/ 793055 h 2247885"/>
                <a:gd name="connsiteX148" fmla="*/ 904420 w 1621324"/>
                <a:gd name="connsiteY148" fmla="*/ 802104 h 2247885"/>
                <a:gd name="connsiteX149" fmla="*/ 915910 w 1621324"/>
                <a:gd name="connsiteY149" fmla="*/ 806200 h 2247885"/>
                <a:gd name="connsiteX150" fmla="*/ 925785 w 1621324"/>
                <a:gd name="connsiteY150" fmla="*/ 810677 h 2247885"/>
                <a:gd name="connsiteX151" fmla="*/ 925310 w 1621324"/>
                <a:gd name="connsiteY151" fmla="*/ 810677 h 2247885"/>
                <a:gd name="connsiteX152" fmla="*/ 925595 w 1621324"/>
                <a:gd name="connsiteY152" fmla="*/ 810867 h 2247885"/>
                <a:gd name="connsiteX153" fmla="*/ 927874 w 1621324"/>
                <a:gd name="connsiteY153" fmla="*/ 810772 h 2247885"/>
                <a:gd name="connsiteX154" fmla="*/ 936989 w 1621324"/>
                <a:gd name="connsiteY154" fmla="*/ 814772 h 2247885"/>
                <a:gd name="connsiteX155" fmla="*/ 952657 w 1621324"/>
                <a:gd name="connsiteY155" fmla="*/ 820106 h 2247885"/>
                <a:gd name="connsiteX156" fmla="*/ 954936 w 1621324"/>
                <a:gd name="connsiteY156" fmla="*/ 820583 h 2247885"/>
                <a:gd name="connsiteX157" fmla="*/ 969938 w 1621324"/>
                <a:gd name="connsiteY157" fmla="*/ 828869 h 2247885"/>
                <a:gd name="connsiteX158" fmla="*/ 985045 w 1621324"/>
                <a:gd name="connsiteY158" fmla="*/ 832584 h 2247885"/>
                <a:gd name="connsiteX159" fmla="*/ 1024736 w 1621324"/>
                <a:gd name="connsiteY159" fmla="*/ 837156 h 2247885"/>
                <a:gd name="connsiteX160" fmla="*/ 1059403 w 1621324"/>
                <a:gd name="connsiteY160" fmla="*/ 845062 h 2247885"/>
                <a:gd name="connsiteX161" fmla="*/ 1097669 w 1621324"/>
                <a:gd name="connsiteY161" fmla="*/ 858871 h 2247885"/>
                <a:gd name="connsiteX162" fmla="*/ 1110393 w 1621324"/>
                <a:gd name="connsiteY162" fmla="*/ 865824 h 2247885"/>
                <a:gd name="connsiteX163" fmla="*/ 1128719 w 1621324"/>
                <a:gd name="connsiteY163" fmla="*/ 879731 h 2247885"/>
                <a:gd name="connsiteX164" fmla="*/ 1139164 w 1621324"/>
                <a:gd name="connsiteY164" fmla="*/ 894018 h 2247885"/>
                <a:gd name="connsiteX165" fmla="*/ 1145526 w 1621324"/>
                <a:gd name="connsiteY165" fmla="*/ 908592 h 2247885"/>
                <a:gd name="connsiteX166" fmla="*/ 1146950 w 1621324"/>
                <a:gd name="connsiteY166" fmla="*/ 914592 h 2247885"/>
                <a:gd name="connsiteX167" fmla="*/ 1141823 w 1621324"/>
                <a:gd name="connsiteY167" fmla="*/ 927451 h 2247885"/>
                <a:gd name="connsiteX168" fmla="*/ 1139544 w 1621324"/>
                <a:gd name="connsiteY168" fmla="*/ 931071 h 2247885"/>
                <a:gd name="connsiteX169" fmla="*/ 1126630 w 1621324"/>
                <a:gd name="connsiteY169" fmla="*/ 941167 h 2247885"/>
                <a:gd name="connsiteX170" fmla="*/ 1096340 w 1621324"/>
                <a:gd name="connsiteY170" fmla="*/ 938691 h 2247885"/>
                <a:gd name="connsiteX171" fmla="*/ 1090358 w 1621324"/>
                <a:gd name="connsiteY171" fmla="*/ 935357 h 2247885"/>
                <a:gd name="connsiteX172" fmla="*/ 1061302 w 1621324"/>
                <a:gd name="connsiteY172" fmla="*/ 906115 h 2247885"/>
                <a:gd name="connsiteX173" fmla="*/ 1041922 w 1621324"/>
                <a:gd name="connsiteY173" fmla="*/ 864777 h 2247885"/>
                <a:gd name="connsiteX174" fmla="*/ 1036130 w 1621324"/>
                <a:gd name="connsiteY174" fmla="*/ 860109 h 2247885"/>
                <a:gd name="connsiteX175" fmla="*/ 1013626 w 1621324"/>
                <a:gd name="connsiteY175" fmla="*/ 856682 h 2247885"/>
                <a:gd name="connsiteX176" fmla="*/ 994161 w 1621324"/>
                <a:gd name="connsiteY176" fmla="*/ 854111 h 2247885"/>
                <a:gd name="connsiteX177" fmla="*/ 967099 w 1621324"/>
                <a:gd name="connsiteY177" fmla="*/ 853634 h 2247885"/>
                <a:gd name="connsiteX178" fmla="*/ 958449 w 1621324"/>
                <a:gd name="connsiteY178" fmla="*/ 853444 h 2247885"/>
                <a:gd name="connsiteX179" fmla="*/ 931482 w 1621324"/>
                <a:gd name="connsiteY179" fmla="*/ 856587 h 2247885"/>
                <a:gd name="connsiteX180" fmla="*/ 920562 w 1621324"/>
                <a:gd name="connsiteY180" fmla="*/ 858204 h 2247885"/>
                <a:gd name="connsiteX181" fmla="*/ 893216 w 1621324"/>
                <a:gd name="connsiteY181" fmla="*/ 864967 h 2247885"/>
                <a:gd name="connsiteX182" fmla="*/ 868519 w 1621324"/>
                <a:gd name="connsiteY182" fmla="*/ 870587 h 2247885"/>
                <a:gd name="connsiteX183" fmla="*/ 829683 w 1621324"/>
                <a:gd name="connsiteY183" fmla="*/ 880683 h 2247885"/>
                <a:gd name="connsiteX184" fmla="*/ 795974 w 1621324"/>
                <a:gd name="connsiteY184" fmla="*/ 887541 h 2247885"/>
                <a:gd name="connsiteX185" fmla="*/ 766624 w 1621324"/>
                <a:gd name="connsiteY185" fmla="*/ 891542 h 2247885"/>
                <a:gd name="connsiteX186" fmla="*/ 763595 w 1621324"/>
                <a:gd name="connsiteY186" fmla="*/ 891828 h 2247885"/>
                <a:gd name="connsiteX187" fmla="*/ 749153 w 1621324"/>
                <a:gd name="connsiteY187" fmla="*/ 894114 h 2247885"/>
                <a:gd name="connsiteX188" fmla="*/ 710887 w 1621324"/>
                <a:gd name="connsiteY188" fmla="*/ 897352 h 2247885"/>
                <a:gd name="connsiteX189" fmla="*/ 694932 w 1621324"/>
                <a:gd name="connsiteY189" fmla="*/ 896685 h 2247885"/>
                <a:gd name="connsiteX190" fmla="*/ 692748 w 1621324"/>
                <a:gd name="connsiteY190" fmla="*/ 895257 h 2247885"/>
                <a:gd name="connsiteX191" fmla="*/ 695122 w 1621324"/>
                <a:gd name="connsiteY191" fmla="*/ 889065 h 2247885"/>
                <a:gd name="connsiteX192" fmla="*/ 704525 w 1621324"/>
                <a:gd name="connsiteY192" fmla="*/ 886113 h 2247885"/>
                <a:gd name="connsiteX193" fmla="*/ 740132 w 1621324"/>
                <a:gd name="connsiteY193" fmla="*/ 878588 h 2247885"/>
                <a:gd name="connsiteX194" fmla="*/ 768144 w 1621324"/>
                <a:gd name="connsiteY194" fmla="*/ 871539 h 2247885"/>
                <a:gd name="connsiteX195" fmla="*/ 791512 w 1621324"/>
                <a:gd name="connsiteY195" fmla="*/ 866110 h 2247885"/>
                <a:gd name="connsiteX196" fmla="*/ 808983 w 1621324"/>
                <a:gd name="connsiteY196" fmla="*/ 862681 h 2247885"/>
                <a:gd name="connsiteX197" fmla="*/ 808983 w 1621324"/>
                <a:gd name="connsiteY197" fmla="*/ 862681 h 2247885"/>
                <a:gd name="connsiteX198" fmla="*/ 1050088 w 1621324"/>
                <a:gd name="connsiteY198" fmla="*/ 867348 h 2247885"/>
                <a:gd name="connsiteX199" fmla="*/ 1053222 w 1621324"/>
                <a:gd name="connsiteY199" fmla="*/ 869920 h 2247885"/>
                <a:gd name="connsiteX200" fmla="*/ 1053127 w 1621324"/>
                <a:gd name="connsiteY200" fmla="*/ 870111 h 2247885"/>
                <a:gd name="connsiteX201" fmla="*/ 1052937 w 1621324"/>
                <a:gd name="connsiteY201" fmla="*/ 872111 h 2247885"/>
                <a:gd name="connsiteX202" fmla="*/ 1052937 w 1621324"/>
                <a:gd name="connsiteY202" fmla="*/ 872301 h 2247885"/>
                <a:gd name="connsiteX203" fmla="*/ 1053127 w 1621324"/>
                <a:gd name="connsiteY203" fmla="*/ 872587 h 2247885"/>
                <a:gd name="connsiteX204" fmla="*/ 1052937 w 1621324"/>
                <a:gd name="connsiteY204" fmla="*/ 872111 h 2247885"/>
                <a:gd name="connsiteX205" fmla="*/ 1066420 w 1621324"/>
                <a:gd name="connsiteY205" fmla="*/ 891732 h 2247885"/>
                <a:gd name="connsiteX206" fmla="*/ 1092922 w 1621324"/>
                <a:gd name="connsiteY206" fmla="*/ 920117 h 2247885"/>
                <a:gd name="connsiteX207" fmla="*/ 1106785 w 1621324"/>
                <a:gd name="connsiteY207" fmla="*/ 926784 h 2247885"/>
                <a:gd name="connsiteX208" fmla="*/ 1122927 w 1621324"/>
                <a:gd name="connsiteY208" fmla="*/ 923165 h 2247885"/>
                <a:gd name="connsiteX209" fmla="*/ 1127960 w 1621324"/>
                <a:gd name="connsiteY209" fmla="*/ 913449 h 2247885"/>
                <a:gd name="connsiteX210" fmla="*/ 1127010 w 1621324"/>
                <a:gd name="connsiteY210" fmla="*/ 910592 h 2247885"/>
                <a:gd name="connsiteX211" fmla="*/ 1111533 w 1621324"/>
                <a:gd name="connsiteY211" fmla="*/ 889923 h 2247885"/>
                <a:gd name="connsiteX212" fmla="*/ 1091497 w 1621324"/>
                <a:gd name="connsiteY212" fmla="*/ 877921 h 2247885"/>
                <a:gd name="connsiteX213" fmla="*/ 1059204 w 1621324"/>
                <a:gd name="connsiteY213" fmla="*/ 866110 h 2247885"/>
                <a:gd name="connsiteX214" fmla="*/ 1052462 w 1621324"/>
                <a:gd name="connsiteY214" fmla="*/ 865348 h 2247885"/>
                <a:gd name="connsiteX215" fmla="*/ 1050088 w 1621324"/>
                <a:gd name="connsiteY215" fmla="*/ 867348 h 2247885"/>
                <a:gd name="connsiteX216" fmla="*/ 1050088 w 1621324"/>
                <a:gd name="connsiteY216" fmla="*/ 867348 h 2247885"/>
                <a:gd name="connsiteX217" fmla="*/ 191720 w 1621324"/>
                <a:gd name="connsiteY217" fmla="*/ 1514953 h 2247885"/>
                <a:gd name="connsiteX218" fmla="*/ 191720 w 1621324"/>
                <a:gd name="connsiteY218" fmla="*/ 1515153 h 2247885"/>
                <a:gd name="connsiteX219" fmla="*/ 191815 w 1621324"/>
                <a:gd name="connsiteY219" fmla="*/ 1515153 h 2247885"/>
                <a:gd name="connsiteX220" fmla="*/ 191910 w 1621324"/>
                <a:gd name="connsiteY220" fmla="*/ 1514953 h 2247885"/>
                <a:gd name="connsiteX221" fmla="*/ 191720 w 1621324"/>
                <a:gd name="connsiteY221" fmla="*/ 1514953 h 2247885"/>
                <a:gd name="connsiteX222" fmla="*/ 884955 w 1621324"/>
                <a:gd name="connsiteY222" fmla="*/ 160399 h 2247885"/>
                <a:gd name="connsiteX223" fmla="*/ 884756 w 1621324"/>
                <a:gd name="connsiteY223" fmla="*/ 160875 h 2247885"/>
                <a:gd name="connsiteX224" fmla="*/ 885135 w 1621324"/>
                <a:gd name="connsiteY224" fmla="*/ 160780 h 2247885"/>
                <a:gd name="connsiteX225" fmla="*/ 884955 w 1621324"/>
                <a:gd name="connsiteY225" fmla="*/ 160399 h 2247885"/>
                <a:gd name="connsiteX226" fmla="*/ 168359 w 1621324"/>
                <a:gd name="connsiteY226" fmla="*/ 985744 h 2247885"/>
                <a:gd name="connsiteX227" fmla="*/ 167789 w 1621324"/>
                <a:gd name="connsiteY227" fmla="*/ 988602 h 2247885"/>
                <a:gd name="connsiteX228" fmla="*/ 163706 w 1621324"/>
                <a:gd name="connsiteY228" fmla="*/ 986887 h 2247885"/>
                <a:gd name="connsiteX229" fmla="*/ 163136 w 1621324"/>
                <a:gd name="connsiteY229" fmla="*/ 987078 h 2247885"/>
                <a:gd name="connsiteX230" fmla="*/ 162662 w 1621324"/>
                <a:gd name="connsiteY230" fmla="*/ 986887 h 2247885"/>
                <a:gd name="connsiteX231" fmla="*/ 161047 w 1621324"/>
                <a:gd name="connsiteY231" fmla="*/ 982220 h 2247885"/>
                <a:gd name="connsiteX232" fmla="*/ 160573 w 1621324"/>
                <a:gd name="connsiteY232" fmla="*/ 980220 h 2247885"/>
                <a:gd name="connsiteX233" fmla="*/ 161427 w 1621324"/>
                <a:gd name="connsiteY233" fmla="*/ 978981 h 2247885"/>
                <a:gd name="connsiteX234" fmla="*/ 163896 w 1621324"/>
                <a:gd name="connsiteY234" fmla="*/ 980124 h 2247885"/>
                <a:gd name="connsiteX235" fmla="*/ 168359 w 1621324"/>
                <a:gd name="connsiteY235" fmla="*/ 985744 h 2247885"/>
                <a:gd name="connsiteX236" fmla="*/ 168359 w 1621324"/>
                <a:gd name="connsiteY236" fmla="*/ 985744 h 2247885"/>
                <a:gd name="connsiteX237" fmla="*/ 164466 w 1621324"/>
                <a:gd name="connsiteY237" fmla="*/ 987363 h 2247885"/>
                <a:gd name="connsiteX238" fmla="*/ 164181 w 1621324"/>
                <a:gd name="connsiteY238" fmla="*/ 986982 h 2247885"/>
                <a:gd name="connsiteX239" fmla="*/ 163801 w 1621324"/>
                <a:gd name="connsiteY239" fmla="*/ 986887 h 2247885"/>
                <a:gd name="connsiteX240" fmla="*/ 164466 w 1621324"/>
                <a:gd name="connsiteY240" fmla="*/ 987363 h 2247885"/>
                <a:gd name="connsiteX241" fmla="*/ 156584 w 1621324"/>
                <a:gd name="connsiteY241" fmla="*/ 972885 h 2247885"/>
                <a:gd name="connsiteX242" fmla="*/ 160857 w 1621324"/>
                <a:gd name="connsiteY242" fmla="*/ 976410 h 2247885"/>
                <a:gd name="connsiteX243" fmla="*/ 162091 w 1621324"/>
                <a:gd name="connsiteY243" fmla="*/ 975457 h 2247885"/>
                <a:gd name="connsiteX244" fmla="*/ 161426 w 1621324"/>
                <a:gd name="connsiteY244" fmla="*/ 973933 h 2247885"/>
                <a:gd name="connsiteX245" fmla="*/ 156583 w 1621324"/>
                <a:gd name="connsiteY245" fmla="*/ 972885 h 2247885"/>
                <a:gd name="connsiteX246" fmla="*/ 156583 w 1621324"/>
                <a:gd name="connsiteY246" fmla="*/ 972885 h 2247885"/>
                <a:gd name="connsiteX247" fmla="*/ 158293 w 1621324"/>
                <a:gd name="connsiteY247" fmla="*/ 978029 h 2247885"/>
                <a:gd name="connsiteX248" fmla="*/ 158673 w 1621324"/>
                <a:gd name="connsiteY248" fmla="*/ 978315 h 2247885"/>
                <a:gd name="connsiteX249" fmla="*/ 159052 w 1621324"/>
                <a:gd name="connsiteY249" fmla="*/ 977934 h 2247885"/>
                <a:gd name="connsiteX250" fmla="*/ 158578 w 1621324"/>
                <a:gd name="connsiteY250" fmla="*/ 977648 h 2247885"/>
                <a:gd name="connsiteX251" fmla="*/ 158293 w 1621324"/>
                <a:gd name="connsiteY251" fmla="*/ 978029 h 2247885"/>
                <a:gd name="connsiteX252" fmla="*/ 176431 w 1621324"/>
                <a:gd name="connsiteY252" fmla="*/ 990792 h 2247885"/>
                <a:gd name="connsiteX253" fmla="*/ 175006 w 1621324"/>
                <a:gd name="connsiteY253" fmla="*/ 989078 h 2247885"/>
                <a:gd name="connsiteX254" fmla="*/ 174722 w 1621324"/>
                <a:gd name="connsiteY254" fmla="*/ 990602 h 2247885"/>
                <a:gd name="connsiteX255" fmla="*/ 175861 w 1621324"/>
                <a:gd name="connsiteY255" fmla="*/ 992983 h 2247885"/>
                <a:gd name="connsiteX256" fmla="*/ 176431 w 1621324"/>
                <a:gd name="connsiteY256" fmla="*/ 990792 h 2247885"/>
                <a:gd name="connsiteX257" fmla="*/ 146423 w 1621324"/>
                <a:gd name="connsiteY257" fmla="*/ 949644 h 2247885"/>
                <a:gd name="connsiteX258" fmla="*/ 143574 w 1621324"/>
                <a:gd name="connsiteY258" fmla="*/ 950406 h 2247885"/>
                <a:gd name="connsiteX259" fmla="*/ 144049 w 1621324"/>
                <a:gd name="connsiteY259" fmla="*/ 952597 h 2247885"/>
                <a:gd name="connsiteX260" fmla="*/ 150981 w 1621324"/>
                <a:gd name="connsiteY260" fmla="*/ 959931 h 2247885"/>
                <a:gd name="connsiteX261" fmla="*/ 151361 w 1621324"/>
                <a:gd name="connsiteY261" fmla="*/ 961932 h 2247885"/>
                <a:gd name="connsiteX262" fmla="*/ 154305 w 1621324"/>
                <a:gd name="connsiteY262" fmla="*/ 967361 h 2247885"/>
                <a:gd name="connsiteX263" fmla="*/ 154305 w 1621324"/>
                <a:gd name="connsiteY263" fmla="*/ 967456 h 2247885"/>
                <a:gd name="connsiteX264" fmla="*/ 154400 w 1621324"/>
                <a:gd name="connsiteY264" fmla="*/ 967456 h 2247885"/>
                <a:gd name="connsiteX265" fmla="*/ 154400 w 1621324"/>
                <a:gd name="connsiteY265" fmla="*/ 967361 h 2247885"/>
                <a:gd name="connsiteX266" fmla="*/ 151931 w 1621324"/>
                <a:gd name="connsiteY266" fmla="*/ 958693 h 2247885"/>
                <a:gd name="connsiteX267" fmla="*/ 150222 w 1621324"/>
                <a:gd name="connsiteY267" fmla="*/ 954693 h 2247885"/>
                <a:gd name="connsiteX268" fmla="*/ 148513 w 1621324"/>
                <a:gd name="connsiteY268" fmla="*/ 953550 h 2247885"/>
                <a:gd name="connsiteX269" fmla="*/ 147658 w 1621324"/>
                <a:gd name="connsiteY269" fmla="*/ 951835 h 2247885"/>
                <a:gd name="connsiteX270" fmla="*/ 146424 w 1621324"/>
                <a:gd name="connsiteY270" fmla="*/ 949644 h 2247885"/>
                <a:gd name="connsiteX271" fmla="*/ 146424 w 1621324"/>
                <a:gd name="connsiteY271" fmla="*/ 949644 h 2247885"/>
                <a:gd name="connsiteX272" fmla="*/ 173487 w 1621324"/>
                <a:gd name="connsiteY272" fmla="*/ 1001175 h 2247885"/>
                <a:gd name="connsiteX273" fmla="*/ 175101 w 1621324"/>
                <a:gd name="connsiteY273" fmla="*/ 1001270 h 2247885"/>
                <a:gd name="connsiteX274" fmla="*/ 175006 w 1621324"/>
                <a:gd name="connsiteY274" fmla="*/ 999651 h 2247885"/>
                <a:gd name="connsiteX275" fmla="*/ 173012 w 1621324"/>
                <a:gd name="connsiteY275" fmla="*/ 999270 h 2247885"/>
                <a:gd name="connsiteX276" fmla="*/ 173487 w 1621324"/>
                <a:gd name="connsiteY276" fmla="*/ 1001175 h 2247885"/>
                <a:gd name="connsiteX277" fmla="*/ 195233 w 1621324"/>
                <a:gd name="connsiteY277" fmla="*/ 1510581 h 2247885"/>
                <a:gd name="connsiteX278" fmla="*/ 194094 w 1621324"/>
                <a:gd name="connsiteY278" fmla="*/ 1510581 h 2247885"/>
                <a:gd name="connsiteX279" fmla="*/ 194854 w 1621324"/>
                <a:gd name="connsiteY279" fmla="*/ 1512096 h 2247885"/>
                <a:gd name="connsiteX280" fmla="*/ 195233 w 1621324"/>
                <a:gd name="connsiteY280" fmla="*/ 1510581 h 2247885"/>
                <a:gd name="connsiteX281" fmla="*/ 171397 w 1621324"/>
                <a:gd name="connsiteY281" fmla="*/ 992316 h 2247885"/>
                <a:gd name="connsiteX282" fmla="*/ 166364 w 1621324"/>
                <a:gd name="connsiteY282" fmla="*/ 991745 h 2247885"/>
                <a:gd name="connsiteX283" fmla="*/ 170352 w 1621324"/>
                <a:gd name="connsiteY283" fmla="*/ 997174 h 2247885"/>
                <a:gd name="connsiteX284" fmla="*/ 173295 w 1621324"/>
                <a:gd name="connsiteY284" fmla="*/ 994317 h 2247885"/>
                <a:gd name="connsiteX285" fmla="*/ 171396 w 1621324"/>
                <a:gd name="connsiteY285" fmla="*/ 992316 h 2247885"/>
                <a:gd name="connsiteX286" fmla="*/ 171397 w 1621324"/>
                <a:gd name="connsiteY286" fmla="*/ 992316 h 2247885"/>
                <a:gd name="connsiteX287" fmla="*/ 206629 w 1621324"/>
                <a:gd name="connsiteY287" fmla="*/ 1497046 h 2247885"/>
                <a:gd name="connsiteX288" fmla="*/ 205869 w 1621324"/>
                <a:gd name="connsiteY288" fmla="*/ 1498284 h 2247885"/>
                <a:gd name="connsiteX289" fmla="*/ 207104 w 1621324"/>
                <a:gd name="connsiteY289" fmla="*/ 1497627 h 2247885"/>
                <a:gd name="connsiteX290" fmla="*/ 207578 w 1621324"/>
                <a:gd name="connsiteY290" fmla="*/ 1496675 h 2247885"/>
                <a:gd name="connsiteX291" fmla="*/ 206629 w 1621324"/>
                <a:gd name="connsiteY291" fmla="*/ 1497046 h 2247885"/>
                <a:gd name="connsiteX292" fmla="*/ 206629 w 1621324"/>
                <a:gd name="connsiteY292" fmla="*/ 1497046 h 2247885"/>
                <a:gd name="connsiteX293" fmla="*/ 230275 w 1621324"/>
                <a:gd name="connsiteY293" fmla="*/ 1477053 h 2247885"/>
                <a:gd name="connsiteX294" fmla="*/ 230940 w 1621324"/>
                <a:gd name="connsiteY294" fmla="*/ 1477625 h 2247885"/>
                <a:gd name="connsiteX295" fmla="*/ 231225 w 1621324"/>
                <a:gd name="connsiteY295" fmla="*/ 1476768 h 2247885"/>
                <a:gd name="connsiteX296" fmla="*/ 230275 w 1621324"/>
                <a:gd name="connsiteY296" fmla="*/ 1477053 h 2247885"/>
                <a:gd name="connsiteX297" fmla="*/ 231319 w 1621324"/>
                <a:gd name="connsiteY297" fmla="*/ 1476567 h 2247885"/>
                <a:gd name="connsiteX298" fmla="*/ 231225 w 1621324"/>
                <a:gd name="connsiteY298" fmla="*/ 1476663 h 2247885"/>
                <a:gd name="connsiteX299" fmla="*/ 231225 w 1621324"/>
                <a:gd name="connsiteY299" fmla="*/ 1476758 h 2247885"/>
                <a:gd name="connsiteX300" fmla="*/ 231319 w 1621324"/>
                <a:gd name="connsiteY300" fmla="*/ 1476758 h 2247885"/>
                <a:gd name="connsiteX301" fmla="*/ 231319 w 1621324"/>
                <a:gd name="connsiteY301" fmla="*/ 1476567 h 2247885"/>
                <a:gd name="connsiteX302" fmla="*/ 231319 w 1621324"/>
                <a:gd name="connsiteY302" fmla="*/ 1476567 h 2247885"/>
                <a:gd name="connsiteX303" fmla="*/ 233029 w 1621324"/>
                <a:gd name="connsiteY303" fmla="*/ 1472948 h 2247885"/>
                <a:gd name="connsiteX304" fmla="*/ 231699 w 1621324"/>
                <a:gd name="connsiteY304" fmla="*/ 1473710 h 2247885"/>
                <a:gd name="connsiteX305" fmla="*/ 231319 w 1621324"/>
                <a:gd name="connsiteY305" fmla="*/ 1476567 h 2247885"/>
                <a:gd name="connsiteX306" fmla="*/ 233313 w 1621324"/>
                <a:gd name="connsiteY306" fmla="*/ 1474472 h 2247885"/>
                <a:gd name="connsiteX307" fmla="*/ 233029 w 1621324"/>
                <a:gd name="connsiteY307" fmla="*/ 1472948 h 2247885"/>
                <a:gd name="connsiteX308" fmla="*/ 225526 w 1621324"/>
                <a:gd name="connsiteY308" fmla="*/ 1484854 h 2247885"/>
                <a:gd name="connsiteX309" fmla="*/ 228945 w 1621324"/>
                <a:gd name="connsiteY309" fmla="*/ 1477625 h 2247885"/>
                <a:gd name="connsiteX310" fmla="*/ 221632 w 1621324"/>
                <a:gd name="connsiteY310" fmla="*/ 1482663 h 2247885"/>
                <a:gd name="connsiteX311" fmla="*/ 225525 w 1621324"/>
                <a:gd name="connsiteY311" fmla="*/ 1484854 h 2247885"/>
                <a:gd name="connsiteX312" fmla="*/ 225525 w 1621324"/>
                <a:gd name="connsiteY312" fmla="*/ 1484854 h 2247885"/>
                <a:gd name="connsiteX313" fmla="*/ 208624 w 1621324"/>
                <a:gd name="connsiteY313" fmla="*/ 1495713 h 2247885"/>
                <a:gd name="connsiteX314" fmla="*/ 207864 w 1621324"/>
                <a:gd name="connsiteY314" fmla="*/ 1496475 h 2247885"/>
                <a:gd name="connsiteX315" fmla="*/ 209004 w 1621324"/>
                <a:gd name="connsiteY315" fmla="*/ 1496189 h 2247885"/>
                <a:gd name="connsiteX316" fmla="*/ 208624 w 1621324"/>
                <a:gd name="connsiteY316" fmla="*/ 1495713 h 2247885"/>
                <a:gd name="connsiteX317" fmla="*/ 207863 w 1621324"/>
                <a:gd name="connsiteY317" fmla="*/ 1496475 h 2247885"/>
                <a:gd name="connsiteX318" fmla="*/ 207578 w 1621324"/>
                <a:gd name="connsiteY318" fmla="*/ 1496579 h 2247885"/>
                <a:gd name="connsiteX319" fmla="*/ 207578 w 1621324"/>
                <a:gd name="connsiteY319" fmla="*/ 1496675 h 2247885"/>
                <a:gd name="connsiteX320" fmla="*/ 207673 w 1621324"/>
                <a:gd name="connsiteY320" fmla="*/ 1496675 h 2247885"/>
                <a:gd name="connsiteX321" fmla="*/ 207863 w 1621324"/>
                <a:gd name="connsiteY321" fmla="*/ 1496475 h 2247885"/>
                <a:gd name="connsiteX322" fmla="*/ 207863 w 1621324"/>
                <a:gd name="connsiteY322" fmla="*/ 1496475 h 2247885"/>
                <a:gd name="connsiteX323" fmla="*/ 103974 w 1621324"/>
                <a:gd name="connsiteY323" fmla="*/ 868110 h 2247885"/>
                <a:gd name="connsiteX324" fmla="*/ 104069 w 1621324"/>
                <a:gd name="connsiteY324" fmla="*/ 868301 h 2247885"/>
                <a:gd name="connsiteX325" fmla="*/ 104164 w 1621324"/>
                <a:gd name="connsiteY325" fmla="*/ 868110 h 2247885"/>
                <a:gd name="connsiteX326" fmla="*/ 103974 w 1621324"/>
                <a:gd name="connsiteY326" fmla="*/ 868110 h 2247885"/>
                <a:gd name="connsiteX327" fmla="*/ 1613608 w 1621324"/>
                <a:gd name="connsiteY327" fmla="*/ 1359315 h 2247885"/>
                <a:gd name="connsiteX328" fmla="*/ 1604767 w 1621324"/>
                <a:gd name="connsiteY328" fmla="*/ 1363696 h 2247885"/>
                <a:gd name="connsiteX329" fmla="*/ 1572103 w 1621324"/>
                <a:gd name="connsiteY329" fmla="*/ 1378079 h 2247885"/>
                <a:gd name="connsiteX330" fmla="*/ 1546846 w 1621324"/>
                <a:gd name="connsiteY330" fmla="*/ 1389128 h 2247885"/>
                <a:gd name="connsiteX331" fmla="*/ 1536401 w 1621324"/>
                <a:gd name="connsiteY331" fmla="*/ 1392938 h 2247885"/>
                <a:gd name="connsiteX332" fmla="*/ 1514172 w 1621324"/>
                <a:gd name="connsiteY332" fmla="*/ 1400367 h 2247885"/>
                <a:gd name="connsiteX333" fmla="*/ 1489105 w 1621324"/>
                <a:gd name="connsiteY333" fmla="*/ 1410464 h 2247885"/>
                <a:gd name="connsiteX334" fmla="*/ 1467930 w 1621324"/>
                <a:gd name="connsiteY334" fmla="*/ 1421608 h 2247885"/>
                <a:gd name="connsiteX335" fmla="*/ 1465177 w 1621324"/>
                <a:gd name="connsiteY335" fmla="*/ 1426752 h 2247885"/>
                <a:gd name="connsiteX336" fmla="*/ 1464417 w 1621324"/>
                <a:gd name="connsiteY336" fmla="*/ 1443897 h 2247885"/>
                <a:gd name="connsiteX337" fmla="*/ 1463372 w 1621324"/>
                <a:gd name="connsiteY337" fmla="*/ 1451136 h 2247885"/>
                <a:gd name="connsiteX338" fmla="*/ 1462993 w 1621324"/>
                <a:gd name="connsiteY338" fmla="*/ 1470853 h 2247885"/>
                <a:gd name="connsiteX339" fmla="*/ 1461758 w 1621324"/>
                <a:gd name="connsiteY339" fmla="*/ 1496856 h 2247885"/>
                <a:gd name="connsiteX340" fmla="*/ 1460619 w 1621324"/>
                <a:gd name="connsiteY340" fmla="*/ 1516287 h 2247885"/>
                <a:gd name="connsiteX341" fmla="*/ 1459479 w 1621324"/>
                <a:gd name="connsiteY341" fmla="*/ 1540480 h 2247885"/>
                <a:gd name="connsiteX342" fmla="*/ 1458435 w 1621324"/>
                <a:gd name="connsiteY342" fmla="*/ 1560102 h 2247885"/>
                <a:gd name="connsiteX343" fmla="*/ 1457675 w 1621324"/>
                <a:gd name="connsiteY343" fmla="*/ 1576199 h 2247885"/>
                <a:gd name="connsiteX344" fmla="*/ 1456536 w 1621324"/>
                <a:gd name="connsiteY344" fmla="*/ 1607060 h 2247885"/>
                <a:gd name="connsiteX345" fmla="*/ 1455016 w 1621324"/>
                <a:gd name="connsiteY345" fmla="*/ 1612299 h 2247885"/>
                <a:gd name="connsiteX346" fmla="*/ 1441248 w 1621324"/>
                <a:gd name="connsiteY346" fmla="*/ 1625062 h 2247885"/>
                <a:gd name="connsiteX347" fmla="*/ 1430898 w 1621324"/>
                <a:gd name="connsiteY347" fmla="*/ 1631825 h 2247885"/>
                <a:gd name="connsiteX348" fmla="*/ 1427860 w 1621324"/>
                <a:gd name="connsiteY348" fmla="*/ 1637540 h 2247885"/>
                <a:gd name="connsiteX349" fmla="*/ 1428525 w 1621324"/>
                <a:gd name="connsiteY349" fmla="*/ 1655923 h 2247885"/>
                <a:gd name="connsiteX350" fmla="*/ 1431373 w 1621324"/>
                <a:gd name="connsiteY350" fmla="*/ 1689070 h 2247885"/>
                <a:gd name="connsiteX351" fmla="*/ 1433272 w 1621324"/>
                <a:gd name="connsiteY351" fmla="*/ 1724313 h 2247885"/>
                <a:gd name="connsiteX352" fmla="*/ 1433652 w 1621324"/>
                <a:gd name="connsiteY352" fmla="*/ 1737838 h 2247885"/>
                <a:gd name="connsiteX353" fmla="*/ 1433937 w 1621324"/>
                <a:gd name="connsiteY353" fmla="*/ 1738981 h 2247885"/>
                <a:gd name="connsiteX354" fmla="*/ 1435646 w 1621324"/>
                <a:gd name="connsiteY354" fmla="*/ 1764222 h 2247885"/>
                <a:gd name="connsiteX355" fmla="*/ 1435456 w 1621324"/>
                <a:gd name="connsiteY355" fmla="*/ 1765461 h 2247885"/>
                <a:gd name="connsiteX356" fmla="*/ 1434981 w 1621324"/>
                <a:gd name="connsiteY356" fmla="*/ 1785654 h 2247885"/>
                <a:gd name="connsiteX357" fmla="*/ 1434222 w 1621324"/>
                <a:gd name="connsiteY357" fmla="*/ 1798608 h 2247885"/>
                <a:gd name="connsiteX358" fmla="*/ 1434032 w 1621324"/>
                <a:gd name="connsiteY358" fmla="*/ 1823944 h 2247885"/>
                <a:gd name="connsiteX359" fmla="*/ 1432703 w 1621324"/>
                <a:gd name="connsiteY359" fmla="*/ 1848709 h 2247885"/>
                <a:gd name="connsiteX360" fmla="*/ 1432038 w 1621324"/>
                <a:gd name="connsiteY360" fmla="*/ 1864711 h 2247885"/>
                <a:gd name="connsiteX361" fmla="*/ 1431848 w 1621324"/>
                <a:gd name="connsiteY361" fmla="*/ 1883285 h 2247885"/>
                <a:gd name="connsiteX362" fmla="*/ 1432038 w 1621324"/>
                <a:gd name="connsiteY362" fmla="*/ 1907478 h 2247885"/>
                <a:gd name="connsiteX363" fmla="*/ 1432038 w 1621324"/>
                <a:gd name="connsiteY363" fmla="*/ 1919099 h 2247885"/>
                <a:gd name="connsiteX364" fmla="*/ 1432418 w 1621324"/>
                <a:gd name="connsiteY364" fmla="*/ 1931386 h 2247885"/>
                <a:gd name="connsiteX365" fmla="*/ 1432418 w 1621324"/>
                <a:gd name="connsiteY365" fmla="*/ 1938054 h 2247885"/>
                <a:gd name="connsiteX366" fmla="*/ 1431658 w 1621324"/>
                <a:gd name="connsiteY366" fmla="*/ 1962057 h 2247885"/>
                <a:gd name="connsiteX367" fmla="*/ 1431468 w 1621324"/>
                <a:gd name="connsiteY367" fmla="*/ 1965105 h 2247885"/>
                <a:gd name="connsiteX368" fmla="*/ 1430993 w 1621324"/>
                <a:gd name="connsiteY368" fmla="*/ 1974249 h 2247885"/>
                <a:gd name="connsiteX369" fmla="*/ 1429379 w 1621324"/>
                <a:gd name="connsiteY369" fmla="*/ 1983393 h 2247885"/>
                <a:gd name="connsiteX370" fmla="*/ 1422542 w 1621324"/>
                <a:gd name="connsiteY370" fmla="*/ 2001681 h 2247885"/>
                <a:gd name="connsiteX371" fmla="*/ 1408480 w 1621324"/>
                <a:gd name="connsiteY371" fmla="*/ 2018635 h 2247885"/>
                <a:gd name="connsiteX372" fmla="*/ 1379234 w 1621324"/>
                <a:gd name="connsiteY372" fmla="*/ 2035209 h 2247885"/>
                <a:gd name="connsiteX373" fmla="*/ 1346191 w 1621324"/>
                <a:gd name="connsiteY373" fmla="*/ 2044353 h 2247885"/>
                <a:gd name="connsiteX374" fmla="*/ 1327390 w 1621324"/>
                <a:gd name="connsiteY374" fmla="*/ 2048067 h 2247885"/>
                <a:gd name="connsiteX375" fmla="*/ 1292248 w 1621324"/>
                <a:gd name="connsiteY375" fmla="*/ 2050639 h 2247885"/>
                <a:gd name="connsiteX376" fmla="*/ 1268224 w 1621324"/>
                <a:gd name="connsiteY376" fmla="*/ 2050925 h 2247885"/>
                <a:gd name="connsiteX377" fmla="*/ 1243726 w 1621324"/>
                <a:gd name="connsiteY377" fmla="*/ 2050258 h 2247885"/>
                <a:gd name="connsiteX378" fmla="*/ 1209344 w 1621324"/>
                <a:gd name="connsiteY378" fmla="*/ 2048734 h 2247885"/>
                <a:gd name="connsiteX379" fmla="*/ 1167090 w 1621324"/>
                <a:gd name="connsiteY379" fmla="*/ 2044162 h 2247885"/>
                <a:gd name="connsiteX380" fmla="*/ 1131093 w 1621324"/>
                <a:gd name="connsiteY380" fmla="*/ 2040162 h 2247885"/>
                <a:gd name="connsiteX381" fmla="*/ 1105930 w 1621324"/>
                <a:gd name="connsiteY381" fmla="*/ 2038066 h 2247885"/>
                <a:gd name="connsiteX382" fmla="*/ 1082477 w 1621324"/>
                <a:gd name="connsiteY382" fmla="*/ 2036637 h 2247885"/>
                <a:gd name="connsiteX383" fmla="*/ 1044391 w 1621324"/>
                <a:gd name="connsiteY383" fmla="*/ 2033875 h 2247885"/>
                <a:gd name="connsiteX384" fmla="*/ 1006125 w 1621324"/>
                <a:gd name="connsiteY384" fmla="*/ 2031875 h 2247885"/>
                <a:gd name="connsiteX385" fmla="*/ 955125 w 1621324"/>
                <a:gd name="connsiteY385" fmla="*/ 2029113 h 2247885"/>
                <a:gd name="connsiteX386" fmla="*/ 940503 w 1621324"/>
                <a:gd name="connsiteY386" fmla="*/ 2028732 h 2247885"/>
                <a:gd name="connsiteX387" fmla="*/ 912302 w 1621324"/>
                <a:gd name="connsiteY387" fmla="*/ 2027303 h 2247885"/>
                <a:gd name="connsiteX388" fmla="*/ 908598 w 1621324"/>
                <a:gd name="connsiteY388" fmla="*/ 2030922 h 2247885"/>
                <a:gd name="connsiteX389" fmla="*/ 909358 w 1621324"/>
                <a:gd name="connsiteY389" fmla="*/ 2042543 h 2247885"/>
                <a:gd name="connsiteX390" fmla="*/ 912776 w 1621324"/>
                <a:gd name="connsiteY390" fmla="*/ 2073880 h 2247885"/>
                <a:gd name="connsiteX391" fmla="*/ 920088 w 1621324"/>
                <a:gd name="connsiteY391" fmla="*/ 2119600 h 2247885"/>
                <a:gd name="connsiteX392" fmla="*/ 923601 w 1621324"/>
                <a:gd name="connsiteY392" fmla="*/ 2137793 h 2247885"/>
                <a:gd name="connsiteX393" fmla="*/ 930912 w 1621324"/>
                <a:gd name="connsiteY393" fmla="*/ 2174941 h 2247885"/>
                <a:gd name="connsiteX394" fmla="*/ 935470 w 1621324"/>
                <a:gd name="connsiteY394" fmla="*/ 2201230 h 2247885"/>
                <a:gd name="connsiteX395" fmla="*/ 938224 w 1621324"/>
                <a:gd name="connsiteY395" fmla="*/ 2218279 h 2247885"/>
                <a:gd name="connsiteX396" fmla="*/ 939173 w 1621324"/>
                <a:gd name="connsiteY396" fmla="*/ 2237996 h 2247885"/>
                <a:gd name="connsiteX397" fmla="*/ 937464 w 1621324"/>
                <a:gd name="connsiteY397" fmla="*/ 2245426 h 2247885"/>
                <a:gd name="connsiteX398" fmla="*/ 932052 w 1621324"/>
                <a:gd name="connsiteY398" fmla="*/ 2246759 h 2247885"/>
                <a:gd name="connsiteX399" fmla="*/ 927969 w 1621324"/>
                <a:gd name="connsiteY399" fmla="*/ 2239996 h 2247885"/>
                <a:gd name="connsiteX400" fmla="*/ 926355 w 1621324"/>
                <a:gd name="connsiteY400" fmla="*/ 2234567 h 2247885"/>
                <a:gd name="connsiteX401" fmla="*/ 916574 w 1621324"/>
                <a:gd name="connsiteY401" fmla="*/ 2201515 h 2247885"/>
                <a:gd name="connsiteX402" fmla="*/ 908598 w 1621324"/>
                <a:gd name="connsiteY402" fmla="*/ 2162749 h 2247885"/>
                <a:gd name="connsiteX403" fmla="*/ 901477 w 1621324"/>
                <a:gd name="connsiteY403" fmla="*/ 2123315 h 2247885"/>
                <a:gd name="connsiteX404" fmla="*/ 900242 w 1621324"/>
                <a:gd name="connsiteY404" fmla="*/ 2120553 h 2247885"/>
                <a:gd name="connsiteX405" fmla="*/ 899293 w 1621324"/>
                <a:gd name="connsiteY405" fmla="*/ 2117029 h 2247885"/>
                <a:gd name="connsiteX406" fmla="*/ 897204 w 1621324"/>
                <a:gd name="connsiteY406" fmla="*/ 2102932 h 2247885"/>
                <a:gd name="connsiteX407" fmla="*/ 892931 w 1621324"/>
                <a:gd name="connsiteY407" fmla="*/ 2074928 h 2247885"/>
                <a:gd name="connsiteX408" fmla="*/ 890367 w 1621324"/>
                <a:gd name="connsiteY408" fmla="*/ 2049687 h 2247885"/>
                <a:gd name="connsiteX409" fmla="*/ 889038 w 1621324"/>
                <a:gd name="connsiteY409" fmla="*/ 2029399 h 2247885"/>
                <a:gd name="connsiteX410" fmla="*/ 885430 w 1621324"/>
                <a:gd name="connsiteY410" fmla="*/ 2025684 h 2247885"/>
                <a:gd name="connsiteX411" fmla="*/ 874890 w 1621324"/>
                <a:gd name="connsiteY411" fmla="*/ 2024826 h 2247885"/>
                <a:gd name="connsiteX412" fmla="*/ 844780 w 1621324"/>
                <a:gd name="connsiteY412" fmla="*/ 2022636 h 2247885"/>
                <a:gd name="connsiteX413" fmla="*/ 812116 w 1621324"/>
                <a:gd name="connsiteY413" fmla="*/ 2019969 h 2247885"/>
                <a:gd name="connsiteX414" fmla="*/ 788853 w 1621324"/>
                <a:gd name="connsiteY414" fmla="*/ 2018254 h 2247885"/>
                <a:gd name="connsiteX415" fmla="*/ 783915 w 1621324"/>
                <a:gd name="connsiteY415" fmla="*/ 2018159 h 2247885"/>
                <a:gd name="connsiteX416" fmla="*/ 770897 w 1621324"/>
                <a:gd name="connsiteY416" fmla="*/ 2018064 h 2247885"/>
                <a:gd name="connsiteX417" fmla="*/ 736524 w 1621324"/>
                <a:gd name="connsiteY417" fmla="*/ 2015968 h 2247885"/>
                <a:gd name="connsiteX418" fmla="*/ 693980 w 1621324"/>
                <a:gd name="connsiteY418" fmla="*/ 2014635 h 2247885"/>
                <a:gd name="connsiteX419" fmla="*/ 672424 w 1621324"/>
                <a:gd name="connsiteY419" fmla="*/ 2013682 h 2247885"/>
                <a:gd name="connsiteX420" fmla="*/ 640421 w 1621324"/>
                <a:gd name="connsiteY420" fmla="*/ 2012063 h 2247885"/>
                <a:gd name="connsiteX421" fmla="*/ 595883 w 1621324"/>
                <a:gd name="connsiteY421" fmla="*/ 2007967 h 2247885"/>
                <a:gd name="connsiteX422" fmla="*/ 564071 w 1621324"/>
                <a:gd name="connsiteY422" fmla="*/ 2003490 h 2247885"/>
                <a:gd name="connsiteX423" fmla="*/ 532544 w 1621324"/>
                <a:gd name="connsiteY423" fmla="*/ 1997585 h 2247885"/>
                <a:gd name="connsiteX424" fmla="*/ 520958 w 1621324"/>
                <a:gd name="connsiteY424" fmla="*/ 1995775 h 2247885"/>
                <a:gd name="connsiteX425" fmla="*/ 492659 w 1621324"/>
                <a:gd name="connsiteY425" fmla="*/ 1989774 h 2247885"/>
                <a:gd name="connsiteX426" fmla="*/ 481834 w 1621324"/>
                <a:gd name="connsiteY426" fmla="*/ 1987107 h 2247885"/>
                <a:gd name="connsiteX427" fmla="*/ 453630 w 1621324"/>
                <a:gd name="connsiteY427" fmla="*/ 1981392 h 2247885"/>
                <a:gd name="connsiteX428" fmla="*/ 441000 w 1621324"/>
                <a:gd name="connsiteY428" fmla="*/ 1978345 h 2247885"/>
                <a:gd name="connsiteX429" fmla="*/ 417449 w 1621324"/>
                <a:gd name="connsiteY429" fmla="*/ 1974058 h 2247885"/>
                <a:gd name="connsiteX430" fmla="*/ 385066 w 1621324"/>
                <a:gd name="connsiteY430" fmla="*/ 1966057 h 2247885"/>
                <a:gd name="connsiteX431" fmla="*/ 373291 w 1621324"/>
                <a:gd name="connsiteY431" fmla="*/ 1962533 h 2247885"/>
                <a:gd name="connsiteX432" fmla="*/ 348790 w 1621324"/>
                <a:gd name="connsiteY432" fmla="*/ 1954341 h 2247885"/>
                <a:gd name="connsiteX433" fmla="*/ 322390 w 1621324"/>
                <a:gd name="connsiteY433" fmla="*/ 1942054 h 2247885"/>
                <a:gd name="connsiteX434" fmla="*/ 312324 w 1621324"/>
                <a:gd name="connsiteY434" fmla="*/ 1934911 h 2247885"/>
                <a:gd name="connsiteX435" fmla="*/ 312989 w 1621324"/>
                <a:gd name="connsiteY435" fmla="*/ 1931100 h 2247885"/>
                <a:gd name="connsiteX436" fmla="*/ 320776 w 1621324"/>
                <a:gd name="connsiteY436" fmla="*/ 1930529 h 2247885"/>
                <a:gd name="connsiteX437" fmla="*/ 326854 w 1621324"/>
                <a:gd name="connsiteY437" fmla="*/ 1931482 h 2247885"/>
                <a:gd name="connsiteX438" fmla="*/ 339389 w 1621324"/>
                <a:gd name="connsiteY438" fmla="*/ 1934529 h 2247885"/>
                <a:gd name="connsiteX439" fmla="*/ 353539 w 1621324"/>
                <a:gd name="connsiteY439" fmla="*/ 1938244 h 2247885"/>
                <a:gd name="connsiteX440" fmla="*/ 367973 w 1621324"/>
                <a:gd name="connsiteY440" fmla="*/ 1941387 h 2247885"/>
                <a:gd name="connsiteX441" fmla="*/ 390479 w 1621324"/>
                <a:gd name="connsiteY441" fmla="*/ 1947579 h 2247885"/>
                <a:gd name="connsiteX442" fmla="*/ 409377 w 1621324"/>
                <a:gd name="connsiteY442" fmla="*/ 1952627 h 2247885"/>
                <a:gd name="connsiteX443" fmla="*/ 439955 w 1621324"/>
                <a:gd name="connsiteY443" fmla="*/ 1959199 h 2247885"/>
                <a:gd name="connsiteX444" fmla="*/ 458472 w 1621324"/>
                <a:gd name="connsiteY444" fmla="*/ 1963390 h 2247885"/>
                <a:gd name="connsiteX445" fmla="*/ 478889 w 1621324"/>
                <a:gd name="connsiteY445" fmla="*/ 1967581 h 2247885"/>
                <a:gd name="connsiteX446" fmla="*/ 508897 w 1621324"/>
                <a:gd name="connsiteY446" fmla="*/ 1974058 h 2247885"/>
                <a:gd name="connsiteX447" fmla="*/ 555429 w 1621324"/>
                <a:gd name="connsiteY447" fmla="*/ 1982631 h 2247885"/>
                <a:gd name="connsiteX448" fmla="*/ 584583 w 1621324"/>
                <a:gd name="connsiteY448" fmla="*/ 1987203 h 2247885"/>
                <a:gd name="connsiteX449" fmla="*/ 591610 w 1621324"/>
                <a:gd name="connsiteY449" fmla="*/ 1989108 h 2247885"/>
                <a:gd name="connsiteX450" fmla="*/ 610033 w 1621324"/>
                <a:gd name="connsiteY450" fmla="*/ 1990822 h 2247885"/>
                <a:gd name="connsiteX451" fmla="*/ 624088 w 1621324"/>
                <a:gd name="connsiteY451" fmla="*/ 1992251 h 2247885"/>
                <a:gd name="connsiteX452" fmla="*/ 647734 w 1621324"/>
                <a:gd name="connsiteY452" fmla="*/ 1994061 h 2247885"/>
                <a:gd name="connsiteX453" fmla="*/ 669101 w 1621324"/>
                <a:gd name="connsiteY453" fmla="*/ 1995490 h 2247885"/>
                <a:gd name="connsiteX454" fmla="*/ 708988 w 1621324"/>
                <a:gd name="connsiteY454" fmla="*/ 1996823 h 2247885"/>
                <a:gd name="connsiteX455" fmla="*/ 736999 w 1621324"/>
                <a:gd name="connsiteY455" fmla="*/ 1997871 h 2247885"/>
                <a:gd name="connsiteX456" fmla="*/ 766434 w 1621324"/>
                <a:gd name="connsiteY456" fmla="*/ 1999299 h 2247885"/>
                <a:gd name="connsiteX457" fmla="*/ 781826 w 1621324"/>
                <a:gd name="connsiteY457" fmla="*/ 2000538 h 2247885"/>
                <a:gd name="connsiteX458" fmla="*/ 797019 w 1621324"/>
                <a:gd name="connsiteY458" fmla="*/ 2000347 h 2247885"/>
                <a:gd name="connsiteX459" fmla="*/ 798823 w 1621324"/>
                <a:gd name="connsiteY459" fmla="*/ 2000252 h 2247885"/>
                <a:gd name="connsiteX460" fmla="*/ 817054 w 1621324"/>
                <a:gd name="connsiteY460" fmla="*/ 2002252 h 2247885"/>
                <a:gd name="connsiteX461" fmla="*/ 828069 w 1621324"/>
                <a:gd name="connsiteY461" fmla="*/ 2003014 h 2247885"/>
                <a:gd name="connsiteX462" fmla="*/ 851142 w 1621324"/>
                <a:gd name="connsiteY462" fmla="*/ 2004919 h 2247885"/>
                <a:gd name="connsiteX463" fmla="*/ 855415 w 1621324"/>
                <a:gd name="connsiteY463" fmla="*/ 2005300 h 2247885"/>
                <a:gd name="connsiteX464" fmla="*/ 868234 w 1621324"/>
                <a:gd name="connsiteY464" fmla="*/ 2005776 h 2247885"/>
                <a:gd name="connsiteX465" fmla="*/ 883911 w 1621324"/>
                <a:gd name="connsiteY465" fmla="*/ 2007300 h 2247885"/>
                <a:gd name="connsiteX466" fmla="*/ 887614 w 1621324"/>
                <a:gd name="connsiteY466" fmla="*/ 2003490 h 2247885"/>
                <a:gd name="connsiteX467" fmla="*/ 887044 w 1621324"/>
                <a:gd name="connsiteY467" fmla="*/ 1988727 h 2247885"/>
                <a:gd name="connsiteX468" fmla="*/ 886094 w 1621324"/>
                <a:gd name="connsiteY468" fmla="*/ 1955294 h 2247885"/>
                <a:gd name="connsiteX469" fmla="*/ 886664 w 1621324"/>
                <a:gd name="connsiteY469" fmla="*/ 1932529 h 2247885"/>
                <a:gd name="connsiteX470" fmla="*/ 885905 w 1621324"/>
                <a:gd name="connsiteY470" fmla="*/ 1929767 h 2247885"/>
                <a:gd name="connsiteX471" fmla="*/ 877169 w 1621324"/>
                <a:gd name="connsiteY471" fmla="*/ 1921290 h 2247885"/>
                <a:gd name="connsiteX472" fmla="*/ 865290 w 1621324"/>
                <a:gd name="connsiteY472" fmla="*/ 1907859 h 2247885"/>
                <a:gd name="connsiteX473" fmla="*/ 843261 w 1621324"/>
                <a:gd name="connsiteY473" fmla="*/ 1883952 h 2247885"/>
                <a:gd name="connsiteX474" fmla="*/ 833861 w 1621324"/>
                <a:gd name="connsiteY474" fmla="*/ 1875093 h 2247885"/>
                <a:gd name="connsiteX475" fmla="*/ 814110 w 1621324"/>
                <a:gd name="connsiteY475" fmla="*/ 1858139 h 2247885"/>
                <a:gd name="connsiteX476" fmla="*/ 783820 w 1621324"/>
                <a:gd name="connsiteY476" fmla="*/ 1830897 h 2247885"/>
                <a:gd name="connsiteX477" fmla="*/ 755515 w 1621324"/>
                <a:gd name="connsiteY477" fmla="*/ 1806990 h 2247885"/>
                <a:gd name="connsiteX478" fmla="*/ 743835 w 1621324"/>
                <a:gd name="connsiteY478" fmla="*/ 1797846 h 2247885"/>
                <a:gd name="connsiteX479" fmla="*/ 721521 w 1621324"/>
                <a:gd name="connsiteY479" fmla="*/ 1778224 h 2247885"/>
                <a:gd name="connsiteX480" fmla="*/ 710032 w 1621324"/>
                <a:gd name="connsiteY480" fmla="*/ 1767080 h 2247885"/>
                <a:gd name="connsiteX481" fmla="*/ 692464 w 1621324"/>
                <a:gd name="connsiteY481" fmla="*/ 1751459 h 2247885"/>
                <a:gd name="connsiteX482" fmla="*/ 664070 w 1621324"/>
                <a:gd name="connsiteY482" fmla="*/ 1726503 h 2247885"/>
                <a:gd name="connsiteX483" fmla="*/ 655333 w 1621324"/>
                <a:gd name="connsiteY483" fmla="*/ 1718788 h 2247885"/>
                <a:gd name="connsiteX484" fmla="*/ 629218 w 1621324"/>
                <a:gd name="connsiteY484" fmla="*/ 1696881 h 2247885"/>
                <a:gd name="connsiteX485" fmla="*/ 620387 w 1621324"/>
                <a:gd name="connsiteY485" fmla="*/ 1689165 h 2247885"/>
                <a:gd name="connsiteX486" fmla="*/ 597025 w 1621324"/>
                <a:gd name="connsiteY486" fmla="*/ 1672116 h 2247885"/>
                <a:gd name="connsiteX487" fmla="*/ 567967 w 1621324"/>
                <a:gd name="connsiteY487" fmla="*/ 1649637 h 2247885"/>
                <a:gd name="connsiteX488" fmla="*/ 545841 w 1621324"/>
                <a:gd name="connsiteY488" fmla="*/ 1631063 h 2247885"/>
                <a:gd name="connsiteX489" fmla="*/ 538055 w 1621324"/>
                <a:gd name="connsiteY489" fmla="*/ 1625062 h 2247885"/>
                <a:gd name="connsiteX490" fmla="*/ 517448 w 1621324"/>
                <a:gd name="connsiteY490" fmla="*/ 1608298 h 2247885"/>
                <a:gd name="connsiteX491" fmla="*/ 499120 w 1621324"/>
                <a:gd name="connsiteY491" fmla="*/ 1592963 h 2247885"/>
                <a:gd name="connsiteX492" fmla="*/ 481742 w 1621324"/>
                <a:gd name="connsiteY492" fmla="*/ 1577342 h 2247885"/>
                <a:gd name="connsiteX493" fmla="*/ 460185 w 1621324"/>
                <a:gd name="connsiteY493" fmla="*/ 1557911 h 2247885"/>
                <a:gd name="connsiteX494" fmla="*/ 443852 w 1621324"/>
                <a:gd name="connsiteY494" fmla="*/ 1542957 h 2247885"/>
                <a:gd name="connsiteX495" fmla="*/ 414508 w 1621324"/>
                <a:gd name="connsiteY495" fmla="*/ 1516477 h 2247885"/>
                <a:gd name="connsiteX496" fmla="*/ 397320 w 1621324"/>
                <a:gd name="connsiteY496" fmla="*/ 1500380 h 2247885"/>
                <a:gd name="connsiteX497" fmla="*/ 376048 w 1621324"/>
                <a:gd name="connsiteY497" fmla="*/ 1480758 h 2247885"/>
                <a:gd name="connsiteX498" fmla="*/ 349458 w 1621324"/>
                <a:gd name="connsiteY498" fmla="*/ 1455708 h 2247885"/>
                <a:gd name="connsiteX499" fmla="*/ 337398 w 1621324"/>
                <a:gd name="connsiteY499" fmla="*/ 1445230 h 2247885"/>
                <a:gd name="connsiteX500" fmla="*/ 327902 w 1621324"/>
                <a:gd name="connsiteY500" fmla="*/ 1436372 h 2247885"/>
                <a:gd name="connsiteX501" fmla="*/ 322204 w 1621324"/>
                <a:gd name="connsiteY501" fmla="*/ 1436753 h 2247885"/>
                <a:gd name="connsiteX502" fmla="*/ 303591 w 1621324"/>
                <a:gd name="connsiteY502" fmla="*/ 1456946 h 2247885"/>
                <a:gd name="connsiteX503" fmla="*/ 282130 w 1621324"/>
                <a:gd name="connsiteY503" fmla="*/ 1478091 h 2247885"/>
                <a:gd name="connsiteX504" fmla="*/ 272159 w 1621324"/>
                <a:gd name="connsiteY504" fmla="*/ 1488283 h 2247885"/>
                <a:gd name="connsiteX505" fmla="*/ 234174 w 1621324"/>
                <a:gd name="connsiteY505" fmla="*/ 1522764 h 2247885"/>
                <a:gd name="connsiteX506" fmla="*/ 204546 w 1621324"/>
                <a:gd name="connsiteY506" fmla="*/ 1548481 h 2247885"/>
                <a:gd name="connsiteX507" fmla="*/ 179570 w 1621324"/>
                <a:gd name="connsiteY507" fmla="*/ 1571817 h 2247885"/>
                <a:gd name="connsiteX508" fmla="*/ 162951 w 1621324"/>
                <a:gd name="connsiteY508" fmla="*/ 1587629 h 2247885"/>
                <a:gd name="connsiteX509" fmla="*/ 138071 w 1621324"/>
                <a:gd name="connsiteY509" fmla="*/ 1617347 h 2247885"/>
                <a:gd name="connsiteX510" fmla="*/ 123731 w 1621324"/>
                <a:gd name="connsiteY510" fmla="*/ 1643160 h 2247885"/>
                <a:gd name="connsiteX511" fmla="*/ 116608 w 1621324"/>
                <a:gd name="connsiteY511" fmla="*/ 1664115 h 2247885"/>
                <a:gd name="connsiteX512" fmla="*/ 115469 w 1621324"/>
                <a:gd name="connsiteY512" fmla="*/ 1665448 h 2247885"/>
                <a:gd name="connsiteX513" fmla="*/ 115374 w 1621324"/>
                <a:gd name="connsiteY513" fmla="*/ 1665067 h 2247885"/>
                <a:gd name="connsiteX514" fmla="*/ 115279 w 1621324"/>
                <a:gd name="connsiteY514" fmla="*/ 1665258 h 2247885"/>
                <a:gd name="connsiteX515" fmla="*/ 115279 w 1621324"/>
                <a:gd name="connsiteY515" fmla="*/ 1666972 h 2247885"/>
                <a:gd name="connsiteX516" fmla="*/ 108536 w 1621324"/>
                <a:gd name="connsiteY516" fmla="*/ 1694404 h 2247885"/>
                <a:gd name="connsiteX517" fmla="*/ 101984 w 1621324"/>
                <a:gd name="connsiteY517" fmla="*/ 1727551 h 2247885"/>
                <a:gd name="connsiteX518" fmla="*/ 102079 w 1621324"/>
                <a:gd name="connsiteY518" fmla="*/ 1727456 h 2247885"/>
                <a:gd name="connsiteX519" fmla="*/ 102363 w 1621324"/>
                <a:gd name="connsiteY519" fmla="*/ 1728408 h 2247885"/>
                <a:gd name="connsiteX520" fmla="*/ 102174 w 1621324"/>
                <a:gd name="connsiteY520" fmla="*/ 1728980 h 2247885"/>
                <a:gd name="connsiteX521" fmla="*/ 101984 w 1621324"/>
                <a:gd name="connsiteY521" fmla="*/ 1728885 h 2247885"/>
                <a:gd name="connsiteX522" fmla="*/ 99515 w 1621324"/>
                <a:gd name="connsiteY522" fmla="*/ 1737838 h 2247885"/>
                <a:gd name="connsiteX523" fmla="*/ 99990 w 1621324"/>
                <a:gd name="connsiteY523" fmla="*/ 1744411 h 2247885"/>
                <a:gd name="connsiteX524" fmla="*/ 97996 w 1621324"/>
                <a:gd name="connsiteY524" fmla="*/ 1756317 h 2247885"/>
                <a:gd name="connsiteX525" fmla="*/ 97521 w 1621324"/>
                <a:gd name="connsiteY525" fmla="*/ 1767366 h 2247885"/>
                <a:gd name="connsiteX526" fmla="*/ 96856 w 1621324"/>
                <a:gd name="connsiteY526" fmla="*/ 1778320 h 2247885"/>
                <a:gd name="connsiteX527" fmla="*/ 95052 w 1621324"/>
                <a:gd name="connsiteY527" fmla="*/ 1792702 h 2247885"/>
                <a:gd name="connsiteX528" fmla="*/ 92583 w 1621324"/>
                <a:gd name="connsiteY528" fmla="*/ 1816229 h 2247885"/>
                <a:gd name="connsiteX529" fmla="*/ 91634 w 1621324"/>
                <a:gd name="connsiteY529" fmla="*/ 1836612 h 2247885"/>
                <a:gd name="connsiteX530" fmla="*/ 90589 w 1621324"/>
                <a:gd name="connsiteY530" fmla="*/ 1840137 h 2247885"/>
                <a:gd name="connsiteX531" fmla="*/ 89260 w 1621324"/>
                <a:gd name="connsiteY531" fmla="*/ 1841089 h 2247885"/>
                <a:gd name="connsiteX532" fmla="*/ 89640 w 1621324"/>
                <a:gd name="connsiteY532" fmla="*/ 1832517 h 2247885"/>
                <a:gd name="connsiteX533" fmla="*/ 88785 w 1621324"/>
                <a:gd name="connsiteY533" fmla="*/ 1838994 h 2247885"/>
                <a:gd name="connsiteX534" fmla="*/ 86791 w 1621324"/>
                <a:gd name="connsiteY534" fmla="*/ 1847090 h 2247885"/>
                <a:gd name="connsiteX535" fmla="*/ 90589 w 1621324"/>
                <a:gd name="connsiteY535" fmla="*/ 1842232 h 2247885"/>
                <a:gd name="connsiteX536" fmla="*/ 89925 w 1621324"/>
                <a:gd name="connsiteY536" fmla="*/ 1851567 h 2247885"/>
                <a:gd name="connsiteX537" fmla="*/ 89165 w 1621324"/>
                <a:gd name="connsiteY537" fmla="*/ 1862520 h 2247885"/>
                <a:gd name="connsiteX538" fmla="*/ 89165 w 1621324"/>
                <a:gd name="connsiteY538" fmla="*/ 1863759 h 2247885"/>
                <a:gd name="connsiteX539" fmla="*/ 88405 w 1621324"/>
                <a:gd name="connsiteY539" fmla="*/ 1874712 h 2247885"/>
                <a:gd name="connsiteX540" fmla="*/ 86981 w 1621324"/>
                <a:gd name="connsiteY540" fmla="*/ 1893858 h 2247885"/>
                <a:gd name="connsiteX541" fmla="*/ 85177 w 1621324"/>
                <a:gd name="connsiteY541" fmla="*/ 1917384 h 2247885"/>
                <a:gd name="connsiteX542" fmla="*/ 83183 w 1621324"/>
                <a:gd name="connsiteY542" fmla="*/ 1933767 h 2247885"/>
                <a:gd name="connsiteX543" fmla="*/ 81664 w 1621324"/>
                <a:gd name="connsiteY543" fmla="*/ 1945007 h 2247885"/>
                <a:gd name="connsiteX544" fmla="*/ 81664 w 1621324"/>
                <a:gd name="connsiteY544" fmla="*/ 1946817 h 2247885"/>
                <a:gd name="connsiteX545" fmla="*/ 79765 w 1621324"/>
                <a:gd name="connsiteY545" fmla="*/ 1966915 h 2247885"/>
                <a:gd name="connsiteX546" fmla="*/ 78815 w 1621324"/>
                <a:gd name="connsiteY546" fmla="*/ 1970343 h 2247885"/>
                <a:gd name="connsiteX547" fmla="*/ 78721 w 1621324"/>
                <a:gd name="connsiteY547" fmla="*/ 1978249 h 2247885"/>
                <a:gd name="connsiteX548" fmla="*/ 77487 w 1621324"/>
                <a:gd name="connsiteY548" fmla="*/ 1986631 h 2247885"/>
                <a:gd name="connsiteX549" fmla="*/ 73119 w 1621324"/>
                <a:gd name="connsiteY549" fmla="*/ 1991965 h 2247885"/>
                <a:gd name="connsiteX550" fmla="*/ 72929 w 1621324"/>
                <a:gd name="connsiteY550" fmla="*/ 1992441 h 2247885"/>
                <a:gd name="connsiteX551" fmla="*/ 76727 w 1621324"/>
                <a:gd name="connsiteY551" fmla="*/ 1990822 h 2247885"/>
                <a:gd name="connsiteX552" fmla="*/ 76917 w 1621324"/>
                <a:gd name="connsiteY552" fmla="*/ 1992822 h 2247885"/>
                <a:gd name="connsiteX553" fmla="*/ 73024 w 1621324"/>
                <a:gd name="connsiteY553" fmla="*/ 2014920 h 2247885"/>
                <a:gd name="connsiteX554" fmla="*/ 71600 w 1621324"/>
                <a:gd name="connsiteY554" fmla="*/ 2017873 h 2247885"/>
                <a:gd name="connsiteX555" fmla="*/ 67042 w 1621324"/>
                <a:gd name="connsiteY555" fmla="*/ 2039019 h 2247885"/>
                <a:gd name="connsiteX556" fmla="*/ 62484 w 1621324"/>
                <a:gd name="connsiteY556" fmla="*/ 2053401 h 2247885"/>
                <a:gd name="connsiteX557" fmla="*/ 60015 w 1621324"/>
                <a:gd name="connsiteY557" fmla="*/ 2060164 h 2247885"/>
                <a:gd name="connsiteX558" fmla="*/ 54982 w 1621324"/>
                <a:gd name="connsiteY558" fmla="*/ 2076071 h 2247885"/>
                <a:gd name="connsiteX559" fmla="*/ 47005 w 1621324"/>
                <a:gd name="connsiteY559" fmla="*/ 2100455 h 2247885"/>
                <a:gd name="connsiteX560" fmla="*/ 46720 w 1621324"/>
                <a:gd name="connsiteY560" fmla="*/ 2100931 h 2247885"/>
                <a:gd name="connsiteX561" fmla="*/ 44346 w 1621324"/>
                <a:gd name="connsiteY561" fmla="*/ 2098359 h 2247885"/>
                <a:gd name="connsiteX562" fmla="*/ 41782 w 1621324"/>
                <a:gd name="connsiteY562" fmla="*/ 2106075 h 2247885"/>
                <a:gd name="connsiteX563" fmla="*/ 41497 w 1621324"/>
                <a:gd name="connsiteY563" fmla="*/ 2109599 h 2247885"/>
                <a:gd name="connsiteX564" fmla="*/ 40073 w 1621324"/>
                <a:gd name="connsiteY564" fmla="*/ 2111885 h 2247885"/>
                <a:gd name="connsiteX565" fmla="*/ 36655 w 1621324"/>
                <a:gd name="connsiteY565" fmla="*/ 2120362 h 2247885"/>
                <a:gd name="connsiteX566" fmla="*/ 30672 w 1621324"/>
                <a:gd name="connsiteY566" fmla="*/ 2128078 h 2247885"/>
                <a:gd name="connsiteX567" fmla="*/ 29532 w 1621324"/>
                <a:gd name="connsiteY567" fmla="*/ 2128363 h 2247885"/>
                <a:gd name="connsiteX568" fmla="*/ 26114 w 1621324"/>
                <a:gd name="connsiteY568" fmla="*/ 2130935 h 2247885"/>
                <a:gd name="connsiteX569" fmla="*/ 21746 w 1621324"/>
                <a:gd name="connsiteY569" fmla="*/ 2136364 h 2247885"/>
                <a:gd name="connsiteX570" fmla="*/ 12155 w 1621324"/>
                <a:gd name="connsiteY570" fmla="*/ 2143127 h 2247885"/>
                <a:gd name="connsiteX571" fmla="*/ 8072 w 1621324"/>
                <a:gd name="connsiteY571" fmla="*/ 2142746 h 2247885"/>
                <a:gd name="connsiteX572" fmla="*/ 3988 w 1621324"/>
                <a:gd name="connsiteY572" fmla="*/ 2141889 h 2247885"/>
                <a:gd name="connsiteX573" fmla="*/ 2089 w 1621324"/>
                <a:gd name="connsiteY573" fmla="*/ 2145318 h 2247885"/>
                <a:gd name="connsiteX574" fmla="*/ 1804 w 1621324"/>
                <a:gd name="connsiteY574" fmla="*/ 2145794 h 2247885"/>
                <a:gd name="connsiteX575" fmla="*/ 855 w 1621324"/>
                <a:gd name="connsiteY575" fmla="*/ 2146366 h 2247885"/>
                <a:gd name="connsiteX576" fmla="*/ 0 w 1621324"/>
                <a:gd name="connsiteY576" fmla="*/ 2145604 h 2247885"/>
                <a:gd name="connsiteX577" fmla="*/ 2279 w 1621324"/>
                <a:gd name="connsiteY577" fmla="*/ 2126744 h 2247885"/>
                <a:gd name="connsiteX578" fmla="*/ 5507 w 1621324"/>
                <a:gd name="connsiteY578" fmla="*/ 2116171 h 2247885"/>
                <a:gd name="connsiteX579" fmla="*/ 5412 w 1621324"/>
                <a:gd name="connsiteY579" fmla="*/ 2113790 h 2247885"/>
                <a:gd name="connsiteX580" fmla="*/ 3133 w 1621324"/>
                <a:gd name="connsiteY580" fmla="*/ 2119029 h 2247885"/>
                <a:gd name="connsiteX581" fmla="*/ 285 w 1621324"/>
                <a:gd name="connsiteY581" fmla="*/ 2121886 h 2247885"/>
                <a:gd name="connsiteX582" fmla="*/ 380 w 1621324"/>
                <a:gd name="connsiteY582" fmla="*/ 2120267 h 2247885"/>
                <a:gd name="connsiteX583" fmla="*/ 3323 w 1621324"/>
                <a:gd name="connsiteY583" fmla="*/ 2108837 h 2247885"/>
                <a:gd name="connsiteX584" fmla="*/ 10826 w 1621324"/>
                <a:gd name="connsiteY584" fmla="*/ 2081500 h 2247885"/>
                <a:gd name="connsiteX585" fmla="*/ 12725 w 1621324"/>
                <a:gd name="connsiteY585" fmla="*/ 2077119 h 2247885"/>
                <a:gd name="connsiteX586" fmla="*/ 12820 w 1621324"/>
                <a:gd name="connsiteY586" fmla="*/ 2077024 h 2247885"/>
                <a:gd name="connsiteX587" fmla="*/ 12725 w 1621324"/>
                <a:gd name="connsiteY587" fmla="*/ 2076928 h 2247885"/>
                <a:gd name="connsiteX588" fmla="*/ 12820 w 1621324"/>
                <a:gd name="connsiteY588" fmla="*/ 2075785 h 2247885"/>
                <a:gd name="connsiteX589" fmla="*/ 12914 w 1621324"/>
                <a:gd name="connsiteY589" fmla="*/ 2075785 h 2247885"/>
                <a:gd name="connsiteX590" fmla="*/ 15667 w 1621324"/>
                <a:gd name="connsiteY590" fmla="*/ 2058069 h 2247885"/>
                <a:gd name="connsiteX591" fmla="*/ 20986 w 1621324"/>
                <a:gd name="connsiteY591" fmla="*/ 2029589 h 2247885"/>
                <a:gd name="connsiteX592" fmla="*/ 21745 w 1621324"/>
                <a:gd name="connsiteY592" fmla="*/ 2021493 h 2247885"/>
                <a:gd name="connsiteX593" fmla="*/ 22315 w 1621324"/>
                <a:gd name="connsiteY593" fmla="*/ 2012920 h 2247885"/>
                <a:gd name="connsiteX594" fmla="*/ 22885 w 1621324"/>
                <a:gd name="connsiteY594" fmla="*/ 2004919 h 2247885"/>
                <a:gd name="connsiteX595" fmla="*/ 23454 w 1621324"/>
                <a:gd name="connsiteY595" fmla="*/ 1997299 h 2247885"/>
                <a:gd name="connsiteX596" fmla="*/ 25448 w 1621324"/>
                <a:gd name="connsiteY596" fmla="*/ 1966248 h 2247885"/>
                <a:gd name="connsiteX597" fmla="*/ 27917 w 1621324"/>
                <a:gd name="connsiteY597" fmla="*/ 1933958 h 2247885"/>
                <a:gd name="connsiteX598" fmla="*/ 29057 w 1621324"/>
                <a:gd name="connsiteY598" fmla="*/ 1910717 h 2247885"/>
                <a:gd name="connsiteX599" fmla="*/ 32000 w 1621324"/>
                <a:gd name="connsiteY599" fmla="*/ 1870903 h 2247885"/>
                <a:gd name="connsiteX600" fmla="*/ 33140 w 1621324"/>
                <a:gd name="connsiteY600" fmla="*/ 1851948 h 2247885"/>
                <a:gd name="connsiteX601" fmla="*/ 35988 w 1621324"/>
                <a:gd name="connsiteY601" fmla="*/ 1824611 h 2247885"/>
                <a:gd name="connsiteX602" fmla="*/ 36748 w 1621324"/>
                <a:gd name="connsiteY602" fmla="*/ 1814133 h 2247885"/>
                <a:gd name="connsiteX603" fmla="*/ 39217 w 1621324"/>
                <a:gd name="connsiteY603" fmla="*/ 1792797 h 2247885"/>
                <a:gd name="connsiteX604" fmla="*/ 41496 w 1621324"/>
                <a:gd name="connsiteY604" fmla="*/ 1770795 h 2247885"/>
                <a:gd name="connsiteX605" fmla="*/ 44249 w 1621324"/>
                <a:gd name="connsiteY605" fmla="*/ 1753840 h 2247885"/>
                <a:gd name="connsiteX606" fmla="*/ 45294 w 1621324"/>
                <a:gd name="connsiteY606" fmla="*/ 1747078 h 2247885"/>
                <a:gd name="connsiteX607" fmla="*/ 49092 w 1621324"/>
                <a:gd name="connsiteY607" fmla="*/ 1726694 h 2247885"/>
                <a:gd name="connsiteX608" fmla="*/ 52035 w 1621324"/>
                <a:gd name="connsiteY608" fmla="*/ 1713645 h 2247885"/>
                <a:gd name="connsiteX609" fmla="*/ 58683 w 1621324"/>
                <a:gd name="connsiteY609" fmla="*/ 1691832 h 2247885"/>
                <a:gd name="connsiteX610" fmla="*/ 71977 w 1621324"/>
                <a:gd name="connsiteY610" fmla="*/ 1656780 h 2247885"/>
                <a:gd name="connsiteX611" fmla="*/ 90685 w 1621324"/>
                <a:gd name="connsiteY611" fmla="*/ 1624776 h 2247885"/>
                <a:gd name="connsiteX612" fmla="*/ 105595 w 1621324"/>
                <a:gd name="connsiteY612" fmla="*/ 1605155 h 2247885"/>
                <a:gd name="connsiteX613" fmla="*/ 114996 w 1621324"/>
                <a:gd name="connsiteY613" fmla="*/ 1593915 h 2247885"/>
                <a:gd name="connsiteX614" fmla="*/ 124207 w 1621324"/>
                <a:gd name="connsiteY614" fmla="*/ 1582866 h 2247885"/>
                <a:gd name="connsiteX615" fmla="*/ 136267 w 1621324"/>
                <a:gd name="connsiteY615" fmla="*/ 1569532 h 2247885"/>
                <a:gd name="connsiteX616" fmla="*/ 138167 w 1621324"/>
                <a:gd name="connsiteY616" fmla="*/ 1567626 h 2247885"/>
                <a:gd name="connsiteX617" fmla="*/ 143200 w 1621324"/>
                <a:gd name="connsiteY617" fmla="*/ 1561721 h 2247885"/>
                <a:gd name="connsiteX618" fmla="*/ 148044 w 1621324"/>
                <a:gd name="connsiteY618" fmla="*/ 1555244 h 2247885"/>
                <a:gd name="connsiteX619" fmla="*/ 156021 w 1621324"/>
                <a:gd name="connsiteY619" fmla="*/ 1547338 h 2247885"/>
                <a:gd name="connsiteX620" fmla="*/ 156970 w 1621324"/>
                <a:gd name="connsiteY620" fmla="*/ 1547148 h 2247885"/>
                <a:gd name="connsiteX621" fmla="*/ 157540 w 1621324"/>
                <a:gd name="connsiteY621" fmla="*/ 1547243 h 2247885"/>
                <a:gd name="connsiteX622" fmla="*/ 156875 w 1621324"/>
                <a:gd name="connsiteY622" fmla="*/ 1546957 h 2247885"/>
                <a:gd name="connsiteX623" fmla="*/ 156021 w 1621324"/>
                <a:gd name="connsiteY623" fmla="*/ 1547338 h 2247885"/>
                <a:gd name="connsiteX624" fmla="*/ 158299 w 1621324"/>
                <a:gd name="connsiteY624" fmla="*/ 1545433 h 2247885"/>
                <a:gd name="connsiteX625" fmla="*/ 160768 w 1621324"/>
                <a:gd name="connsiteY625" fmla="*/ 1541814 h 2247885"/>
                <a:gd name="connsiteX626" fmla="*/ 162382 w 1621324"/>
                <a:gd name="connsiteY626" fmla="*/ 1540861 h 2247885"/>
                <a:gd name="connsiteX627" fmla="*/ 167225 w 1621324"/>
                <a:gd name="connsiteY627" fmla="*/ 1539623 h 2247885"/>
                <a:gd name="connsiteX628" fmla="*/ 166940 w 1621324"/>
                <a:gd name="connsiteY628" fmla="*/ 1539337 h 2247885"/>
                <a:gd name="connsiteX629" fmla="*/ 165991 w 1621324"/>
                <a:gd name="connsiteY629" fmla="*/ 1536575 h 2247885"/>
                <a:gd name="connsiteX630" fmla="*/ 168839 w 1621324"/>
                <a:gd name="connsiteY630" fmla="*/ 1535813 h 2247885"/>
                <a:gd name="connsiteX631" fmla="*/ 169409 w 1621324"/>
                <a:gd name="connsiteY631" fmla="*/ 1533622 h 2247885"/>
                <a:gd name="connsiteX632" fmla="*/ 170643 w 1621324"/>
                <a:gd name="connsiteY632" fmla="*/ 1531908 h 2247885"/>
                <a:gd name="connsiteX633" fmla="*/ 174631 w 1621324"/>
                <a:gd name="connsiteY633" fmla="*/ 1530860 h 2247885"/>
                <a:gd name="connsiteX634" fmla="*/ 176530 w 1621324"/>
                <a:gd name="connsiteY634" fmla="*/ 1526478 h 2247885"/>
                <a:gd name="connsiteX635" fmla="*/ 176720 w 1621324"/>
                <a:gd name="connsiteY635" fmla="*/ 1526669 h 2247885"/>
                <a:gd name="connsiteX636" fmla="*/ 184602 w 1621324"/>
                <a:gd name="connsiteY636" fmla="*/ 1517715 h 2247885"/>
                <a:gd name="connsiteX637" fmla="*/ 185077 w 1621324"/>
                <a:gd name="connsiteY637" fmla="*/ 1519335 h 2247885"/>
                <a:gd name="connsiteX638" fmla="*/ 185172 w 1621324"/>
                <a:gd name="connsiteY638" fmla="*/ 1521430 h 2247885"/>
                <a:gd name="connsiteX639" fmla="*/ 186407 w 1621324"/>
                <a:gd name="connsiteY639" fmla="*/ 1519811 h 2247885"/>
                <a:gd name="connsiteX640" fmla="*/ 186312 w 1621324"/>
                <a:gd name="connsiteY640" fmla="*/ 1516763 h 2247885"/>
                <a:gd name="connsiteX641" fmla="*/ 186881 w 1621324"/>
                <a:gd name="connsiteY641" fmla="*/ 1516096 h 2247885"/>
                <a:gd name="connsiteX642" fmla="*/ 188401 w 1621324"/>
                <a:gd name="connsiteY642" fmla="*/ 1519335 h 2247885"/>
                <a:gd name="connsiteX643" fmla="*/ 191819 w 1621324"/>
                <a:gd name="connsiteY643" fmla="*/ 1515144 h 2247885"/>
                <a:gd name="connsiteX644" fmla="*/ 194762 w 1621324"/>
                <a:gd name="connsiteY644" fmla="*/ 1512286 h 2247885"/>
                <a:gd name="connsiteX645" fmla="*/ 201885 w 1621324"/>
                <a:gd name="connsiteY645" fmla="*/ 1506095 h 2247885"/>
                <a:gd name="connsiteX646" fmla="*/ 197612 w 1621324"/>
                <a:gd name="connsiteY646" fmla="*/ 1504857 h 2247885"/>
                <a:gd name="connsiteX647" fmla="*/ 201505 w 1621324"/>
                <a:gd name="connsiteY647" fmla="*/ 1503142 h 2247885"/>
                <a:gd name="connsiteX648" fmla="*/ 204828 w 1621324"/>
                <a:gd name="connsiteY648" fmla="*/ 1503714 h 2247885"/>
                <a:gd name="connsiteX649" fmla="*/ 207962 w 1621324"/>
                <a:gd name="connsiteY649" fmla="*/ 1501332 h 2247885"/>
                <a:gd name="connsiteX650" fmla="*/ 208152 w 1621324"/>
                <a:gd name="connsiteY650" fmla="*/ 1501237 h 2247885"/>
                <a:gd name="connsiteX651" fmla="*/ 213375 w 1621324"/>
                <a:gd name="connsiteY651" fmla="*/ 1496379 h 2247885"/>
                <a:gd name="connsiteX652" fmla="*/ 214135 w 1621324"/>
                <a:gd name="connsiteY652" fmla="*/ 1493998 h 2247885"/>
                <a:gd name="connsiteX653" fmla="*/ 216415 w 1621324"/>
                <a:gd name="connsiteY653" fmla="*/ 1489236 h 2247885"/>
                <a:gd name="connsiteX654" fmla="*/ 213851 w 1621324"/>
                <a:gd name="connsiteY654" fmla="*/ 1492950 h 2247885"/>
                <a:gd name="connsiteX655" fmla="*/ 218124 w 1621324"/>
                <a:gd name="connsiteY655" fmla="*/ 1491236 h 2247885"/>
                <a:gd name="connsiteX656" fmla="*/ 218599 w 1621324"/>
                <a:gd name="connsiteY656" fmla="*/ 1489617 h 2247885"/>
                <a:gd name="connsiteX657" fmla="*/ 216510 w 1621324"/>
                <a:gd name="connsiteY657" fmla="*/ 1489236 h 2247885"/>
                <a:gd name="connsiteX658" fmla="*/ 216510 w 1621324"/>
                <a:gd name="connsiteY658" fmla="*/ 1489140 h 2247885"/>
                <a:gd name="connsiteX659" fmla="*/ 220308 w 1621324"/>
                <a:gd name="connsiteY659" fmla="*/ 1487140 h 2247885"/>
                <a:gd name="connsiteX660" fmla="*/ 220403 w 1621324"/>
                <a:gd name="connsiteY660" fmla="*/ 1487045 h 2247885"/>
                <a:gd name="connsiteX661" fmla="*/ 222207 w 1621324"/>
                <a:gd name="connsiteY661" fmla="*/ 1488474 h 2247885"/>
                <a:gd name="connsiteX662" fmla="*/ 225435 w 1621324"/>
                <a:gd name="connsiteY662" fmla="*/ 1485140 h 2247885"/>
                <a:gd name="connsiteX663" fmla="*/ 225530 w 1621324"/>
                <a:gd name="connsiteY663" fmla="*/ 1485045 h 2247885"/>
                <a:gd name="connsiteX664" fmla="*/ 237210 w 1621324"/>
                <a:gd name="connsiteY664" fmla="*/ 1474662 h 2247885"/>
                <a:gd name="connsiteX665" fmla="*/ 237305 w 1621324"/>
                <a:gd name="connsiteY665" fmla="*/ 1472948 h 2247885"/>
                <a:gd name="connsiteX666" fmla="*/ 237305 w 1621324"/>
                <a:gd name="connsiteY666" fmla="*/ 1469043 h 2247885"/>
                <a:gd name="connsiteX667" fmla="*/ 240534 w 1621324"/>
                <a:gd name="connsiteY667" fmla="*/ 1465042 h 2247885"/>
                <a:gd name="connsiteX668" fmla="*/ 242433 w 1621324"/>
                <a:gd name="connsiteY668" fmla="*/ 1464280 h 2247885"/>
                <a:gd name="connsiteX669" fmla="*/ 242718 w 1621324"/>
                <a:gd name="connsiteY669" fmla="*/ 1468376 h 2247885"/>
                <a:gd name="connsiteX670" fmla="*/ 249555 w 1621324"/>
                <a:gd name="connsiteY670" fmla="*/ 1462566 h 2247885"/>
                <a:gd name="connsiteX671" fmla="*/ 249460 w 1621324"/>
                <a:gd name="connsiteY671" fmla="*/ 1461232 h 2247885"/>
                <a:gd name="connsiteX672" fmla="*/ 248796 w 1621324"/>
                <a:gd name="connsiteY672" fmla="*/ 1458756 h 2247885"/>
                <a:gd name="connsiteX673" fmla="*/ 253258 w 1621324"/>
                <a:gd name="connsiteY673" fmla="*/ 1453803 h 2247885"/>
                <a:gd name="connsiteX674" fmla="*/ 257721 w 1621324"/>
                <a:gd name="connsiteY674" fmla="*/ 1448469 h 2247885"/>
                <a:gd name="connsiteX675" fmla="*/ 258196 w 1621324"/>
                <a:gd name="connsiteY675" fmla="*/ 1448183 h 2247885"/>
                <a:gd name="connsiteX676" fmla="*/ 261804 w 1621324"/>
                <a:gd name="connsiteY676" fmla="*/ 1444754 h 2247885"/>
                <a:gd name="connsiteX677" fmla="*/ 264653 w 1621324"/>
                <a:gd name="connsiteY677" fmla="*/ 1442944 h 2247885"/>
                <a:gd name="connsiteX678" fmla="*/ 266647 w 1621324"/>
                <a:gd name="connsiteY678" fmla="*/ 1440372 h 2247885"/>
                <a:gd name="connsiteX679" fmla="*/ 269211 w 1621324"/>
                <a:gd name="connsiteY679" fmla="*/ 1438372 h 2247885"/>
                <a:gd name="connsiteX680" fmla="*/ 269305 w 1621324"/>
                <a:gd name="connsiteY680" fmla="*/ 1438086 h 2247885"/>
                <a:gd name="connsiteX681" fmla="*/ 269400 w 1621324"/>
                <a:gd name="connsiteY681" fmla="*/ 1438563 h 2247885"/>
                <a:gd name="connsiteX682" fmla="*/ 271204 w 1621324"/>
                <a:gd name="connsiteY682" fmla="*/ 1437134 h 2247885"/>
                <a:gd name="connsiteX683" fmla="*/ 275761 w 1621324"/>
                <a:gd name="connsiteY683" fmla="*/ 1429895 h 2247885"/>
                <a:gd name="connsiteX684" fmla="*/ 280510 w 1621324"/>
                <a:gd name="connsiteY684" fmla="*/ 1425323 h 2247885"/>
                <a:gd name="connsiteX685" fmla="*/ 285353 w 1621324"/>
                <a:gd name="connsiteY685" fmla="*/ 1418084 h 2247885"/>
                <a:gd name="connsiteX686" fmla="*/ 291146 w 1621324"/>
                <a:gd name="connsiteY686" fmla="*/ 1410274 h 2247885"/>
                <a:gd name="connsiteX687" fmla="*/ 293330 w 1621324"/>
                <a:gd name="connsiteY687" fmla="*/ 1406368 h 2247885"/>
                <a:gd name="connsiteX688" fmla="*/ 282219 w 1621324"/>
                <a:gd name="connsiteY688" fmla="*/ 1397320 h 2247885"/>
                <a:gd name="connsiteX689" fmla="*/ 258098 w 1621324"/>
                <a:gd name="connsiteY689" fmla="*/ 1376174 h 2247885"/>
                <a:gd name="connsiteX690" fmla="*/ 231034 w 1621324"/>
                <a:gd name="connsiteY690" fmla="*/ 1352647 h 2247885"/>
                <a:gd name="connsiteX691" fmla="*/ 194378 w 1621324"/>
                <a:gd name="connsiteY691" fmla="*/ 1320357 h 2247885"/>
                <a:gd name="connsiteX692" fmla="*/ 173391 w 1621324"/>
                <a:gd name="connsiteY692" fmla="*/ 1300260 h 2247885"/>
                <a:gd name="connsiteX693" fmla="*/ 169878 w 1621324"/>
                <a:gd name="connsiteY693" fmla="*/ 1296069 h 2247885"/>
                <a:gd name="connsiteX694" fmla="*/ 153259 w 1621324"/>
                <a:gd name="connsiteY694" fmla="*/ 1280448 h 2247885"/>
                <a:gd name="connsiteX695" fmla="*/ 148891 w 1621324"/>
                <a:gd name="connsiteY695" fmla="*/ 1276161 h 2247885"/>
                <a:gd name="connsiteX696" fmla="*/ 131513 w 1621324"/>
                <a:gd name="connsiteY696" fmla="*/ 1258540 h 2247885"/>
                <a:gd name="connsiteX697" fmla="*/ 119737 w 1621324"/>
                <a:gd name="connsiteY697" fmla="*/ 1246729 h 2247885"/>
                <a:gd name="connsiteX698" fmla="*/ 105777 w 1621324"/>
                <a:gd name="connsiteY698" fmla="*/ 1230918 h 2247885"/>
                <a:gd name="connsiteX699" fmla="*/ 97990 w 1621324"/>
                <a:gd name="connsiteY699" fmla="*/ 1219107 h 2247885"/>
                <a:gd name="connsiteX700" fmla="*/ 103308 w 1621324"/>
                <a:gd name="connsiteY700" fmla="*/ 1209772 h 2247885"/>
                <a:gd name="connsiteX701" fmla="*/ 116318 w 1621324"/>
                <a:gd name="connsiteY701" fmla="*/ 1214344 h 2247885"/>
                <a:gd name="connsiteX702" fmla="*/ 127713 w 1621324"/>
                <a:gd name="connsiteY702" fmla="*/ 1222440 h 2247885"/>
                <a:gd name="connsiteX703" fmla="*/ 143477 w 1621324"/>
                <a:gd name="connsiteY703" fmla="*/ 1233299 h 2247885"/>
                <a:gd name="connsiteX704" fmla="*/ 168263 w 1621324"/>
                <a:gd name="connsiteY704" fmla="*/ 1251396 h 2247885"/>
                <a:gd name="connsiteX705" fmla="*/ 190484 w 1621324"/>
                <a:gd name="connsiteY705" fmla="*/ 1267017 h 2247885"/>
                <a:gd name="connsiteX706" fmla="*/ 220872 w 1621324"/>
                <a:gd name="connsiteY706" fmla="*/ 1288830 h 2247885"/>
                <a:gd name="connsiteX707" fmla="*/ 246512 w 1621324"/>
                <a:gd name="connsiteY707" fmla="*/ 1307784 h 2247885"/>
                <a:gd name="connsiteX708" fmla="*/ 268448 w 1621324"/>
                <a:gd name="connsiteY708" fmla="*/ 1322739 h 2247885"/>
                <a:gd name="connsiteX709" fmla="*/ 300546 w 1621324"/>
                <a:gd name="connsiteY709" fmla="*/ 1344456 h 2247885"/>
                <a:gd name="connsiteX710" fmla="*/ 312606 w 1621324"/>
                <a:gd name="connsiteY710" fmla="*/ 1353028 h 2247885"/>
                <a:gd name="connsiteX711" fmla="*/ 316214 w 1621324"/>
                <a:gd name="connsiteY711" fmla="*/ 1351504 h 2247885"/>
                <a:gd name="connsiteX712" fmla="*/ 317069 w 1621324"/>
                <a:gd name="connsiteY712" fmla="*/ 1347408 h 2247885"/>
                <a:gd name="connsiteX713" fmla="*/ 318683 w 1621324"/>
                <a:gd name="connsiteY713" fmla="*/ 1337217 h 2247885"/>
                <a:gd name="connsiteX714" fmla="*/ 321722 w 1621324"/>
                <a:gd name="connsiteY714" fmla="*/ 1311785 h 2247885"/>
                <a:gd name="connsiteX715" fmla="*/ 320772 w 1621324"/>
                <a:gd name="connsiteY715" fmla="*/ 1287115 h 2247885"/>
                <a:gd name="connsiteX716" fmla="*/ 320772 w 1621324"/>
                <a:gd name="connsiteY716" fmla="*/ 1285782 h 2247885"/>
                <a:gd name="connsiteX717" fmla="*/ 319633 w 1621324"/>
                <a:gd name="connsiteY717" fmla="*/ 1275876 h 2247885"/>
                <a:gd name="connsiteX718" fmla="*/ 314314 w 1621324"/>
                <a:gd name="connsiteY718" fmla="*/ 1254635 h 2247885"/>
                <a:gd name="connsiteX719" fmla="*/ 308901 w 1621324"/>
                <a:gd name="connsiteY719" fmla="*/ 1237966 h 2247885"/>
                <a:gd name="connsiteX720" fmla="*/ 302063 w 1621324"/>
                <a:gd name="connsiteY720" fmla="*/ 1220345 h 2247885"/>
                <a:gd name="connsiteX721" fmla="*/ 301494 w 1621324"/>
                <a:gd name="connsiteY721" fmla="*/ 1218630 h 2247885"/>
                <a:gd name="connsiteX722" fmla="*/ 295701 w 1621324"/>
                <a:gd name="connsiteY722" fmla="*/ 1204915 h 2247885"/>
                <a:gd name="connsiteX723" fmla="*/ 295606 w 1621324"/>
                <a:gd name="connsiteY723" fmla="*/ 1204438 h 2247885"/>
                <a:gd name="connsiteX724" fmla="*/ 292662 w 1621324"/>
                <a:gd name="connsiteY724" fmla="*/ 1198914 h 2247885"/>
                <a:gd name="connsiteX725" fmla="*/ 290003 w 1621324"/>
                <a:gd name="connsiteY725" fmla="*/ 1192246 h 2247885"/>
                <a:gd name="connsiteX726" fmla="*/ 287155 w 1621324"/>
                <a:gd name="connsiteY726" fmla="*/ 1185388 h 2247885"/>
                <a:gd name="connsiteX727" fmla="*/ 278988 w 1621324"/>
                <a:gd name="connsiteY727" fmla="*/ 1171291 h 2247885"/>
                <a:gd name="connsiteX728" fmla="*/ 270251 w 1621324"/>
                <a:gd name="connsiteY728" fmla="*/ 1154432 h 2247885"/>
                <a:gd name="connsiteX729" fmla="*/ 266643 w 1621324"/>
                <a:gd name="connsiteY729" fmla="*/ 1146812 h 2247885"/>
                <a:gd name="connsiteX730" fmla="*/ 261040 w 1621324"/>
                <a:gd name="connsiteY730" fmla="*/ 1136144 h 2247885"/>
                <a:gd name="connsiteX731" fmla="*/ 256672 w 1621324"/>
                <a:gd name="connsiteY731" fmla="*/ 1128905 h 2247885"/>
                <a:gd name="connsiteX732" fmla="*/ 253254 w 1621324"/>
                <a:gd name="connsiteY732" fmla="*/ 1121856 h 2247885"/>
                <a:gd name="connsiteX733" fmla="*/ 243567 w 1621324"/>
                <a:gd name="connsiteY733" fmla="*/ 1107283 h 2247885"/>
                <a:gd name="connsiteX734" fmla="*/ 239010 w 1621324"/>
                <a:gd name="connsiteY734" fmla="*/ 1098711 h 2247885"/>
                <a:gd name="connsiteX735" fmla="*/ 236351 w 1621324"/>
                <a:gd name="connsiteY735" fmla="*/ 1096329 h 2247885"/>
                <a:gd name="connsiteX736" fmla="*/ 229893 w 1621324"/>
                <a:gd name="connsiteY736" fmla="*/ 1085471 h 2247885"/>
                <a:gd name="connsiteX737" fmla="*/ 224860 w 1621324"/>
                <a:gd name="connsiteY737" fmla="*/ 1076136 h 2247885"/>
                <a:gd name="connsiteX738" fmla="*/ 223246 w 1621324"/>
                <a:gd name="connsiteY738" fmla="*/ 1073946 h 2247885"/>
                <a:gd name="connsiteX739" fmla="*/ 221062 w 1621324"/>
                <a:gd name="connsiteY739" fmla="*/ 1068135 h 2247885"/>
                <a:gd name="connsiteX740" fmla="*/ 219922 w 1621324"/>
                <a:gd name="connsiteY740" fmla="*/ 1067088 h 2247885"/>
                <a:gd name="connsiteX741" fmla="*/ 212894 w 1621324"/>
                <a:gd name="connsiteY741" fmla="*/ 1056229 h 2247885"/>
                <a:gd name="connsiteX742" fmla="*/ 212230 w 1621324"/>
                <a:gd name="connsiteY742" fmla="*/ 1055181 h 2247885"/>
                <a:gd name="connsiteX743" fmla="*/ 208527 w 1621324"/>
                <a:gd name="connsiteY743" fmla="*/ 1050133 h 2247885"/>
                <a:gd name="connsiteX744" fmla="*/ 207957 w 1621324"/>
                <a:gd name="connsiteY744" fmla="*/ 1048609 h 2247885"/>
                <a:gd name="connsiteX745" fmla="*/ 204919 w 1621324"/>
                <a:gd name="connsiteY745" fmla="*/ 1039751 h 2247885"/>
                <a:gd name="connsiteX746" fmla="*/ 196847 w 1621324"/>
                <a:gd name="connsiteY746" fmla="*/ 1025082 h 2247885"/>
                <a:gd name="connsiteX747" fmla="*/ 194379 w 1621324"/>
                <a:gd name="connsiteY747" fmla="*/ 1024987 h 2247885"/>
                <a:gd name="connsiteX748" fmla="*/ 192575 w 1621324"/>
                <a:gd name="connsiteY748" fmla="*/ 1024892 h 2247885"/>
                <a:gd name="connsiteX749" fmla="*/ 192670 w 1621324"/>
                <a:gd name="connsiteY749" fmla="*/ 1023844 h 2247885"/>
                <a:gd name="connsiteX750" fmla="*/ 193524 w 1621324"/>
                <a:gd name="connsiteY750" fmla="*/ 1023273 h 2247885"/>
                <a:gd name="connsiteX751" fmla="*/ 192480 w 1621324"/>
                <a:gd name="connsiteY751" fmla="*/ 1021749 h 2247885"/>
                <a:gd name="connsiteX752" fmla="*/ 189251 w 1621324"/>
                <a:gd name="connsiteY752" fmla="*/ 1016415 h 2247885"/>
                <a:gd name="connsiteX753" fmla="*/ 190201 w 1621324"/>
                <a:gd name="connsiteY753" fmla="*/ 1014510 h 2247885"/>
                <a:gd name="connsiteX754" fmla="*/ 189726 w 1621324"/>
                <a:gd name="connsiteY754" fmla="*/ 1014129 h 2247885"/>
                <a:gd name="connsiteX755" fmla="*/ 188777 w 1621324"/>
                <a:gd name="connsiteY755" fmla="*/ 1015938 h 2247885"/>
                <a:gd name="connsiteX756" fmla="*/ 186308 w 1621324"/>
                <a:gd name="connsiteY756" fmla="*/ 1010033 h 2247885"/>
                <a:gd name="connsiteX757" fmla="*/ 186403 w 1621324"/>
                <a:gd name="connsiteY757" fmla="*/ 1009938 h 2247885"/>
                <a:gd name="connsiteX758" fmla="*/ 178236 w 1621324"/>
                <a:gd name="connsiteY758" fmla="*/ 997555 h 2247885"/>
                <a:gd name="connsiteX759" fmla="*/ 178995 w 1621324"/>
                <a:gd name="connsiteY759" fmla="*/ 995364 h 2247885"/>
                <a:gd name="connsiteX760" fmla="*/ 180990 w 1621324"/>
                <a:gd name="connsiteY760" fmla="*/ 995936 h 2247885"/>
                <a:gd name="connsiteX761" fmla="*/ 182319 w 1621324"/>
                <a:gd name="connsiteY761" fmla="*/ 998603 h 2247885"/>
                <a:gd name="connsiteX762" fmla="*/ 183268 w 1621324"/>
                <a:gd name="connsiteY762" fmla="*/ 998127 h 2247885"/>
                <a:gd name="connsiteX763" fmla="*/ 179090 w 1621324"/>
                <a:gd name="connsiteY763" fmla="*/ 990030 h 2247885"/>
                <a:gd name="connsiteX764" fmla="*/ 179090 w 1621324"/>
                <a:gd name="connsiteY764" fmla="*/ 989840 h 2247885"/>
                <a:gd name="connsiteX765" fmla="*/ 172823 w 1621324"/>
                <a:gd name="connsiteY765" fmla="*/ 979839 h 2247885"/>
                <a:gd name="connsiteX766" fmla="*/ 171588 w 1621324"/>
                <a:gd name="connsiteY766" fmla="*/ 978600 h 2247885"/>
                <a:gd name="connsiteX767" fmla="*/ 163896 w 1621324"/>
                <a:gd name="connsiteY767" fmla="*/ 968218 h 2247885"/>
                <a:gd name="connsiteX768" fmla="*/ 158103 w 1621324"/>
                <a:gd name="connsiteY768" fmla="*/ 956598 h 2247885"/>
                <a:gd name="connsiteX769" fmla="*/ 154400 w 1621324"/>
                <a:gd name="connsiteY769" fmla="*/ 948787 h 2247885"/>
                <a:gd name="connsiteX770" fmla="*/ 145093 w 1621324"/>
                <a:gd name="connsiteY770" fmla="*/ 933928 h 2247885"/>
                <a:gd name="connsiteX771" fmla="*/ 139585 w 1621324"/>
                <a:gd name="connsiteY771" fmla="*/ 923165 h 2247885"/>
                <a:gd name="connsiteX772" fmla="*/ 137876 w 1621324"/>
                <a:gd name="connsiteY772" fmla="*/ 920784 h 2247885"/>
                <a:gd name="connsiteX773" fmla="*/ 130754 w 1621324"/>
                <a:gd name="connsiteY773" fmla="*/ 909830 h 2247885"/>
                <a:gd name="connsiteX774" fmla="*/ 130469 w 1621324"/>
                <a:gd name="connsiteY774" fmla="*/ 908115 h 2247885"/>
                <a:gd name="connsiteX775" fmla="*/ 128380 w 1621324"/>
                <a:gd name="connsiteY775" fmla="*/ 904020 h 2247885"/>
                <a:gd name="connsiteX776" fmla="*/ 121732 w 1621324"/>
                <a:gd name="connsiteY776" fmla="*/ 892018 h 2247885"/>
                <a:gd name="connsiteX777" fmla="*/ 116793 w 1621324"/>
                <a:gd name="connsiteY777" fmla="*/ 882588 h 2247885"/>
                <a:gd name="connsiteX778" fmla="*/ 114135 w 1621324"/>
                <a:gd name="connsiteY778" fmla="*/ 880017 h 2247885"/>
                <a:gd name="connsiteX779" fmla="*/ 107107 w 1621324"/>
                <a:gd name="connsiteY779" fmla="*/ 866491 h 2247885"/>
                <a:gd name="connsiteX780" fmla="*/ 107012 w 1621324"/>
                <a:gd name="connsiteY780" fmla="*/ 864777 h 2247885"/>
                <a:gd name="connsiteX781" fmla="*/ 105113 w 1621324"/>
                <a:gd name="connsiteY781" fmla="*/ 859538 h 2247885"/>
                <a:gd name="connsiteX782" fmla="*/ 98276 w 1621324"/>
                <a:gd name="connsiteY782" fmla="*/ 847918 h 2247885"/>
                <a:gd name="connsiteX783" fmla="*/ 93908 w 1621324"/>
                <a:gd name="connsiteY783" fmla="*/ 835250 h 2247885"/>
                <a:gd name="connsiteX784" fmla="*/ 89540 w 1621324"/>
                <a:gd name="connsiteY784" fmla="*/ 822296 h 2247885"/>
                <a:gd name="connsiteX785" fmla="*/ 88590 w 1621324"/>
                <a:gd name="connsiteY785" fmla="*/ 820677 h 2247885"/>
                <a:gd name="connsiteX786" fmla="*/ 84982 w 1621324"/>
                <a:gd name="connsiteY786" fmla="*/ 811723 h 2247885"/>
                <a:gd name="connsiteX787" fmla="*/ 83463 w 1621324"/>
                <a:gd name="connsiteY787" fmla="*/ 810580 h 2247885"/>
                <a:gd name="connsiteX788" fmla="*/ 83463 w 1621324"/>
                <a:gd name="connsiteY788" fmla="*/ 810390 h 2247885"/>
                <a:gd name="connsiteX789" fmla="*/ 83368 w 1621324"/>
                <a:gd name="connsiteY789" fmla="*/ 810295 h 2247885"/>
                <a:gd name="connsiteX790" fmla="*/ 82893 w 1621324"/>
                <a:gd name="connsiteY790" fmla="*/ 805056 h 2247885"/>
                <a:gd name="connsiteX791" fmla="*/ 81469 w 1621324"/>
                <a:gd name="connsiteY791" fmla="*/ 804389 h 2247885"/>
                <a:gd name="connsiteX792" fmla="*/ 81659 w 1621324"/>
                <a:gd name="connsiteY792" fmla="*/ 805627 h 2247885"/>
                <a:gd name="connsiteX793" fmla="*/ 83368 w 1621324"/>
                <a:gd name="connsiteY793" fmla="*/ 810295 h 2247885"/>
                <a:gd name="connsiteX794" fmla="*/ 83368 w 1621324"/>
                <a:gd name="connsiteY794" fmla="*/ 810485 h 2247885"/>
                <a:gd name="connsiteX795" fmla="*/ 83463 w 1621324"/>
                <a:gd name="connsiteY795" fmla="*/ 810579 h 2247885"/>
                <a:gd name="connsiteX796" fmla="*/ 85647 w 1621324"/>
                <a:gd name="connsiteY796" fmla="*/ 818104 h 2247885"/>
                <a:gd name="connsiteX797" fmla="*/ 87071 w 1621324"/>
                <a:gd name="connsiteY797" fmla="*/ 826772 h 2247885"/>
                <a:gd name="connsiteX798" fmla="*/ 87451 w 1621324"/>
                <a:gd name="connsiteY798" fmla="*/ 829820 h 2247885"/>
                <a:gd name="connsiteX799" fmla="*/ 89065 w 1621324"/>
                <a:gd name="connsiteY799" fmla="*/ 832296 h 2247885"/>
                <a:gd name="connsiteX800" fmla="*/ 93053 w 1621324"/>
                <a:gd name="connsiteY800" fmla="*/ 846584 h 2247885"/>
                <a:gd name="connsiteX801" fmla="*/ 94098 w 1621324"/>
                <a:gd name="connsiteY801" fmla="*/ 848108 h 2247885"/>
                <a:gd name="connsiteX802" fmla="*/ 95522 w 1621324"/>
                <a:gd name="connsiteY802" fmla="*/ 852204 h 2247885"/>
                <a:gd name="connsiteX803" fmla="*/ 94193 w 1621324"/>
                <a:gd name="connsiteY803" fmla="*/ 854394 h 2247885"/>
                <a:gd name="connsiteX804" fmla="*/ 92199 w 1621324"/>
                <a:gd name="connsiteY804" fmla="*/ 852680 h 2247885"/>
                <a:gd name="connsiteX805" fmla="*/ 90584 w 1621324"/>
                <a:gd name="connsiteY805" fmla="*/ 848489 h 2247885"/>
                <a:gd name="connsiteX806" fmla="*/ 89350 w 1621324"/>
                <a:gd name="connsiteY806" fmla="*/ 845346 h 2247885"/>
                <a:gd name="connsiteX807" fmla="*/ 88970 w 1621324"/>
                <a:gd name="connsiteY807" fmla="*/ 842393 h 2247885"/>
                <a:gd name="connsiteX808" fmla="*/ 83272 w 1621324"/>
                <a:gd name="connsiteY808" fmla="*/ 829153 h 2247885"/>
                <a:gd name="connsiteX809" fmla="*/ 83177 w 1621324"/>
                <a:gd name="connsiteY809" fmla="*/ 828582 h 2247885"/>
                <a:gd name="connsiteX810" fmla="*/ 80044 w 1621324"/>
                <a:gd name="connsiteY810" fmla="*/ 816199 h 2247885"/>
                <a:gd name="connsiteX811" fmla="*/ 78335 w 1621324"/>
                <a:gd name="connsiteY811" fmla="*/ 807627 h 2247885"/>
                <a:gd name="connsiteX812" fmla="*/ 78524 w 1621324"/>
                <a:gd name="connsiteY812" fmla="*/ 807436 h 2247885"/>
                <a:gd name="connsiteX813" fmla="*/ 77385 w 1621324"/>
                <a:gd name="connsiteY813" fmla="*/ 805626 h 2247885"/>
                <a:gd name="connsiteX814" fmla="*/ 77955 w 1621324"/>
                <a:gd name="connsiteY814" fmla="*/ 797149 h 2247885"/>
                <a:gd name="connsiteX815" fmla="*/ 76815 w 1621324"/>
                <a:gd name="connsiteY815" fmla="*/ 787815 h 2247885"/>
                <a:gd name="connsiteX816" fmla="*/ 76056 w 1621324"/>
                <a:gd name="connsiteY816" fmla="*/ 778575 h 2247885"/>
                <a:gd name="connsiteX817" fmla="*/ 75391 w 1621324"/>
                <a:gd name="connsiteY817" fmla="*/ 777051 h 2247885"/>
                <a:gd name="connsiteX818" fmla="*/ 73587 w 1621324"/>
                <a:gd name="connsiteY818" fmla="*/ 770860 h 2247885"/>
                <a:gd name="connsiteX819" fmla="*/ 74441 w 1621324"/>
                <a:gd name="connsiteY819" fmla="*/ 762954 h 2247885"/>
                <a:gd name="connsiteX820" fmla="*/ 72542 w 1621324"/>
                <a:gd name="connsiteY820" fmla="*/ 755430 h 2247885"/>
                <a:gd name="connsiteX821" fmla="*/ 73587 w 1621324"/>
                <a:gd name="connsiteY821" fmla="*/ 746857 h 2247885"/>
                <a:gd name="connsiteX822" fmla="*/ 73492 w 1621324"/>
                <a:gd name="connsiteY822" fmla="*/ 745714 h 2247885"/>
                <a:gd name="connsiteX823" fmla="*/ 73492 w 1621324"/>
                <a:gd name="connsiteY823" fmla="*/ 739713 h 2247885"/>
                <a:gd name="connsiteX824" fmla="*/ 74726 w 1621324"/>
                <a:gd name="connsiteY824" fmla="*/ 730665 h 2247885"/>
                <a:gd name="connsiteX825" fmla="*/ 75201 w 1621324"/>
                <a:gd name="connsiteY825" fmla="*/ 723521 h 2247885"/>
                <a:gd name="connsiteX826" fmla="*/ 78240 w 1621324"/>
                <a:gd name="connsiteY826" fmla="*/ 713139 h 2247885"/>
                <a:gd name="connsiteX827" fmla="*/ 81943 w 1621324"/>
                <a:gd name="connsiteY827" fmla="*/ 700280 h 2247885"/>
                <a:gd name="connsiteX828" fmla="*/ 84791 w 1621324"/>
                <a:gd name="connsiteY828" fmla="*/ 689136 h 2247885"/>
                <a:gd name="connsiteX829" fmla="*/ 87450 w 1621324"/>
                <a:gd name="connsiteY829" fmla="*/ 679325 h 2247885"/>
                <a:gd name="connsiteX830" fmla="*/ 94098 w 1621324"/>
                <a:gd name="connsiteY830" fmla="*/ 665514 h 2247885"/>
                <a:gd name="connsiteX831" fmla="*/ 96472 w 1621324"/>
                <a:gd name="connsiteY831" fmla="*/ 662751 h 2247885"/>
                <a:gd name="connsiteX832" fmla="*/ 105588 w 1621324"/>
                <a:gd name="connsiteY832" fmla="*/ 642273 h 2247885"/>
                <a:gd name="connsiteX833" fmla="*/ 111286 w 1621324"/>
                <a:gd name="connsiteY833" fmla="*/ 631128 h 2247885"/>
                <a:gd name="connsiteX834" fmla="*/ 119643 w 1621324"/>
                <a:gd name="connsiteY834" fmla="*/ 614650 h 2247885"/>
                <a:gd name="connsiteX835" fmla="*/ 135217 w 1621324"/>
                <a:gd name="connsiteY835" fmla="*/ 587790 h 2247885"/>
                <a:gd name="connsiteX836" fmla="*/ 150507 w 1621324"/>
                <a:gd name="connsiteY836" fmla="*/ 564168 h 2247885"/>
                <a:gd name="connsiteX837" fmla="*/ 166176 w 1621324"/>
                <a:gd name="connsiteY837" fmla="*/ 541498 h 2247885"/>
                <a:gd name="connsiteX838" fmla="*/ 181750 w 1621324"/>
                <a:gd name="connsiteY838" fmla="*/ 519305 h 2247885"/>
                <a:gd name="connsiteX839" fmla="*/ 197419 w 1621324"/>
                <a:gd name="connsiteY839" fmla="*/ 498826 h 2247885"/>
                <a:gd name="connsiteX840" fmla="*/ 210904 w 1621324"/>
                <a:gd name="connsiteY840" fmla="*/ 481110 h 2247885"/>
                <a:gd name="connsiteX841" fmla="*/ 216697 w 1621324"/>
                <a:gd name="connsiteY841" fmla="*/ 473013 h 2247885"/>
                <a:gd name="connsiteX842" fmla="*/ 222680 w 1621324"/>
                <a:gd name="connsiteY842" fmla="*/ 465489 h 2247885"/>
                <a:gd name="connsiteX843" fmla="*/ 229043 w 1621324"/>
                <a:gd name="connsiteY843" fmla="*/ 458535 h 2247885"/>
                <a:gd name="connsiteX844" fmla="*/ 233696 w 1621324"/>
                <a:gd name="connsiteY844" fmla="*/ 452439 h 2247885"/>
                <a:gd name="connsiteX845" fmla="*/ 240629 w 1621324"/>
                <a:gd name="connsiteY845" fmla="*/ 444915 h 2247885"/>
                <a:gd name="connsiteX846" fmla="*/ 243382 w 1621324"/>
                <a:gd name="connsiteY846" fmla="*/ 441390 h 2247885"/>
                <a:gd name="connsiteX847" fmla="*/ 249270 w 1621324"/>
                <a:gd name="connsiteY847" fmla="*/ 434056 h 2247885"/>
                <a:gd name="connsiteX848" fmla="*/ 256868 w 1621324"/>
                <a:gd name="connsiteY848" fmla="*/ 426817 h 2247885"/>
                <a:gd name="connsiteX849" fmla="*/ 257342 w 1621324"/>
                <a:gd name="connsiteY849" fmla="*/ 424722 h 2247885"/>
                <a:gd name="connsiteX850" fmla="*/ 262281 w 1621324"/>
                <a:gd name="connsiteY850" fmla="*/ 418435 h 2247885"/>
                <a:gd name="connsiteX851" fmla="*/ 264655 w 1621324"/>
                <a:gd name="connsiteY851" fmla="*/ 414244 h 2247885"/>
                <a:gd name="connsiteX852" fmla="*/ 265984 w 1621324"/>
                <a:gd name="connsiteY852" fmla="*/ 412625 h 2247885"/>
                <a:gd name="connsiteX853" fmla="*/ 268833 w 1621324"/>
                <a:gd name="connsiteY853" fmla="*/ 410529 h 2247885"/>
                <a:gd name="connsiteX854" fmla="*/ 270447 w 1621324"/>
                <a:gd name="connsiteY854" fmla="*/ 407482 h 2247885"/>
                <a:gd name="connsiteX855" fmla="*/ 270732 w 1621324"/>
                <a:gd name="connsiteY855" fmla="*/ 406435 h 2247885"/>
                <a:gd name="connsiteX856" fmla="*/ 276145 w 1621324"/>
                <a:gd name="connsiteY856" fmla="*/ 401482 h 2247885"/>
                <a:gd name="connsiteX857" fmla="*/ 280418 w 1621324"/>
                <a:gd name="connsiteY857" fmla="*/ 397291 h 2247885"/>
                <a:gd name="connsiteX858" fmla="*/ 283077 w 1621324"/>
                <a:gd name="connsiteY858" fmla="*/ 395195 h 2247885"/>
                <a:gd name="connsiteX859" fmla="*/ 284881 w 1621324"/>
                <a:gd name="connsiteY859" fmla="*/ 392242 h 2247885"/>
                <a:gd name="connsiteX860" fmla="*/ 287634 w 1621324"/>
                <a:gd name="connsiteY860" fmla="*/ 388718 h 2247885"/>
                <a:gd name="connsiteX861" fmla="*/ 288584 w 1621324"/>
                <a:gd name="connsiteY861" fmla="*/ 386813 h 2247885"/>
                <a:gd name="connsiteX862" fmla="*/ 294187 w 1621324"/>
                <a:gd name="connsiteY862" fmla="*/ 380527 h 2247885"/>
                <a:gd name="connsiteX863" fmla="*/ 296561 w 1621324"/>
                <a:gd name="connsiteY863" fmla="*/ 378050 h 2247885"/>
                <a:gd name="connsiteX864" fmla="*/ 301310 w 1621324"/>
                <a:gd name="connsiteY864" fmla="*/ 376050 h 2247885"/>
                <a:gd name="connsiteX865" fmla="*/ 303589 w 1621324"/>
                <a:gd name="connsiteY865" fmla="*/ 373383 h 2247885"/>
                <a:gd name="connsiteX866" fmla="*/ 311471 w 1621324"/>
                <a:gd name="connsiteY866" fmla="*/ 364525 h 2247885"/>
                <a:gd name="connsiteX867" fmla="*/ 313845 w 1621324"/>
                <a:gd name="connsiteY867" fmla="*/ 361953 h 2247885"/>
                <a:gd name="connsiteX868" fmla="*/ 313655 w 1621324"/>
                <a:gd name="connsiteY868" fmla="*/ 361858 h 2247885"/>
                <a:gd name="connsiteX869" fmla="*/ 322297 w 1621324"/>
                <a:gd name="connsiteY869" fmla="*/ 352428 h 2247885"/>
                <a:gd name="connsiteX870" fmla="*/ 339201 w 1621324"/>
                <a:gd name="connsiteY870" fmla="*/ 338998 h 2247885"/>
                <a:gd name="connsiteX871" fmla="*/ 353256 w 1621324"/>
                <a:gd name="connsiteY871" fmla="*/ 327091 h 2247885"/>
                <a:gd name="connsiteX872" fmla="*/ 360948 w 1621324"/>
                <a:gd name="connsiteY872" fmla="*/ 321185 h 2247885"/>
                <a:gd name="connsiteX873" fmla="*/ 369115 w 1621324"/>
                <a:gd name="connsiteY873" fmla="*/ 315565 h 2247885"/>
                <a:gd name="connsiteX874" fmla="*/ 383265 w 1621324"/>
                <a:gd name="connsiteY874" fmla="*/ 305278 h 2247885"/>
                <a:gd name="connsiteX875" fmla="*/ 388963 w 1621324"/>
                <a:gd name="connsiteY875" fmla="*/ 300897 h 2247885"/>
                <a:gd name="connsiteX876" fmla="*/ 388963 w 1621324"/>
                <a:gd name="connsiteY876" fmla="*/ 300991 h 2247885"/>
                <a:gd name="connsiteX877" fmla="*/ 400453 w 1621324"/>
                <a:gd name="connsiteY877" fmla="*/ 293753 h 2247885"/>
                <a:gd name="connsiteX878" fmla="*/ 413273 w 1621324"/>
                <a:gd name="connsiteY878" fmla="*/ 286800 h 2247885"/>
                <a:gd name="connsiteX879" fmla="*/ 415931 w 1621324"/>
                <a:gd name="connsiteY879" fmla="*/ 284323 h 2247885"/>
                <a:gd name="connsiteX880" fmla="*/ 432930 w 1621324"/>
                <a:gd name="connsiteY880" fmla="*/ 274036 h 2247885"/>
                <a:gd name="connsiteX881" fmla="*/ 457906 w 1621324"/>
                <a:gd name="connsiteY881" fmla="*/ 259844 h 2247885"/>
                <a:gd name="connsiteX882" fmla="*/ 469776 w 1621324"/>
                <a:gd name="connsiteY882" fmla="*/ 253653 h 2247885"/>
                <a:gd name="connsiteX883" fmla="*/ 488768 w 1621324"/>
                <a:gd name="connsiteY883" fmla="*/ 243747 h 2247885"/>
                <a:gd name="connsiteX884" fmla="*/ 504817 w 1621324"/>
                <a:gd name="connsiteY884" fmla="*/ 235079 h 2247885"/>
                <a:gd name="connsiteX885" fmla="*/ 509376 w 1621324"/>
                <a:gd name="connsiteY885" fmla="*/ 233745 h 2247885"/>
                <a:gd name="connsiteX886" fmla="*/ 511940 w 1621324"/>
                <a:gd name="connsiteY886" fmla="*/ 233745 h 2247885"/>
                <a:gd name="connsiteX887" fmla="*/ 517258 w 1621324"/>
                <a:gd name="connsiteY887" fmla="*/ 229745 h 2247885"/>
                <a:gd name="connsiteX888" fmla="*/ 526185 w 1621324"/>
                <a:gd name="connsiteY888" fmla="*/ 226125 h 2247885"/>
                <a:gd name="connsiteX889" fmla="*/ 531027 w 1621324"/>
                <a:gd name="connsiteY889" fmla="*/ 223554 h 2247885"/>
                <a:gd name="connsiteX890" fmla="*/ 538814 w 1621324"/>
                <a:gd name="connsiteY890" fmla="*/ 220029 h 2247885"/>
                <a:gd name="connsiteX891" fmla="*/ 546412 w 1621324"/>
                <a:gd name="connsiteY891" fmla="*/ 216886 h 2247885"/>
                <a:gd name="connsiteX892" fmla="*/ 560561 w 1621324"/>
                <a:gd name="connsiteY892" fmla="*/ 210409 h 2247885"/>
                <a:gd name="connsiteX893" fmla="*/ 568633 w 1621324"/>
                <a:gd name="connsiteY893" fmla="*/ 207742 h 2247885"/>
                <a:gd name="connsiteX894" fmla="*/ 575851 w 1621324"/>
                <a:gd name="connsiteY894" fmla="*/ 204599 h 2247885"/>
                <a:gd name="connsiteX895" fmla="*/ 598357 w 1621324"/>
                <a:gd name="connsiteY895" fmla="*/ 196979 h 2247885"/>
                <a:gd name="connsiteX896" fmla="*/ 618868 w 1621324"/>
                <a:gd name="connsiteY896" fmla="*/ 189835 h 2247885"/>
                <a:gd name="connsiteX897" fmla="*/ 627415 w 1621324"/>
                <a:gd name="connsiteY897" fmla="*/ 187930 h 2247885"/>
                <a:gd name="connsiteX898" fmla="*/ 635867 w 1621324"/>
                <a:gd name="connsiteY898" fmla="*/ 184787 h 2247885"/>
                <a:gd name="connsiteX899" fmla="*/ 641280 w 1621324"/>
                <a:gd name="connsiteY899" fmla="*/ 182500 h 2247885"/>
                <a:gd name="connsiteX900" fmla="*/ 651156 w 1621324"/>
                <a:gd name="connsiteY900" fmla="*/ 179928 h 2247885"/>
                <a:gd name="connsiteX901" fmla="*/ 661507 w 1621324"/>
                <a:gd name="connsiteY901" fmla="*/ 177071 h 2247885"/>
                <a:gd name="connsiteX902" fmla="*/ 668060 w 1621324"/>
                <a:gd name="connsiteY902" fmla="*/ 174784 h 2247885"/>
                <a:gd name="connsiteX903" fmla="*/ 668820 w 1621324"/>
                <a:gd name="connsiteY903" fmla="*/ 175641 h 2247885"/>
                <a:gd name="connsiteX904" fmla="*/ 671003 w 1621324"/>
                <a:gd name="connsiteY904" fmla="*/ 175736 h 2247885"/>
                <a:gd name="connsiteX905" fmla="*/ 673377 w 1621324"/>
                <a:gd name="connsiteY905" fmla="*/ 174308 h 2247885"/>
                <a:gd name="connsiteX906" fmla="*/ 686292 w 1621324"/>
                <a:gd name="connsiteY906" fmla="*/ 170879 h 2247885"/>
                <a:gd name="connsiteX907" fmla="*/ 692180 w 1621324"/>
                <a:gd name="connsiteY907" fmla="*/ 169831 h 2247885"/>
                <a:gd name="connsiteX908" fmla="*/ 692655 w 1621324"/>
                <a:gd name="connsiteY908" fmla="*/ 169926 h 2247885"/>
                <a:gd name="connsiteX909" fmla="*/ 701581 w 1621324"/>
                <a:gd name="connsiteY909" fmla="*/ 170974 h 2247885"/>
                <a:gd name="connsiteX910" fmla="*/ 712311 w 1621324"/>
                <a:gd name="connsiteY910" fmla="*/ 168212 h 2247885"/>
                <a:gd name="connsiteX911" fmla="*/ 713735 w 1621324"/>
                <a:gd name="connsiteY911" fmla="*/ 165925 h 2247885"/>
                <a:gd name="connsiteX912" fmla="*/ 713640 w 1621324"/>
                <a:gd name="connsiteY912" fmla="*/ 165735 h 2247885"/>
                <a:gd name="connsiteX913" fmla="*/ 722566 w 1621324"/>
                <a:gd name="connsiteY913" fmla="*/ 164592 h 2247885"/>
                <a:gd name="connsiteX914" fmla="*/ 728833 w 1621324"/>
                <a:gd name="connsiteY914" fmla="*/ 163448 h 2247885"/>
                <a:gd name="connsiteX915" fmla="*/ 735005 w 1621324"/>
                <a:gd name="connsiteY915" fmla="*/ 162782 h 2247885"/>
                <a:gd name="connsiteX916" fmla="*/ 741652 w 1621324"/>
                <a:gd name="connsiteY916" fmla="*/ 159925 h 2247885"/>
                <a:gd name="connsiteX917" fmla="*/ 743465 w 1621324"/>
                <a:gd name="connsiteY917" fmla="*/ 159449 h 2247885"/>
                <a:gd name="connsiteX918" fmla="*/ 746978 w 1621324"/>
                <a:gd name="connsiteY918" fmla="*/ 159639 h 2247885"/>
                <a:gd name="connsiteX919" fmla="*/ 749257 w 1621324"/>
                <a:gd name="connsiteY919" fmla="*/ 156972 h 2247885"/>
                <a:gd name="connsiteX920" fmla="*/ 751726 w 1621324"/>
                <a:gd name="connsiteY920" fmla="*/ 158877 h 2247885"/>
                <a:gd name="connsiteX921" fmla="*/ 753435 w 1621324"/>
                <a:gd name="connsiteY921" fmla="*/ 158496 h 2247885"/>
                <a:gd name="connsiteX922" fmla="*/ 763310 w 1621324"/>
                <a:gd name="connsiteY922" fmla="*/ 156020 h 2247885"/>
                <a:gd name="connsiteX923" fmla="*/ 767488 w 1621324"/>
                <a:gd name="connsiteY923" fmla="*/ 156210 h 2247885"/>
                <a:gd name="connsiteX924" fmla="*/ 771192 w 1621324"/>
                <a:gd name="connsiteY924" fmla="*/ 153829 h 2247885"/>
                <a:gd name="connsiteX925" fmla="*/ 781731 w 1621324"/>
                <a:gd name="connsiteY925" fmla="*/ 150971 h 2247885"/>
                <a:gd name="connsiteX926" fmla="*/ 794835 w 1621324"/>
                <a:gd name="connsiteY926" fmla="*/ 148685 h 2247885"/>
                <a:gd name="connsiteX927" fmla="*/ 805660 w 1621324"/>
                <a:gd name="connsiteY927" fmla="*/ 145828 h 2247885"/>
                <a:gd name="connsiteX928" fmla="*/ 821422 w 1621324"/>
                <a:gd name="connsiteY928" fmla="*/ 143161 h 2247885"/>
                <a:gd name="connsiteX929" fmla="*/ 830158 w 1621324"/>
                <a:gd name="connsiteY929" fmla="*/ 141351 h 2247885"/>
                <a:gd name="connsiteX930" fmla="*/ 836045 w 1621324"/>
                <a:gd name="connsiteY930" fmla="*/ 141256 h 2247885"/>
                <a:gd name="connsiteX931" fmla="*/ 837089 w 1621324"/>
                <a:gd name="connsiteY931" fmla="*/ 139732 h 2247885"/>
                <a:gd name="connsiteX932" fmla="*/ 846689 w 1621324"/>
                <a:gd name="connsiteY932" fmla="*/ 138970 h 2247885"/>
                <a:gd name="connsiteX933" fmla="*/ 851721 w 1621324"/>
                <a:gd name="connsiteY933" fmla="*/ 136779 h 2247885"/>
                <a:gd name="connsiteX934" fmla="*/ 856754 w 1621324"/>
                <a:gd name="connsiteY934" fmla="*/ 136874 h 2247885"/>
                <a:gd name="connsiteX935" fmla="*/ 862356 w 1621324"/>
                <a:gd name="connsiteY935" fmla="*/ 135160 h 2247885"/>
                <a:gd name="connsiteX936" fmla="*/ 867579 w 1621324"/>
                <a:gd name="connsiteY936" fmla="*/ 134588 h 2247885"/>
                <a:gd name="connsiteX937" fmla="*/ 871472 w 1621324"/>
                <a:gd name="connsiteY937" fmla="*/ 135446 h 2247885"/>
                <a:gd name="connsiteX938" fmla="*/ 873276 w 1621324"/>
                <a:gd name="connsiteY938" fmla="*/ 133826 h 2247885"/>
                <a:gd name="connsiteX939" fmla="*/ 875080 w 1621324"/>
                <a:gd name="connsiteY939" fmla="*/ 132779 h 2247885"/>
                <a:gd name="connsiteX940" fmla="*/ 880397 w 1621324"/>
                <a:gd name="connsiteY940" fmla="*/ 130969 h 2247885"/>
                <a:gd name="connsiteX941" fmla="*/ 882391 w 1621324"/>
                <a:gd name="connsiteY941" fmla="*/ 131921 h 2247885"/>
                <a:gd name="connsiteX942" fmla="*/ 885620 w 1621324"/>
                <a:gd name="connsiteY942" fmla="*/ 130302 h 2247885"/>
                <a:gd name="connsiteX943" fmla="*/ 897964 w 1621324"/>
                <a:gd name="connsiteY943" fmla="*/ 127825 h 2247885"/>
                <a:gd name="connsiteX944" fmla="*/ 900337 w 1621324"/>
                <a:gd name="connsiteY944" fmla="*/ 127825 h 2247885"/>
                <a:gd name="connsiteX945" fmla="*/ 906509 w 1621324"/>
                <a:gd name="connsiteY945" fmla="*/ 127825 h 2247885"/>
                <a:gd name="connsiteX946" fmla="*/ 912396 w 1621324"/>
                <a:gd name="connsiteY946" fmla="*/ 128397 h 2247885"/>
                <a:gd name="connsiteX947" fmla="*/ 914011 w 1621324"/>
                <a:gd name="connsiteY947" fmla="*/ 127730 h 2247885"/>
                <a:gd name="connsiteX948" fmla="*/ 913916 w 1621324"/>
                <a:gd name="connsiteY948" fmla="*/ 127921 h 2247885"/>
                <a:gd name="connsiteX949" fmla="*/ 914865 w 1621324"/>
                <a:gd name="connsiteY949" fmla="*/ 127159 h 2247885"/>
                <a:gd name="connsiteX950" fmla="*/ 928159 w 1621324"/>
                <a:gd name="connsiteY950" fmla="*/ 123825 h 2247885"/>
                <a:gd name="connsiteX951" fmla="*/ 937664 w 1621324"/>
                <a:gd name="connsiteY951" fmla="*/ 123539 h 2247885"/>
                <a:gd name="connsiteX952" fmla="*/ 943741 w 1621324"/>
                <a:gd name="connsiteY952" fmla="*/ 120968 h 2247885"/>
                <a:gd name="connsiteX953" fmla="*/ 950102 w 1621324"/>
                <a:gd name="connsiteY953" fmla="*/ 120301 h 2247885"/>
                <a:gd name="connsiteX954" fmla="*/ 954755 w 1621324"/>
                <a:gd name="connsiteY954" fmla="*/ 119920 h 2247885"/>
                <a:gd name="connsiteX955" fmla="*/ 961307 w 1621324"/>
                <a:gd name="connsiteY955" fmla="*/ 117824 h 2247885"/>
                <a:gd name="connsiteX956" fmla="*/ 971087 w 1621324"/>
                <a:gd name="connsiteY956" fmla="*/ 115824 h 2247885"/>
                <a:gd name="connsiteX957" fmla="*/ 989793 w 1621324"/>
                <a:gd name="connsiteY957" fmla="*/ 111538 h 2247885"/>
                <a:gd name="connsiteX958" fmla="*/ 991027 w 1621324"/>
                <a:gd name="connsiteY958" fmla="*/ 111538 h 2247885"/>
                <a:gd name="connsiteX959" fmla="*/ 1003276 w 1621324"/>
                <a:gd name="connsiteY959" fmla="*/ 110204 h 2247885"/>
                <a:gd name="connsiteX960" fmla="*/ 1019608 w 1621324"/>
                <a:gd name="connsiteY960" fmla="*/ 104013 h 2247885"/>
                <a:gd name="connsiteX961" fmla="*/ 1036330 w 1621324"/>
                <a:gd name="connsiteY961" fmla="*/ 98488 h 2247885"/>
                <a:gd name="connsiteX962" fmla="*/ 1056650 w 1621324"/>
                <a:gd name="connsiteY962" fmla="*/ 90107 h 2247885"/>
                <a:gd name="connsiteX963" fmla="*/ 1087604 w 1621324"/>
                <a:gd name="connsiteY963" fmla="*/ 79629 h 2247885"/>
                <a:gd name="connsiteX964" fmla="*/ 1092827 w 1621324"/>
                <a:gd name="connsiteY964" fmla="*/ 78010 h 2247885"/>
                <a:gd name="connsiteX965" fmla="*/ 1099284 w 1621324"/>
                <a:gd name="connsiteY965" fmla="*/ 74962 h 2247885"/>
                <a:gd name="connsiteX966" fmla="*/ 1105645 w 1621324"/>
                <a:gd name="connsiteY966" fmla="*/ 71057 h 2247885"/>
                <a:gd name="connsiteX967" fmla="*/ 1121037 w 1621324"/>
                <a:gd name="connsiteY967" fmla="*/ 63532 h 2247885"/>
                <a:gd name="connsiteX968" fmla="*/ 1125215 w 1621324"/>
                <a:gd name="connsiteY968" fmla="*/ 62579 h 2247885"/>
                <a:gd name="connsiteX969" fmla="*/ 1129868 w 1621324"/>
                <a:gd name="connsiteY969" fmla="*/ 59055 h 2247885"/>
                <a:gd name="connsiteX970" fmla="*/ 1145251 w 1621324"/>
                <a:gd name="connsiteY970" fmla="*/ 49340 h 2247885"/>
                <a:gd name="connsiteX971" fmla="*/ 1153606 w 1621324"/>
                <a:gd name="connsiteY971" fmla="*/ 43625 h 2247885"/>
                <a:gd name="connsiteX972" fmla="*/ 1161582 w 1621324"/>
                <a:gd name="connsiteY972" fmla="*/ 34385 h 2247885"/>
                <a:gd name="connsiteX973" fmla="*/ 1163956 w 1621324"/>
                <a:gd name="connsiteY973" fmla="*/ 32671 h 2247885"/>
                <a:gd name="connsiteX974" fmla="*/ 1163766 w 1621324"/>
                <a:gd name="connsiteY974" fmla="*/ 32957 h 2247885"/>
                <a:gd name="connsiteX975" fmla="*/ 1164051 w 1621324"/>
                <a:gd name="connsiteY975" fmla="*/ 32766 h 2247885"/>
                <a:gd name="connsiteX976" fmla="*/ 1167754 w 1621324"/>
                <a:gd name="connsiteY976" fmla="*/ 25051 h 2247885"/>
                <a:gd name="connsiteX977" fmla="*/ 1168704 w 1621324"/>
                <a:gd name="connsiteY977" fmla="*/ 26575 h 2247885"/>
                <a:gd name="connsiteX978" fmla="*/ 1169463 w 1621324"/>
                <a:gd name="connsiteY978" fmla="*/ 25622 h 2247885"/>
                <a:gd name="connsiteX979" fmla="*/ 1176205 w 1621324"/>
                <a:gd name="connsiteY979" fmla="*/ 19621 h 2247885"/>
                <a:gd name="connsiteX980" fmla="*/ 1181143 w 1621324"/>
                <a:gd name="connsiteY980" fmla="*/ 15430 h 2247885"/>
                <a:gd name="connsiteX981" fmla="*/ 1182377 w 1621324"/>
                <a:gd name="connsiteY981" fmla="*/ 14288 h 2247885"/>
                <a:gd name="connsiteX982" fmla="*/ 1186270 w 1621324"/>
                <a:gd name="connsiteY982" fmla="*/ 12859 h 2247885"/>
                <a:gd name="connsiteX983" fmla="*/ 1194436 w 1621324"/>
                <a:gd name="connsiteY983" fmla="*/ 0 h 2247885"/>
                <a:gd name="connsiteX984" fmla="*/ 1194911 w 1621324"/>
                <a:gd name="connsiteY984" fmla="*/ 4572 h 2247885"/>
                <a:gd name="connsiteX985" fmla="*/ 1192062 w 1621324"/>
                <a:gd name="connsiteY985" fmla="*/ 9334 h 2247885"/>
                <a:gd name="connsiteX986" fmla="*/ 1192157 w 1621324"/>
                <a:gd name="connsiteY986" fmla="*/ 14573 h 2247885"/>
                <a:gd name="connsiteX987" fmla="*/ 1193677 w 1621324"/>
                <a:gd name="connsiteY987" fmla="*/ 22289 h 2247885"/>
                <a:gd name="connsiteX988" fmla="*/ 1193582 w 1621324"/>
                <a:gd name="connsiteY988" fmla="*/ 24764 h 2247885"/>
                <a:gd name="connsiteX989" fmla="*/ 1190828 w 1621324"/>
                <a:gd name="connsiteY989" fmla="*/ 34195 h 2247885"/>
                <a:gd name="connsiteX990" fmla="*/ 1176775 w 1621324"/>
                <a:gd name="connsiteY990" fmla="*/ 56197 h 2247885"/>
                <a:gd name="connsiteX991" fmla="*/ 1166900 w 1621324"/>
                <a:gd name="connsiteY991" fmla="*/ 67913 h 2247885"/>
                <a:gd name="connsiteX992" fmla="*/ 1149143 w 1621324"/>
                <a:gd name="connsiteY992" fmla="*/ 84201 h 2247885"/>
                <a:gd name="connsiteX993" fmla="*/ 1115340 w 1621324"/>
                <a:gd name="connsiteY993" fmla="*/ 110299 h 2247885"/>
                <a:gd name="connsiteX994" fmla="*/ 1078584 w 1621324"/>
                <a:gd name="connsiteY994" fmla="*/ 130874 h 2247885"/>
                <a:gd name="connsiteX995" fmla="*/ 1048484 w 1621324"/>
                <a:gd name="connsiteY995" fmla="*/ 145352 h 2247885"/>
                <a:gd name="connsiteX996" fmla="*/ 1025220 w 1621324"/>
                <a:gd name="connsiteY996" fmla="*/ 155543 h 2247885"/>
                <a:gd name="connsiteX997" fmla="*/ 1013256 w 1621324"/>
                <a:gd name="connsiteY997" fmla="*/ 160401 h 2247885"/>
                <a:gd name="connsiteX998" fmla="*/ 999478 w 1621324"/>
                <a:gd name="connsiteY998" fmla="*/ 166116 h 2247885"/>
                <a:gd name="connsiteX999" fmla="*/ 978114 w 1621324"/>
                <a:gd name="connsiteY999" fmla="*/ 173736 h 2247885"/>
                <a:gd name="connsiteX1000" fmla="*/ 948014 w 1621324"/>
                <a:gd name="connsiteY1000" fmla="*/ 184690 h 2247885"/>
                <a:gd name="connsiteX1001" fmla="*/ 921047 w 1621324"/>
                <a:gd name="connsiteY1001" fmla="*/ 193643 h 2247885"/>
                <a:gd name="connsiteX1002" fmla="*/ 901382 w 1621324"/>
                <a:gd name="connsiteY1002" fmla="*/ 201073 h 2247885"/>
                <a:gd name="connsiteX1003" fmla="*/ 875460 w 1621324"/>
                <a:gd name="connsiteY1003" fmla="*/ 208883 h 2247885"/>
                <a:gd name="connsiteX1004" fmla="*/ 870332 w 1621324"/>
                <a:gd name="connsiteY1004" fmla="*/ 210979 h 2247885"/>
                <a:gd name="connsiteX1005" fmla="*/ 852196 w 1621324"/>
                <a:gd name="connsiteY1005" fmla="*/ 216122 h 2247885"/>
                <a:gd name="connsiteX1006" fmla="*/ 835105 w 1621324"/>
                <a:gd name="connsiteY1006" fmla="*/ 221266 h 2247885"/>
                <a:gd name="connsiteX1007" fmla="*/ 827034 w 1621324"/>
                <a:gd name="connsiteY1007" fmla="*/ 224218 h 2247885"/>
                <a:gd name="connsiteX1008" fmla="*/ 822951 w 1621324"/>
                <a:gd name="connsiteY1008" fmla="*/ 225647 h 2247885"/>
                <a:gd name="connsiteX1009" fmla="*/ 810312 w 1621324"/>
                <a:gd name="connsiteY1009" fmla="*/ 228505 h 2247885"/>
                <a:gd name="connsiteX1010" fmla="*/ 802146 w 1621324"/>
                <a:gd name="connsiteY1010" fmla="*/ 231172 h 2247885"/>
                <a:gd name="connsiteX1011" fmla="*/ 791227 w 1621324"/>
                <a:gd name="connsiteY1011" fmla="*/ 234029 h 2247885"/>
                <a:gd name="connsiteX1012" fmla="*/ 763215 w 1621324"/>
                <a:gd name="connsiteY1012" fmla="*/ 242221 h 2247885"/>
                <a:gd name="connsiteX1013" fmla="*/ 727124 w 1621324"/>
                <a:gd name="connsiteY1013" fmla="*/ 252413 h 2247885"/>
                <a:gd name="connsiteX1014" fmla="*/ 716679 w 1621324"/>
                <a:gd name="connsiteY1014" fmla="*/ 255937 h 2247885"/>
                <a:gd name="connsiteX1015" fmla="*/ 707658 w 1621324"/>
                <a:gd name="connsiteY1015" fmla="*/ 257937 h 2247885"/>
                <a:gd name="connsiteX1016" fmla="*/ 687339 w 1621324"/>
                <a:gd name="connsiteY1016" fmla="*/ 263557 h 2247885"/>
                <a:gd name="connsiteX1017" fmla="*/ 683921 w 1621324"/>
                <a:gd name="connsiteY1017" fmla="*/ 264890 h 2247885"/>
                <a:gd name="connsiteX1018" fmla="*/ 671576 w 1621324"/>
                <a:gd name="connsiteY1018" fmla="*/ 268224 h 2247885"/>
                <a:gd name="connsiteX1019" fmla="*/ 668063 w 1621324"/>
                <a:gd name="connsiteY1019" fmla="*/ 268891 h 2247885"/>
                <a:gd name="connsiteX1020" fmla="*/ 659991 w 1621324"/>
                <a:gd name="connsiteY1020" fmla="*/ 271653 h 2247885"/>
                <a:gd name="connsiteX1021" fmla="*/ 651349 w 1621324"/>
                <a:gd name="connsiteY1021" fmla="*/ 274415 h 2247885"/>
                <a:gd name="connsiteX1022" fmla="*/ 637009 w 1621324"/>
                <a:gd name="connsiteY1022" fmla="*/ 279368 h 2247885"/>
                <a:gd name="connsiteX1023" fmla="*/ 635205 w 1621324"/>
                <a:gd name="connsiteY1023" fmla="*/ 279749 h 2247885"/>
                <a:gd name="connsiteX1024" fmla="*/ 611464 w 1621324"/>
                <a:gd name="connsiteY1024" fmla="*/ 288036 h 2247885"/>
                <a:gd name="connsiteX1025" fmla="*/ 587913 w 1621324"/>
                <a:gd name="connsiteY1025" fmla="*/ 296799 h 2247885"/>
                <a:gd name="connsiteX1026" fmla="*/ 562178 w 1621324"/>
                <a:gd name="connsiteY1026" fmla="*/ 307086 h 2247885"/>
                <a:gd name="connsiteX1027" fmla="*/ 534543 w 1621324"/>
                <a:gd name="connsiteY1027" fmla="*/ 318802 h 2247885"/>
                <a:gd name="connsiteX1028" fmla="*/ 522388 w 1621324"/>
                <a:gd name="connsiteY1028" fmla="*/ 324517 h 2247885"/>
                <a:gd name="connsiteX1029" fmla="*/ 520679 w 1621324"/>
                <a:gd name="connsiteY1029" fmla="*/ 325184 h 2247885"/>
                <a:gd name="connsiteX1030" fmla="*/ 511088 w 1621324"/>
                <a:gd name="connsiteY1030" fmla="*/ 329184 h 2247885"/>
                <a:gd name="connsiteX1031" fmla="*/ 477186 w 1621324"/>
                <a:gd name="connsiteY1031" fmla="*/ 346805 h 2247885"/>
                <a:gd name="connsiteX1032" fmla="*/ 451640 w 1621324"/>
                <a:gd name="connsiteY1032" fmla="*/ 360045 h 2247885"/>
                <a:gd name="connsiteX1033" fmla="*/ 407103 w 1621324"/>
                <a:gd name="connsiteY1033" fmla="*/ 383953 h 2247885"/>
                <a:gd name="connsiteX1034" fmla="*/ 396277 w 1621324"/>
                <a:gd name="connsiteY1034" fmla="*/ 390620 h 2247885"/>
                <a:gd name="connsiteX1035" fmla="*/ 379658 w 1621324"/>
                <a:gd name="connsiteY1035" fmla="*/ 400812 h 2247885"/>
                <a:gd name="connsiteX1036" fmla="*/ 359432 w 1621324"/>
                <a:gd name="connsiteY1036" fmla="*/ 415671 h 2247885"/>
                <a:gd name="connsiteX1037" fmla="*/ 343098 w 1621324"/>
                <a:gd name="connsiteY1037" fmla="*/ 428435 h 2247885"/>
                <a:gd name="connsiteX1038" fmla="*/ 328569 w 1621324"/>
                <a:gd name="connsiteY1038" fmla="*/ 442627 h 2247885"/>
                <a:gd name="connsiteX1039" fmla="*/ 307772 w 1621324"/>
                <a:gd name="connsiteY1039" fmla="*/ 463964 h 2247885"/>
                <a:gd name="connsiteX1040" fmla="*/ 300744 w 1621324"/>
                <a:gd name="connsiteY1040" fmla="*/ 472822 h 2247885"/>
                <a:gd name="connsiteX1041" fmla="*/ 298276 w 1621324"/>
                <a:gd name="connsiteY1041" fmla="*/ 474441 h 2247885"/>
                <a:gd name="connsiteX1042" fmla="*/ 295996 w 1621324"/>
                <a:gd name="connsiteY1042" fmla="*/ 476441 h 2247885"/>
                <a:gd name="connsiteX1043" fmla="*/ 279472 w 1621324"/>
                <a:gd name="connsiteY1043" fmla="*/ 498063 h 2247885"/>
                <a:gd name="connsiteX1044" fmla="*/ 275864 w 1621324"/>
                <a:gd name="connsiteY1044" fmla="*/ 503683 h 2247885"/>
                <a:gd name="connsiteX1045" fmla="*/ 267317 w 1621324"/>
                <a:gd name="connsiteY1045" fmla="*/ 513779 h 2247885"/>
                <a:gd name="connsiteX1046" fmla="*/ 259720 w 1621324"/>
                <a:gd name="connsiteY1046" fmla="*/ 524828 h 2247885"/>
                <a:gd name="connsiteX1047" fmla="*/ 251078 w 1621324"/>
                <a:gd name="connsiteY1047" fmla="*/ 537020 h 2247885"/>
                <a:gd name="connsiteX1048" fmla="*/ 242627 w 1621324"/>
                <a:gd name="connsiteY1048" fmla="*/ 549974 h 2247885"/>
                <a:gd name="connsiteX1049" fmla="*/ 233795 w 1621324"/>
                <a:gd name="connsiteY1049" fmla="*/ 561500 h 2247885"/>
                <a:gd name="connsiteX1050" fmla="*/ 226672 w 1621324"/>
                <a:gd name="connsiteY1050" fmla="*/ 572453 h 2247885"/>
                <a:gd name="connsiteX1051" fmla="*/ 216227 w 1621324"/>
                <a:gd name="connsiteY1051" fmla="*/ 590170 h 2247885"/>
                <a:gd name="connsiteX1052" fmla="*/ 213473 w 1621324"/>
                <a:gd name="connsiteY1052" fmla="*/ 594742 h 2247885"/>
                <a:gd name="connsiteX1053" fmla="*/ 199608 w 1621324"/>
                <a:gd name="connsiteY1053" fmla="*/ 622174 h 2247885"/>
                <a:gd name="connsiteX1054" fmla="*/ 191631 w 1621324"/>
                <a:gd name="connsiteY1054" fmla="*/ 639033 h 2247885"/>
                <a:gd name="connsiteX1055" fmla="*/ 188877 w 1621324"/>
                <a:gd name="connsiteY1055" fmla="*/ 645605 h 2247885"/>
                <a:gd name="connsiteX1056" fmla="*/ 186883 w 1621324"/>
                <a:gd name="connsiteY1056" fmla="*/ 648749 h 2247885"/>
                <a:gd name="connsiteX1057" fmla="*/ 186503 w 1621324"/>
                <a:gd name="connsiteY1057" fmla="*/ 651701 h 2247885"/>
                <a:gd name="connsiteX1058" fmla="*/ 185839 w 1621324"/>
                <a:gd name="connsiteY1058" fmla="*/ 652082 h 2247885"/>
                <a:gd name="connsiteX1059" fmla="*/ 186503 w 1621324"/>
                <a:gd name="connsiteY1059" fmla="*/ 654368 h 2247885"/>
                <a:gd name="connsiteX1060" fmla="*/ 187263 w 1621324"/>
                <a:gd name="connsiteY1060" fmla="*/ 657893 h 2247885"/>
                <a:gd name="connsiteX1061" fmla="*/ 186314 w 1621324"/>
                <a:gd name="connsiteY1061" fmla="*/ 659988 h 2247885"/>
                <a:gd name="connsiteX1062" fmla="*/ 183940 w 1621324"/>
                <a:gd name="connsiteY1062" fmla="*/ 663322 h 2247885"/>
                <a:gd name="connsiteX1063" fmla="*/ 184225 w 1621324"/>
                <a:gd name="connsiteY1063" fmla="*/ 674942 h 2247885"/>
                <a:gd name="connsiteX1064" fmla="*/ 183845 w 1621324"/>
                <a:gd name="connsiteY1064" fmla="*/ 677324 h 2247885"/>
                <a:gd name="connsiteX1065" fmla="*/ 183275 w 1621324"/>
                <a:gd name="connsiteY1065" fmla="*/ 682753 h 2247885"/>
                <a:gd name="connsiteX1066" fmla="*/ 184035 w 1621324"/>
                <a:gd name="connsiteY1066" fmla="*/ 699041 h 2247885"/>
                <a:gd name="connsiteX1067" fmla="*/ 183845 w 1621324"/>
                <a:gd name="connsiteY1067" fmla="*/ 698850 h 2247885"/>
                <a:gd name="connsiteX1068" fmla="*/ 185744 w 1621324"/>
                <a:gd name="connsiteY1068" fmla="*/ 704756 h 2247885"/>
                <a:gd name="connsiteX1069" fmla="*/ 187738 w 1621324"/>
                <a:gd name="connsiteY1069" fmla="*/ 709613 h 2247885"/>
                <a:gd name="connsiteX1070" fmla="*/ 189542 w 1621324"/>
                <a:gd name="connsiteY1070" fmla="*/ 714566 h 2247885"/>
                <a:gd name="connsiteX1071" fmla="*/ 189637 w 1621324"/>
                <a:gd name="connsiteY1071" fmla="*/ 715138 h 2247885"/>
                <a:gd name="connsiteX1072" fmla="*/ 193435 w 1621324"/>
                <a:gd name="connsiteY1072" fmla="*/ 730949 h 2247885"/>
                <a:gd name="connsiteX1073" fmla="*/ 198089 w 1621324"/>
                <a:gd name="connsiteY1073" fmla="*/ 741617 h 2247885"/>
                <a:gd name="connsiteX1074" fmla="*/ 202743 w 1621324"/>
                <a:gd name="connsiteY1074" fmla="*/ 752666 h 2247885"/>
                <a:gd name="connsiteX1075" fmla="*/ 209011 w 1621324"/>
                <a:gd name="connsiteY1075" fmla="*/ 766859 h 2247885"/>
                <a:gd name="connsiteX1076" fmla="*/ 213094 w 1621324"/>
                <a:gd name="connsiteY1076" fmla="*/ 774955 h 2247885"/>
                <a:gd name="connsiteX1077" fmla="*/ 219552 w 1621324"/>
                <a:gd name="connsiteY1077" fmla="*/ 786576 h 2247885"/>
                <a:gd name="connsiteX1078" fmla="*/ 225630 w 1621324"/>
                <a:gd name="connsiteY1078" fmla="*/ 798291 h 2247885"/>
                <a:gd name="connsiteX1079" fmla="*/ 229428 w 1621324"/>
                <a:gd name="connsiteY1079" fmla="*/ 804863 h 2247885"/>
                <a:gd name="connsiteX1080" fmla="*/ 232277 w 1621324"/>
                <a:gd name="connsiteY1080" fmla="*/ 808483 h 2247885"/>
                <a:gd name="connsiteX1081" fmla="*/ 232467 w 1621324"/>
                <a:gd name="connsiteY1081" fmla="*/ 808578 h 2247885"/>
                <a:gd name="connsiteX1082" fmla="*/ 232087 w 1621324"/>
                <a:gd name="connsiteY1082" fmla="*/ 808578 h 2247885"/>
                <a:gd name="connsiteX1083" fmla="*/ 237025 w 1621324"/>
                <a:gd name="connsiteY1083" fmla="*/ 816960 h 2247885"/>
                <a:gd name="connsiteX1084" fmla="*/ 238544 w 1621324"/>
                <a:gd name="connsiteY1084" fmla="*/ 821342 h 2247885"/>
                <a:gd name="connsiteX1085" fmla="*/ 238355 w 1621324"/>
                <a:gd name="connsiteY1085" fmla="*/ 821246 h 2247885"/>
                <a:gd name="connsiteX1086" fmla="*/ 242058 w 1621324"/>
                <a:gd name="connsiteY1086" fmla="*/ 827438 h 2247885"/>
                <a:gd name="connsiteX1087" fmla="*/ 250889 w 1621324"/>
                <a:gd name="connsiteY1087" fmla="*/ 841535 h 2247885"/>
                <a:gd name="connsiteX1088" fmla="*/ 252314 w 1621324"/>
                <a:gd name="connsiteY1088" fmla="*/ 844202 h 2247885"/>
                <a:gd name="connsiteX1089" fmla="*/ 253833 w 1621324"/>
                <a:gd name="connsiteY1089" fmla="*/ 846773 h 2247885"/>
                <a:gd name="connsiteX1090" fmla="*/ 256871 w 1621324"/>
                <a:gd name="connsiteY1090" fmla="*/ 852393 h 2247885"/>
                <a:gd name="connsiteX1091" fmla="*/ 259435 w 1621324"/>
                <a:gd name="connsiteY1091" fmla="*/ 857728 h 2247885"/>
                <a:gd name="connsiteX1092" fmla="*/ 263613 w 1621324"/>
                <a:gd name="connsiteY1092" fmla="*/ 862967 h 2247885"/>
                <a:gd name="connsiteX1093" fmla="*/ 267126 w 1621324"/>
                <a:gd name="connsiteY1093" fmla="*/ 869825 h 2247885"/>
                <a:gd name="connsiteX1094" fmla="*/ 270830 w 1621324"/>
                <a:gd name="connsiteY1094" fmla="*/ 876778 h 2247885"/>
                <a:gd name="connsiteX1095" fmla="*/ 270545 w 1621324"/>
                <a:gd name="connsiteY1095" fmla="*/ 878493 h 2247885"/>
                <a:gd name="connsiteX1096" fmla="*/ 270545 w 1621324"/>
                <a:gd name="connsiteY1096" fmla="*/ 878588 h 2247885"/>
                <a:gd name="connsiteX1097" fmla="*/ 274343 w 1621324"/>
                <a:gd name="connsiteY1097" fmla="*/ 885922 h 2247885"/>
                <a:gd name="connsiteX1098" fmla="*/ 281370 w 1621324"/>
                <a:gd name="connsiteY1098" fmla="*/ 900781 h 2247885"/>
                <a:gd name="connsiteX1099" fmla="*/ 283269 w 1621324"/>
                <a:gd name="connsiteY1099" fmla="*/ 903448 h 2247885"/>
                <a:gd name="connsiteX1100" fmla="*/ 286688 w 1621324"/>
                <a:gd name="connsiteY1100" fmla="*/ 905829 h 2247885"/>
                <a:gd name="connsiteX1101" fmla="*/ 288682 w 1621324"/>
                <a:gd name="connsiteY1101" fmla="*/ 910401 h 2247885"/>
                <a:gd name="connsiteX1102" fmla="*/ 289631 w 1621324"/>
                <a:gd name="connsiteY1102" fmla="*/ 913449 h 2247885"/>
                <a:gd name="connsiteX1103" fmla="*/ 290866 w 1621324"/>
                <a:gd name="connsiteY1103" fmla="*/ 915926 h 2247885"/>
                <a:gd name="connsiteX1104" fmla="*/ 292005 w 1621324"/>
                <a:gd name="connsiteY1104" fmla="*/ 918212 h 2247885"/>
                <a:gd name="connsiteX1105" fmla="*/ 293429 w 1621324"/>
                <a:gd name="connsiteY1105" fmla="*/ 919164 h 2247885"/>
                <a:gd name="connsiteX1106" fmla="*/ 298653 w 1621324"/>
                <a:gd name="connsiteY1106" fmla="*/ 929070 h 2247885"/>
                <a:gd name="connsiteX1107" fmla="*/ 298748 w 1621324"/>
                <a:gd name="connsiteY1107" fmla="*/ 929261 h 2247885"/>
                <a:gd name="connsiteX1108" fmla="*/ 304351 w 1621324"/>
                <a:gd name="connsiteY1108" fmla="*/ 937452 h 2247885"/>
                <a:gd name="connsiteX1109" fmla="*/ 302262 w 1621324"/>
                <a:gd name="connsiteY1109" fmla="*/ 937357 h 2247885"/>
                <a:gd name="connsiteX1110" fmla="*/ 301977 w 1621324"/>
                <a:gd name="connsiteY1110" fmla="*/ 937548 h 2247885"/>
                <a:gd name="connsiteX1111" fmla="*/ 302452 w 1621324"/>
                <a:gd name="connsiteY1111" fmla="*/ 937452 h 2247885"/>
                <a:gd name="connsiteX1112" fmla="*/ 304541 w 1621324"/>
                <a:gd name="connsiteY1112" fmla="*/ 940024 h 2247885"/>
                <a:gd name="connsiteX1113" fmla="*/ 304541 w 1621324"/>
                <a:gd name="connsiteY1113" fmla="*/ 940119 h 2247885"/>
                <a:gd name="connsiteX1114" fmla="*/ 304446 w 1621324"/>
                <a:gd name="connsiteY1114" fmla="*/ 940119 h 2247885"/>
                <a:gd name="connsiteX1115" fmla="*/ 304826 w 1621324"/>
                <a:gd name="connsiteY1115" fmla="*/ 941548 h 2247885"/>
                <a:gd name="connsiteX1116" fmla="*/ 304636 w 1621324"/>
                <a:gd name="connsiteY1116" fmla="*/ 941643 h 2247885"/>
                <a:gd name="connsiteX1117" fmla="*/ 306630 w 1621324"/>
                <a:gd name="connsiteY1117" fmla="*/ 944406 h 2247885"/>
                <a:gd name="connsiteX1118" fmla="*/ 309288 w 1621324"/>
                <a:gd name="connsiteY1118" fmla="*/ 946311 h 2247885"/>
                <a:gd name="connsiteX1119" fmla="*/ 311662 w 1621324"/>
                <a:gd name="connsiteY1119" fmla="*/ 952026 h 2247885"/>
                <a:gd name="connsiteX1120" fmla="*/ 313087 w 1621324"/>
                <a:gd name="connsiteY1120" fmla="*/ 959741 h 2247885"/>
                <a:gd name="connsiteX1121" fmla="*/ 314131 w 1621324"/>
                <a:gd name="connsiteY1121" fmla="*/ 961074 h 2247885"/>
                <a:gd name="connsiteX1122" fmla="*/ 317170 w 1621324"/>
                <a:gd name="connsiteY1122" fmla="*/ 964503 h 2247885"/>
                <a:gd name="connsiteX1123" fmla="*/ 321918 w 1621324"/>
                <a:gd name="connsiteY1123" fmla="*/ 972028 h 2247885"/>
                <a:gd name="connsiteX1124" fmla="*/ 321728 w 1621324"/>
                <a:gd name="connsiteY1124" fmla="*/ 972219 h 2247885"/>
                <a:gd name="connsiteX1125" fmla="*/ 321918 w 1621324"/>
                <a:gd name="connsiteY1125" fmla="*/ 976029 h 2247885"/>
                <a:gd name="connsiteX1126" fmla="*/ 327996 w 1621324"/>
                <a:gd name="connsiteY1126" fmla="*/ 986220 h 2247885"/>
                <a:gd name="connsiteX1127" fmla="*/ 328090 w 1621324"/>
                <a:gd name="connsiteY1127" fmla="*/ 986316 h 2247885"/>
                <a:gd name="connsiteX1128" fmla="*/ 328090 w 1621324"/>
                <a:gd name="connsiteY1128" fmla="*/ 987363 h 2247885"/>
                <a:gd name="connsiteX1129" fmla="*/ 327996 w 1621324"/>
                <a:gd name="connsiteY1129" fmla="*/ 987459 h 2247885"/>
                <a:gd name="connsiteX1130" fmla="*/ 328090 w 1621324"/>
                <a:gd name="connsiteY1130" fmla="*/ 987554 h 2247885"/>
                <a:gd name="connsiteX1131" fmla="*/ 329230 w 1621324"/>
                <a:gd name="connsiteY1131" fmla="*/ 989935 h 2247885"/>
                <a:gd name="connsiteX1132" fmla="*/ 329040 w 1621324"/>
                <a:gd name="connsiteY1132" fmla="*/ 990030 h 2247885"/>
                <a:gd name="connsiteX1133" fmla="*/ 332933 w 1621324"/>
                <a:gd name="connsiteY1133" fmla="*/ 995364 h 2247885"/>
                <a:gd name="connsiteX1134" fmla="*/ 334642 w 1621324"/>
                <a:gd name="connsiteY1134" fmla="*/ 999651 h 2247885"/>
                <a:gd name="connsiteX1135" fmla="*/ 337301 w 1621324"/>
                <a:gd name="connsiteY1135" fmla="*/ 1003556 h 2247885"/>
                <a:gd name="connsiteX1136" fmla="*/ 339010 w 1621324"/>
                <a:gd name="connsiteY1136" fmla="*/ 1008128 h 2247885"/>
                <a:gd name="connsiteX1137" fmla="*/ 344138 w 1621324"/>
                <a:gd name="connsiteY1137" fmla="*/ 1019844 h 2247885"/>
                <a:gd name="connsiteX1138" fmla="*/ 344233 w 1621324"/>
                <a:gd name="connsiteY1138" fmla="*/ 1020034 h 2247885"/>
                <a:gd name="connsiteX1139" fmla="*/ 345562 w 1621324"/>
                <a:gd name="connsiteY1139" fmla="*/ 1020034 h 2247885"/>
                <a:gd name="connsiteX1140" fmla="*/ 347841 w 1621324"/>
                <a:gd name="connsiteY1140" fmla="*/ 1026130 h 2247885"/>
                <a:gd name="connsiteX1141" fmla="*/ 348031 w 1621324"/>
                <a:gd name="connsiteY1141" fmla="*/ 1026225 h 2247885"/>
                <a:gd name="connsiteX1142" fmla="*/ 349740 w 1621324"/>
                <a:gd name="connsiteY1142" fmla="*/ 1026797 h 2247885"/>
                <a:gd name="connsiteX1143" fmla="*/ 348031 w 1621324"/>
                <a:gd name="connsiteY1143" fmla="*/ 1027273 h 2247885"/>
                <a:gd name="connsiteX1144" fmla="*/ 347841 w 1621324"/>
                <a:gd name="connsiteY1144" fmla="*/ 1027368 h 2247885"/>
                <a:gd name="connsiteX1145" fmla="*/ 347841 w 1621324"/>
                <a:gd name="connsiteY1145" fmla="*/ 1027464 h 2247885"/>
                <a:gd name="connsiteX1146" fmla="*/ 350310 w 1621324"/>
                <a:gd name="connsiteY1146" fmla="*/ 1031178 h 2247885"/>
                <a:gd name="connsiteX1147" fmla="*/ 350405 w 1621324"/>
                <a:gd name="connsiteY1147" fmla="*/ 1033655 h 2247885"/>
                <a:gd name="connsiteX1148" fmla="*/ 350405 w 1621324"/>
                <a:gd name="connsiteY1148" fmla="*/ 1033750 h 2247885"/>
                <a:gd name="connsiteX1149" fmla="*/ 350500 w 1621324"/>
                <a:gd name="connsiteY1149" fmla="*/ 1033750 h 2247885"/>
                <a:gd name="connsiteX1150" fmla="*/ 353159 w 1621324"/>
                <a:gd name="connsiteY1150" fmla="*/ 1036322 h 2247885"/>
                <a:gd name="connsiteX1151" fmla="*/ 353349 w 1621324"/>
                <a:gd name="connsiteY1151" fmla="*/ 1036227 h 2247885"/>
                <a:gd name="connsiteX1152" fmla="*/ 353444 w 1621324"/>
                <a:gd name="connsiteY1152" fmla="*/ 1038989 h 2247885"/>
                <a:gd name="connsiteX1153" fmla="*/ 360376 w 1621324"/>
                <a:gd name="connsiteY1153" fmla="*/ 1054419 h 2247885"/>
                <a:gd name="connsiteX1154" fmla="*/ 361516 w 1621324"/>
                <a:gd name="connsiteY1154" fmla="*/ 1054610 h 2247885"/>
                <a:gd name="connsiteX1155" fmla="*/ 361421 w 1621324"/>
                <a:gd name="connsiteY1155" fmla="*/ 1054705 h 2247885"/>
                <a:gd name="connsiteX1156" fmla="*/ 364934 w 1621324"/>
                <a:gd name="connsiteY1156" fmla="*/ 1060706 h 2247885"/>
                <a:gd name="connsiteX1157" fmla="*/ 364839 w 1621324"/>
                <a:gd name="connsiteY1157" fmla="*/ 1060896 h 2247885"/>
                <a:gd name="connsiteX1158" fmla="*/ 367498 w 1621324"/>
                <a:gd name="connsiteY1158" fmla="*/ 1071279 h 2247885"/>
                <a:gd name="connsiteX1159" fmla="*/ 370631 w 1621324"/>
                <a:gd name="connsiteY1159" fmla="*/ 1072517 h 2247885"/>
                <a:gd name="connsiteX1160" fmla="*/ 371866 w 1621324"/>
                <a:gd name="connsiteY1160" fmla="*/ 1077851 h 2247885"/>
                <a:gd name="connsiteX1161" fmla="*/ 373005 w 1621324"/>
                <a:gd name="connsiteY1161" fmla="*/ 1081947 h 2247885"/>
                <a:gd name="connsiteX1162" fmla="*/ 374809 w 1621324"/>
                <a:gd name="connsiteY1162" fmla="*/ 1086709 h 2247885"/>
                <a:gd name="connsiteX1163" fmla="*/ 376708 w 1621324"/>
                <a:gd name="connsiteY1163" fmla="*/ 1091853 h 2247885"/>
                <a:gd name="connsiteX1164" fmla="*/ 379652 w 1621324"/>
                <a:gd name="connsiteY1164" fmla="*/ 1096425 h 2247885"/>
                <a:gd name="connsiteX1165" fmla="*/ 380316 w 1621324"/>
                <a:gd name="connsiteY1165" fmla="*/ 1101092 h 2247885"/>
                <a:gd name="connsiteX1166" fmla="*/ 383545 w 1621324"/>
                <a:gd name="connsiteY1166" fmla="*/ 1110331 h 2247885"/>
                <a:gd name="connsiteX1167" fmla="*/ 384020 w 1621324"/>
                <a:gd name="connsiteY1167" fmla="*/ 1113093 h 2247885"/>
                <a:gd name="connsiteX1168" fmla="*/ 384115 w 1621324"/>
                <a:gd name="connsiteY1168" fmla="*/ 1116999 h 2247885"/>
                <a:gd name="connsiteX1169" fmla="*/ 389148 w 1621324"/>
                <a:gd name="connsiteY1169" fmla="*/ 1130048 h 2247885"/>
                <a:gd name="connsiteX1170" fmla="*/ 390097 w 1621324"/>
                <a:gd name="connsiteY1170" fmla="*/ 1135382 h 2247885"/>
                <a:gd name="connsiteX1171" fmla="*/ 391047 w 1621324"/>
                <a:gd name="connsiteY1171" fmla="*/ 1139573 h 2247885"/>
                <a:gd name="connsiteX1172" fmla="*/ 392756 w 1621324"/>
                <a:gd name="connsiteY1172" fmla="*/ 1143859 h 2247885"/>
                <a:gd name="connsiteX1173" fmla="*/ 397410 w 1621324"/>
                <a:gd name="connsiteY1173" fmla="*/ 1165290 h 2247885"/>
                <a:gd name="connsiteX1174" fmla="*/ 400258 w 1621324"/>
                <a:gd name="connsiteY1174" fmla="*/ 1189103 h 2247885"/>
                <a:gd name="connsiteX1175" fmla="*/ 398644 w 1621324"/>
                <a:gd name="connsiteY1175" fmla="*/ 1202438 h 2247885"/>
                <a:gd name="connsiteX1176" fmla="*/ 398359 w 1621324"/>
                <a:gd name="connsiteY1176" fmla="*/ 1202724 h 2247885"/>
                <a:gd name="connsiteX1177" fmla="*/ 398454 w 1621324"/>
                <a:gd name="connsiteY1177" fmla="*/ 1202819 h 2247885"/>
                <a:gd name="connsiteX1178" fmla="*/ 398644 w 1621324"/>
                <a:gd name="connsiteY1178" fmla="*/ 1209010 h 2247885"/>
                <a:gd name="connsiteX1179" fmla="*/ 398550 w 1621324"/>
                <a:gd name="connsiteY1179" fmla="*/ 1211677 h 2247885"/>
                <a:gd name="connsiteX1180" fmla="*/ 399120 w 1621324"/>
                <a:gd name="connsiteY1180" fmla="*/ 1220059 h 2247885"/>
                <a:gd name="connsiteX1181" fmla="*/ 398930 w 1621324"/>
                <a:gd name="connsiteY1181" fmla="*/ 1235204 h 2247885"/>
                <a:gd name="connsiteX1182" fmla="*/ 398835 w 1621324"/>
                <a:gd name="connsiteY1182" fmla="*/ 1237014 h 2247885"/>
                <a:gd name="connsiteX1183" fmla="*/ 399025 w 1621324"/>
                <a:gd name="connsiteY1183" fmla="*/ 1237204 h 2247885"/>
                <a:gd name="connsiteX1184" fmla="*/ 399120 w 1621324"/>
                <a:gd name="connsiteY1184" fmla="*/ 1237490 h 2247885"/>
                <a:gd name="connsiteX1185" fmla="*/ 398930 w 1621324"/>
                <a:gd name="connsiteY1185" fmla="*/ 1237871 h 2247885"/>
                <a:gd name="connsiteX1186" fmla="*/ 398740 w 1621324"/>
                <a:gd name="connsiteY1186" fmla="*/ 1238347 h 2247885"/>
                <a:gd name="connsiteX1187" fmla="*/ 398835 w 1621324"/>
                <a:gd name="connsiteY1187" fmla="*/ 1240633 h 2247885"/>
                <a:gd name="connsiteX1188" fmla="*/ 399310 w 1621324"/>
                <a:gd name="connsiteY1188" fmla="*/ 1249872 h 2247885"/>
                <a:gd name="connsiteX1189" fmla="*/ 399025 w 1621324"/>
                <a:gd name="connsiteY1189" fmla="*/ 1249777 h 2247885"/>
                <a:gd name="connsiteX1190" fmla="*/ 399310 w 1621324"/>
                <a:gd name="connsiteY1190" fmla="*/ 1250063 h 2247885"/>
                <a:gd name="connsiteX1191" fmla="*/ 399310 w 1621324"/>
                <a:gd name="connsiteY1191" fmla="*/ 1249872 h 2247885"/>
                <a:gd name="connsiteX1192" fmla="*/ 399405 w 1621324"/>
                <a:gd name="connsiteY1192" fmla="*/ 1249872 h 2247885"/>
                <a:gd name="connsiteX1193" fmla="*/ 397791 w 1621324"/>
                <a:gd name="connsiteY1193" fmla="*/ 1261303 h 2247885"/>
                <a:gd name="connsiteX1194" fmla="*/ 396176 w 1621324"/>
                <a:gd name="connsiteY1194" fmla="*/ 1271018 h 2247885"/>
                <a:gd name="connsiteX1195" fmla="*/ 394277 w 1621324"/>
                <a:gd name="connsiteY1195" fmla="*/ 1282543 h 2247885"/>
                <a:gd name="connsiteX1196" fmla="*/ 392663 w 1621324"/>
                <a:gd name="connsiteY1196" fmla="*/ 1289782 h 2247885"/>
                <a:gd name="connsiteX1197" fmla="*/ 389055 w 1621324"/>
                <a:gd name="connsiteY1197" fmla="*/ 1309690 h 2247885"/>
                <a:gd name="connsiteX1198" fmla="*/ 382692 w 1621324"/>
                <a:gd name="connsiteY1198" fmla="*/ 1332549 h 2247885"/>
                <a:gd name="connsiteX1199" fmla="*/ 375760 w 1621324"/>
                <a:gd name="connsiteY1199" fmla="*/ 1351695 h 2247885"/>
                <a:gd name="connsiteX1200" fmla="*/ 369777 w 1621324"/>
                <a:gd name="connsiteY1200" fmla="*/ 1365125 h 2247885"/>
                <a:gd name="connsiteX1201" fmla="*/ 369017 w 1621324"/>
                <a:gd name="connsiteY1201" fmla="*/ 1366078 h 2247885"/>
                <a:gd name="connsiteX1202" fmla="*/ 358096 w 1621324"/>
                <a:gd name="connsiteY1202" fmla="*/ 1385985 h 2247885"/>
                <a:gd name="connsiteX1203" fmla="*/ 365409 w 1621324"/>
                <a:gd name="connsiteY1203" fmla="*/ 1390652 h 2247885"/>
                <a:gd name="connsiteX1204" fmla="*/ 389150 w 1621324"/>
                <a:gd name="connsiteY1204" fmla="*/ 1405035 h 2247885"/>
                <a:gd name="connsiteX1205" fmla="*/ 397413 w 1621324"/>
                <a:gd name="connsiteY1205" fmla="*/ 1410274 h 2247885"/>
                <a:gd name="connsiteX1206" fmla="*/ 425427 w 1621324"/>
                <a:gd name="connsiteY1206" fmla="*/ 1425704 h 2247885"/>
                <a:gd name="connsiteX1207" fmla="*/ 452586 w 1621324"/>
                <a:gd name="connsiteY1207" fmla="*/ 1442563 h 2247885"/>
                <a:gd name="connsiteX1208" fmla="*/ 476327 w 1621324"/>
                <a:gd name="connsiteY1208" fmla="*/ 1459613 h 2247885"/>
                <a:gd name="connsiteX1209" fmla="*/ 495795 w 1621324"/>
                <a:gd name="connsiteY1209" fmla="*/ 1475520 h 2247885"/>
                <a:gd name="connsiteX1210" fmla="*/ 512793 w 1621324"/>
                <a:gd name="connsiteY1210" fmla="*/ 1490855 h 2247885"/>
                <a:gd name="connsiteX1211" fmla="*/ 527228 w 1621324"/>
                <a:gd name="connsiteY1211" fmla="*/ 1503237 h 2247885"/>
                <a:gd name="connsiteX1212" fmla="*/ 542233 w 1621324"/>
                <a:gd name="connsiteY1212" fmla="*/ 1515811 h 2247885"/>
                <a:gd name="connsiteX1213" fmla="*/ 569581 w 1621324"/>
                <a:gd name="connsiteY1213" fmla="*/ 1539051 h 2247885"/>
                <a:gd name="connsiteX1214" fmla="*/ 595602 w 1621324"/>
                <a:gd name="connsiteY1214" fmla="*/ 1561626 h 2247885"/>
                <a:gd name="connsiteX1215" fmla="*/ 609847 w 1621324"/>
                <a:gd name="connsiteY1215" fmla="*/ 1575056 h 2247885"/>
                <a:gd name="connsiteX1216" fmla="*/ 616020 w 1621324"/>
                <a:gd name="connsiteY1216" fmla="*/ 1580866 h 2247885"/>
                <a:gd name="connsiteX1217" fmla="*/ 624282 w 1621324"/>
                <a:gd name="connsiteY1217" fmla="*/ 1588296 h 2247885"/>
                <a:gd name="connsiteX1218" fmla="*/ 629220 w 1621324"/>
                <a:gd name="connsiteY1218" fmla="*/ 1592963 h 2247885"/>
                <a:gd name="connsiteX1219" fmla="*/ 637007 w 1621324"/>
                <a:gd name="connsiteY1219" fmla="*/ 1600774 h 2247885"/>
                <a:gd name="connsiteX1220" fmla="*/ 650777 w 1621324"/>
                <a:gd name="connsiteY1220" fmla="*/ 1615061 h 2247885"/>
                <a:gd name="connsiteX1221" fmla="*/ 665021 w 1621324"/>
                <a:gd name="connsiteY1221" fmla="*/ 1628586 h 2247885"/>
                <a:gd name="connsiteX1222" fmla="*/ 687147 w 1621324"/>
                <a:gd name="connsiteY1222" fmla="*/ 1650113 h 2247885"/>
                <a:gd name="connsiteX1223" fmla="*/ 712691 w 1621324"/>
                <a:gd name="connsiteY1223" fmla="*/ 1674211 h 2247885"/>
                <a:gd name="connsiteX1224" fmla="*/ 743845 w 1621324"/>
                <a:gd name="connsiteY1224" fmla="*/ 1703262 h 2247885"/>
                <a:gd name="connsiteX1225" fmla="*/ 773375 w 1621324"/>
                <a:gd name="connsiteY1225" fmla="*/ 1734886 h 2247885"/>
                <a:gd name="connsiteX1226" fmla="*/ 795689 w 1621324"/>
                <a:gd name="connsiteY1226" fmla="*/ 1761079 h 2247885"/>
                <a:gd name="connsiteX1227" fmla="*/ 817434 w 1621324"/>
                <a:gd name="connsiteY1227" fmla="*/ 1789464 h 2247885"/>
                <a:gd name="connsiteX1228" fmla="*/ 838513 w 1621324"/>
                <a:gd name="connsiteY1228" fmla="*/ 1818420 h 2247885"/>
                <a:gd name="connsiteX1229" fmla="*/ 857039 w 1621324"/>
                <a:gd name="connsiteY1229" fmla="*/ 1844804 h 2247885"/>
                <a:gd name="connsiteX1230" fmla="*/ 875745 w 1621324"/>
                <a:gd name="connsiteY1230" fmla="*/ 1878903 h 2247885"/>
                <a:gd name="connsiteX1231" fmla="*/ 878878 w 1621324"/>
                <a:gd name="connsiteY1231" fmla="*/ 1885476 h 2247885"/>
                <a:gd name="connsiteX1232" fmla="*/ 886664 w 1621324"/>
                <a:gd name="connsiteY1232" fmla="*/ 1901287 h 2247885"/>
                <a:gd name="connsiteX1233" fmla="*/ 886094 w 1621324"/>
                <a:gd name="connsiteY1233" fmla="*/ 1890048 h 2247885"/>
                <a:gd name="connsiteX1234" fmla="*/ 887804 w 1621324"/>
                <a:gd name="connsiteY1234" fmla="*/ 1862330 h 2247885"/>
                <a:gd name="connsiteX1235" fmla="*/ 887709 w 1621324"/>
                <a:gd name="connsiteY1235" fmla="*/ 1860520 h 2247885"/>
                <a:gd name="connsiteX1236" fmla="*/ 888278 w 1621324"/>
                <a:gd name="connsiteY1236" fmla="*/ 1848424 h 2247885"/>
                <a:gd name="connsiteX1237" fmla="*/ 888753 w 1621324"/>
                <a:gd name="connsiteY1237" fmla="*/ 1844804 h 2247885"/>
                <a:gd name="connsiteX1238" fmla="*/ 888183 w 1621324"/>
                <a:gd name="connsiteY1238" fmla="*/ 1836898 h 2247885"/>
                <a:gd name="connsiteX1239" fmla="*/ 889228 w 1621324"/>
                <a:gd name="connsiteY1239" fmla="*/ 1816610 h 2247885"/>
                <a:gd name="connsiteX1240" fmla="*/ 890557 w 1621324"/>
                <a:gd name="connsiteY1240" fmla="*/ 1791178 h 2247885"/>
                <a:gd name="connsiteX1241" fmla="*/ 891887 w 1621324"/>
                <a:gd name="connsiteY1241" fmla="*/ 1765175 h 2247885"/>
                <a:gd name="connsiteX1242" fmla="*/ 893121 w 1621324"/>
                <a:gd name="connsiteY1242" fmla="*/ 1737362 h 2247885"/>
                <a:gd name="connsiteX1243" fmla="*/ 893501 w 1621324"/>
                <a:gd name="connsiteY1243" fmla="*/ 1725741 h 2247885"/>
                <a:gd name="connsiteX1244" fmla="*/ 894735 w 1621324"/>
                <a:gd name="connsiteY1244" fmla="*/ 1707453 h 2247885"/>
                <a:gd name="connsiteX1245" fmla="*/ 896919 w 1621324"/>
                <a:gd name="connsiteY1245" fmla="*/ 1681450 h 2247885"/>
                <a:gd name="connsiteX1246" fmla="*/ 898248 w 1621324"/>
                <a:gd name="connsiteY1246" fmla="*/ 1664210 h 2247885"/>
                <a:gd name="connsiteX1247" fmla="*/ 900622 w 1621324"/>
                <a:gd name="connsiteY1247" fmla="*/ 1643255 h 2247885"/>
                <a:gd name="connsiteX1248" fmla="*/ 902806 w 1621324"/>
                <a:gd name="connsiteY1248" fmla="*/ 1620681 h 2247885"/>
                <a:gd name="connsiteX1249" fmla="*/ 904705 w 1621324"/>
                <a:gd name="connsiteY1249" fmla="*/ 1602393 h 2247885"/>
                <a:gd name="connsiteX1250" fmla="*/ 905275 w 1621324"/>
                <a:gd name="connsiteY1250" fmla="*/ 1600011 h 2247885"/>
                <a:gd name="connsiteX1251" fmla="*/ 908219 w 1621324"/>
                <a:gd name="connsiteY1251" fmla="*/ 1578580 h 2247885"/>
                <a:gd name="connsiteX1252" fmla="*/ 910782 w 1621324"/>
                <a:gd name="connsiteY1252" fmla="*/ 1562769 h 2247885"/>
                <a:gd name="connsiteX1253" fmla="*/ 911447 w 1621324"/>
                <a:gd name="connsiteY1253" fmla="*/ 1558482 h 2247885"/>
                <a:gd name="connsiteX1254" fmla="*/ 914675 w 1621324"/>
                <a:gd name="connsiteY1254" fmla="*/ 1533241 h 2247885"/>
                <a:gd name="connsiteX1255" fmla="*/ 918663 w 1621324"/>
                <a:gd name="connsiteY1255" fmla="*/ 1508857 h 2247885"/>
                <a:gd name="connsiteX1256" fmla="*/ 921037 w 1621324"/>
                <a:gd name="connsiteY1256" fmla="*/ 1489236 h 2247885"/>
                <a:gd name="connsiteX1257" fmla="*/ 923981 w 1621324"/>
                <a:gd name="connsiteY1257" fmla="*/ 1466566 h 2247885"/>
                <a:gd name="connsiteX1258" fmla="*/ 925120 w 1621324"/>
                <a:gd name="connsiteY1258" fmla="*/ 1446087 h 2247885"/>
                <a:gd name="connsiteX1259" fmla="*/ 925595 w 1621324"/>
                <a:gd name="connsiteY1259" fmla="*/ 1436277 h 2247885"/>
                <a:gd name="connsiteX1260" fmla="*/ 925880 w 1621324"/>
                <a:gd name="connsiteY1260" fmla="*/ 1417227 h 2247885"/>
                <a:gd name="connsiteX1261" fmla="*/ 925215 w 1621324"/>
                <a:gd name="connsiteY1261" fmla="*/ 1401891 h 2247885"/>
                <a:gd name="connsiteX1262" fmla="*/ 925310 w 1621324"/>
                <a:gd name="connsiteY1262" fmla="*/ 1377031 h 2247885"/>
                <a:gd name="connsiteX1263" fmla="*/ 925120 w 1621324"/>
                <a:gd name="connsiteY1263" fmla="*/ 1374555 h 2247885"/>
                <a:gd name="connsiteX1264" fmla="*/ 923791 w 1621324"/>
                <a:gd name="connsiteY1264" fmla="*/ 1361124 h 2247885"/>
                <a:gd name="connsiteX1265" fmla="*/ 923316 w 1621324"/>
                <a:gd name="connsiteY1265" fmla="*/ 1355790 h 2247885"/>
                <a:gd name="connsiteX1266" fmla="*/ 921512 w 1621324"/>
                <a:gd name="connsiteY1266" fmla="*/ 1357695 h 2247885"/>
                <a:gd name="connsiteX1267" fmla="*/ 920657 w 1621324"/>
                <a:gd name="connsiteY1267" fmla="*/ 1360743 h 2247885"/>
                <a:gd name="connsiteX1268" fmla="*/ 913346 w 1621324"/>
                <a:gd name="connsiteY1268" fmla="*/ 1389414 h 2247885"/>
                <a:gd name="connsiteX1269" fmla="*/ 906984 w 1621324"/>
                <a:gd name="connsiteY1269" fmla="*/ 1406082 h 2247885"/>
                <a:gd name="connsiteX1270" fmla="*/ 898628 w 1621324"/>
                <a:gd name="connsiteY1270" fmla="*/ 1424466 h 2247885"/>
                <a:gd name="connsiteX1271" fmla="*/ 878878 w 1621324"/>
                <a:gd name="connsiteY1271" fmla="*/ 1453422 h 2247885"/>
                <a:gd name="connsiteX1272" fmla="*/ 856934 w 1621324"/>
                <a:gd name="connsiteY1272" fmla="*/ 1478758 h 2247885"/>
                <a:gd name="connsiteX1273" fmla="*/ 841362 w 1621324"/>
                <a:gd name="connsiteY1273" fmla="*/ 1495141 h 2247885"/>
                <a:gd name="connsiteX1274" fmla="*/ 819523 w 1621324"/>
                <a:gd name="connsiteY1274" fmla="*/ 1516953 h 2247885"/>
                <a:gd name="connsiteX1275" fmla="*/ 813066 w 1621324"/>
                <a:gd name="connsiteY1275" fmla="*/ 1522764 h 2247885"/>
                <a:gd name="connsiteX1276" fmla="*/ 794835 w 1621324"/>
                <a:gd name="connsiteY1276" fmla="*/ 1535337 h 2247885"/>
                <a:gd name="connsiteX1277" fmla="*/ 779728 w 1621324"/>
                <a:gd name="connsiteY1277" fmla="*/ 1543624 h 2247885"/>
                <a:gd name="connsiteX1278" fmla="*/ 755325 w 1621324"/>
                <a:gd name="connsiteY1278" fmla="*/ 1550005 h 2247885"/>
                <a:gd name="connsiteX1279" fmla="*/ 735005 w 1621324"/>
                <a:gd name="connsiteY1279" fmla="*/ 1550100 h 2247885"/>
                <a:gd name="connsiteX1280" fmla="*/ 698163 w 1621324"/>
                <a:gd name="connsiteY1280" fmla="*/ 1515429 h 2247885"/>
                <a:gd name="connsiteX1281" fmla="*/ 695979 w 1621324"/>
                <a:gd name="connsiteY1281" fmla="*/ 1498475 h 2247885"/>
                <a:gd name="connsiteX1282" fmla="*/ 697593 w 1621324"/>
                <a:gd name="connsiteY1282" fmla="*/ 1473900 h 2247885"/>
                <a:gd name="connsiteX1283" fmla="*/ 705474 w 1621324"/>
                <a:gd name="connsiteY1283" fmla="*/ 1444659 h 2247885"/>
                <a:gd name="connsiteX1284" fmla="*/ 707753 w 1621324"/>
                <a:gd name="connsiteY1284" fmla="*/ 1437610 h 2247885"/>
                <a:gd name="connsiteX1285" fmla="*/ 721616 w 1621324"/>
                <a:gd name="connsiteY1285" fmla="*/ 1406082 h 2247885"/>
                <a:gd name="connsiteX1286" fmla="*/ 723610 w 1621324"/>
                <a:gd name="connsiteY1286" fmla="*/ 1402272 h 2247885"/>
                <a:gd name="connsiteX1287" fmla="*/ 734815 w 1621324"/>
                <a:gd name="connsiteY1287" fmla="*/ 1384175 h 2247885"/>
                <a:gd name="connsiteX1288" fmla="*/ 742696 w 1621324"/>
                <a:gd name="connsiteY1288" fmla="*/ 1372554 h 2247885"/>
                <a:gd name="connsiteX1289" fmla="*/ 750292 w 1621324"/>
                <a:gd name="connsiteY1289" fmla="*/ 1363982 h 2247885"/>
                <a:gd name="connsiteX1290" fmla="*/ 762921 w 1621324"/>
                <a:gd name="connsiteY1290" fmla="*/ 1349885 h 2247885"/>
                <a:gd name="connsiteX1291" fmla="*/ 761782 w 1621324"/>
                <a:gd name="connsiteY1291" fmla="*/ 1344741 h 2247885"/>
                <a:gd name="connsiteX1292" fmla="*/ 759408 w 1621324"/>
                <a:gd name="connsiteY1292" fmla="*/ 1344265 h 2247885"/>
                <a:gd name="connsiteX1293" fmla="*/ 727693 w 1621324"/>
                <a:gd name="connsiteY1293" fmla="*/ 1336740 h 2247885"/>
                <a:gd name="connsiteX1294" fmla="*/ 715919 w 1621324"/>
                <a:gd name="connsiteY1294" fmla="*/ 1333407 h 2247885"/>
                <a:gd name="connsiteX1295" fmla="*/ 694837 w 1621324"/>
                <a:gd name="connsiteY1295" fmla="*/ 1326644 h 2247885"/>
                <a:gd name="connsiteX1296" fmla="*/ 676319 w 1621324"/>
                <a:gd name="connsiteY1296" fmla="*/ 1316928 h 2247885"/>
                <a:gd name="connsiteX1297" fmla="*/ 661789 w 1621324"/>
                <a:gd name="connsiteY1297" fmla="*/ 1306546 h 2247885"/>
                <a:gd name="connsiteX1298" fmla="*/ 648305 w 1621324"/>
                <a:gd name="connsiteY1298" fmla="*/ 1283400 h 2247885"/>
                <a:gd name="connsiteX1299" fmla="*/ 648115 w 1621324"/>
                <a:gd name="connsiteY1299" fmla="*/ 1270446 h 2247885"/>
                <a:gd name="connsiteX1300" fmla="*/ 658181 w 1621324"/>
                <a:gd name="connsiteY1300" fmla="*/ 1250253 h 2247885"/>
                <a:gd name="connsiteX1301" fmla="*/ 676034 w 1621324"/>
                <a:gd name="connsiteY1301" fmla="*/ 1234537 h 2247885"/>
                <a:gd name="connsiteX1302" fmla="*/ 683821 w 1621324"/>
                <a:gd name="connsiteY1302" fmla="*/ 1229679 h 2247885"/>
                <a:gd name="connsiteX1303" fmla="*/ 692463 w 1621324"/>
                <a:gd name="connsiteY1303" fmla="*/ 1225012 h 2247885"/>
                <a:gd name="connsiteX1304" fmla="*/ 709178 w 1621324"/>
                <a:gd name="connsiteY1304" fmla="*/ 1218916 h 2247885"/>
                <a:gd name="connsiteX1305" fmla="*/ 737189 w 1621324"/>
                <a:gd name="connsiteY1305" fmla="*/ 1212820 h 2247885"/>
                <a:gd name="connsiteX1306" fmla="*/ 752571 w 1621324"/>
                <a:gd name="connsiteY1306" fmla="*/ 1211582 h 2247885"/>
                <a:gd name="connsiteX1307" fmla="*/ 783251 w 1621324"/>
                <a:gd name="connsiteY1307" fmla="*/ 1210629 h 2247885"/>
                <a:gd name="connsiteX1308" fmla="*/ 803381 w 1621324"/>
                <a:gd name="connsiteY1308" fmla="*/ 1212249 h 2247885"/>
                <a:gd name="connsiteX1309" fmla="*/ 819808 w 1621324"/>
                <a:gd name="connsiteY1309" fmla="*/ 1214535 h 2247885"/>
                <a:gd name="connsiteX1310" fmla="*/ 839843 w 1621324"/>
                <a:gd name="connsiteY1310" fmla="*/ 1217773 h 2247885"/>
                <a:gd name="connsiteX1311" fmla="*/ 847069 w 1621324"/>
                <a:gd name="connsiteY1311" fmla="*/ 1218916 h 2247885"/>
                <a:gd name="connsiteX1312" fmla="*/ 875270 w 1621324"/>
                <a:gd name="connsiteY1312" fmla="*/ 1225488 h 2247885"/>
                <a:gd name="connsiteX1313" fmla="*/ 882676 w 1621324"/>
                <a:gd name="connsiteY1313" fmla="*/ 1226060 h 2247885"/>
                <a:gd name="connsiteX1314" fmla="*/ 886569 w 1621324"/>
                <a:gd name="connsiteY1314" fmla="*/ 1222821 h 2247885"/>
                <a:gd name="connsiteX1315" fmla="*/ 889323 w 1621324"/>
                <a:gd name="connsiteY1315" fmla="*/ 1206534 h 2247885"/>
                <a:gd name="connsiteX1316" fmla="*/ 891317 w 1621324"/>
                <a:gd name="connsiteY1316" fmla="*/ 1184721 h 2247885"/>
                <a:gd name="connsiteX1317" fmla="*/ 892171 w 1621324"/>
                <a:gd name="connsiteY1317" fmla="*/ 1178721 h 2247885"/>
                <a:gd name="connsiteX1318" fmla="*/ 894450 w 1621324"/>
                <a:gd name="connsiteY1318" fmla="*/ 1164814 h 2247885"/>
                <a:gd name="connsiteX1319" fmla="*/ 902236 w 1621324"/>
                <a:gd name="connsiteY1319" fmla="*/ 1135001 h 2247885"/>
                <a:gd name="connsiteX1320" fmla="*/ 913821 w 1621324"/>
                <a:gd name="connsiteY1320" fmla="*/ 1113093 h 2247885"/>
                <a:gd name="connsiteX1321" fmla="*/ 924266 w 1621324"/>
                <a:gd name="connsiteY1321" fmla="*/ 1104997 h 2247885"/>
                <a:gd name="connsiteX1322" fmla="*/ 927684 w 1621324"/>
                <a:gd name="connsiteY1322" fmla="*/ 1103759 h 2247885"/>
                <a:gd name="connsiteX1323" fmla="*/ 940408 w 1621324"/>
                <a:gd name="connsiteY1323" fmla="*/ 1102806 h 2247885"/>
                <a:gd name="connsiteX1324" fmla="*/ 963111 w 1621324"/>
                <a:gd name="connsiteY1324" fmla="*/ 1117761 h 2247885"/>
                <a:gd name="connsiteX1325" fmla="*/ 973461 w 1621324"/>
                <a:gd name="connsiteY1325" fmla="*/ 1133096 h 2247885"/>
                <a:gd name="connsiteX1326" fmla="*/ 988748 w 1621324"/>
                <a:gd name="connsiteY1326" fmla="*/ 1168720 h 2247885"/>
                <a:gd name="connsiteX1327" fmla="*/ 993211 w 1621324"/>
                <a:gd name="connsiteY1327" fmla="*/ 1186817 h 2247885"/>
                <a:gd name="connsiteX1328" fmla="*/ 998339 w 1621324"/>
                <a:gd name="connsiteY1328" fmla="*/ 1209772 h 2247885"/>
                <a:gd name="connsiteX1329" fmla="*/ 1000143 w 1621324"/>
                <a:gd name="connsiteY1329" fmla="*/ 1221297 h 2247885"/>
                <a:gd name="connsiteX1330" fmla="*/ 1002707 w 1621324"/>
                <a:gd name="connsiteY1330" fmla="*/ 1238347 h 2247885"/>
                <a:gd name="connsiteX1331" fmla="*/ 1004796 w 1621324"/>
                <a:gd name="connsiteY1331" fmla="*/ 1251682 h 2247885"/>
                <a:gd name="connsiteX1332" fmla="*/ 1007074 w 1621324"/>
                <a:gd name="connsiteY1332" fmla="*/ 1263874 h 2247885"/>
                <a:gd name="connsiteX1333" fmla="*/ 1008784 w 1621324"/>
                <a:gd name="connsiteY1333" fmla="*/ 1269780 h 2247885"/>
                <a:gd name="connsiteX1334" fmla="*/ 1014576 w 1621324"/>
                <a:gd name="connsiteY1334" fmla="*/ 1281972 h 2247885"/>
                <a:gd name="connsiteX1335" fmla="*/ 1026635 w 1621324"/>
                <a:gd name="connsiteY1335" fmla="*/ 1298259 h 2247885"/>
                <a:gd name="connsiteX1336" fmla="*/ 1029388 w 1621324"/>
                <a:gd name="connsiteY1336" fmla="*/ 1300831 h 2247885"/>
                <a:gd name="connsiteX1337" fmla="*/ 1045341 w 1621324"/>
                <a:gd name="connsiteY1337" fmla="*/ 1311880 h 2247885"/>
                <a:gd name="connsiteX1338" fmla="*/ 1070418 w 1621324"/>
                <a:gd name="connsiteY1338" fmla="*/ 1319881 h 2247885"/>
                <a:gd name="connsiteX1339" fmla="*/ 1089503 w 1621324"/>
                <a:gd name="connsiteY1339" fmla="*/ 1324263 h 2247885"/>
                <a:gd name="connsiteX1340" fmla="*/ 1100708 w 1621324"/>
                <a:gd name="connsiteY1340" fmla="*/ 1327596 h 2247885"/>
                <a:gd name="connsiteX1341" fmla="*/ 1125871 w 1621324"/>
                <a:gd name="connsiteY1341" fmla="*/ 1336931 h 2247885"/>
                <a:gd name="connsiteX1342" fmla="*/ 1128149 w 1621324"/>
                <a:gd name="connsiteY1342" fmla="*/ 1337883 h 2247885"/>
                <a:gd name="connsiteX1343" fmla="*/ 1155401 w 1621324"/>
                <a:gd name="connsiteY1343" fmla="*/ 1356648 h 2247885"/>
                <a:gd name="connsiteX1344" fmla="*/ 1171173 w 1621324"/>
                <a:gd name="connsiteY1344" fmla="*/ 1379412 h 2247885"/>
                <a:gd name="connsiteX1345" fmla="*/ 1177250 w 1621324"/>
                <a:gd name="connsiteY1345" fmla="*/ 1402558 h 2247885"/>
                <a:gd name="connsiteX1346" fmla="*/ 1170128 w 1621324"/>
                <a:gd name="connsiteY1346" fmla="*/ 1434753 h 2247885"/>
                <a:gd name="connsiteX1347" fmla="*/ 1155876 w 1621324"/>
                <a:gd name="connsiteY1347" fmla="*/ 1455517 h 2247885"/>
                <a:gd name="connsiteX1348" fmla="*/ 1143912 w 1621324"/>
                <a:gd name="connsiteY1348" fmla="*/ 1467138 h 2247885"/>
                <a:gd name="connsiteX1349" fmla="*/ 1121882 w 1621324"/>
                <a:gd name="connsiteY1349" fmla="*/ 1481330 h 2247885"/>
                <a:gd name="connsiteX1350" fmla="*/ 1100708 w 1621324"/>
                <a:gd name="connsiteY1350" fmla="*/ 1487902 h 2247885"/>
                <a:gd name="connsiteX1351" fmla="*/ 1079248 w 1621324"/>
                <a:gd name="connsiteY1351" fmla="*/ 1489617 h 2247885"/>
                <a:gd name="connsiteX1352" fmla="*/ 1044391 w 1621324"/>
                <a:gd name="connsiteY1352" fmla="*/ 1479996 h 2247885"/>
                <a:gd name="connsiteX1353" fmla="*/ 1003751 w 1621324"/>
                <a:gd name="connsiteY1353" fmla="*/ 1451040 h 2247885"/>
                <a:gd name="connsiteX1354" fmla="*/ 979443 w 1621324"/>
                <a:gd name="connsiteY1354" fmla="*/ 1421418 h 2247885"/>
                <a:gd name="connsiteX1355" fmla="*/ 951327 w 1621324"/>
                <a:gd name="connsiteY1355" fmla="*/ 1379793 h 2247885"/>
                <a:gd name="connsiteX1356" fmla="*/ 943636 w 1621324"/>
                <a:gd name="connsiteY1356" fmla="*/ 1369316 h 2247885"/>
                <a:gd name="connsiteX1357" fmla="*/ 942307 w 1621324"/>
                <a:gd name="connsiteY1357" fmla="*/ 1374555 h 2247885"/>
                <a:gd name="connsiteX1358" fmla="*/ 943731 w 1621324"/>
                <a:gd name="connsiteY1358" fmla="*/ 1394938 h 2247885"/>
                <a:gd name="connsiteX1359" fmla="*/ 944111 w 1621324"/>
                <a:gd name="connsiteY1359" fmla="*/ 1436467 h 2247885"/>
                <a:gd name="connsiteX1360" fmla="*/ 943066 w 1621324"/>
                <a:gd name="connsiteY1360" fmla="*/ 1461899 h 2247885"/>
                <a:gd name="connsiteX1361" fmla="*/ 938794 w 1621324"/>
                <a:gd name="connsiteY1361" fmla="*/ 1500094 h 2247885"/>
                <a:gd name="connsiteX1362" fmla="*/ 935470 w 1621324"/>
                <a:gd name="connsiteY1362" fmla="*/ 1521335 h 2247885"/>
                <a:gd name="connsiteX1363" fmla="*/ 932052 w 1621324"/>
                <a:gd name="connsiteY1363" fmla="*/ 1547053 h 2247885"/>
                <a:gd name="connsiteX1364" fmla="*/ 927874 w 1621324"/>
                <a:gd name="connsiteY1364" fmla="*/ 1577723 h 2247885"/>
                <a:gd name="connsiteX1365" fmla="*/ 926355 w 1621324"/>
                <a:gd name="connsiteY1365" fmla="*/ 1591820 h 2247885"/>
                <a:gd name="connsiteX1366" fmla="*/ 921607 w 1621324"/>
                <a:gd name="connsiteY1366" fmla="*/ 1629920 h 2247885"/>
                <a:gd name="connsiteX1367" fmla="*/ 920278 w 1621324"/>
                <a:gd name="connsiteY1367" fmla="*/ 1639064 h 2247885"/>
                <a:gd name="connsiteX1368" fmla="*/ 917524 w 1621324"/>
                <a:gd name="connsiteY1368" fmla="*/ 1668496 h 2247885"/>
                <a:gd name="connsiteX1369" fmla="*/ 915815 w 1621324"/>
                <a:gd name="connsiteY1369" fmla="*/ 1687546 h 2247885"/>
                <a:gd name="connsiteX1370" fmla="*/ 914106 w 1621324"/>
                <a:gd name="connsiteY1370" fmla="*/ 1714597 h 2247885"/>
                <a:gd name="connsiteX1371" fmla="*/ 913821 w 1621324"/>
                <a:gd name="connsiteY1371" fmla="*/ 1723646 h 2247885"/>
                <a:gd name="connsiteX1372" fmla="*/ 911827 w 1621324"/>
                <a:gd name="connsiteY1372" fmla="*/ 1755650 h 2247885"/>
                <a:gd name="connsiteX1373" fmla="*/ 910308 w 1621324"/>
                <a:gd name="connsiteY1373" fmla="*/ 1785178 h 2247885"/>
                <a:gd name="connsiteX1374" fmla="*/ 909168 w 1621324"/>
                <a:gd name="connsiteY1374" fmla="*/ 1812228 h 2247885"/>
                <a:gd name="connsiteX1375" fmla="*/ 908883 w 1621324"/>
                <a:gd name="connsiteY1375" fmla="*/ 1819086 h 2247885"/>
                <a:gd name="connsiteX1376" fmla="*/ 906794 w 1621324"/>
                <a:gd name="connsiteY1376" fmla="*/ 1840518 h 2247885"/>
                <a:gd name="connsiteX1377" fmla="*/ 906889 w 1621324"/>
                <a:gd name="connsiteY1377" fmla="*/ 1841756 h 2247885"/>
                <a:gd name="connsiteX1378" fmla="*/ 906889 w 1621324"/>
                <a:gd name="connsiteY1378" fmla="*/ 1858329 h 2247885"/>
                <a:gd name="connsiteX1379" fmla="*/ 906794 w 1621324"/>
                <a:gd name="connsiteY1379" fmla="*/ 1869188 h 2247885"/>
                <a:gd name="connsiteX1380" fmla="*/ 921512 w 1621324"/>
                <a:gd name="connsiteY1380" fmla="*/ 1838899 h 2247885"/>
                <a:gd name="connsiteX1381" fmla="*/ 938518 w 1621324"/>
                <a:gd name="connsiteY1381" fmla="*/ 1810514 h 2247885"/>
                <a:gd name="connsiteX1382" fmla="*/ 948203 w 1621324"/>
                <a:gd name="connsiteY1382" fmla="*/ 1797084 h 2247885"/>
                <a:gd name="connsiteX1383" fmla="*/ 962731 w 1621324"/>
                <a:gd name="connsiteY1383" fmla="*/ 1780986 h 2247885"/>
                <a:gd name="connsiteX1384" fmla="*/ 978778 w 1621324"/>
                <a:gd name="connsiteY1384" fmla="*/ 1766985 h 2247885"/>
                <a:gd name="connsiteX1385" fmla="*/ 985330 w 1621324"/>
                <a:gd name="connsiteY1385" fmla="*/ 1762508 h 2247885"/>
                <a:gd name="connsiteX1386" fmla="*/ 996440 w 1621324"/>
                <a:gd name="connsiteY1386" fmla="*/ 1753745 h 2247885"/>
                <a:gd name="connsiteX1387" fmla="*/ 1020472 w 1621324"/>
                <a:gd name="connsiteY1387" fmla="*/ 1736409 h 2247885"/>
                <a:gd name="connsiteX1388" fmla="*/ 1035855 w 1621324"/>
                <a:gd name="connsiteY1388" fmla="*/ 1725075 h 2247885"/>
                <a:gd name="connsiteX1389" fmla="*/ 1061017 w 1621324"/>
                <a:gd name="connsiteY1389" fmla="*/ 1706311 h 2247885"/>
                <a:gd name="connsiteX1390" fmla="*/ 1071272 w 1621324"/>
                <a:gd name="connsiteY1390" fmla="*/ 1699643 h 2247885"/>
                <a:gd name="connsiteX1391" fmla="*/ 1077254 w 1621324"/>
                <a:gd name="connsiteY1391" fmla="*/ 1695261 h 2247885"/>
                <a:gd name="connsiteX1392" fmla="*/ 1097100 w 1621324"/>
                <a:gd name="connsiteY1392" fmla="*/ 1680688 h 2247885"/>
                <a:gd name="connsiteX1393" fmla="*/ 1105180 w 1621324"/>
                <a:gd name="connsiteY1393" fmla="*/ 1675164 h 2247885"/>
                <a:gd name="connsiteX1394" fmla="*/ 1118284 w 1621324"/>
                <a:gd name="connsiteY1394" fmla="*/ 1666210 h 2247885"/>
                <a:gd name="connsiteX1395" fmla="*/ 1120563 w 1621324"/>
                <a:gd name="connsiteY1395" fmla="*/ 1665162 h 2247885"/>
                <a:gd name="connsiteX1396" fmla="*/ 1127114 w 1621324"/>
                <a:gd name="connsiteY1396" fmla="*/ 1661829 h 2247885"/>
                <a:gd name="connsiteX1397" fmla="*/ 1145725 w 1621324"/>
                <a:gd name="connsiteY1397" fmla="*/ 1649827 h 2247885"/>
                <a:gd name="connsiteX1398" fmla="*/ 1149049 w 1621324"/>
                <a:gd name="connsiteY1398" fmla="*/ 1648017 h 2247885"/>
                <a:gd name="connsiteX1399" fmla="*/ 1166900 w 1621324"/>
                <a:gd name="connsiteY1399" fmla="*/ 1639636 h 2247885"/>
                <a:gd name="connsiteX1400" fmla="*/ 1181428 w 1621324"/>
                <a:gd name="connsiteY1400" fmla="*/ 1632873 h 2247885"/>
                <a:gd name="connsiteX1401" fmla="*/ 1190543 w 1621324"/>
                <a:gd name="connsiteY1401" fmla="*/ 1629063 h 2247885"/>
                <a:gd name="connsiteX1402" fmla="*/ 1202802 w 1621324"/>
                <a:gd name="connsiteY1402" fmla="*/ 1623157 h 2247885"/>
                <a:gd name="connsiteX1403" fmla="*/ 1215905 w 1621324"/>
                <a:gd name="connsiteY1403" fmla="*/ 1624967 h 2247885"/>
                <a:gd name="connsiteX1404" fmla="*/ 1219988 w 1621324"/>
                <a:gd name="connsiteY1404" fmla="*/ 1633063 h 2247885"/>
                <a:gd name="connsiteX1405" fmla="*/ 1216380 w 1621324"/>
                <a:gd name="connsiteY1405" fmla="*/ 1638397 h 2247885"/>
                <a:gd name="connsiteX1406" fmla="*/ 1210303 w 1621324"/>
                <a:gd name="connsiteY1406" fmla="*/ 1642588 h 2247885"/>
                <a:gd name="connsiteX1407" fmla="*/ 1199089 w 1621324"/>
                <a:gd name="connsiteY1407" fmla="*/ 1650113 h 2247885"/>
                <a:gd name="connsiteX1408" fmla="*/ 1181428 w 1621324"/>
                <a:gd name="connsiteY1408" fmla="*/ 1667163 h 2247885"/>
                <a:gd name="connsiteX1409" fmla="*/ 1166235 w 1621324"/>
                <a:gd name="connsiteY1409" fmla="*/ 1681545 h 2247885"/>
                <a:gd name="connsiteX1410" fmla="*/ 1161487 w 1621324"/>
                <a:gd name="connsiteY1410" fmla="*/ 1685260 h 2247885"/>
                <a:gd name="connsiteX1411" fmla="*/ 1142687 w 1621324"/>
                <a:gd name="connsiteY1411" fmla="*/ 1704024 h 2247885"/>
                <a:gd name="connsiteX1412" fmla="*/ 1135090 w 1621324"/>
                <a:gd name="connsiteY1412" fmla="*/ 1711263 h 2247885"/>
                <a:gd name="connsiteX1413" fmla="*/ 1120078 w 1621324"/>
                <a:gd name="connsiteY1413" fmla="*/ 1724884 h 2247885"/>
                <a:gd name="connsiteX1414" fmla="*/ 1099568 w 1621324"/>
                <a:gd name="connsiteY1414" fmla="*/ 1742601 h 2247885"/>
                <a:gd name="connsiteX1415" fmla="*/ 1079059 w 1621324"/>
                <a:gd name="connsiteY1415" fmla="*/ 1761079 h 2247885"/>
                <a:gd name="connsiteX1416" fmla="*/ 1061207 w 1621324"/>
                <a:gd name="connsiteY1416" fmla="*/ 1776224 h 2247885"/>
                <a:gd name="connsiteX1417" fmla="*/ 1036140 w 1621324"/>
                <a:gd name="connsiteY1417" fmla="*/ 1798227 h 2247885"/>
                <a:gd name="connsiteX1418" fmla="*/ 1022837 w 1621324"/>
                <a:gd name="connsiteY1418" fmla="*/ 1809180 h 2247885"/>
                <a:gd name="connsiteX1419" fmla="*/ 1011917 w 1621324"/>
                <a:gd name="connsiteY1419" fmla="*/ 1819086 h 2247885"/>
                <a:gd name="connsiteX1420" fmla="*/ 987134 w 1621324"/>
                <a:gd name="connsiteY1420" fmla="*/ 1844899 h 2247885"/>
                <a:gd name="connsiteX1421" fmla="*/ 969188 w 1621324"/>
                <a:gd name="connsiteY1421" fmla="*/ 1867664 h 2247885"/>
                <a:gd name="connsiteX1422" fmla="*/ 943836 w 1621324"/>
                <a:gd name="connsiteY1422" fmla="*/ 1895763 h 2247885"/>
                <a:gd name="connsiteX1423" fmla="*/ 932337 w 1621324"/>
                <a:gd name="connsiteY1423" fmla="*/ 1908717 h 2247885"/>
                <a:gd name="connsiteX1424" fmla="*/ 918094 w 1621324"/>
                <a:gd name="connsiteY1424" fmla="*/ 1924909 h 2247885"/>
                <a:gd name="connsiteX1425" fmla="*/ 913631 w 1621324"/>
                <a:gd name="connsiteY1425" fmla="*/ 1931577 h 2247885"/>
                <a:gd name="connsiteX1426" fmla="*/ 907934 w 1621324"/>
                <a:gd name="connsiteY1426" fmla="*/ 1940245 h 2247885"/>
                <a:gd name="connsiteX1427" fmla="*/ 905750 w 1621324"/>
                <a:gd name="connsiteY1427" fmla="*/ 1945102 h 2247885"/>
                <a:gd name="connsiteX1428" fmla="*/ 906509 w 1621324"/>
                <a:gd name="connsiteY1428" fmla="*/ 1962342 h 2247885"/>
                <a:gd name="connsiteX1429" fmla="*/ 907269 w 1621324"/>
                <a:gd name="connsiteY1429" fmla="*/ 1994346 h 2247885"/>
                <a:gd name="connsiteX1430" fmla="*/ 908124 w 1621324"/>
                <a:gd name="connsiteY1430" fmla="*/ 2008158 h 2247885"/>
                <a:gd name="connsiteX1431" fmla="*/ 925880 w 1621324"/>
                <a:gd name="connsiteY1431" fmla="*/ 2009396 h 2247885"/>
                <a:gd name="connsiteX1432" fmla="*/ 941272 w 1621324"/>
                <a:gd name="connsiteY1432" fmla="*/ 2010539 h 2247885"/>
                <a:gd name="connsiteX1433" fmla="*/ 970233 w 1621324"/>
                <a:gd name="connsiteY1433" fmla="*/ 2011015 h 2247885"/>
                <a:gd name="connsiteX1434" fmla="*/ 999003 w 1621324"/>
                <a:gd name="connsiteY1434" fmla="*/ 2012825 h 2247885"/>
                <a:gd name="connsiteX1435" fmla="*/ 1031572 w 1621324"/>
                <a:gd name="connsiteY1435" fmla="*/ 2014540 h 2247885"/>
                <a:gd name="connsiteX1436" fmla="*/ 1050667 w 1621324"/>
                <a:gd name="connsiteY1436" fmla="*/ 2015682 h 2247885"/>
                <a:gd name="connsiteX1437" fmla="*/ 1087509 w 1621324"/>
                <a:gd name="connsiteY1437" fmla="*/ 2017778 h 2247885"/>
                <a:gd name="connsiteX1438" fmla="*/ 1094156 w 1621324"/>
                <a:gd name="connsiteY1438" fmla="*/ 2019016 h 2247885"/>
                <a:gd name="connsiteX1439" fmla="*/ 1122842 w 1621324"/>
                <a:gd name="connsiteY1439" fmla="*/ 2021302 h 2247885"/>
                <a:gd name="connsiteX1440" fmla="*/ 1133666 w 1621324"/>
                <a:gd name="connsiteY1440" fmla="*/ 2023017 h 2247885"/>
                <a:gd name="connsiteX1441" fmla="*/ 1151328 w 1621324"/>
                <a:gd name="connsiteY1441" fmla="*/ 2024255 h 2247885"/>
                <a:gd name="connsiteX1442" fmla="*/ 1179339 w 1621324"/>
                <a:gd name="connsiteY1442" fmla="*/ 2027017 h 2247885"/>
                <a:gd name="connsiteX1443" fmla="*/ 1192252 w 1621324"/>
                <a:gd name="connsiteY1443" fmla="*/ 2028351 h 2247885"/>
                <a:gd name="connsiteX1444" fmla="*/ 1222258 w 1621324"/>
                <a:gd name="connsiteY1444" fmla="*/ 2031018 h 2247885"/>
                <a:gd name="connsiteX1445" fmla="*/ 1245531 w 1621324"/>
                <a:gd name="connsiteY1445" fmla="*/ 2032161 h 2247885"/>
                <a:gd name="connsiteX1446" fmla="*/ 1265661 w 1621324"/>
                <a:gd name="connsiteY1446" fmla="*/ 2032732 h 2247885"/>
                <a:gd name="connsiteX1447" fmla="*/ 1283322 w 1621324"/>
                <a:gd name="connsiteY1447" fmla="*/ 2032161 h 2247885"/>
                <a:gd name="connsiteX1448" fmla="*/ 1314182 w 1621324"/>
                <a:gd name="connsiteY1448" fmla="*/ 2030827 h 2247885"/>
                <a:gd name="connsiteX1449" fmla="*/ 1352173 w 1621324"/>
                <a:gd name="connsiteY1449" fmla="*/ 2024065 h 2247885"/>
                <a:gd name="connsiteX1450" fmla="*/ 1368315 w 1621324"/>
                <a:gd name="connsiteY1450" fmla="*/ 2018826 h 2247885"/>
                <a:gd name="connsiteX1451" fmla="*/ 1386736 w 1621324"/>
                <a:gd name="connsiteY1451" fmla="*/ 2010539 h 2247885"/>
                <a:gd name="connsiteX1452" fmla="*/ 1398510 w 1621324"/>
                <a:gd name="connsiteY1452" fmla="*/ 2002728 h 2247885"/>
                <a:gd name="connsiteX1453" fmla="*/ 1409999 w 1621324"/>
                <a:gd name="connsiteY1453" fmla="*/ 1983297 h 2247885"/>
                <a:gd name="connsiteX1454" fmla="*/ 1410958 w 1621324"/>
                <a:gd name="connsiteY1454" fmla="*/ 1979773 h 2247885"/>
                <a:gd name="connsiteX1455" fmla="*/ 1413047 w 1621324"/>
                <a:gd name="connsiteY1455" fmla="*/ 1958342 h 2247885"/>
                <a:gd name="connsiteX1456" fmla="*/ 1412658 w 1621324"/>
                <a:gd name="connsiteY1456" fmla="*/ 1919290 h 2247885"/>
                <a:gd name="connsiteX1457" fmla="*/ 1412572 w 1621324"/>
                <a:gd name="connsiteY1457" fmla="*/ 1911288 h 2247885"/>
                <a:gd name="connsiteX1458" fmla="*/ 1412658 w 1621324"/>
                <a:gd name="connsiteY1458" fmla="*/ 1896906 h 2247885"/>
                <a:gd name="connsiteX1459" fmla="*/ 1412943 w 1621324"/>
                <a:gd name="connsiteY1459" fmla="*/ 1882142 h 2247885"/>
                <a:gd name="connsiteX1460" fmla="*/ 1413038 w 1621324"/>
                <a:gd name="connsiteY1460" fmla="*/ 1879665 h 2247885"/>
                <a:gd name="connsiteX1461" fmla="*/ 1413228 w 1621324"/>
                <a:gd name="connsiteY1461" fmla="*/ 1850328 h 2247885"/>
                <a:gd name="connsiteX1462" fmla="*/ 1414652 w 1621324"/>
                <a:gd name="connsiteY1462" fmla="*/ 1822611 h 2247885"/>
                <a:gd name="connsiteX1463" fmla="*/ 1414462 w 1621324"/>
                <a:gd name="connsiteY1463" fmla="*/ 1818229 h 2247885"/>
                <a:gd name="connsiteX1464" fmla="*/ 1415127 w 1621324"/>
                <a:gd name="connsiteY1464" fmla="*/ 1810228 h 2247885"/>
                <a:gd name="connsiteX1465" fmla="*/ 1415506 w 1621324"/>
                <a:gd name="connsiteY1465" fmla="*/ 1805942 h 2247885"/>
                <a:gd name="connsiteX1466" fmla="*/ 1415696 w 1621324"/>
                <a:gd name="connsiteY1466" fmla="*/ 1777653 h 2247885"/>
                <a:gd name="connsiteX1467" fmla="*/ 1414842 w 1621324"/>
                <a:gd name="connsiteY1467" fmla="*/ 1744887 h 2247885"/>
                <a:gd name="connsiteX1468" fmla="*/ 1414937 w 1621324"/>
                <a:gd name="connsiteY1468" fmla="*/ 1734409 h 2247885"/>
                <a:gd name="connsiteX1469" fmla="*/ 1413892 w 1621324"/>
                <a:gd name="connsiteY1469" fmla="*/ 1719074 h 2247885"/>
                <a:gd name="connsiteX1470" fmla="*/ 1412373 w 1621324"/>
                <a:gd name="connsiteY1470" fmla="*/ 1696309 h 2247885"/>
                <a:gd name="connsiteX1471" fmla="*/ 1411424 w 1621324"/>
                <a:gd name="connsiteY1471" fmla="*/ 1682879 h 2247885"/>
                <a:gd name="connsiteX1472" fmla="*/ 1409904 w 1621324"/>
                <a:gd name="connsiteY1472" fmla="*/ 1659066 h 2247885"/>
                <a:gd name="connsiteX1473" fmla="*/ 1409145 w 1621324"/>
                <a:gd name="connsiteY1473" fmla="*/ 1636302 h 2247885"/>
                <a:gd name="connsiteX1474" fmla="*/ 1416750 w 1621324"/>
                <a:gd name="connsiteY1474" fmla="*/ 1620300 h 2247885"/>
                <a:gd name="connsiteX1475" fmla="*/ 1420634 w 1621324"/>
                <a:gd name="connsiteY1475" fmla="*/ 1616395 h 2247885"/>
                <a:gd name="connsiteX1476" fmla="*/ 1423198 w 1621324"/>
                <a:gd name="connsiteY1476" fmla="*/ 1613823 h 2247885"/>
                <a:gd name="connsiteX1477" fmla="*/ 1434032 w 1621324"/>
                <a:gd name="connsiteY1477" fmla="*/ 1608012 h 2247885"/>
                <a:gd name="connsiteX1478" fmla="*/ 1438969 w 1621324"/>
                <a:gd name="connsiteY1478" fmla="*/ 1600964 h 2247885"/>
                <a:gd name="connsiteX1479" fmla="*/ 1439159 w 1621324"/>
                <a:gd name="connsiteY1479" fmla="*/ 1574865 h 2247885"/>
                <a:gd name="connsiteX1480" fmla="*/ 1440014 w 1621324"/>
                <a:gd name="connsiteY1480" fmla="*/ 1549053 h 2247885"/>
                <a:gd name="connsiteX1481" fmla="*/ 1440963 w 1621324"/>
                <a:gd name="connsiteY1481" fmla="*/ 1533717 h 2247885"/>
                <a:gd name="connsiteX1482" fmla="*/ 1441058 w 1621324"/>
                <a:gd name="connsiteY1482" fmla="*/ 1523335 h 2247885"/>
                <a:gd name="connsiteX1483" fmla="*/ 1443147 w 1621324"/>
                <a:gd name="connsiteY1483" fmla="*/ 1495713 h 2247885"/>
                <a:gd name="connsiteX1484" fmla="*/ 1443622 w 1621324"/>
                <a:gd name="connsiteY1484" fmla="*/ 1481520 h 2247885"/>
                <a:gd name="connsiteX1485" fmla="*/ 1444762 w 1621324"/>
                <a:gd name="connsiteY1485" fmla="*/ 1458756 h 2247885"/>
                <a:gd name="connsiteX1486" fmla="*/ 1444857 w 1621324"/>
                <a:gd name="connsiteY1486" fmla="*/ 1456279 h 2247885"/>
                <a:gd name="connsiteX1487" fmla="*/ 1447515 w 1621324"/>
                <a:gd name="connsiteY1487" fmla="*/ 1422370 h 2247885"/>
                <a:gd name="connsiteX1488" fmla="*/ 1457390 w 1621324"/>
                <a:gd name="connsiteY1488" fmla="*/ 1406940 h 2247885"/>
                <a:gd name="connsiteX1489" fmla="*/ 1462898 w 1621324"/>
                <a:gd name="connsiteY1489" fmla="*/ 1404368 h 2247885"/>
                <a:gd name="connsiteX1490" fmla="*/ 1479894 w 1621324"/>
                <a:gd name="connsiteY1490" fmla="*/ 1395700 h 2247885"/>
                <a:gd name="connsiteX1491" fmla="*/ 1488440 w 1621324"/>
                <a:gd name="connsiteY1491" fmla="*/ 1392652 h 2247885"/>
                <a:gd name="connsiteX1492" fmla="*/ 1513137 w 1621324"/>
                <a:gd name="connsiteY1492" fmla="*/ 1382937 h 2247885"/>
                <a:gd name="connsiteX1493" fmla="*/ 1526621 w 1621324"/>
                <a:gd name="connsiteY1493" fmla="*/ 1378555 h 2247885"/>
                <a:gd name="connsiteX1494" fmla="*/ 1536496 w 1621324"/>
                <a:gd name="connsiteY1494" fmla="*/ 1375031 h 2247885"/>
                <a:gd name="connsiteX1495" fmla="*/ 1558145 w 1621324"/>
                <a:gd name="connsiteY1495" fmla="*/ 1366173 h 2247885"/>
                <a:gd name="connsiteX1496" fmla="*/ 1574762 w 1621324"/>
                <a:gd name="connsiteY1496" fmla="*/ 1358362 h 2247885"/>
                <a:gd name="connsiteX1497" fmla="*/ 1589670 w 1621324"/>
                <a:gd name="connsiteY1497" fmla="*/ 1353219 h 2247885"/>
                <a:gd name="connsiteX1498" fmla="*/ 1591759 w 1621324"/>
                <a:gd name="connsiteY1498" fmla="*/ 1351980 h 2247885"/>
                <a:gd name="connsiteX1499" fmla="*/ 1599260 w 1621324"/>
                <a:gd name="connsiteY1499" fmla="*/ 1347790 h 2247885"/>
                <a:gd name="connsiteX1500" fmla="*/ 1602868 w 1621324"/>
                <a:gd name="connsiteY1500" fmla="*/ 1340170 h 2247885"/>
                <a:gd name="connsiteX1501" fmla="*/ 1594702 w 1621324"/>
                <a:gd name="connsiteY1501" fmla="*/ 1311785 h 2247885"/>
                <a:gd name="connsiteX1502" fmla="*/ 1590524 w 1621324"/>
                <a:gd name="connsiteY1502" fmla="*/ 1299498 h 2247885"/>
                <a:gd name="connsiteX1503" fmla="*/ 1586156 w 1621324"/>
                <a:gd name="connsiteY1503" fmla="*/ 1284162 h 2247885"/>
                <a:gd name="connsiteX1504" fmla="*/ 1576661 w 1621324"/>
                <a:gd name="connsiteY1504" fmla="*/ 1250253 h 2247885"/>
                <a:gd name="connsiteX1505" fmla="*/ 1567261 w 1621324"/>
                <a:gd name="connsiteY1505" fmla="*/ 1210629 h 2247885"/>
                <a:gd name="connsiteX1506" fmla="*/ 1561089 w 1621324"/>
                <a:gd name="connsiteY1506" fmla="*/ 1186150 h 2247885"/>
                <a:gd name="connsiteX1507" fmla="*/ 1555107 w 1621324"/>
                <a:gd name="connsiteY1507" fmla="*/ 1162909 h 2247885"/>
                <a:gd name="connsiteX1508" fmla="*/ 1546086 w 1621324"/>
                <a:gd name="connsiteY1508" fmla="*/ 1130715 h 2247885"/>
                <a:gd name="connsiteX1509" fmla="*/ 1542953 w 1621324"/>
                <a:gd name="connsiteY1509" fmla="*/ 1115570 h 2247885"/>
                <a:gd name="connsiteX1510" fmla="*/ 1535926 w 1621324"/>
                <a:gd name="connsiteY1510" fmla="*/ 1090614 h 2247885"/>
                <a:gd name="connsiteX1511" fmla="*/ 1531653 w 1621324"/>
                <a:gd name="connsiteY1511" fmla="*/ 1070612 h 2247885"/>
                <a:gd name="connsiteX1512" fmla="*/ 1527096 w 1621324"/>
                <a:gd name="connsiteY1512" fmla="*/ 1052133 h 2247885"/>
                <a:gd name="connsiteX1513" fmla="*/ 1520439 w 1621324"/>
                <a:gd name="connsiteY1513" fmla="*/ 1020987 h 2247885"/>
                <a:gd name="connsiteX1514" fmla="*/ 1518170 w 1621324"/>
                <a:gd name="connsiteY1514" fmla="*/ 1011366 h 2247885"/>
                <a:gd name="connsiteX1515" fmla="*/ 1511514 w 1621324"/>
                <a:gd name="connsiteY1515" fmla="*/ 981172 h 2247885"/>
                <a:gd name="connsiteX1516" fmla="*/ 1506006 w 1621324"/>
                <a:gd name="connsiteY1516" fmla="*/ 958884 h 2247885"/>
                <a:gd name="connsiteX1517" fmla="*/ 1500689 w 1621324"/>
                <a:gd name="connsiteY1517" fmla="*/ 937357 h 2247885"/>
                <a:gd name="connsiteX1518" fmla="*/ 1500024 w 1621324"/>
                <a:gd name="connsiteY1518" fmla="*/ 933642 h 2247885"/>
                <a:gd name="connsiteX1519" fmla="*/ 1497745 w 1621324"/>
                <a:gd name="connsiteY1519" fmla="*/ 922784 h 2247885"/>
                <a:gd name="connsiteX1520" fmla="*/ 1493757 w 1621324"/>
                <a:gd name="connsiteY1520" fmla="*/ 905925 h 2247885"/>
                <a:gd name="connsiteX1521" fmla="*/ 1492618 w 1621324"/>
                <a:gd name="connsiteY1521" fmla="*/ 901067 h 2247885"/>
                <a:gd name="connsiteX1522" fmla="*/ 1488155 w 1621324"/>
                <a:gd name="connsiteY1522" fmla="*/ 886303 h 2247885"/>
                <a:gd name="connsiteX1523" fmla="*/ 1483882 w 1621324"/>
                <a:gd name="connsiteY1523" fmla="*/ 868872 h 2247885"/>
                <a:gd name="connsiteX1524" fmla="*/ 1481414 w 1621324"/>
                <a:gd name="connsiteY1524" fmla="*/ 860586 h 2247885"/>
                <a:gd name="connsiteX1525" fmla="*/ 1474862 w 1621324"/>
                <a:gd name="connsiteY1525" fmla="*/ 834771 h 2247885"/>
                <a:gd name="connsiteX1526" fmla="*/ 1466886 w 1621324"/>
                <a:gd name="connsiteY1526" fmla="*/ 805529 h 2247885"/>
                <a:gd name="connsiteX1527" fmla="*/ 1457960 w 1621324"/>
                <a:gd name="connsiteY1527" fmla="*/ 768858 h 2247885"/>
                <a:gd name="connsiteX1528" fmla="*/ 1454067 w 1621324"/>
                <a:gd name="connsiteY1528" fmla="*/ 753905 h 2247885"/>
                <a:gd name="connsiteX1529" fmla="*/ 1445426 w 1621324"/>
                <a:gd name="connsiteY1529" fmla="*/ 722853 h 2247885"/>
                <a:gd name="connsiteX1530" fmla="*/ 1440394 w 1621324"/>
                <a:gd name="connsiteY1530" fmla="*/ 703613 h 2247885"/>
                <a:gd name="connsiteX1531" fmla="*/ 1435171 w 1621324"/>
                <a:gd name="connsiteY1531" fmla="*/ 683896 h 2247885"/>
                <a:gd name="connsiteX1532" fmla="*/ 1427660 w 1621324"/>
                <a:gd name="connsiteY1532" fmla="*/ 659036 h 2247885"/>
                <a:gd name="connsiteX1533" fmla="*/ 1420349 w 1621324"/>
                <a:gd name="connsiteY1533" fmla="*/ 634080 h 2247885"/>
                <a:gd name="connsiteX1534" fmla="*/ 1411139 w 1621324"/>
                <a:gd name="connsiteY1534" fmla="*/ 601886 h 2247885"/>
                <a:gd name="connsiteX1535" fmla="*/ 1405157 w 1621324"/>
                <a:gd name="connsiteY1535" fmla="*/ 581026 h 2247885"/>
                <a:gd name="connsiteX1536" fmla="*/ 1395566 w 1621324"/>
                <a:gd name="connsiteY1536" fmla="*/ 544450 h 2247885"/>
                <a:gd name="connsiteX1537" fmla="*/ 1388540 w 1621324"/>
                <a:gd name="connsiteY1537" fmla="*/ 520828 h 2247885"/>
                <a:gd name="connsiteX1538" fmla="*/ 1377525 w 1621324"/>
                <a:gd name="connsiteY1538" fmla="*/ 480156 h 2247885"/>
                <a:gd name="connsiteX1539" fmla="*/ 1365181 w 1621324"/>
                <a:gd name="connsiteY1539" fmla="*/ 435960 h 2247885"/>
                <a:gd name="connsiteX1540" fmla="*/ 1354262 w 1621324"/>
                <a:gd name="connsiteY1540" fmla="*/ 395765 h 2247885"/>
                <a:gd name="connsiteX1541" fmla="*/ 1342962 w 1621324"/>
                <a:gd name="connsiteY1541" fmla="*/ 353188 h 2247885"/>
                <a:gd name="connsiteX1542" fmla="*/ 1326811 w 1621324"/>
                <a:gd name="connsiteY1542" fmla="*/ 297086 h 2247885"/>
                <a:gd name="connsiteX1543" fmla="*/ 1320639 w 1621324"/>
                <a:gd name="connsiteY1543" fmla="*/ 274988 h 2247885"/>
                <a:gd name="connsiteX1544" fmla="*/ 1313042 w 1621324"/>
                <a:gd name="connsiteY1544" fmla="*/ 252604 h 2247885"/>
                <a:gd name="connsiteX1545" fmla="*/ 1302787 w 1621324"/>
                <a:gd name="connsiteY1545" fmla="*/ 222029 h 2247885"/>
                <a:gd name="connsiteX1546" fmla="*/ 1295286 w 1621324"/>
                <a:gd name="connsiteY1546" fmla="*/ 201645 h 2247885"/>
                <a:gd name="connsiteX1547" fmla="*/ 1287310 w 1621324"/>
                <a:gd name="connsiteY1547" fmla="*/ 180785 h 2247885"/>
                <a:gd name="connsiteX1548" fmla="*/ 1286835 w 1621324"/>
                <a:gd name="connsiteY1548" fmla="*/ 176975 h 2247885"/>
                <a:gd name="connsiteX1549" fmla="*/ 1295666 w 1621324"/>
                <a:gd name="connsiteY1549" fmla="*/ 189929 h 2247885"/>
                <a:gd name="connsiteX1550" fmla="*/ 1296141 w 1621324"/>
                <a:gd name="connsiteY1550" fmla="*/ 191453 h 2247885"/>
                <a:gd name="connsiteX1551" fmla="*/ 1300414 w 1621324"/>
                <a:gd name="connsiteY1551" fmla="*/ 199645 h 2247885"/>
                <a:gd name="connsiteX1552" fmla="*/ 1304307 w 1621324"/>
                <a:gd name="connsiteY1552" fmla="*/ 207646 h 2247885"/>
                <a:gd name="connsiteX1553" fmla="*/ 1306206 w 1621324"/>
                <a:gd name="connsiteY1553" fmla="*/ 212504 h 2247885"/>
                <a:gd name="connsiteX1554" fmla="*/ 1311618 w 1621324"/>
                <a:gd name="connsiteY1554" fmla="*/ 219838 h 2247885"/>
                <a:gd name="connsiteX1555" fmla="*/ 1312378 w 1621324"/>
                <a:gd name="connsiteY1555" fmla="*/ 226505 h 2247885"/>
                <a:gd name="connsiteX1556" fmla="*/ 1316081 w 1621324"/>
                <a:gd name="connsiteY1556" fmla="*/ 230315 h 2247885"/>
                <a:gd name="connsiteX1557" fmla="*/ 1320639 w 1621324"/>
                <a:gd name="connsiteY1557" fmla="*/ 240888 h 2247885"/>
                <a:gd name="connsiteX1558" fmla="*/ 1325101 w 1621324"/>
                <a:gd name="connsiteY1558" fmla="*/ 254795 h 2247885"/>
                <a:gd name="connsiteX1559" fmla="*/ 1325196 w 1621324"/>
                <a:gd name="connsiteY1559" fmla="*/ 254890 h 2247885"/>
                <a:gd name="connsiteX1560" fmla="*/ 1325196 w 1621324"/>
                <a:gd name="connsiteY1560" fmla="*/ 254985 h 2247885"/>
                <a:gd name="connsiteX1561" fmla="*/ 1325101 w 1621324"/>
                <a:gd name="connsiteY1561" fmla="*/ 262700 h 2247885"/>
                <a:gd name="connsiteX1562" fmla="*/ 1328805 w 1621324"/>
                <a:gd name="connsiteY1562" fmla="*/ 263177 h 2247885"/>
                <a:gd name="connsiteX1563" fmla="*/ 1329564 w 1621324"/>
                <a:gd name="connsiteY1563" fmla="*/ 265463 h 2247885"/>
                <a:gd name="connsiteX1564" fmla="*/ 1335072 w 1621324"/>
                <a:gd name="connsiteY1564" fmla="*/ 282322 h 2247885"/>
                <a:gd name="connsiteX1565" fmla="*/ 1334882 w 1621324"/>
                <a:gd name="connsiteY1565" fmla="*/ 282131 h 2247885"/>
                <a:gd name="connsiteX1566" fmla="*/ 1337066 w 1621324"/>
                <a:gd name="connsiteY1566" fmla="*/ 289180 h 2247885"/>
                <a:gd name="connsiteX1567" fmla="*/ 1343522 w 1621324"/>
                <a:gd name="connsiteY1567" fmla="*/ 309087 h 2247885"/>
                <a:gd name="connsiteX1568" fmla="*/ 1345991 w 1621324"/>
                <a:gd name="connsiteY1568" fmla="*/ 316612 h 2247885"/>
                <a:gd name="connsiteX1569" fmla="*/ 1352923 w 1621324"/>
                <a:gd name="connsiteY1569" fmla="*/ 341663 h 2247885"/>
                <a:gd name="connsiteX1570" fmla="*/ 1356341 w 1621324"/>
                <a:gd name="connsiteY1570" fmla="*/ 352331 h 2247885"/>
                <a:gd name="connsiteX1571" fmla="*/ 1360519 w 1621324"/>
                <a:gd name="connsiteY1571" fmla="*/ 367856 h 2247885"/>
                <a:gd name="connsiteX1572" fmla="*/ 1367736 w 1621324"/>
                <a:gd name="connsiteY1572" fmla="*/ 393479 h 2247885"/>
                <a:gd name="connsiteX1573" fmla="*/ 1375626 w 1621324"/>
                <a:gd name="connsiteY1573" fmla="*/ 421482 h 2247885"/>
                <a:gd name="connsiteX1574" fmla="*/ 1386736 w 1621324"/>
                <a:gd name="connsiteY1574" fmla="*/ 459677 h 2247885"/>
                <a:gd name="connsiteX1575" fmla="*/ 1395851 w 1621324"/>
                <a:gd name="connsiteY1575" fmla="*/ 492634 h 2247885"/>
                <a:gd name="connsiteX1576" fmla="*/ 1404967 w 1621324"/>
                <a:gd name="connsiteY1576" fmla="*/ 524924 h 2247885"/>
                <a:gd name="connsiteX1577" fmla="*/ 1409809 w 1621324"/>
                <a:gd name="connsiteY1577" fmla="*/ 541592 h 2247885"/>
                <a:gd name="connsiteX1578" fmla="*/ 1417690 w 1621324"/>
                <a:gd name="connsiteY1578" fmla="*/ 568453 h 2247885"/>
                <a:gd name="connsiteX1579" fmla="*/ 1425002 w 1621324"/>
                <a:gd name="connsiteY1579" fmla="*/ 594551 h 2247885"/>
                <a:gd name="connsiteX1580" fmla="*/ 1432598 w 1621324"/>
                <a:gd name="connsiteY1580" fmla="*/ 620650 h 2247885"/>
                <a:gd name="connsiteX1581" fmla="*/ 1437346 w 1621324"/>
                <a:gd name="connsiteY1581" fmla="*/ 637319 h 2247885"/>
                <a:gd name="connsiteX1582" fmla="*/ 1442948 w 1621324"/>
                <a:gd name="connsiteY1582" fmla="*/ 655035 h 2247885"/>
                <a:gd name="connsiteX1583" fmla="*/ 1451313 w 1621324"/>
                <a:gd name="connsiteY1583" fmla="*/ 684944 h 2247885"/>
                <a:gd name="connsiteX1584" fmla="*/ 1461094 w 1621324"/>
                <a:gd name="connsiteY1584" fmla="*/ 717615 h 2247885"/>
                <a:gd name="connsiteX1585" fmla="*/ 1465461 w 1621324"/>
                <a:gd name="connsiteY1585" fmla="*/ 735618 h 2247885"/>
                <a:gd name="connsiteX1586" fmla="*/ 1468975 w 1621324"/>
                <a:gd name="connsiteY1586" fmla="*/ 748857 h 2247885"/>
                <a:gd name="connsiteX1587" fmla="*/ 1471254 w 1621324"/>
                <a:gd name="connsiteY1587" fmla="*/ 756477 h 2247885"/>
                <a:gd name="connsiteX1588" fmla="*/ 1474672 w 1621324"/>
                <a:gd name="connsiteY1588" fmla="*/ 770860 h 2247885"/>
                <a:gd name="connsiteX1589" fmla="*/ 1482648 w 1621324"/>
                <a:gd name="connsiteY1589" fmla="*/ 799340 h 2247885"/>
                <a:gd name="connsiteX1590" fmla="*/ 1487111 w 1621324"/>
                <a:gd name="connsiteY1590" fmla="*/ 818009 h 2247885"/>
                <a:gd name="connsiteX1591" fmla="*/ 1492333 w 1621324"/>
                <a:gd name="connsiteY1591" fmla="*/ 836868 h 2247885"/>
                <a:gd name="connsiteX1592" fmla="*/ 1502208 w 1621324"/>
                <a:gd name="connsiteY1592" fmla="*/ 874016 h 2247885"/>
                <a:gd name="connsiteX1593" fmla="*/ 1507431 w 1621324"/>
                <a:gd name="connsiteY1593" fmla="*/ 893161 h 2247885"/>
                <a:gd name="connsiteX1594" fmla="*/ 1512938 w 1621324"/>
                <a:gd name="connsiteY1594" fmla="*/ 914688 h 2247885"/>
                <a:gd name="connsiteX1595" fmla="*/ 1519300 w 1621324"/>
                <a:gd name="connsiteY1595" fmla="*/ 938595 h 2247885"/>
                <a:gd name="connsiteX1596" fmla="*/ 1528225 w 1621324"/>
                <a:gd name="connsiteY1596" fmla="*/ 977838 h 2247885"/>
                <a:gd name="connsiteX1597" fmla="*/ 1543333 w 1621324"/>
                <a:gd name="connsiteY1597" fmla="*/ 1042227 h 2247885"/>
                <a:gd name="connsiteX1598" fmla="*/ 1546276 w 1621324"/>
                <a:gd name="connsiteY1598" fmla="*/ 1054896 h 2247885"/>
                <a:gd name="connsiteX1599" fmla="*/ 1549125 w 1621324"/>
                <a:gd name="connsiteY1599" fmla="*/ 1070136 h 2247885"/>
                <a:gd name="connsiteX1600" fmla="*/ 1555866 w 1621324"/>
                <a:gd name="connsiteY1600" fmla="*/ 1097091 h 2247885"/>
                <a:gd name="connsiteX1601" fmla="*/ 1564317 w 1621324"/>
                <a:gd name="connsiteY1601" fmla="*/ 1128619 h 2247885"/>
                <a:gd name="connsiteX1602" fmla="*/ 1568210 w 1621324"/>
                <a:gd name="connsiteY1602" fmla="*/ 1142240 h 2247885"/>
                <a:gd name="connsiteX1603" fmla="*/ 1574952 w 1621324"/>
                <a:gd name="connsiteY1603" fmla="*/ 1171005 h 2247885"/>
                <a:gd name="connsiteX1604" fmla="*/ 1585112 w 1621324"/>
                <a:gd name="connsiteY1604" fmla="*/ 1209867 h 2247885"/>
                <a:gd name="connsiteX1605" fmla="*/ 1587961 w 1621324"/>
                <a:gd name="connsiteY1605" fmla="*/ 1221202 h 2247885"/>
                <a:gd name="connsiteX1606" fmla="*/ 1594512 w 1621324"/>
                <a:gd name="connsiteY1606" fmla="*/ 1248253 h 2247885"/>
                <a:gd name="connsiteX1607" fmla="*/ 1602204 w 1621324"/>
                <a:gd name="connsiteY1607" fmla="*/ 1275495 h 2247885"/>
                <a:gd name="connsiteX1608" fmla="*/ 1608565 w 1621324"/>
                <a:gd name="connsiteY1608" fmla="*/ 1298736 h 2247885"/>
                <a:gd name="connsiteX1609" fmla="*/ 1614642 w 1621324"/>
                <a:gd name="connsiteY1609" fmla="*/ 1318738 h 2247885"/>
                <a:gd name="connsiteX1610" fmla="*/ 1620625 w 1621324"/>
                <a:gd name="connsiteY1610" fmla="*/ 1341503 h 2247885"/>
                <a:gd name="connsiteX1611" fmla="*/ 1613598 w 1621324"/>
                <a:gd name="connsiteY1611" fmla="*/ 1359315 h 2247885"/>
                <a:gd name="connsiteX1612" fmla="*/ 1613598 w 1621324"/>
                <a:gd name="connsiteY1612" fmla="*/ 1359315 h 2247885"/>
                <a:gd name="connsiteX1613" fmla="*/ 1613608 w 1621324"/>
                <a:gd name="connsiteY1613" fmla="*/ 1359315 h 2247885"/>
                <a:gd name="connsiteX1614" fmla="*/ 917049 w 1621324"/>
                <a:gd name="connsiteY1614" fmla="*/ 1902725 h 2247885"/>
                <a:gd name="connsiteX1615" fmla="*/ 920278 w 1621324"/>
                <a:gd name="connsiteY1615" fmla="*/ 1899296 h 2247885"/>
                <a:gd name="connsiteX1616" fmla="*/ 935470 w 1621324"/>
                <a:gd name="connsiteY1616" fmla="*/ 1881485 h 2247885"/>
                <a:gd name="connsiteX1617" fmla="*/ 953511 w 1621324"/>
                <a:gd name="connsiteY1617" fmla="*/ 1860435 h 2247885"/>
                <a:gd name="connsiteX1618" fmla="*/ 976300 w 1621324"/>
                <a:gd name="connsiteY1618" fmla="*/ 1830526 h 2247885"/>
                <a:gd name="connsiteX1619" fmla="*/ 988274 w 1621324"/>
                <a:gd name="connsiteY1619" fmla="*/ 1817572 h 2247885"/>
                <a:gd name="connsiteX1620" fmla="*/ 1001567 w 1621324"/>
                <a:gd name="connsiteY1620" fmla="*/ 1804713 h 2247885"/>
                <a:gd name="connsiteX1621" fmla="*/ 1014386 w 1621324"/>
                <a:gd name="connsiteY1621" fmla="*/ 1793760 h 2247885"/>
                <a:gd name="connsiteX1622" fmla="*/ 1019798 w 1621324"/>
                <a:gd name="connsiteY1622" fmla="*/ 1788711 h 2247885"/>
                <a:gd name="connsiteX1623" fmla="*/ 1050088 w 1621324"/>
                <a:gd name="connsiteY1623" fmla="*/ 1762613 h 2247885"/>
                <a:gd name="connsiteX1624" fmla="*/ 1055785 w 1621324"/>
                <a:gd name="connsiteY1624" fmla="*/ 1756898 h 2247885"/>
                <a:gd name="connsiteX1625" fmla="*/ 1070123 w 1621324"/>
                <a:gd name="connsiteY1625" fmla="*/ 1744420 h 2247885"/>
                <a:gd name="connsiteX1626" fmla="*/ 1076210 w 1621324"/>
                <a:gd name="connsiteY1626" fmla="*/ 1738324 h 2247885"/>
                <a:gd name="connsiteX1627" fmla="*/ 1095865 w 1621324"/>
                <a:gd name="connsiteY1627" fmla="*/ 1722512 h 2247885"/>
                <a:gd name="connsiteX1628" fmla="*/ 1096815 w 1621324"/>
                <a:gd name="connsiteY1628" fmla="*/ 1721750 h 2247885"/>
                <a:gd name="connsiteX1629" fmla="*/ 1114666 w 1621324"/>
                <a:gd name="connsiteY1629" fmla="*/ 1705939 h 2247885"/>
                <a:gd name="connsiteX1630" fmla="*/ 1125871 w 1621324"/>
                <a:gd name="connsiteY1630" fmla="*/ 1694795 h 2247885"/>
                <a:gd name="connsiteX1631" fmla="*/ 1147330 w 1621324"/>
                <a:gd name="connsiteY1631" fmla="*/ 1673649 h 2247885"/>
                <a:gd name="connsiteX1632" fmla="*/ 1157585 w 1621324"/>
                <a:gd name="connsiteY1632" fmla="*/ 1664696 h 2247885"/>
                <a:gd name="connsiteX1633" fmla="*/ 1159769 w 1621324"/>
                <a:gd name="connsiteY1633" fmla="*/ 1663648 h 2247885"/>
                <a:gd name="connsiteX1634" fmla="*/ 1158914 w 1621324"/>
                <a:gd name="connsiteY1634" fmla="*/ 1662219 h 2247885"/>
                <a:gd name="connsiteX1635" fmla="*/ 1154736 w 1621324"/>
                <a:gd name="connsiteY1635" fmla="*/ 1663077 h 2247885"/>
                <a:gd name="connsiteX1636" fmla="*/ 1125491 w 1621324"/>
                <a:gd name="connsiteY1636" fmla="*/ 1681269 h 2247885"/>
                <a:gd name="connsiteX1637" fmla="*/ 1095770 w 1621324"/>
                <a:gd name="connsiteY1637" fmla="*/ 1701272 h 2247885"/>
                <a:gd name="connsiteX1638" fmla="*/ 1064236 w 1621324"/>
                <a:gd name="connsiteY1638" fmla="*/ 1724036 h 2247885"/>
                <a:gd name="connsiteX1639" fmla="*/ 1027869 w 1621324"/>
                <a:gd name="connsiteY1639" fmla="*/ 1750421 h 2247885"/>
                <a:gd name="connsiteX1640" fmla="*/ 981333 w 1621324"/>
                <a:gd name="connsiteY1640" fmla="*/ 1786330 h 2247885"/>
                <a:gd name="connsiteX1641" fmla="*/ 946200 w 1621324"/>
                <a:gd name="connsiteY1641" fmla="*/ 1829193 h 2247885"/>
                <a:gd name="connsiteX1642" fmla="*/ 932717 w 1621324"/>
                <a:gd name="connsiteY1642" fmla="*/ 1852148 h 2247885"/>
                <a:gd name="connsiteX1643" fmla="*/ 918474 w 1621324"/>
                <a:gd name="connsiteY1643" fmla="*/ 1888724 h 2247885"/>
                <a:gd name="connsiteX1644" fmla="*/ 917049 w 1621324"/>
                <a:gd name="connsiteY1644" fmla="*/ 1902725 h 2247885"/>
                <a:gd name="connsiteX1645" fmla="*/ 917049 w 1621324"/>
                <a:gd name="connsiteY1645" fmla="*/ 1902725 h 2247885"/>
                <a:gd name="connsiteX1646" fmla="*/ 926165 w 1621324"/>
                <a:gd name="connsiteY1646" fmla="*/ 1322643 h 2247885"/>
                <a:gd name="connsiteX1647" fmla="*/ 935185 w 1621324"/>
                <a:gd name="connsiteY1647" fmla="*/ 1329216 h 2247885"/>
                <a:gd name="connsiteX1648" fmla="*/ 941072 w 1621324"/>
                <a:gd name="connsiteY1648" fmla="*/ 1349885 h 2247885"/>
                <a:gd name="connsiteX1649" fmla="*/ 948004 w 1621324"/>
                <a:gd name="connsiteY1649" fmla="*/ 1362363 h 2247885"/>
                <a:gd name="connsiteX1650" fmla="*/ 958069 w 1621324"/>
                <a:gd name="connsiteY1650" fmla="*/ 1371316 h 2247885"/>
                <a:gd name="connsiteX1651" fmla="*/ 960642 w 1621324"/>
                <a:gd name="connsiteY1651" fmla="*/ 1373888 h 2247885"/>
                <a:gd name="connsiteX1652" fmla="*/ 965580 w 1621324"/>
                <a:gd name="connsiteY1652" fmla="*/ 1380555 h 2247885"/>
                <a:gd name="connsiteX1653" fmla="*/ 966339 w 1621324"/>
                <a:gd name="connsiteY1653" fmla="*/ 1382746 h 2247885"/>
                <a:gd name="connsiteX1654" fmla="*/ 970233 w 1621324"/>
                <a:gd name="connsiteY1654" fmla="*/ 1387223 h 2247885"/>
                <a:gd name="connsiteX1655" fmla="*/ 972037 w 1621324"/>
                <a:gd name="connsiteY1655" fmla="*/ 1388747 h 2247885"/>
                <a:gd name="connsiteX1656" fmla="*/ 992642 w 1621324"/>
                <a:gd name="connsiteY1656" fmla="*/ 1417227 h 2247885"/>
                <a:gd name="connsiteX1657" fmla="*/ 1008879 w 1621324"/>
                <a:gd name="connsiteY1657" fmla="*/ 1435800 h 2247885"/>
                <a:gd name="connsiteX1658" fmla="*/ 1021507 w 1621324"/>
                <a:gd name="connsiteY1658" fmla="*/ 1448278 h 2247885"/>
                <a:gd name="connsiteX1659" fmla="*/ 1042207 w 1621324"/>
                <a:gd name="connsiteY1659" fmla="*/ 1461804 h 2247885"/>
                <a:gd name="connsiteX1660" fmla="*/ 1062537 w 1621324"/>
                <a:gd name="connsiteY1660" fmla="*/ 1470471 h 2247885"/>
                <a:gd name="connsiteX1661" fmla="*/ 1066715 w 1621324"/>
                <a:gd name="connsiteY1661" fmla="*/ 1471519 h 2247885"/>
                <a:gd name="connsiteX1662" fmla="*/ 1073266 w 1621324"/>
                <a:gd name="connsiteY1662" fmla="*/ 1473043 h 2247885"/>
                <a:gd name="connsiteX1663" fmla="*/ 1077444 w 1621324"/>
                <a:gd name="connsiteY1663" fmla="*/ 1473805 h 2247885"/>
                <a:gd name="connsiteX1664" fmla="*/ 1097669 w 1621324"/>
                <a:gd name="connsiteY1664" fmla="*/ 1472662 h 2247885"/>
                <a:gd name="connsiteX1665" fmla="*/ 1101942 w 1621324"/>
                <a:gd name="connsiteY1665" fmla="*/ 1470567 h 2247885"/>
                <a:gd name="connsiteX1666" fmla="*/ 1114761 w 1621324"/>
                <a:gd name="connsiteY1666" fmla="*/ 1465137 h 2247885"/>
                <a:gd name="connsiteX1667" fmla="*/ 1136220 w 1621324"/>
                <a:gd name="connsiteY1667" fmla="*/ 1449802 h 2247885"/>
                <a:gd name="connsiteX1668" fmla="*/ 1154546 w 1621324"/>
                <a:gd name="connsiteY1668" fmla="*/ 1425418 h 2247885"/>
                <a:gd name="connsiteX1669" fmla="*/ 1158914 w 1621324"/>
                <a:gd name="connsiteY1669" fmla="*/ 1413893 h 2247885"/>
                <a:gd name="connsiteX1670" fmla="*/ 1159389 w 1621324"/>
                <a:gd name="connsiteY1670" fmla="*/ 1407225 h 2247885"/>
                <a:gd name="connsiteX1671" fmla="*/ 1143627 w 1621324"/>
                <a:gd name="connsiteY1671" fmla="*/ 1370173 h 2247885"/>
                <a:gd name="connsiteX1672" fmla="*/ 1129479 w 1621324"/>
                <a:gd name="connsiteY1672" fmla="*/ 1358457 h 2247885"/>
                <a:gd name="connsiteX1673" fmla="*/ 1118559 w 1621324"/>
                <a:gd name="connsiteY1673" fmla="*/ 1352647 h 2247885"/>
                <a:gd name="connsiteX1674" fmla="*/ 1083512 w 1621324"/>
                <a:gd name="connsiteY1674" fmla="*/ 1341312 h 2247885"/>
                <a:gd name="connsiteX1675" fmla="*/ 1061862 w 1621324"/>
                <a:gd name="connsiteY1675" fmla="*/ 1336359 h 2247885"/>
                <a:gd name="connsiteX1676" fmla="*/ 1026920 w 1621324"/>
                <a:gd name="connsiteY1676" fmla="*/ 1321596 h 2247885"/>
                <a:gd name="connsiteX1677" fmla="*/ 1008499 w 1621324"/>
                <a:gd name="connsiteY1677" fmla="*/ 1305213 h 2247885"/>
                <a:gd name="connsiteX1678" fmla="*/ 995870 w 1621324"/>
                <a:gd name="connsiteY1678" fmla="*/ 1284829 h 2247885"/>
                <a:gd name="connsiteX1679" fmla="*/ 989973 w 1621324"/>
                <a:gd name="connsiteY1679" fmla="*/ 1266636 h 2247885"/>
                <a:gd name="connsiteX1680" fmla="*/ 981807 w 1621324"/>
                <a:gd name="connsiteY1680" fmla="*/ 1221583 h 2247885"/>
                <a:gd name="connsiteX1681" fmla="*/ 975825 w 1621324"/>
                <a:gd name="connsiteY1681" fmla="*/ 1188912 h 2247885"/>
                <a:gd name="connsiteX1682" fmla="*/ 972597 w 1621324"/>
                <a:gd name="connsiteY1682" fmla="*/ 1177006 h 2247885"/>
                <a:gd name="connsiteX1683" fmla="*/ 969938 w 1621324"/>
                <a:gd name="connsiteY1683" fmla="*/ 1167386 h 2247885"/>
                <a:gd name="connsiteX1684" fmla="*/ 966710 w 1621324"/>
                <a:gd name="connsiteY1684" fmla="*/ 1159385 h 2247885"/>
                <a:gd name="connsiteX1685" fmla="*/ 959873 w 1621324"/>
                <a:gd name="connsiteY1685" fmla="*/ 1143574 h 2247885"/>
                <a:gd name="connsiteX1686" fmla="*/ 953321 w 1621324"/>
                <a:gd name="connsiteY1686" fmla="*/ 1133858 h 2247885"/>
                <a:gd name="connsiteX1687" fmla="*/ 942022 w 1621324"/>
                <a:gd name="connsiteY1687" fmla="*/ 1121666 h 2247885"/>
                <a:gd name="connsiteX1688" fmla="*/ 927494 w 1621324"/>
                <a:gd name="connsiteY1688" fmla="*/ 1124809 h 2247885"/>
                <a:gd name="connsiteX1689" fmla="*/ 917144 w 1621324"/>
                <a:gd name="connsiteY1689" fmla="*/ 1148622 h 2247885"/>
                <a:gd name="connsiteX1690" fmla="*/ 914201 w 1621324"/>
                <a:gd name="connsiteY1690" fmla="*/ 1158623 h 2247885"/>
                <a:gd name="connsiteX1691" fmla="*/ 910497 w 1621324"/>
                <a:gd name="connsiteY1691" fmla="*/ 1178625 h 2247885"/>
                <a:gd name="connsiteX1692" fmla="*/ 906984 w 1621324"/>
                <a:gd name="connsiteY1692" fmla="*/ 1205676 h 2247885"/>
                <a:gd name="connsiteX1693" fmla="*/ 905655 w 1621324"/>
                <a:gd name="connsiteY1693" fmla="*/ 1218535 h 2247885"/>
                <a:gd name="connsiteX1694" fmla="*/ 897204 w 1621324"/>
                <a:gd name="connsiteY1694" fmla="*/ 1237776 h 2247885"/>
                <a:gd name="connsiteX1695" fmla="*/ 882572 w 1621324"/>
                <a:gd name="connsiteY1695" fmla="*/ 1243205 h 2247885"/>
                <a:gd name="connsiteX1696" fmla="*/ 862632 w 1621324"/>
                <a:gd name="connsiteY1696" fmla="*/ 1239966 h 2247885"/>
                <a:gd name="connsiteX1697" fmla="*/ 850003 w 1621324"/>
                <a:gd name="connsiteY1697" fmla="*/ 1237204 h 2247885"/>
                <a:gd name="connsiteX1698" fmla="*/ 829398 w 1621324"/>
                <a:gd name="connsiteY1698" fmla="*/ 1233108 h 2247885"/>
                <a:gd name="connsiteX1699" fmla="*/ 790277 w 1621324"/>
                <a:gd name="connsiteY1699" fmla="*/ 1227965 h 2247885"/>
                <a:gd name="connsiteX1700" fmla="*/ 740512 w 1621324"/>
                <a:gd name="connsiteY1700" fmla="*/ 1229679 h 2247885"/>
                <a:gd name="connsiteX1701" fmla="*/ 709462 w 1621324"/>
                <a:gd name="connsiteY1701" fmla="*/ 1237299 h 2247885"/>
                <a:gd name="connsiteX1702" fmla="*/ 696919 w 1621324"/>
                <a:gd name="connsiteY1702" fmla="*/ 1242253 h 2247885"/>
                <a:gd name="connsiteX1703" fmla="*/ 677077 w 1621324"/>
                <a:gd name="connsiteY1703" fmla="*/ 1256730 h 2247885"/>
                <a:gd name="connsiteX1704" fmla="*/ 667865 w 1621324"/>
                <a:gd name="connsiteY1704" fmla="*/ 1269494 h 2247885"/>
                <a:gd name="connsiteX1705" fmla="*/ 672994 w 1621324"/>
                <a:gd name="connsiteY1705" fmla="*/ 1292735 h 2247885"/>
                <a:gd name="connsiteX1706" fmla="*/ 695979 w 1621324"/>
                <a:gd name="connsiteY1706" fmla="*/ 1308261 h 2247885"/>
                <a:gd name="connsiteX1707" fmla="*/ 735575 w 1621324"/>
                <a:gd name="connsiteY1707" fmla="*/ 1321024 h 2247885"/>
                <a:gd name="connsiteX1708" fmla="*/ 765295 w 1621324"/>
                <a:gd name="connsiteY1708" fmla="*/ 1328644 h 2247885"/>
                <a:gd name="connsiteX1709" fmla="*/ 777639 w 1621324"/>
                <a:gd name="connsiteY1709" fmla="*/ 1332073 h 2247885"/>
                <a:gd name="connsiteX1710" fmla="*/ 785615 w 1621324"/>
                <a:gd name="connsiteY1710" fmla="*/ 1337407 h 2247885"/>
                <a:gd name="connsiteX1711" fmla="*/ 783526 w 1621324"/>
                <a:gd name="connsiteY1711" fmla="*/ 1355028 h 2247885"/>
                <a:gd name="connsiteX1712" fmla="*/ 764345 w 1621324"/>
                <a:gd name="connsiteY1712" fmla="*/ 1373888 h 2247885"/>
                <a:gd name="connsiteX1713" fmla="*/ 753806 w 1621324"/>
                <a:gd name="connsiteY1713" fmla="*/ 1387699 h 2247885"/>
                <a:gd name="connsiteX1714" fmla="*/ 743361 w 1621324"/>
                <a:gd name="connsiteY1714" fmla="*/ 1404368 h 2247885"/>
                <a:gd name="connsiteX1715" fmla="*/ 731776 w 1621324"/>
                <a:gd name="connsiteY1715" fmla="*/ 1426942 h 2247885"/>
                <a:gd name="connsiteX1716" fmla="*/ 727883 w 1621324"/>
                <a:gd name="connsiteY1716" fmla="*/ 1435896 h 2247885"/>
                <a:gd name="connsiteX1717" fmla="*/ 717343 w 1621324"/>
                <a:gd name="connsiteY1717" fmla="*/ 1467519 h 2247885"/>
                <a:gd name="connsiteX1718" fmla="*/ 715444 w 1621324"/>
                <a:gd name="connsiteY1718" fmla="*/ 1477711 h 2247885"/>
                <a:gd name="connsiteX1719" fmla="*/ 714305 w 1621324"/>
                <a:gd name="connsiteY1719" fmla="*/ 1503523 h 2247885"/>
                <a:gd name="connsiteX1720" fmla="*/ 717249 w 1621324"/>
                <a:gd name="connsiteY1720" fmla="*/ 1516668 h 2247885"/>
                <a:gd name="connsiteX1721" fmla="*/ 736619 w 1621324"/>
                <a:gd name="connsiteY1721" fmla="*/ 1532955 h 2247885"/>
                <a:gd name="connsiteX1722" fmla="*/ 749438 w 1621324"/>
                <a:gd name="connsiteY1722" fmla="*/ 1532765 h 2247885"/>
                <a:gd name="connsiteX1723" fmla="*/ 762067 w 1621324"/>
                <a:gd name="connsiteY1723" fmla="*/ 1530670 h 2247885"/>
                <a:gd name="connsiteX1724" fmla="*/ 765580 w 1621324"/>
                <a:gd name="connsiteY1724" fmla="*/ 1529717 h 2247885"/>
                <a:gd name="connsiteX1725" fmla="*/ 789508 w 1621324"/>
                <a:gd name="connsiteY1725" fmla="*/ 1517239 h 2247885"/>
                <a:gd name="connsiteX1726" fmla="*/ 806229 w 1621324"/>
                <a:gd name="connsiteY1726" fmla="*/ 1504761 h 2247885"/>
                <a:gd name="connsiteX1727" fmla="*/ 816959 w 1621324"/>
                <a:gd name="connsiteY1727" fmla="*/ 1493903 h 2247885"/>
                <a:gd name="connsiteX1728" fmla="*/ 834525 w 1621324"/>
                <a:gd name="connsiteY1728" fmla="*/ 1476663 h 2247885"/>
                <a:gd name="connsiteX1729" fmla="*/ 839843 w 1621324"/>
                <a:gd name="connsiteY1729" fmla="*/ 1470186 h 2247885"/>
                <a:gd name="connsiteX1730" fmla="*/ 862157 w 1621324"/>
                <a:gd name="connsiteY1730" fmla="*/ 1445421 h 2247885"/>
                <a:gd name="connsiteX1731" fmla="*/ 875260 w 1621324"/>
                <a:gd name="connsiteY1731" fmla="*/ 1426942 h 2247885"/>
                <a:gd name="connsiteX1732" fmla="*/ 880673 w 1621324"/>
                <a:gd name="connsiteY1732" fmla="*/ 1418655 h 2247885"/>
                <a:gd name="connsiteX1733" fmla="*/ 891877 w 1621324"/>
                <a:gd name="connsiteY1733" fmla="*/ 1395224 h 2247885"/>
                <a:gd name="connsiteX1734" fmla="*/ 900622 w 1621324"/>
                <a:gd name="connsiteY1734" fmla="*/ 1367792 h 2247885"/>
                <a:gd name="connsiteX1735" fmla="*/ 906794 w 1621324"/>
                <a:gd name="connsiteY1735" fmla="*/ 1344646 h 2247885"/>
                <a:gd name="connsiteX1736" fmla="*/ 912302 w 1621324"/>
                <a:gd name="connsiteY1736" fmla="*/ 1329692 h 2247885"/>
                <a:gd name="connsiteX1737" fmla="*/ 913441 w 1621324"/>
                <a:gd name="connsiteY1737" fmla="*/ 1328168 h 2247885"/>
                <a:gd name="connsiteX1738" fmla="*/ 926165 w 1621324"/>
                <a:gd name="connsiteY1738" fmla="*/ 1322643 h 2247885"/>
                <a:gd name="connsiteX1739" fmla="*/ 926165 w 1621324"/>
                <a:gd name="connsiteY1739" fmla="*/ 1322643 h 2247885"/>
                <a:gd name="connsiteX1740" fmla="*/ 375379 w 1621324"/>
                <a:gd name="connsiteY1740" fmla="*/ 1096234 h 2247885"/>
                <a:gd name="connsiteX1741" fmla="*/ 376613 w 1621324"/>
                <a:gd name="connsiteY1741" fmla="*/ 1095282 h 2247885"/>
                <a:gd name="connsiteX1742" fmla="*/ 376138 w 1621324"/>
                <a:gd name="connsiteY1742" fmla="*/ 1095186 h 2247885"/>
                <a:gd name="connsiteX1743" fmla="*/ 375379 w 1621324"/>
                <a:gd name="connsiteY1743" fmla="*/ 1096044 h 2247885"/>
                <a:gd name="connsiteX1744" fmla="*/ 375379 w 1621324"/>
                <a:gd name="connsiteY1744" fmla="*/ 1096234 h 2247885"/>
                <a:gd name="connsiteX1745" fmla="*/ 373194 w 1621324"/>
                <a:gd name="connsiteY1745" fmla="*/ 1120237 h 2247885"/>
                <a:gd name="connsiteX1746" fmla="*/ 373289 w 1621324"/>
                <a:gd name="connsiteY1746" fmla="*/ 1120618 h 2247885"/>
                <a:gd name="connsiteX1747" fmla="*/ 373669 w 1621324"/>
                <a:gd name="connsiteY1747" fmla="*/ 1120428 h 2247885"/>
                <a:gd name="connsiteX1748" fmla="*/ 373194 w 1621324"/>
                <a:gd name="connsiteY1748" fmla="*/ 1120237 h 2247885"/>
                <a:gd name="connsiteX1749" fmla="*/ 373194 w 1621324"/>
                <a:gd name="connsiteY1749" fmla="*/ 1124524 h 2247885"/>
                <a:gd name="connsiteX1750" fmla="*/ 374048 w 1621324"/>
                <a:gd name="connsiteY1750" fmla="*/ 1125000 h 2247885"/>
                <a:gd name="connsiteX1751" fmla="*/ 374333 w 1621324"/>
                <a:gd name="connsiteY1751" fmla="*/ 1124142 h 2247885"/>
                <a:gd name="connsiteX1752" fmla="*/ 373479 w 1621324"/>
                <a:gd name="connsiteY1752" fmla="*/ 1123666 h 2247885"/>
                <a:gd name="connsiteX1753" fmla="*/ 373194 w 1621324"/>
                <a:gd name="connsiteY1753" fmla="*/ 1124524 h 2247885"/>
                <a:gd name="connsiteX1754" fmla="*/ 367117 w 1621324"/>
                <a:gd name="connsiteY1754" fmla="*/ 1107188 h 2247885"/>
                <a:gd name="connsiteX1755" fmla="*/ 367307 w 1621324"/>
                <a:gd name="connsiteY1755" fmla="*/ 1107664 h 2247885"/>
                <a:gd name="connsiteX1756" fmla="*/ 367402 w 1621324"/>
                <a:gd name="connsiteY1756" fmla="*/ 1107188 h 2247885"/>
                <a:gd name="connsiteX1757" fmla="*/ 367117 w 1621324"/>
                <a:gd name="connsiteY1757" fmla="*/ 1107188 h 2247885"/>
                <a:gd name="connsiteX1758" fmla="*/ 360659 w 1621324"/>
                <a:gd name="connsiteY1758" fmla="*/ 1117856 h 2247885"/>
                <a:gd name="connsiteX1759" fmla="*/ 360944 w 1621324"/>
                <a:gd name="connsiteY1759" fmla="*/ 1118237 h 2247885"/>
                <a:gd name="connsiteX1760" fmla="*/ 361229 w 1621324"/>
                <a:gd name="connsiteY1760" fmla="*/ 1117856 h 2247885"/>
                <a:gd name="connsiteX1761" fmla="*/ 360944 w 1621324"/>
                <a:gd name="connsiteY1761" fmla="*/ 1117475 h 2247885"/>
                <a:gd name="connsiteX1762" fmla="*/ 360659 w 1621324"/>
                <a:gd name="connsiteY1762" fmla="*/ 1117856 h 2247885"/>
                <a:gd name="connsiteX1763" fmla="*/ 1167564 w 1621324"/>
                <a:gd name="connsiteY1763" fmla="*/ 27143 h 2247885"/>
                <a:gd name="connsiteX1764" fmla="*/ 1168039 w 1621324"/>
                <a:gd name="connsiteY1764" fmla="*/ 28001 h 2247885"/>
                <a:gd name="connsiteX1765" fmla="*/ 1168609 w 1621324"/>
                <a:gd name="connsiteY1765" fmla="*/ 26858 h 2247885"/>
                <a:gd name="connsiteX1766" fmla="*/ 1167564 w 1621324"/>
                <a:gd name="connsiteY1766" fmla="*/ 27143 h 2247885"/>
                <a:gd name="connsiteX1767" fmla="*/ 1129953 w 1621324"/>
                <a:gd name="connsiteY1767" fmla="*/ 61052 h 2247885"/>
                <a:gd name="connsiteX1768" fmla="*/ 1130428 w 1621324"/>
                <a:gd name="connsiteY1768" fmla="*/ 60862 h 2247885"/>
                <a:gd name="connsiteX1769" fmla="*/ 1129953 w 1621324"/>
                <a:gd name="connsiteY1769" fmla="*/ 60671 h 2247885"/>
                <a:gd name="connsiteX1770" fmla="*/ 1129953 w 1621324"/>
                <a:gd name="connsiteY1770" fmla="*/ 61052 h 2247885"/>
                <a:gd name="connsiteX1771" fmla="*/ 1122072 w 1621324"/>
                <a:gd name="connsiteY1771" fmla="*/ 73816 h 2247885"/>
                <a:gd name="connsiteX1772" fmla="*/ 1123022 w 1621324"/>
                <a:gd name="connsiteY1772" fmla="*/ 73816 h 2247885"/>
                <a:gd name="connsiteX1773" fmla="*/ 1124541 w 1621324"/>
                <a:gd name="connsiteY1773" fmla="*/ 73340 h 2247885"/>
                <a:gd name="connsiteX1774" fmla="*/ 1124636 w 1621324"/>
                <a:gd name="connsiteY1774" fmla="*/ 73435 h 2247885"/>
                <a:gd name="connsiteX1775" fmla="*/ 1124636 w 1621324"/>
                <a:gd name="connsiteY1775" fmla="*/ 73340 h 2247885"/>
                <a:gd name="connsiteX1776" fmla="*/ 1124541 w 1621324"/>
                <a:gd name="connsiteY1776" fmla="*/ 73340 h 2247885"/>
                <a:gd name="connsiteX1777" fmla="*/ 1123022 w 1621324"/>
                <a:gd name="connsiteY1777" fmla="*/ 72863 h 2247885"/>
                <a:gd name="connsiteX1778" fmla="*/ 1122072 w 1621324"/>
                <a:gd name="connsiteY1778" fmla="*/ 73816 h 2247885"/>
                <a:gd name="connsiteX1779" fmla="*/ 1080103 w 1621324"/>
                <a:gd name="connsiteY1779" fmla="*/ 94010 h 2247885"/>
                <a:gd name="connsiteX1780" fmla="*/ 1091213 w 1621324"/>
                <a:gd name="connsiteY1780" fmla="*/ 90581 h 2247885"/>
                <a:gd name="connsiteX1781" fmla="*/ 1113052 w 1621324"/>
                <a:gd name="connsiteY1781" fmla="*/ 79437 h 2247885"/>
                <a:gd name="connsiteX1782" fmla="*/ 1117420 w 1621324"/>
                <a:gd name="connsiteY1782" fmla="*/ 76674 h 2247885"/>
                <a:gd name="connsiteX1783" fmla="*/ 1117894 w 1621324"/>
                <a:gd name="connsiteY1783" fmla="*/ 76674 h 2247885"/>
                <a:gd name="connsiteX1784" fmla="*/ 1117989 w 1621324"/>
                <a:gd name="connsiteY1784" fmla="*/ 76389 h 2247885"/>
                <a:gd name="connsiteX1785" fmla="*/ 1119414 w 1621324"/>
                <a:gd name="connsiteY1785" fmla="*/ 76008 h 2247885"/>
                <a:gd name="connsiteX1786" fmla="*/ 1119983 w 1621324"/>
                <a:gd name="connsiteY1786" fmla="*/ 75150 h 2247885"/>
                <a:gd name="connsiteX1787" fmla="*/ 1118749 w 1621324"/>
                <a:gd name="connsiteY1787" fmla="*/ 75246 h 2247885"/>
                <a:gd name="connsiteX1788" fmla="*/ 1117989 w 1621324"/>
                <a:gd name="connsiteY1788" fmla="*/ 76389 h 2247885"/>
                <a:gd name="connsiteX1789" fmla="*/ 1117705 w 1621324"/>
                <a:gd name="connsiteY1789" fmla="*/ 76484 h 2247885"/>
                <a:gd name="connsiteX1790" fmla="*/ 1117420 w 1621324"/>
                <a:gd name="connsiteY1790" fmla="*/ 76674 h 2247885"/>
                <a:gd name="connsiteX1791" fmla="*/ 1114856 w 1621324"/>
                <a:gd name="connsiteY1791" fmla="*/ 76770 h 2247885"/>
                <a:gd name="connsiteX1792" fmla="*/ 1080094 w 1621324"/>
                <a:gd name="connsiteY1792" fmla="*/ 94010 h 2247885"/>
                <a:gd name="connsiteX1793" fmla="*/ 1080103 w 1621324"/>
                <a:gd name="connsiteY1793" fmla="*/ 94010 h 2247885"/>
                <a:gd name="connsiteX1794" fmla="*/ 1071168 w 1621324"/>
                <a:gd name="connsiteY1794" fmla="*/ 97439 h 2247885"/>
                <a:gd name="connsiteX1795" fmla="*/ 1074301 w 1621324"/>
                <a:gd name="connsiteY1795" fmla="*/ 96677 h 2247885"/>
                <a:gd name="connsiteX1796" fmla="*/ 1074586 w 1621324"/>
                <a:gd name="connsiteY1796" fmla="*/ 96771 h 2247885"/>
                <a:gd name="connsiteX1797" fmla="*/ 1074681 w 1621324"/>
                <a:gd name="connsiteY1797" fmla="*/ 96581 h 2247885"/>
                <a:gd name="connsiteX1798" fmla="*/ 1075631 w 1621324"/>
                <a:gd name="connsiteY1798" fmla="*/ 96200 h 2247885"/>
                <a:gd name="connsiteX1799" fmla="*/ 1076295 w 1621324"/>
                <a:gd name="connsiteY1799" fmla="*/ 95057 h 2247885"/>
                <a:gd name="connsiteX1800" fmla="*/ 1075156 w 1621324"/>
                <a:gd name="connsiteY1800" fmla="*/ 95247 h 2247885"/>
                <a:gd name="connsiteX1801" fmla="*/ 1074681 w 1621324"/>
                <a:gd name="connsiteY1801" fmla="*/ 96581 h 2247885"/>
                <a:gd name="connsiteX1802" fmla="*/ 1074491 w 1621324"/>
                <a:gd name="connsiteY1802" fmla="*/ 96581 h 2247885"/>
                <a:gd name="connsiteX1803" fmla="*/ 1074301 w 1621324"/>
                <a:gd name="connsiteY1803" fmla="*/ 96676 h 2247885"/>
                <a:gd name="connsiteX1804" fmla="*/ 1071168 w 1621324"/>
                <a:gd name="connsiteY1804" fmla="*/ 97438 h 2247885"/>
                <a:gd name="connsiteX1805" fmla="*/ 1071168 w 1621324"/>
                <a:gd name="connsiteY1805" fmla="*/ 97438 h 2247885"/>
                <a:gd name="connsiteX1806" fmla="*/ 1070418 w 1621324"/>
                <a:gd name="connsiteY1806" fmla="*/ 97915 h 2247885"/>
                <a:gd name="connsiteX1807" fmla="*/ 1070883 w 1621324"/>
                <a:gd name="connsiteY1807" fmla="*/ 97725 h 2247885"/>
                <a:gd name="connsiteX1808" fmla="*/ 1070988 w 1621324"/>
                <a:gd name="connsiteY1808" fmla="*/ 97534 h 2247885"/>
                <a:gd name="connsiteX1809" fmla="*/ 1070703 w 1621324"/>
                <a:gd name="connsiteY1809" fmla="*/ 97534 h 2247885"/>
                <a:gd name="connsiteX1810" fmla="*/ 1070418 w 1621324"/>
                <a:gd name="connsiteY1810" fmla="*/ 97915 h 2247885"/>
                <a:gd name="connsiteX1811" fmla="*/ 1065195 w 1621324"/>
                <a:gd name="connsiteY1811" fmla="*/ 99725 h 2247885"/>
                <a:gd name="connsiteX1812" fmla="*/ 1066135 w 1621324"/>
                <a:gd name="connsiteY1812" fmla="*/ 100106 h 2247885"/>
                <a:gd name="connsiteX1813" fmla="*/ 1067180 w 1621324"/>
                <a:gd name="connsiteY1813" fmla="*/ 99630 h 2247885"/>
                <a:gd name="connsiteX1814" fmla="*/ 1066240 w 1621324"/>
                <a:gd name="connsiteY1814" fmla="*/ 98963 h 2247885"/>
                <a:gd name="connsiteX1815" fmla="*/ 1065195 w 1621324"/>
                <a:gd name="connsiteY1815" fmla="*/ 99725 h 2247885"/>
                <a:gd name="connsiteX1816" fmla="*/ 1060438 w 1621324"/>
                <a:gd name="connsiteY1816" fmla="*/ 101344 h 2247885"/>
                <a:gd name="connsiteX1817" fmla="*/ 1062242 w 1621324"/>
                <a:gd name="connsiteY1817" fmla="*/ 101249 h 2247885"/>
                <a:gd name="connsiteX1818" fmla="*/ 1062147 w 1621324"/>
                <a:gd name="connsiteY1818" fmla="*/ 100392 h 2247885"/>
                <a:gd name="connsiteX1819" fmla="*/ 1060438 w 1621324"/>
                <a:gd name="connsiteY1819" fmla="*/ 100868 h 2247885"/>
                <a:gd name="connsiteX1820" fmla="*/ 1060438 w 1621324"/>
                <a:gd name="connsiteY1820" fmla="*/ 101344 h 2247885"/>
                <a:gd name="connsiteX1821" fmla="*/ 1052557 w 1621324"/>
                <a:gd name="connsiteY1821" fmla="*/ 109821 h 2247885"/>
                <a:gd name="connsiteX1822" fmla="*/ 1053602 w 1621324"/>
                <a:gd name="connsiteY1822" fmla="*/ 110393 h 2247885"/>
                <a:gd name="connsiteX1823" fmla="*/ 1054836 w 1621324"/>
                <a:gd name="connsiteY1823" fmla="*/ 109345 h 2247885"/>
                <a:gd name="connsiteX1824" fmla="*/ 1053886 w 1621324"/>
                <a:gd name="connsiteY1824" fmla="*/ 108869 h 2247885"/>
                <a:gd name="connsiteX1825" fmla="*/ 1052557 w 1621324"/>
                <a:gd name="connsiteY1825" fmla="*/ 109821 h 2247885"/>
                <a:gd name="connsiteX1826" fmla="*/ 1049139 w 1621324"/>
                <a:gd name="connsiteY1826" fmla="*/ 110869 h 2247885"/>
                <a:gd name="connsiteX1827" fmla="*/ 1049519 w 1621324"/>
                <a:gd name="connsiteY1827" fmla="*/ 111822 h 2247885"/>
                <a:gd name="connsiteX1828" fmla="*/ 1050468 w 1621324"/>
                <a:gd name="connsiteY1828" fmla="*/ 111345 h 2247885"/>
                <a:gd name="connsiteX1829" fmla="*/ 1050088 w 1621324"/>
                <a:gd name="connsiteY1829" fmla="*/ 110393 h 2247885"/>
                <a:gd name="connsiteX1830" fmla="*/ 1049139 w 1621324"/>
                <a:gd name="connsiteY1830" fmla="*/ 110869 h 2247885"/>
                <a:gd name="connsiteX1831" fmla="*/ 1044961 w 1621324"/>
                <a:gd name="connsiteY1831" fmla="*/ 112203 h 2247885"/>
                <a:gd name="connsiteX1832" fmla="*/ 1045151 w 1621324"/>
                <a:gd name="connsiteY1832" fmla="*/ 112774 h 2247885"/>
                <a:gd name="connsiteX1833" fmla="*/ 1045530 w 1621324"/>
                <a:gd name="connsiteY1833" fmla="*/ 112584 h 2247885"/>
                <a:gd name="connsiteX1834" fmla="*/ 1045436 w 1621324"/>
                <a:gd name="connsiteY1834" fmla="*/ 112012 h 2247885"/>
                <a:gd name="connsiteX1835" fmla="*/ 1044961 w 1621324"/>
                <a:gd name="connsiteY1835" fmla="*/ 112203 h 2247885"/>
                <a:gd name="connsiteX1836" fmla="*/ 1039643 w 1621324"/>
                <a:gd name="connsiteY1836" fmla="*/ 114965 h 2247885"/>
                <a:gd name="connsiteX1837" fmla="*/ 1042207 w 1621324"/>
                <a:gd name="connsiteY1837" fmla="*/ 114870 h 2247885"/>
                <a:gd name="connsiteX1838" fmla="*/ 1042492 w 1621324"/>
                <a:gd name="connsiteY1838" fmla="*/ 114108 h 2247885"/>
                <a:gd name="connsiteX1839" fmla="*/ 1041258 w 1621324"/>
                <a:gd name="connsiteY1839" fmla="*/ 113250 h 2247885"/>
                <a:gd name="connsiteX1840" fmla="*/ 1039643 w 1621324"/>
                <a:gd name="connsiteY1840" fmla="*/ 114965 h 2247885"/>
                <a:gd name="connsiteX1841" fmla="*/ 1034991 w 1621324"/>
                <a:gd name="connsiteY1841" fmla="*/ 116394 h 2247885"/>
                <a:gd name="connsiteX1842" fmla="*/ 1035560 w 1621324"/>
                <a:gd name="connsiteY1842" fmla="*/ 116108 h 2247885"/>
                <a:gd name="connsiteX1843" fmla="*/ 1035940 w 1621324"/>
                <a:gd name="connsiteY1843" fmla="*/ 116203 h 2247885"/>
                <a:gd name="connsiteX1844" fmla="*/ 1035371 w 1621324"/>
                <a:gd name="connsiteY1844" fmla="*/ 115917 h 2247885"/>
                <a:gd name="connsiteX1845" fmla="*/ 1034991 w 1621324"/>
                <a:gd name="connsiteY1845" fmla="*/ 116394 h 2247885"/>
                <a:gd name="connsiteX1846" fmla="*/ 1032807 w 1621324"/>
                <a:gd name="connsiteY1846" fmla="*/ 117822 h 2247885"/>
                <a:gd name="connsiteX1847" fmla="*/ 1033187 w 1621324"/>
                <a:gd name="connsiteY1847" fmla="*/ 118203 h 2247885"/>
                <a:gd name="connsiteX1848" fmla="*/ 1034896 w 1621324"/>
                <a:gd name="connsiteY1848" fmla="*/ 116489 h 2247885"/>
                <a:gd name="connsiteX1849" fmla="*/ 1032807 w 1621324"/>
                <a:gd name="connsiteY1849" fmla="*/ 117822 h 2247885"/>
                <a:gd name="connsiteX1850" fmla="*/ 1032807 w 1621324"/>
                <a:gd name="connsiteY1850" fmla="*/ 117822 h 2247885"/>
                <a:gd name="connsiteX1851" fmla="*/ 994161 w 1621324"/>
                <a:gd name="connsiteY1851" fmla="*/ 113155 h 2247885"/>
                <a:gd name="connsiteX1852" fmla="*/ 994636 w 1621324"/>
                <a:gd name="connsiteY1852" fmla="*/ 113346 h 2247885"/>
                <a:gd name="connsiteX1853" fmla="*/ 994920 w 1621324"/>
                <a:gd name="connsiteY1853" fmla="*/ 113060 h 2247885"/>
                <a:gd name="connsiteX1854" fmla="*/ 994161 w 1621324"/>
                <a:gd name="connsiteY1854" fmla="*/ 113155 h 2247885"/>
                <a:gd name="connsiteX1855" fmla="*/ 935565 w 1621324"/>
                <a:gd name="connsiteY1855" fmla="*/ 127062 h 2247885"/>
                <a:gd name="connsiteX1856" fmla="*/ 936040 w 1621324"/>
                <a:gd name="connsiteY1856" fmla="*/ 127156 h 2247885"/>
                <a:gd name="connsiteX1857" fmla="*/ 935945 w 1621324"/>
                <a:gd name="connsiteY1857" fmla="*/ 126775 h 2247885"/>
                <a:gd name="connsiteX1858" fmla="*/ 935565 w 1621324"/>
                <a:gd name="connsiteY1858" fmla="*/ 127061 h 2247885"/>
                <a:gd name="connsiteX1859" fmla="*/ 935565 w 1621324"/>
                <a:gd name="connsiteY1859" fmla="*/ 127061 h 2247885"/>
                <a:gd name="connsiteX1860" fmla="*/ 933191 w 1621324"/>
                <a:gd name="connsiteY1860" fmla="*/ 127157 h 2247885"/>
                <a:gd name="connsiteX1861" fmla="*/ 933476 w 1621324"/>
                <a:gd name="connsiteY1861" fmla="*/ 127633 h 2247885"/>
                <a:gd name="connsiteX1862" fmla="*/ 933666 w 1621324"/>
                <a:gd name="connsiteY1862" fmla="*/ 127062 h 2247885"/>
                <a:gd name="connsiteX1863" fmla="*/ 933191 w 1621324"/>
                <a:gd name="connsiteY1863" fmla="*/ 127156 h 2247885"/>
                <a:gd name="connsiteX1864" fmla="*/ 933191 w 1621324"/>
                <a:gd name="connsiteY1864" fmla="*/ 127156 h 2247885"/>
                <a:gd name="connsiteX1865" fmla="*/ 924835 w 1621324"/>
                <a:gd name="connsiteY1865" fmla="*/ 125728 h 2247885"/>
                <a:gd name="connsiteX1866" fmla="*/ 925405 w 1621324"/>
                <a:gd name="connsiteY1866" fmla="*/ 125919 h 2247885"/>
                <a:gd name="connsiteX1867" fmla="*/ 925405 w 1621324"/>
                <a:gd name="connsiteY1867" fmla="*/ 125442 h 2247885"/>
                <a:gd name="connsiteX1868" fmla="*/ 924835 w 1621324"/>
                <a:gd name="connsiteY1868" fmla="*/ 125728 h 2247885"/>
                <a:gd name="connsiteX1869" fmla="*/ 885895 w 1621324"/>
                <a:gd name="connsiteY1869" fmla="*/ 135063 h 2247885"/>
                <a:gd name="connsiteX1870" fmla="*/ 886664 w 1621324"/>
                <a:gd name="connsiteY1870" fmla="*/ 135444 h 2247885"/>
                <a:gd name="connsiteX1871" fmla="*/ 886949 w 1621324"/>
                <a:gd name="connsiteY1871" fmla="*/ 134967 h 2247885"/>
                <a:gd name="connsiteX1872" fmla="*/ 886465 w 1621324"/>
                <a:gd name="connsiteY1872" fmla="*/ 134205 h 2247885"/>
                <a:gd name="connsiteX1873" fmla="*/ 885895 w 1621324"/>
                <a:gd name="connsiteY1873" fmla="*/ 135063 h 2247885"/>
                <a:gd name="connsiteX1874" fmla="*/ 868234 w 1621324"/>
                <a:gd name="connsiteY1874" fmla="*/ 139063 h 2247885"/>
                <a:gd name="connsiteX1875" fmla="*/ 869088 w 1621324"/>
                <a:gd name="connsiteY1875" fmla="*/ 139635 h 2247885"/>
                <a:gd name="connsiteX1876" fmla="*/ 869943 w 1621324"/>
                <a:gd name="connsiteY1876" fmla="*/ 138777 h 2247885"/>
                <a:gd name="connsiteX1877" fmla="*/ 868614 w 1621324"/>
                <a:gd name="connsiteY1877" fmla="*/ 138111 h 2247885"/>
                <a:gd name="connsiteX1878" fmla="*/ 868234 w 1621324"/>
                <a:gd name="connsiteY1878" fmla="*/ 139063 h 2247885"/>
                <a:gd name="connsiteX1879" fmla="*/ 862442 w 1621324"/>
                <a:gd name="connsiteY1879" fmla="*/ 139254 h 2247885"/>
                <a:gd name="connsiteX1880" fmla="*/ 862537 w 1621324"/>
                <a:gd name="connsiteY1880" fmla="*/ 139635 h 2247885"/>
                <a:gd name="connsiteX1881" fmla="*/ 862821 w 1621324"/>
                <a:gd name="connsiteY1881" fmla="*/ 139444 h 2247885"/>
                <a:gd name="connsiteX1882" fmla="*/ 862442 w 1621324"/>
                <a:gd name="connsiteY1882" fmla="*/ 139254 h 2247885"/>
                <a:gd name="connsiteX1883" fmla="*/ 860922 w 1621324"/>
                <a:gd name="connsiteY1883" fmla="*/ 146207 h 2247885"/>
                <a:gd name="connsiteX1884" fmla="*/ 862157 w 1621324"/>
                <a:gd name="connsiteY1884" fmla="*/ 146969 h 2247885"/>
                <a:gd name="connsiteX1885" fmla="*/ 862726 w 1621324"/>
                <a:gd name="connsiteY1885" fmla="*/ 146112 h 2247885"/>
                <a:gd name="connsiteX1886" fmla="*/ 861587 w 1621324"/>
                <a:gd name="connsiteY1886" fmla="*/ 144588 h 2247885"/>
                <a:gd name="connsiteX1887" fmla="*/ 860922 w 1621324"/>
                <a:gd name="connsiteY1887" fmla="*/ 146207 h 2247885"/>
                <a:gd name="connsiteX1888" fmla="*/ 858928 w 1621324"/>
                <a:gd name="connsiteY1888" fmla="*/ 137063 h 2247885"/>
                <a:gd name="connsiteX1889" fmla="*/ 859403 w 1621324"/>
                <a:gd name="connsiteY1889" fmla="*/ 137253 h 2247885"/>
                <a:gd name="connsiteX1890" fmla="*/ 859783 w 1621324"/>
                <a:gd name="connsiteY1890" fmla="*/ 136968 h 2247885"/>
                <a:gd name="connsiteX1891" fmla="*/ 858928 w 1621324"/>
                <a:gd name="connsiteY1891" fmla="*/ 137063 h 2247885"/>
                <a:gd name="connsiteX1892" fmla="*/ 834335 w 1621324"/>
                <a:gd name="connsiteY1892" fmla="*/ 169638 h 2247885"/>
                <a:gd name="connsiteX1893" fmla="*/ 845920 w 1621324"/>
                <a:gd name="connsiteY1893" fmla="*/ 170496 h 2247885"/>
                <a:gd name="connsiteX1894" fmla="*/ 870797 w 1621324"/>
                <a:gd name="connsiteY1894" fmla="*/ 164971 h 2247885"/>
                <a:gd name="connsiteX1895" fmla="*/ 871842 w 1621324"/>
                <a:gd name="connsiteY1895" fmla="*/ 164971 h 2247885"/>
                <a:gd name="connsiteX1896" fmla="*/ 875260 w 1621324"/>
                <a:gd name="connsiteY1896" fmla="*/ 164590 h 2247885"/>
                <a:gd name="connsiteX1897" fmla="*/ 875260 w 1621324"/>
                <a:gd name="connsiteY1897" fmla="*/ 164495 h 2247885"/>
                <a:gd name="connsiteX1898" fmla="*/ 877549 w 1621324"/>
                <a:gd name="connsiteY1898" fmla="*/ 164876 h 2247885"/>
                <a:gd name="connsiteX1899" fmla="*/ 880768 w 1621324"/>
                <a:gd name="connsiteY1899" fmla="*/ 163923 h 2247885"/>
                <a:gd name="connsiteX1900" fmla="*/ 887329 w 1621324"/>
                <a:gd name="connsiteY1900" fmla="*/ 161923 h 2247885"/>
                <a:gd name="connsiteX1901" fmla="*/ 894355 w 1621324"/>
                <a:gd name="connsiteY1901" fmla="*/ 160399 h 2247885"/>
                <a:gd name="connsiteX1902" fmla="*/ 902047 w 1621324"/>
                <a:gd name="connsiteY1902" fmla="*/ 159447 h 2247885"/>
                <a:gd name="connsiteX1903" fmla="*/ 913441 w 1621324"/>
                <a:gd name="connsiteY1903" fmla="*/ 156303 h 2247885"/>
                <a:gd name="connsiteX1904" fmla="*/ 946485 w 1621324"/>
                <a:gd name="connsiteY1904" fmla="*/ 146874 h 2247885"/>
                <a:gd name="connsiteX1905" fmla="*/ 965390 w 1621324"/>
                <a:gd name="connsiteY1905" fmla="*/ 142111 h 2247885"/>
                <a:gd name="connsiteX1906" fmla="*/ 979728 w 1621324"/>
                <a:gd name="connsiteY1906" fmla="*/ 136968 h 2247885"/>
                <a:gd name="connsiteX1907" fmla="*/ 995680 w 1621324"/>
                <a:gd name="connsiteY1907" fmla="*/ 130967 h 2247885"/>
                <a:gd name="connsiteX1908" fmla="*/ 1021033 w 1621324"/>
                <a:gd name="connsiteY1908" fmla="*/ 122490 h 2247885"/>
                <a:gd name="connsiteX1909" fmla="*/ 1028059 w 1621324"/>
                <a:gd name="connsiteY1909" fmla="*/ 120204 h 2247885"/>
                <a:gd name="connsiteX1910" fmla="*/ 1030528 w 1621324"/>
                <a:gd name="connsiteY1910" fmla="*/ 118299 h 2247885"/>
                <a:gd name="connsiteX1911" fmla="*/ 1027394 w 1621324"/>
                <a:gd name="connsiteY1911" fmla="*/ 118108 h 2247885"/>
                <a:gd name="connsiteX1912" fmla="*/ 1023786 w 1621324"/>
                <a:gd name="connsiteY1912" fmla="*/ 118870 h 2247885"/>
                <a:gd name="connsiteX1913" fmla="*/ 1007169 w 1621324"/>
                <a:gd name="connsiteY1913" fmla="*/ 122966 h 2247885"/>
                <a:gd name="connsiteX1914" fmla="*/ 1005745 w 1621324"/>
                <a:gd name="connsiteY1914" fmla="*/ 124014 h 2247885"/>
                <a:gd name="connsiteX1915" fmla="*/ 986944 w 1621324"/>
                <a:gd name="connsiteY1915" fmla="*/ 129157 h 2247885"/>
                <a:gd name="connsiteX1916" fmla="*/ 976594 w 1621324"/>
                <a:gd name="connsiteY1916" fmla="*/ 132396 h 2247885"/>
                <a:gd name="connsiteX1917" fmla="*/ 963396 w 1621324"/>
                <a:gd name="connsiteY1917" fmla="*/ 136872 h 2247885"/>
                <a:gd name="connsiteX1918" fmla="*/ 948014 w 1621324"/>
                <a:gd name="connsiteY1918" fmla="*/ 140587 h 2247885"/>
                <a:gd name="connsiteX1919" fmla="*/ 933191 w 1621324"/>
                <a:gd name="connsiteY1919" fmla="*/ 144778 h 2247885"/>
                <a:gd name="connsiteX1920" fmla="*/ 921322 w 1621324"/>
                <a:gd name="connsiteY1920" fmla="*/ 147636 h 2247885"/>
                <a:gd name="connsiteX1921" fmla="*/ 901382 w 1621324"/>
                <a:gd name="connsiteY1921" fmla="*/ 152589 h 2247885"/>
                <a:gd name="connsiteX1922" fmla="*/ 894450 w 1621324"/>
                <a:gd name="connsiteY1922" fmla="*/ 155065 h 2247885"/>
                <a:gd name="connsiteX1923" fmla="*/ 892931 w 1621324"/>
                <a:gd name="connsiteY1923" fmla="*/ 155159 h 2247885"/>
                <a:gd name="connsiteX1924" fmla="*/ 882771 w 1621324"/>
                <a:gd name="connsiteY1924" fmla="*/ 156683 h 2247885"/>
                <a:gd name="connsiteX1925" fmla="*/ 868718 w 1621324"/>
                <a:gd name="connsiteY1925" fmla="*/ 161446 h 2247885"/>
                <a:gd name="connsiteX1926" fmla="*/ 865395 w 1621324"/>
                <a:gd name="connsiteY1926" fmla="*/ 162494 h 2247885"/>
                <a:gd name="connsiteX1927" fmla="*/ 856659 w 1621324"/>
                <a:gd name="connsiteY1927" fmla="*/ 163922 h 2247885"/>
                <a:gd name="connsiteX1928" fmla="*/ 847354 w 1621324"/>
                <a:gd name="connsiteY1928" fmla="*/ 166589 h 2247885"/>
                <a:gd name="connsiteX1929" fmla="*/ 836140 w 1621324"/>
                <a:gd name="connsiteY1929" fmla="*/ 168018 h 2247885"/>
                <a:gd name="connsiteX1930" fmla="*/ 834335 w 1621324"/>
                <a:gd name="connsiteY1930" fmla="*/ 169637 h 2247885"/>
                <a:gd name="connsiteX1931" fmla="*/ 834335 w 1621324"/>
                <a:gd name="connsiteY1931" fmla="*/ 169637 h 2247885"/>
                <a:gd name="connsiteX1932" fmla="*/ 828733 w 1621324"/>
                <a:gd name="connsiteY1932" fmla="*/ 171258 h 2247885"/>
                <a:gd name="connsiteX1933" fmla="*/ 829208 w 1621324"/>
                <a:gd name="connsiteY1933" fmla="*/ 171543 h 2247885"/>
                <a:gd name="connsiteX1934" fmla="*/ 829113 w 1621324"/>
                <a:gd name="connsiteY1934" fmla="*/ 171067 h 2247885"/>
                <a:gd name="connsiteX1935" fmla="*/ 828733 w 1621324"/>
                <a:gd name="connsiteY1935" fmla="*/ 171258 h 2247885"/>
                <a:gd name="connsiteX1936" fmla="*/ 817719 w 1621324"/>
                <a:gd name="connsiteY1936" fmla="*/ 173163 h 2247885"/>
                <a:gd name="connsiteX1937" fmla="*/ 817909 w 1621324"/>
                <a:gd name="connsiteY1937" fmla="*/ 173448 h 2247885"/>
                <a:gd name="connsiteX1938" fmla="*/ 818003 w 1621324"/>
                <a:gd name="connsiteY1938" fmla="*/ 173163 h 2247885"/>
                <a:gd name="connsiteX1939" fmla="*/ 817719 w 1621324"/>
                <a:gd name="connsiteY1939" fmla="*/ 173163 h 2247885"/>
                <a:gd name="connsiteX1940" fmla="*/ 815250 w 1621324"/>
                <a:gd name="connsiteY1940" fmla="*/ 172591 h 2247885"/>
                <a:gd name="connsiteX1941" fmla="*/ 815630 w 1621324"/>
                <a:gd name="connsiteY1941" fmla="*/ 172496 h 2247885"/>
                <a:gd name="connsiteX1942" fmla="*/ 815345 w 1621324"/>
                <a:gd name="connsiteY1942" fmla="*/ 172115 h 2247885"/>
                <a:gd name="connsiteX1943" fmla="*/ 815250 w 1621324"/>
                <a:gd name="connsiteY1943" fmla="*/ 172591 h 2247885"/>
                <a:gd name="connsiteX1944" fmla="*/ 815250 w 1621324"/>
                <a:gd name="connsiteY1944" fmla="*/ 172591 h 2247885"/>
                <a:gd name="connsiteX1945" fmla="*/ 804045 w 1621324"/>
                <a:gd name="connsiteY1945" fmla="*/ 177354 h 2247885"/>
                <a:gd name="connsiteX1946" fmla="*/ 804140 w 1621324"/>
                <a:gd name="connsiteY1946" fmla="*/ 177830 h 2247885"/>
                <a:gd name="connsiteX1947" fmla="*/ 804520 w 1621324"/>
                <a:gd name="connsiteY1947" fmla="*/ 177735 h 2247885"/>
                <a:gd name="connsiteX1948" fmla="*/ 804045 w 1621324"/>
                <a:gd name="connsiteY1948" fmla="*/ 177354 h 2247885"/>
                <a:gd name="connsiteX1949" fmla="*/ 773556 w 1621324"/>
                <a:gd name="connsiteY1949" fmla="*/ 186783 h 2247885"/>
                <a:gd name="connsiteX1950" fmla="*/ 773176 w 1621324"/>
                <a:gd name="connsiteY1950" fmla="*/ 186498 h 2247885"/>
                <a:gd name="connsiteX1951" fmla="*/ 772986 w 1621324"/>
                <a:gd name="connsiteY1951" fmla="*/ 186879 h 2247885"/>
                <a:gd name="connsiteX1952" fmla="*/ 773271 w 1621324"/>
                <a:gd name="connsiteY1952" fmla="*/ 187164 h 2247885"/>
                <a:gd name="connsiteX1953" fmla="*/ 773556 w 1621324"/>
                <a:gd name="connsiteY1953" fmla="*/ 186783 h 2247885"/>
                <a:gd name="connsiteX1954" fmla="*/ 799013 w 1621324"/>
                <a:gd name="connsiteY1954" fmla="*/ 178401 h 2247885"/>
                <a:gd name="connsiteX1955" fmla="*/ 799678 w 1621324"/>
                <a:gd name="connsiteY1955" fmla="*/ 178401 h 2247885"/>
                <a:gd name="connsiteX1956" fmla="*/ 799678 w 1621324"/>
                <a:gd name="connsiteY1956" fmla="*/ 178020 h 2247885"/>
                <a:gd name="connsiteX1957" fmla="*/ 799013 w 1621324"/>
                <a:gd name="connsiteY1957" fmla="*/ 178401 h 2247885"/>
                <a:gd name="connsiteX1958" fmla="*/ 794161 w 1621324"/>
                <a:gd name="connsiteY1958" fmla="*/ 163352 h 2247885"/>
                <a:gd name="connsiteX1959" fmla="*/ 794541 w 1621324"/>
                <a:gd name="connsiteY1959" fmla="*/ 163066 h 2247885"/>
                <a:gd name="connsiteX1960" fmla="*/ 794161 w 1621324"/>
                <a:gd name="connsiteY1960" fmla="*/ 162971 h 2247885"/>
                <a:gd name="connsiteX1961" fmla="*/ 794161 w 1621324"/>
                <a:gd name="connsiteY1961" fmla="*/ 163352 h 2247885"/>
                <a:gd name="connsiteX1962" fmla="*/ 789128 w 1621324"/>
                <a:gd name="connsiteY1962" fmla="*/ 181259 h 2247885"/>
                <a:gd name="connsiteX1963" fmla="*/ 791122 w 1621324"/>
                <a:gd name="connsiteY1963" fmla="*/ 182021 h 2247885"/>
                <a:gd name="connsiteX1964" fmla="*/ 791701 w 1621324"/>
                <a:gd name="connsiteY1964" fmla="*/ 182021 h 2247885"/>
                <a:gd name="connsiteX1965" fmla="*/ 791787 w 1621324"/>
                <a:gd name="connsiteY1965" fmla="*/ 182116 h 2247885"/>
                <a:gd name="connsiteX1966" fmla="*/ 791787 w 1621324"/>
                <a:gd name="connsiteY1966" fmla="*/ 182021 h 2247885"/>
                <a:gd name="connsiteX1967" fmla="*/ 793790 w 1621324"/>
                <a:gd name="connsiteY1967" fmla="*/ 181545 h 2247885"/>
                <a:gd name="connsiteX1968" fmla="*/ 795689 w 1621324"/>
                <a:gd name="connsiteY1968" fmla="*/ 179735 h 2247885"/>
                <a:gd name="connsiteX1969" fmla="*/ 792831 w 1621324"/>
                <a:gd name="connsiteY1969" fmla="*/ 178116 h 2247885"/>
                <a:gd name="connsiteX1970" fmla="*/ 791322 w 1621324"/>
                <a:gd name="connsiteY1970" fmla="*/ 179830 h 2247885"/>
                <a:gd name="connsiteX1971" fmla="*/ 791787 w 1621324"/>
                <a:gd name="connsiteY1971" fmla="*/ 182021 h 2247885"/>
                <a:gd name="connsiteX1972" fmla="*/ 791701 w 1621324"/>
                <a:gd name="connsiteY1972" fmla="*/ 182021 h 2247885"/>
                <a:gd name="connsiteX1973" fmla="*/ 791417 w 1621324"/>
                <a:gd name="connsiteY1973" fmla="*/ 181735 h 2247885"/>
                <a:gd name="connsiteX1974" fmla="*/ 789128 w 1621324"/>
                <a:gd name="connsiteY1974" fmla="*/ 180687 h 2247885"/>
                <a:gd name="connsiteX1975" fmla="*/ 789128 w 1621324"/>
                <a:gd name="connsiteY1975" fmla="*/ 181260 h 2247885"/>
                <a:gd name="connsiteX1976" fmla="*/ 789128 w 1621324"/>
                <a:gd name="connsiteY1976" fmla="*/ 181260 h 2247885"/>
                <a:gd name="connsiteX1977" fmla="*/ 776784 w 1621324"/>
                <a:gd name="connsiteY1977" fmla="*/ 165638 h 2247885"/>
                <a:gd name="connsiteX1978" fmla="*/ 776974 w 1621324"/>
                <a:gd name="connsiteY1978" fmla="*/ 165924 h 2247885"/>
                <a:gd name="connsiteX1979" fmla="*/ 777069 w 1621324"/>
                <a:gd name="connsiteY1979" fmla="*/ 165543 h 2247885"/>
                <a:gd name="connsiteX1980" fmla="*/ 776784 w 1621324"/>
                <a:gd name="connsiteY1980" fmla="*/ 165638 h 2247885"/>
                <a:gd name="connsiteX1981" fmla="*/ 772701 w 1621324"/>
                <a:gd name="connsiteY1981" fmla="*/ 183831 h 2247885"/>
                <a:gd name="connsiteX1982" fmla="*/ 786669 w 1621324"/>
                <a:gd name="connsiteY1982" fmla="*/ 181735 h 2247885"/>
                <a:gd name="connsiteX1983" fmla="*/ 786470 w 1621324"/>
                <a:gd name="connsiteY1983" fmla="*/ 180402 h 2247885"/>
                <a:gd name="connsiteX1984" fmla="*/ 774221 w 1621324"/>
                <a:gd name="connsiteY1984" fmla="*/ 182211 h 2247885"/>
                <a:gd name="connsiteX1985" fmla="*/ 772701 w 1621324"/>
                <a:gd name="connsiteY1985" fmla="*/ 183831 h 2247885"/>
                <a:gd name="connsiteX1986" fmla="*/ 772701 w 1621324"/>
                <a:gd name="connsiteY1986" fmla="*/ 183831 h 2247885"/>
                <a:gd name="connsiteX1987" fmla="*/ 764345 w 1621324"/>
                <a:gd name="connsiteY1987" fmla="*/ 167543 h 2247885"/>
                <a:gd name="connsiteX1988" fmla="*/ 764725 w 1621324"/>
                <a:gd name="connsiteY1988" fmla="*/ 167543 h 2247885"/>
                <a:gd name="connsiteX1989" fmla="*/ 764535 w 1621324"/>
                <a:gd name="connsiteY1989" fmla="*/ 167067 h 2247885"/>
                <a:gd name="connsiteX1990" fmla="*/ 764345 w 1621324"/>
                <a:gd name="connsiteY1990" fmla="*/ 167543 h 2247885"/>
                <a:gd name="connsiteX1991" fmla="*/ 759598 w 1621324"/>
                <a:gd name="connsiteY1991" fmla="*/ 186879 h 2247885"/>
                <a:gd name="connsiteX1992" fmla="*/ 767669 w 1621324"/>
                <a:gd name="connsiteY1992" fmla="*/ 183354 h 2247885"/>
                <a:gd name="connsiteX1993" fmla="*/ 759598 w 1621324"/>
                <a:gd name="connsiteY1993" fmla="*/ 186879 h 2247885"/>
                <a:gd name="connsiteX1994" fmla="*/ 754470 w 1621324"/>
                <a:gd name="connsiteY1994" fmla="*/ 172401 h 2247885"/>
                <a:gd name="connsiteX1995" fmla="*/ 754755 w 1621324"/>
                <a:gd name="connsiteY1995" fmla="*/ 172401 h 2247885"/>
                <a:gd name="connsiteX1996" fmla="*/ 754565 w 1621324"/>
                <a:gd name="connsiteY1996" fmla="*/ 172020 h 2247885"/>
                <a:gd name="connsiteX1997" fmla="*/ 754470 w 1621324"/>
                <a:gd name="connsiteY1997" fmla="*/ 172401 h 2247885"/>
                <a:gd name="connsiteX1998" fmla="*/ 746874 w 1621324"/>
                <a:gd name="connsiteY1998" fmla="*/ 196308 h 2247885"/>
                <a:gd name="connsiteX1999" fmla="*/ 747159 w 1621324"/>
                <a:gd name="connsiteY1999" fmla="*/ 196689 h 2247885"/>
                <a:gd name="connsiteX2000" fmla="*/ 747064 w 1621324"/>
                <a:gd name="connsiteY2000" fmla="*/ 195832 h 2247885"/>
                <a:gd name="connsiteX2001" fmla="*/ 746874 w 1621324"/>
                <a:gd name="connsiteY2001" fmla="*/ 196308 h 2247885"/>
                <a:gd name="connsiteX2002" fmla="*/ 742316 w 1621324"/>
                <a:gd name="connsiteY2002" fmla="*/ 191641 h 2247885"/>
                <a:gd name="connsiteX2003" fmla="*/ 742411 w 1621324"/>
                <a:gd name="connsiteY2003" fmla="*/ 192022 h 2247885"/>
                <a:gd name="connsiteX2004" fmla="*/ 742886 w 1621324"/>
                <a:gd name="connsiteY2004" fmla="*/ 191832 h 2247885"/>
                <a:gd name="connsiteX2005" fmla="*/ 742696 w 1621324"/>
                <a:gd name="connsiteY2005" fmla="*/ 191546 h 2247885"/>
                <a:gd name="connsiteX2006" fmla="*/ 742316 w 1621324"/>
                <a:gd name="connsiteY2006" fmla="*/ 191641 h 2247885"/>
                <a:gd name="connsiteX2007" fmla="*/ 738613 w 1621324"/>
                <a:gd name="connsiteY2007" fmla="*/ 191641 h 2247885"/>
                <a:gd name="connsiteX2008" fmla="*/ 739183 w 1621324"/>
                <a:gd name="connsiteY2008" fmla="*/ 192213 h 2247885"/>
                <a:gd name="connsiteX2009" fmla="*/ 739942 w 1621324"/>
                <a:gd name="connsiteY2009" fmla="*/ 191641 h 2247885"/>
                <a:gd name="connsiteX2010" fmla="*/ 739563 w 1621324"/>
                <a:gd name="connsiteY2010" fmla="*/ 191260 h 2247885"/>
                <a:gd name="connsiteX2011" fmla="*/ 738613 w 1621324"/>
                <a:gd name="connsiteY2011" fmla="*/ 191641 h 2247885"/>
                <a:gd name="connsiteX2012" fmla="*/ 718388 w 1621324"/>
                <a:gd name="connsiteY2012" fmla="*/ 196689 h 2247885"/>
                <a:gd name="connsiteX2013" fmla="*/ 718483 w 1621324"/>
                <a:gd name="connsiteY2013" fmla="*/ 196880 h 2247885"/>
                <a:gd name="connsiteX2014" fmla="*/ 718863 w 1621324"/>
                <a:gd name="connsiteY2014" fmla="*/ 196689 h 2247885"/>
                <a:gd name="connsiteX2015" fmla="*/ 718388 w 1621324"/>
                <a:gd name="connsiteY2015" fmla="*/ 196689 h 2247885"/>
                <a:gd name="connsiteX2016" fmla="*/ 711172 w 1621324"/>
                <a:gd name="connsiteY2016" fmla="*/ 199166 h 2247885"/>
                <a:gd name="connsiteX2017" fmla="*/ 712216 w 1621324"/>
                <a:gd name="connsiteY2017" fmla="*/ 199642 h 2247885"/>
                <a:gd name="connsiteX2018" fmla="*/ 712786 w 1621324"/>
                <a:gd name="connsiteY2018" fmla="*/ 198690 h 2247885"/>
                <a:gd name="connsiteX2019" fmla="*/ 711361 w 1621324"/>
                <a:gd name="connsiteY2019" fmla="*/ 198118 h 2247885"/>
                <a:gd name="connsiteX2020" fmla="*/ 711172 w 1621324"/>
                <a:gd name="connsiteY2020" fmla="*/ 199166 h 2247885"/>
                <a:gd name="connsiteX2021" fmla="*/ 707753 w 1621324"/>
                <a:gd name="connsiteY2021" fmla="*/ 200499 h 2247885"/>
                <a:gd name="connsiteX2022" fmla="*/ 708133 w 1621324"/>
                <a:gd name="connsiteY2022" fmla="*/ 200499 h 2247885"/>
                <a:gd name="connsiteX2023" fmla="*/ 708418 w 1621324"/>
                <a:gd name="connsiteY2023" fmla="*/ 200214 h 2247885"/>
                <a:gd name="connsiteX2024" fmla="*/ 707753 w 1621324"/>
                <a:gd name="connsiteY2024" fmla="*/ 200499 h 2247885"/>
                <a:gd name="connsiteX2025" fmla="*/ 707278 w 1621324"/>
                <a:gd name="connsiteY2025" fmla="*/ 200309 h 2247885"/>
                <a:gd name="connsiteX2026" fmla="*/ 707468 w 1621324"/>
                <a:gd name="connsiteY2026" fmla="*/ 200595 h 2247885"/>
                <a:gd name="connsiteX2027" fmla="*/ 707563 w 1621324"/>
                <a:gd name="connsiteY2027" fmla="*/ 200499 h 2247885"/>
                <a:gd name="connsiteX2028" fmla="*/ 707278 w 1621324"/>
                <a:gd name="connsiteY2028" fmla="*/ 200309 h 2247885"/>
                <a:gd name="connsiteX2029" fmla="*/ 701106 w 1621324"/>
                <a:gd name="connsiteY2029" fmla="*/ 185736 h 2247885"/>
                <a:gd name="connsiteX2030" fmla="*/ 701391 w 1621324"/>
                <a:gd name="connsiteY2030" fmla="*/ 185545 h 2247885"/>
                <a:gd name="connsiteX2031" fmla="*/ 701106 w 1621324"/>
                <a:gd name="connsiteY2031" fmla="*/ 185450 h 2247885"/>
                <a:gd name="connsiteX2032" fmla="*/ 701106 w 1621324"/>
                <a:gd name="connsiteY2032" fmla="*/ 185736 h 2247885"/>
                <a:gd name="connsiteX2033" fmla="*/ 692080 w 1621324"/>
                <a:gd name="connsiteY2033" fmla="*/ 204119 h 2247885"/>
                <a:gd name="connsiteX2034" fmla="*/ 692555 w 1621324"/>
                <a:gd name="connsiteY2034" fmla="*/ 204500 h 2247885"/>
                <a:gd name="connsiteX2035" fmla="*/ 693694 w 1621324"/>
                <a:gd name="connsiteY2035" fmla="*/ 204500 h 2247885"/>
                <a:gd name="connsiteX2036" fmla="*/ 696634 w 1621324"/>
                <a:gd name="connsiteY2036" fmla="*/ 201642 h 2247885"/>
                <a:gd name="connsiteX2037" fmla="*/ 696064 w 1621324"/>
                <a:gd name="connsiteY2037" fmla="*/ 201261 h 2247885"/>
                <a:gd name="connsiteX2038" fmla="*/ 692080 w 1621324"/>
                <a:gd name="connsiteY2038" fmla="*/ 204119 h 2247885"/>
                <a:gd name="connsiteX2039" fmla="*/ 691890 w 1621324"/>
                <a:gd name="connsiteY2039" fmla="*/ 173448 h 2247885"/>
                <a:gd name="connsiteX2040" fmla="*/ 692365 w 1621324"/>
                <a:gd name="connsiteY2040" fmla="*/ 173258 h 2247885"/>
                <a:gd name="connsiteX2041" fmla="*/ 692175 w 1621324"/>
                <a:gd name="connsiteY2041" fmla="*/ 172972 h 2247885"/>
                <a:gd name="connsiteX2042" fmla="*/ 691890 w 1621324"/>
                <a:gd name="connsiteY2042" fmla="*/ 173448 h 2247885"/>
                <a:gd name="connsiteX2043" fmla="*/ 689991 w 1621324"/>
                <a:gd name="connsiteY2043" fmla="*/ 202119 h 2247885"/>
                <a:gd name="connsiteX2044" fmla="*/ 690276 w 1621324"/>
                <a:gd name="connsiteY2044" fmla="*/ 201928 h 2247885"/>
                <a:gd name="connsiteX2045" fmla="*/ 689991 w 1621324"/>
                <a:gd name="connsiteY2045" fmla="*/ 201833 h 2247885"/>
                <a:gd name="connsiteX2046" fmla="*/ 689991 w 1621324"/>
                <a:gd name="connsiteY2046" fmla="*/ 202119 h 2247885"/>
                <a:gd name="connsiteX2047" fmla="*/ 683628 w 1621324"/>
                <a:gd name="connsiteY2047" fmla="*/ 174972 h 2247885"/>
                <a:gd name="connsiteX2048" fmla="*/ 683913 w 1621324"/>
                <a:gd name="connsiteY2048" fmla="*/ 175449 h 2247885"/>
                <a:gd name="connsiteX2049" fmla="*/ 684008 w 1621324"/>
                <a:gd name="connsiteY2049" fmla="*/ 174877 h 2247885"/>
                <a:gd name="connsiteX2050" fmla="*/ 683628 w 1621324"/>
                <a:gd name="connsiteY2050" fmla="*/ 174972 h 2247885"/>
                <a:gd name="connsiteX2051" fmla="*/ 677741 w 1621324"/>
                <a:gd name="connsiteY2051" fmla="*/ 207738 h 2247885"/>
                <a:gd name="connsiteX2052" fmla="*/ 674893 w 1621324"/>
                <a:gd name="connsiteY2052" fmla="*/ 207167 h 2247885"/>
                <a:gd name="connsiteX2053" fmla="*/ 674228 w 1621324"/>
                <a:gd name="connsiteY2053" fmla="*/ 208405 h 2247885"/>
                <a:gd name="connsiteX2054" fmla="*/ 677646 w 1621324"/>
                <a:gd name="connsiteY2054" fmla="*/ 208596 h 2247885"/>
                <a:gd name="connsiteX2055" fmla="*/ 677741 w 1621324"/>
                <a:gd name="connsiteY2055" fmla="*/ 207738 h 2247885"/>
                <a:gd name="connsiteX2056" fmla="*/ 673468 w 1621324"/>
                <a:gd name="connsiteY2056" fmla="*/ 190117 h 2247885"/>
                <a:gd name="connsiteX2057" fmla="*/ 675082 w 1621324"/>
                <a:gd name="connsiteY2057" fmla="*/ 189927 h 2247885"/>
                <a:gd name="connsiteX2058" fmla="*/ 675082 w 1621324"/>
                <a:gd name="connsiteY2058" fmla="*/ 189450 h 2247885"/>
                <a:gd name="connsiteX2059" fmla="*/ 673657 w 1621324"/>
                <a:gd name="connsiteY2059" fmla="*/ 190022 h 2247885"/>
                <a:gd name="connsiteX2060" fmla="*/ 673468 w 1621324"/>
                <a:gd name="connsiteY2060" fmla="*/ 190117 h 2247885"/>
                <a:gd name="connsiteX2061" fmla="*/ 669290 w 1621324"/>
                <a:gd name="connsiteY2061" fmla="*/ 191641 h 2247885"/>
                <a:gd name="connsiteX2062" fmla="*/ 669385 w 1621324"/>
                <a:gd name="connsiteY2062" fmla="*/ 192022 h 2247885"/>
                <a:gd name="connsiteX2063" fmla="*/ 669764 w 1621324"/>
                <a:gd name="connsiteY2063" fmla="*/ 191832 h 2247885"/>
                <a:gd name="connsiteX2064" fmla="*/ 669290 w 1621324"/>
                <a:gd name="connsiteY2064" fmla="*/ 191641 h 2247885"/>
                <a:gd name="connsiteX2065" fmla="*/ 667675 w 1621324"/>
                <a:gd name="connsiteY2065" fmla="*/ 210501 h 2247885"/>
                <a:gd name="connsiteX2066" fmla="*/ 669290 w 1621324"/>
                <a:gd name="connsiteY2066" fmla="*/ 210977 h 2247885"/>
                <a:gd name="connsiteX2067" fmla="*/ 668815 w 1621324"/>
                <a:gd name="connsiteY2067" fmla="*/ 209643 h 2247885"/>
                <a:gd name="connsiteX2068" fmla="*/ 667580 w 1621324"/>
                <a:gd name="connsiteY2068" fmla="*/ 208310 h 2247885"/>
                <a:gd name="connsiteX2069" fmla="*/ 668150 w 1621324"/>
                <a:gd name="connsiteY2069" fmla="*/ 208310 h 2247885"/>
                <a:gd name="connsiteX2070" fmla="*/ 667580 w 1621324"/>
                <a:gd name="connsiteY2070" fmla="*/ 208215 h 2247885"/>
                <a:gd name="connsiteX2071" fmla="*/ 667580 w 1621324"/>
                <a:gd name="connsiteY2071" fmla="*/ 208310 h 2247885"/>
                <a:gd name="connsiteX2072" fmla="*/ 667675 w 1621324"/>
                <a:gd name="connsiteY2072" fmla="*/ 210501 h 2247885"/>
                <a:gd name="connsiteX2073" fmla="*/ 658084 w 1621324"/>
                <a:gd name="connsiteY2073" fmla="*/ 212501 h 2247885"/>
                <a:gd name="connsiteX2074" fmla="*/ 658559 w 1621324"/>
                <a:gd name="connsiteY2074" fmla="*/ 213549 h 2247885"/>
                <a:gd name="connsiteX2075" fmla="*/ 664827 w 1621324"/>
                <a:gd name="connsiteY2075" fmla="*/ 211739 h 2247885"/>
                <a:gd name="connsiteX2076" fmla="*/ 665396 w 1621324"/>
                <a:gd name="connsiteY2076" fmla="*/ 209643 h 2247885"/>
                <a:gd name="connsiteX2077" fmla="*/ 663972 w 1621324"/>
                <a:gd name="connsiteY2077" fmla="*/ 209167 h 2247885"/>
                <a:gd name="connsiteX2078" fmla="*/ 658084 w 1621324"/>
                <a:gd name="connsiteY2078" fmla="*/ 212501 h 2247885"/>
                <a:gd name="connsiteX2079" fmla="*/ 656944 w 1621324"/>
                <a:gd name="connsiteY2079" fmla="*/ 210786 h 2247885"/>
                <a:gd name="connsiteX2080" fmla="*/ 657418 w 1621324"/>
                <a:gd name="connsiteY2080" fmla="*/ 210691 h 2247885"/>
                <a:gd name="connsiteX2081" fmla="*/ 657418 w 1621324"/>
                <a:gd name="connsiteY2081" fmla="*/ 210310 h 2247885"/>
                <a:gd name="connsiteX2082" fmla="*/ 656944 w 1621324"/>
                <a:gd name="connsiteY2082" fmla="*/ 210120 h 2247885"/>
                <a:gd name="connsiteX2083" fmla="*/ 656944 w 1621324"/>
                <a:gd name="connsiteY2083" fmla="*/ 210786 h 2247885"/>
                <a:gd name="connsiteX2084" fmla="*/ 654665 w 1621324"/>
                <a:gd name="connsiteY2084" fmla="*/ 195165 h 2247885"/>
                <a:gd name="connsiteX2085" fmla="*/ 654950 w 1621324"/>
                <a:gd name="connsiteY2085" fmla="*/ 195261 h 2247885"/>
                <a:gd name="connsiteX2086" fmla="*/ 654950 w 1621324"/>
                <a:gd name="connsiteY2086" fmla="*/ 195165 h 2247885"/>
                <a:gd name="connsiteX2087" fmla="*/ 655140 w 1621324"/>
                <a:gd name="connsiteY2087" fmla="*/ 195165 h 2247885"/>
                <a:gd name="connsiteX2088" fmla="*/ 655045 w 1621324"/>
                <a:gd name="connsiteY2088" fmla="*/ 194975 h 2247885"/>
                <a:gd name="connsiteX2089" fmla="*/ 654951 w 1621324"/>
                <a:gd name="connsiteY2089" fmla="*/ 195165 h 2247885"/>
                <a:gd name="connsiteX2090" fmla="*/ 654665 w 1621324"/>
                <a:gd name="connsiteY2090" fmla="*/ 195165 h 2247885"/>
                <a:gd name="connsiteX2091" fmla="*/ 650582 w 1621324"/>
                <a:gd name="connsiteY2091" fmla="*/ 213930 h 2247885"/>
                <a:gd name="connsiteX2092" fmla="*/ 651152 w 1621324"/>
                <a:gd name="connsiteY2092" fmla="*/ 213834 h 2247885"/>
                <a:gd name="connsiteX2093" fmla="*/ 651247 w 1621324"/>
                <a:gd name="connsiteY2093" fmla="*/ 213644 h 2247885"/>
                <a:gd name="connsiteX2094" fmla="*/ 653146 w 1621324"/>
                <a:gd name="connsiteY2094" fmla="*/ 213739 h 2247885"/>
                <a:gd name="connsiteX2095" fmla="*/ 653241 w 1621324"/>
                <a:gd name="connsiteY2095" fmla="*/ 213834 h 2247885"/>
                <a:gd name="connsiteX2096" fmla="*/ 653430 w 1621324"/>
                <a:gd name="connsiteY2096" fmla="*/ 213834 h 2247885"/>
                <a:gd name="connsiteX2097" fmla="*/ 653810 w 1621324"/>
                <a:gd name="connsiteY2097" fmla="*/ 215168 h 2247885"/>
                <a:gd name="connsiteX2098" fmla="*/ 653715 w 1621324"/>
                <a:gd name="connsiteY2098" fmla="*/ 215262 h 2247885"/>
                <a:gd name="connsiteX2099" fmla="*/ 652766 w 1621324"/>
                <a:gd name="connsiteY2099" fmla="*/ 215168 h 2247885"/>
                <a:gd name="connsiteX2100" fmla="*/ 653905 w 1621324"/>
                <a:gd name="connsiteY2100" fmla="*/ 215358 h 2247885"/>
                <a:gd name="connsiteX2101" fmla="*/ 653811 w 1621324"/>
                <a:gd name="connsiteY2101" fmla="*/ 215168 h 2247885"/>
                <a:gd name="connsiteX2102" fmla="*/ 654951 w 1621324"/>
                <a:gd name="connsiteY2102" fmla="*/ 214215 h 2247885"/>
                <a:gd name="connsiteX2103" fmla="*/ 655236 w 1621324"/>
                <a:gd name="connsiteY2103" fmla="*/ 214215 h 2247885"/>
                <a:gd name="connsiteX2104" fmla="*/ 655425 w 1621324"/>
                <a:gd name="connsiteY2104" fmla="*/ 213072 h 2247885"/>
                <a:gd name="connsiteX2105" fmla="*/ 655046 w 1621324"/>
                <a:gd name="connsiteY2105" fmla="*/ 214120 h 2247885"/>
                <a:gd name="connsiteX2106" fmla="*/ 654952 w 1621324"/>
                <a:gd name="connsiteY2106" fmla="*/ 214215 h 2247885"/>
                <a:gd name="connsiteX2107" fmla="*/ 653432 w 1621324"/>
                <a:gd name="connsiteY2107" fmla="*/ 213834 h 2247885"/>
                <a:gd name="connsiteX2108" fmla="*/ 653432 w 1621324"/>
                <a:gd name="connsiteY2108" fmla="*/ 213739 h 2247885"/>
                <a:gd name="connsiteX2109" fmla="*/ 653148 w 1621324"/>
                <a:gd name="connsiteY2109" fmla="*/ 213739 h 2247885"/>
                <a:gd name="connsiteX2110" fmla="*/ 651248 w 1621324"/>
                <a:gd name="connsiteY2110" fmla="*/ 213644 h 2247885"/>
                <a:gd name="connsiteX2111" fmla="*/ 650964 w 1621324"/>
                <a:gd name="connsiteY2111" fmla="*/ 213644 h 2247885"/>
                <a:gd name="connsiteX2112" fmla="*/ 650584 w 1621324"/>
                <a:gd name="connsiteY2112" fmla="*/ 213930 h 2247885"/>
                <a:gd name="connsiteX2113" fmla="*/ 650582 w 1621324"/>
                <a:gd name="connsiteY2113" fmla="*/ 213930 h 2247885"/>
                <a:gd name="connsiteX2114" fmla="*/ 646878 w 1621324"/>
                <a:gd name="connsiteY2114" fmla="*/ 216692 h 2247885"/>
                <a:gd name="connsiteX2115" fmla="*/ 646973 w 1621324"/>
                <a:gd name="connsiteY2115" fmla="*/ 216978 h 2247885"/>
                <a:gd name="connsiteX2116" fmla="*/ 647353 w 1621324"/>
                <a:gd name="connsiteY2116" fmla="*/ 217072 h 2247885"/>
                <a:gd name="connsiteX2117" fmla="*/ 647353 w 1621324"/>
                <a:gd name="connsiteY2117" fmla="*/ 216500 h 2247885"/>
                <a:gd name="connsiteX2118" fmla="*/ 646878 w 1621324"/>
                <a:gd name="connsiteY2118" fmla="*/ 216691 h 2247885"/>
                <a:gd name="connsiteX2119" fmla="*/ 646878 w 1621324"/>
                <a:gd name="connsiteY2119" fmla="*/ 216691 h 2247885"/>
                <a:gd name="connsiteX2120" fmla="*/ 640041 w 1621324"/>
                <a:gd name="connsiteY2120" fmla="*/ 218883 h 2247885"/>
                <a:gd name="connsiteX2121" fmla="*/ 640421 w 1621324"/>
                <a:gd name="connsiteY2121" fmla="*/ 219359 h 2247885"/>
                <a:gd name="connsiteX2122" fmla="*/ 640231 w 1621324"/>
                <a:gd name="connsiteY2122" fmla="*/ 218406 h 2247885"/>
                <a:gd name="connsiteX2123" fmla="*/ 640041 w 1621324"/>
                <a:gd name="connsiteY2123" fmla="*/ 218883 h 2247885"/>
                <a:gd name="connsiteX2124" fmla="*/ 632254 w 1621324"/>
                <a:gd name="connsiteY2124" fmla="*/ 221264 h 2247885"/>
                <a:gd name="connsiteX2125" fmla="*/ 632729 w 1621324"/>
                <a:gd name="connsiteY2125" fmla="*/ 221740 h 2247885"/>
                <a:gd name="connsiteX2126" fmla="*/ 633298 w 1621324"/>
                <a:gd name="connsiteY2126" fmla="*/ 220216 h 2247885"/>
                <a:gd name="connsiteX2127" fmla="*/ 632634 w 1621324"/>
                <a:gd name="connsiteY2127" fmla="*/ 219645 h 2247885"/>
                <a:gd name="connsiteX2128" fmla="*/ 632254 w 1621324"/>
                <a:gd name="connsiteY2128" fmla="*/ 221264 h 2247885"/>
                <a:gd name="connsiteX2129" fmla="*/ 629025 w 1621324"/>
                <a:gd name="connsiteY2129" fmla="*/ 219645 h 2247885"/>
                <a:gd name="connsiteX2130" fmla="*/ 629215 w 1621324"/>
                <a:gd name="connsiteY2130" fmla="*/ 220121 h 2247885"/>
                <a:gd name="connsiteX2131" fmla="*/ 629404 w 1621324"/>
                <a:gd name="connsiteY2131" fmla="*/ 219645 h 2247885"/>
                <a:gd name="connsiteX2132" fmla="*/ 629025 w 1621324"/>
                <a:gd name="connsiteY2132" fmla="*/ 219645 h 2247885"/>
                <a:gd name="connsiteX2133" fmla="*/ 625511 w 1621324"/>
                <a:gd name="connsiteY2133" fmla="*/ 222502 h 2247885"/>
                <a:gd name="connsiteX2134" fmla="*/ 626651 w 1621324"/>
                <a:gd name="connsiteY2134" fmla="*/ 223455 h 2247885"/>
                <a:gd name="connsiteX2135" fmla="*/ 627600 w 1621324"/>
                <a:gd name="connsiteY2135" fmla="*/ 222883 h 2247885"/>
                <a:gd name="connsiteX2136" fmla="*/ 626651 w 1621324"/>
                <a:gd name="connsiteY2136" fmla="*/ 220692 h 2247885"/>
                <a:gd name="connsiteX2137" fmla="*/ 625511 w 1621324"/>
                <a:gd name="connsiteY2137" fmla="*/ 222502 h 2247885"/>
                <a:gd name="connsiteX2138" fmla="*/ 621523 w 1621324"/>
                <a:gd name="connsiteY2138" fmla="*/ 224121 h 2247885"/>
                <a:gd name="connsiteX2139" fmla="*/ 621903 w 1621324"/>
                <a:gd name="connsiteY2139" fmla="*/ 224026 h 2247885"/>
                <a:gd name="connsiteX2140" fmla="*/ 621618 w 1621324"/>
                <a:gd name="connsiteY2140" fmla="*/ 223550 h 2247885"/>
                <a:gd name="connsiteX2141" fmla="*/ 621523 w 1621324"/>
                <a:gd name="connsiteY2141" fmla="*/ 224122 h 2247885"/>
                <a:gd name="connsiteX2142" fmla="*/ 621523 w 1621324"/>
                <a:gd name="connsiteY2142" fmla="*/ 224122 h 2247885"/>
                <a:gd name="connsiteX2143" fmla="*/ 617819 w 1621324"/>
                <a:gd name="connsiteY2143" fmla="*/ 224598 h 2247885"/>
                <a:gd name="connsiteX2144" fmla="*/ 618769 w 1621324"/>
                <a:gd name="connsiteY2144" fmla="*/ 224883 h 2247885"/>
                <a:gd name="connsiteX2145" fmla="*/ 619528 w 1621324"/>
                <a:gd name="connsiteY2145" fmla="*/ 224121 h 2247885"/>
                <a:gd name="connsiteX2146" fmla="*/ 618579 w 1621324"/>
                <a:gd name="connsiteY2146" fmla="*/ 223359 h 2247885"/>
                <a:gd name="connsiteX2147" fmla="*/ 617819 w 1621324"/>
                <a:gd name="connsiteY2147" fmla="*/ 224598 h 2247885"/>
                <a:gd name="connsiteX2148" fmla="*/ 609272 w 1621324"/>
                <a:gd name="connsiteY2148" fmla="*/ 229266 h 2247885"/>
                <a:gd name="connsiteX2149" fmla="*/ 609747 w 1621324"/>
                <a:gd name="connsiteY2149" fmla="*/ 229075 h 2247885"/>
                <a:gd name="connsiteX2150" fmla="*/ 609272 w 1621324"/>
                <a:gd name="connsiteY2150" fmla="*/ 229171 h 2247885"/>
                <a:gd name="connsiteX2151" fmla="*/ 610982 w 1621324"/>
                <a:gd name="connsiteY2151" fmla="*/ 226218 h 2247885"/>
                <a:gd name="connsiteX2152" fmla="*/ 611172 w 1621324"/>
                <a:gd name="connsiteY2152" fmla="*/ 226218 h 2247885"/>
                <a:gd name="connsiteX2153" fmla="*/ 611551 w 1621324"/>
                <a:gd name="connsiteY2153" fmla="*/ 225932 h 2247885"/>
                <a:gd name="connsiteX2154" fmla="*/ 612691 w 1621324"/>
                <a:gd name="connsiteY2154" fmla="*/ 225838 h 2247885"/>
                <a:gd name="connsiteX2155" fmla="*/ 612406 w 1621324"/>
                <a:gd name="connsiteY2155" fmla="*/ 225362 h 2247885"/>
                <a:gd name="connsiteX2156" fmla="*/ 611551 w 1621324"/>
                <a:gd name="connsiteY2156" fmla="*/ 225933 h 2247885"/>
                <a:gd name="connsiteX2157" fmla="*/ 611077 w 1621324"/>
                <a:gd name="connsiteY2157" fmla="*/ 226028 h 2247885"/>
                <a:gd name="connsiteX2158" fmla="*/ 610982 w 1621324"/>
                <a:gd name="connsiteY2158" fmla="*/ 226219 h 2247885"/>
                <a:gd name="connsiteX2159" fmla="*/ 609272 w 1621324"/>
                <a:gd name="connsiteY2159" fmla="*/ 229171 h 2247885"/>
                <a:gd name="connsiteX2160" fmla="*/ 609272 w 1621324"/>
                <a:gd name="connsiteY2160" fmla="*/ 229267 h 2247885"/>
                <a:gd name="connsiteX2161" fmla="*/ 609272 w 1621324"/>
                <a:gd name="connsiteY2161" fmla="*/ 229267 h 2247885"/>
                <a:gd name="connsiteX2162" fmla="*/ 600726 w 1621324"/>
                <a:gd name="connsiteY2162" fmla="*/ 231933 h 2247885"/>
                <a:gd name="connsiteX2163" fmla="*/ 600821 w 1621324"/>
                <a:gd name="connsiteY2163" fmla="*/ 231933 h 2247885"/>
                <a:gd name="connsiteX2164" fmla="*/ 600821 w 1621324"/>
                <a:gd name="connsiteY2164" fmla="*/ 232028 h 2247885"/>
                <a:gd name="connsiteX2165" fmla="*/ 600916 w 1621324"/>
                <a:gd name="connsiteY2165" fmla="*/ 231933 h 2247885"/>
                <a:gd name="connsiteX2166" fmla="*/ 603479 w 1621324"/>
                <a:gd name="connsiteY2166" fmla="*/ 232314 h 2247885"/>
                <a:gd name="connsiteX2167" fmla="*/ 603574 w 1621324"/>
                <a:gd name="connsiteY2167" fmla="*/ 232409 h 2247885"/>
                <a:gd name="connsiteX2168" fmla="*/ 603859 w 1621324"/>
                <a:gd name="connsiteY2168" fmla="*/ 232503 h 2247885"/>
                <a:gd name="connsiteX2169" fmla="*/ 603669 w 1621324"/>
                <a:gd name="connsiteY2169" fmla="*/ 232313 h 2247885"/>
                <a:gd name="connsiteX2170" fmla="*/ 603479 w 1621324"/>
                <a:gd name="connsiteY2170" fmla="*/ 232313 h 2247885"/>
                <a:gd name="connsiteX2171" fmla="*/ 600916 w 1621324"/>
                <a:gd name="connsiteY2171" fmla="*/ 231932 h 2247885"/>
                <a:gd name="connsiteX2172" fmla="*/ 600821 w 1621324"/>
                <a:gd name="connsiteY2172" fmla="*/ 231932 h 2247885"/>
                <a:gd name="connsiteX2173" fmla="*/ 600821 w 1621324"/>
                <a:gd name="connsiteY2173" fmla="*/ 229456 h 2247885"/>
                <a:gd name="connsiteX2174" fmla="*/ 600916 w 1621324"/>
                <a:gd name="connsiteY2174" fmla="*/ 229647 h 2247885"/>
                <a:gd name="connsiteX2175" fmla="*/ 601200 w 1621324"/>
                <a:gd name="connsiteY2175" fmla="*/ 229075 h 2247885"/>
                <a:gd name="connsiteX2176" fmla="*/ 600821 w 1621324"/>
                <a:gd name="connsiteY2176" fmla="*/ 229266 h 2247885"/>
                <a:gd name="connsiteX2177" fmla="*/ 600821 w 1621324"/>
                <a:gd name="connsiteY2177" fmla="*/ 229456 h 2247885"/>
                <a:gd name="connsiteX2178" fmla="*/ 600726 w 1621324"/>
                <a:gd name="connsiteY2178" fmla="*/ 229266 h 2247885"/>
                <a:gd name="connsiteX2179" fmla="*/ 600726 w 1621324"/>
                <a:gd name="connsiteY2179" fmla="*/ 231933 h 2247885"/>
                <a:gd name="connsiteX2180" fmla="*/ 591894 w 1621324"/>
                <a:gd name="connsiteY2180" fmla="*/ 234028 h 2247885"/>
                <a:gd name="connsiteX2181" fmla="*/ 592559 w 1621324"/>
                <a:gd name="connsiteY2181" fmla="*/ 234790 h 2247885"/>
                <a:gd name="connsiteX2182" fmla="*/ 593793 w 1621324"/>
                <a:gd name="connsiteY2182" fmla="*/ 234314 h 2247885"/>
                <a:gd name="connsiteX2183" fmla="*/ 592844 w 1621324"/>
                <a:gd name="connsiteY2183" fmla="*/ 233838 h 2247885"/>
                <a:gd name="connsiteX2184" fmla="*/ 591894 w 1621324"/>
                <a:gd name="connsiteY2184" fmla="*/ 234028 h 2247885"/>
                <a:gd name="connsiteX2185" fmla="*/ 583917 w 1621324"/>
                <a:gd name="connsiteY2185" fmla="*/ 222693 h 2247885"/>
                <a:gd name="connsiteX2186" fmla="*/ 584392 w 1621324"/>
                <a:gd name="connsiteY2186" fmla="*/ 222788 h 2247885"/>
                <a:gd name="connsiteX2187" fmla="*/ 584677 w 1621324"/>
                <a:gd name="connsiteY2187" fmla="*/ 222312 h 2247885"/>
                <a:gd name="connsiteX2188" fmla="*/ 584012 w 1621324"/>
                <a:gd name="connsiteY2188" fmla="*/ 222121 h 2247885"/>
                <a:gd name="connsiteX2189" fmla="*/ 583917 w 1621324"/>
                <a:gd name="connsiteY2189" fmla="*/ 222693 h 2247885"/>
                <a:gd name="connsiteX2190" fmla="*/ 575656 w 1621324"/>
                <a:gd name="connsiteY2190" fmla="*/ 223836 h 2247885"/>
                <a:gd name="connsiteX2191" fmla="*/ 575846 w 1621324"/>
                <a:gd name="connsiteY2191" fmla="*/ 224312 h 2247885"/>
                <a:gd name="connsiteX2192" fmla="*/ 576226 w 1621324"/>
                <a:gd name="connsiteY2192" fmla="*/ 223931 h 2247885"/>
                <a:gd name="connsiteX2193" fmla="*/ 575846 w 1621324"/>
                <a:gd name="connsiteY2193" fmla="*/ 223359 h 2247885"/>
                <a:gd name="connsiteX2194" fmla="*/ 575656 w 1621324"/>
                <a:gd name="connsiteY2194" fmla="*/ 223836 h 2247885"/>
                <a:gd name="connsiteX2195" fmla="*/ 571762 w 1621324"/>
                <a:gd name="connsiteY2195" fmla="*/ 240886 h 2247885"/>
                <a:gd name="connsiteX2196" fmla="*/ 572237 w 1621324"/>
                <a:gd name="connsiteY2196" fmla="*/ 240696 h 2247885"/>
                <a:gd name="connsiteX2197" fmla="*/ 572047 w 1621324"/>
                <a:gd name="connsiteY2197" fmla="*/ 240315 h 2247885"/>
                <a:gd name="connsiteX2198" fmla="*/ 571762 w 1621324"/>
                <a:gd name="connsiteY2198" fmla="*/ 240886 h 2247885"/>
                <a:gd name="connsiteX2199" fmla="*/ 563500 w 1621324"/>
                <a:gd name="connsiteY2199" fmla="*/ 231933 h 2247885"/>
                <a:gd name="connsiteX2200" fmla="*/ 563880 w 1621324"/>
                <a:gd name="connsiteY2200" fmla="*/ 232123 h 2247885"/>
                <a:gd name="connsiteX2201" fmla="*/ 564260 w 1621324"/>
                <a:gd name="connsiteY2201" fmla="*/ 231647 h 2247885"/>
                <a:gd name="connsiteX2202" fmla="*/ 563785 w 1621324"/>
                <a:gd name="connsiteY2202" fmla="*/ 231647 h 2247885"/>
                <a:gd name="connsiteX2203" fmla="*/ 563500 w 1621324"/>
                <a:gd name="connsiteY2203" fmla="*/ 231933 h 2247885"/>
                <a:gd name="connsiteX2204" fmla="*/ 557518 w 1621324"/>
                <a:gd name="connsiteY2204" fmla="*/ 233838 h 2247885"/>
                <a:gd name="connsiteX2205" fmla="*/ 557613 w 1621324"/>
                <a:gd name="connsiteY2205" fmla="*/ 233457 h 2247885"/>
                <a:gd name="connsiteX2206" fmla="*/ 557898 w 1621324"/>
                <a:gd name="connsiteY2206" fmla="*/ 233362 h 2247885"/>
                <a:gd name="connsiteX2207" fmla="*/ 557708 w 1621324"/>
                <a:gd name="connsiteY2207" fmla="*/ 233362 h 2247885"/>
                <a:gd name="connsiteX2208" fmla="*/ 557614 w 1621324"/>
                <a:gd name="connsiteY2208" fmla="*/ 233457 h 2247885"/>
                <a:gd name="connsiteX2209" fmla="*/ 557519 w 1621324"/>
                <a:gd name="connsiteY2209" fmla="*/ 233552 h 2247885"/>
                <a:gd name="connsiteX2210" fmla="*/ 557519 w 1621324"/>
                <a:gd name="connsiteY2210" fmla="*/ 233838 h 2247885"/>
                <a:gd name="connsiteX2211" fmla="*/ 557519 w 1621324"/>
                <a:gd name="connsiteY2211" fmla="*/ 233838 h 2247885"/>
                <a:gd name="connsiteX2212" fmla="*/ 556947 w 1621324"/>
                <a:gd name="connsiteY2212" fmla="*/ 234886 h 2247885"/>
                <a:gd name="connsiteX2213" fmla="*/ 557232 w 1621324"/>
                <a:gd name="connsiteY2213" fmla="*/ 234695 h 2247885"/>
                <a:gd name="connsiteX2214" fmla="*/ 557422 w 1621324"/>
                <a:gd name="connsiteY2214" fmla="*/ 233933 h 2247885"/>
                <a:gd name="connsiteX2215" fmla="*/ 556947 w 1621324"/>
                <a:gd name="connsiteY2215" fmla="*/ 234886 h 2247885"/>
                <a:gd name="connsiteX2216" fmla="*/ 543178 w 1621324"/>
                <a:gd name="connsiteY2216" fmla="*/ 242315 h 2247885"/>
                <a:gd name="connsiteX2217" fmla="*/ 548117 w 1621324"/>
                <a:gd name="connsiteY2217" fmla="*/ 239458 h 2247885"/>
                <a:gd name="connsiteX2218" fmla="*/ 543178 w 1621324"/>
                <a:gd name="connsiteY2218" fmla="*/ 242315 h 2247885"/>
                <a:gd name="connsiteX2219" fmla="*/ 529123 w 1621324"/>
                <a:gd name="connsiteY2219" fmla="*/ 246792 h 2247885"/>
                <a:gd name="connsiteX2220" fmla="*/ 529598 w 1621324"/>
                <a:gd name="connsiteY2220" fmla="*/ 246982 h 2247885"/>
                <a:gd name="connsiteX2221" fmla="*/ 530073 w 1621324"/>
                <a:gd name="connsiteY2221" fmla="*/ 246887 h 2247885"/>
                <a:gd name="connsiteX2222" fmla="*/ 529503 w 1621324"/>
                <a:gd name="connsiteY2222" fmla="*/ 246506 h 2247885"/>
                <a:gd name="connsiteX2223" fmla="*/ 529123 w 1621324"/>
                <a:gd name="connsiteY2223" fmla="*/ 246792 h 2247885"/>
                <a:gd name="connsiteX2224" fmla="*/ 510890 w 1621324"/>
                <a:gd name="connsiteY2224" fmla="*/ 256793 h 2247885"/>
                <a:gd name="connsiteX2225" fmla="*/ 511270 w 1621324"/>
                <a:gd name="connsiteY2225" fmla="*/ 257079 h 2247885"/>
                <a:gd name="connsiteX2226" fmla="*/ 511650 w 1621324"/>
                <a:gd name="connsiteY2226" fmla="*/ 256698 h 2247885"/>
                <a:gd name="connsiteX2227" fmla="*/ 511175 w 1621324"/>
                <a:gd name="connsiteY2227" fmla="*/ 256412 h 2247885"/>
                <a:gd name="connsiteX2228" fmla="*/ 510890 w 1621324"/>
                <a:gd name="connsiteY2228" fmla="*/ 256793 h 2247885"/>
                <a:gd name="connsiteX2229" fmla="*/ 494368 w 1621324"/>
                <a:gd name="connsiteY2229" fmla="*/ 263556 h 2247885"/>
                <a:gd name="connsiteX2230" fmla="*/ 494178 w 1621324"/>
                <a:gd name="connsiteY2230" fmla="*/ 263556 h 2247885"/>
                <a:gd name="connsiteX2231" fmla="*/ 494368 w 1621324"/>
                <a:gd name="connsiteY2231" fmla="*/ 263651 h 2247885"/>
                <a:gd name="connsiteX2232" fmla="*/ 494368 w 1621324"/>
                <a:gd name="connsiteY2232" fmla="*/ 263556 h 2247885"/>
                <a:gd name="connsiteX2233" fmla="*/ 494557 w 1621324"/>
                <a:gd name="connsiteY2233" fmla="*/ 263461 h 2247885"/>
                <a:gd name="connsiteX2234" fmla="*/ 494273 w 1621324"/>
                <a:gd name="connsiteY2234" fmla="*/ 263366 h 2247885"/>
                <a:gd name="connsiteX2235" fmla="*/ 494368 w 1621324"/>
                <a:gd name="connsiteY2235" fmla="*/ 263557 h 2247885"/>
                <a:gd name="connsiteX2236" fmla="*/ 494368 w 1621324"/>
                <a:gd name="connsiteY2236" fmla="*/ 263557 h 2247885"/>
                <a:gd name="connsiteX2237" fmla="*/ 355817 w 1621324"/>
                <a:gd name="connsiteY2237" fmla="*/ 327088 h 2247885"/>
                <a:gd name="connsiteX2238" fmla="*/ 356101 w 1621324"/>
                <a:gd name="connsiteY2238" fmla="*/ 327564 h 2247885"/>
                <a:gd name="connsiteX2239" fmla="*/ 356196 w 1621324"/>
                <a:gd name="connsiteY2239" fmla="*/ 327088 h 2247885"/>
                <a:gd name="connsiteX2240" fmla="*/ 355817 w 1621324"/>
                <a:gd name="connsiteY2240" fmla="*/ 327088 h 2247885"/>
                <a:gd name="connsiteX2241" fmla="*/ 337868 w 1621324"/>
                <a:gd name="connsiteY2241" fmla="*/ 345471 h 2247885"/>
                <a:gd name="connsiteX2242" fmla="*/ 338343 w 1621324"/>
                <a:gd name="connsiteY2242" fmla="*/ 345280 h 2247885"/>
                <a:gd name="connsiteX2243" fmla="*/ 337868 w 1621324"/>
                <a:gd name="connsiteY2243" fmla="*/ 345090 h 2247885"/>
                <a:gd name="connsiteX2244" fmla="*/ 337868 w 1621324"/>
                <a:gd name="connsiteY2244" fmla="*/ 345471 h 2247885"/>
                <a:gd name="connsiteX2245" fmla="*/ 307385 w 1621324"/>
                <a:gd name="connsiteY2245" fmla="*/ 369093 h 2247885"/>
                <a:gd name="connsiteX2246" fmla="*/ 307575 w 1621324"/>
                <a:gd name="connsiteY2246" fmla="*/ 369379 h 2247885"/>
                <a:gd name="connsiteX2247" fmla="*/ 307669 w 1621324"/>
                <a:gd name="connsiteY2247" fmla="*/ 368998 h 2247885"/>
                <a:gd name="connsiteX2248" fmla="*/ 307385 w 1621324"/>
                <a:gd name="connsiteY2248" fmla="*/ 369093 h 2247885"/>
                <a:gd name="connsiteX2249" fmla="*/ 119738 w 1621324"/>
                <a:gd name="connsiteY2249" fmla="*/ 631604 h 2247885"/>
                <a:gd name="connsiteX2250" fmla="*/ 118883 w 1621324"/>
                <a:gd name="connsiteY2250" fmla="*/ 631318 h 2247885"/>
                <a:gd name="connsiteX2251" fmla="*/ 118409 w 1621324"/>
                <a:gd name="connsiteY2251" fmla="*/ 632366 h 2247885"/>
                <a:gd name="connsiteX2252" fmla="*/ 119263 w 1621324"/>
                <a:gd name="connsiteY2252" fmla="*/ 632651 h 2247885"/>
                <a:gd name="connsiteX2253" fmla="*/ 119738 w 1621324"/>
                <a:gd name="connsiteY2253" fmla="*/ 631604 h 2247885"/>
                <a:gd name="connsiteX2254" fmla="*/ 123346 w 1621324"/>
                <a:gd name="connsiteY2254" fmla="*/ 623507 h 2247885"/>
                <a:gd name="connsiteX2255" fmla="*/ 122587 w 1621324"/>
                <a:gd name="connsiteY2255" fmla="*/ 623793 h 2247885"/>
                <a:gd name="connsiteX2256" fmla="*/ 123250 w 1621324"/>
                <a:gd name="connsiteY2256" fmla="*/ 623888 h 2247885"/>
                <a:gd name="connsiteX2257" fmla="*/ 123345 w 1621324"/>
                <a:gd name="connsiteY2257" fmla="*/ 623507 h 2247885"/>
                <a:gd name="connsiteX2258" fmla="*/ 123346 w 1621324"/>
                <a:gd name="connsiteY2258" fmla="*/ 623507 h 2247885"/>
                <a:gd name="connsiteX2259" fmla="*/ 174722 w 1621324"/>
                <a:gd name="connsiteY2259" fmla="*/ 779623 h 2247885"/>
                <a:gd name="connsiteX2260" fmla="*/ 175671 w 1621324"/>
                <a:gd name="connsiteY2260" fmla="*/ 780099 h 2247885"/>
                <a:gd name="connsiteX2261" fmla="*/ 175671 w 1621324"/>
                <a:gd name="connsiteY2261" fmla="*/ 780004 h 2247885"/>
                <a:gd name="connsiteX2262" fmla="*/ 174722 w 1621324"/>
                <a:gd name="connsiteY2262" fmla="*/ 779623 h 2247885"/>
                <a:gd name="connsiteX2263" fmla="*/ 173867 w 1621324"/>
                <a:gd name="connsiteY2263" fmla="*/ 779147 h 2247885"/>
                <a:gd name="connsiteX2264" fmla="*/ 173677 w 1621324"/>
                <a:gd name="connsiteY2264" fmla="*/ 778861 h 2247885"/>
                <a:gd name="connsiteX2265" fmla="*/ 173677 w 1621324"/>
                <a:gd name="connsiteY2265" fmla="*/ 779147 h 2247885"/>
                <a:gd name="connsiteX2266" fmla="*/ 174722 w 1621324"/>
                <a:gd name="connsiteY2266" fmla="*/ 779623 h 2247885"/>
                <a:gd name="connsiteX2267" fmla="*/ 175766 w 1621324"/>
                <a:gd name="connsiteY2267" fmla="*/ 780195 h 2247885"/>
                <a:gd name="connsiteX2268" fmla="*/ 175481 w 1621324"/>
                <a:gd name="connsiteY2268" fmla="*/ 780290 h 2247885"/>
                <a:gd name="connsiteX2269" fmla="*/ 175766 w 1621324"/>
                <a:gd name="connsiteY2269" fmla="*/ 780385 h 2247885"/>
                <a:gd name="connsiteX2270" fmla="*/ 175766 w 1621324"/>
                <a:gd name="connsiteY2270" fmla="*/ 780195 h 2247885"/>
                <a:gd name="connsiteX2271" fmla="*/ 182604 w 1621324"/>
                <a:gd name="connsiteY2271" fmla="*/ 793339 h 2247885"/>
                <a:gd name="connsiteX2272" fmla="*/ 182224 w 1621324"/>
                <a:gd name="connsiteY2272" fmla="*/ 792958 h 2247885"/>
                <a:gd name="connsiteX2273" fmla="*/ 181939 w 1621324"/>
                <a:gd name="connsiteY2273" fmla="*/ 793339 h 2247885"/>
                <a:gd name="connsiteX2274" fmla="*/ 182319 w 1621324"/>
                <a:gd name="connsiteY2274" fmla="*/ 793720 h 2247885"/>
                <a:gd name="connsiteX2275" fmla="*/ 182604 w 1621324"/>
                <a:gd name="connsiteY2275" fmla="*/ 793339 h 2247885"/>
                <a:gd name="connsiteX2276" fmla="*/ 183743 w 1621324"/>
                <a:gd name="connsiteY2276" fmla="*/ 798006 h 2247885"/>
                <a:gd name="connsiteX2277" fmla="*/ 183363 w 1621324"/>
                <a:gd name="connsiteY2277" fmla="*/ 797816 h 2247885"/>
                <a:gd name="connsiteX2278" fmla="*/ 183173 w 1621324"/>
                <a:gd name="connsiteY2278" fmla="*/ 798292 h 2247885"/>
                <a:gd name="connsiteX2279" fmla="*/ 183553 w 1621324"/>
                <a:gd name="connsiteY2279" fmla="*/ 798483 h 2247885"/>
                <a:gd name="connsiteX2280" fmla="*/ 183743 w 1621324"/>
                <a:gd name="connsiteY2280" fmla="*/ 798006 h 2247885"/>
                <a:gd name="connsiteX2281" fmla="*/ 267595 w 1621324"/>
                <a:gd name="connsiteY2281" fmla="*/ 949359 h 2247885"/>
                <a:gd name="connsiteX2282" fmla="*/ 267216 w 1621324"/>
                <a:gd name="connsiteY2282" fmla="*/ 949454 h 2247885"/>
                <a:gd name="connsiteX2283" fmla="*/ 267595 w 1621324"/>
                <a:gd name="connsiteY2283" fmla="*/ 949454 h 2247885"/>
                <a:gd name="connsiteX2284" fmla="*/ 267595 w 1621324"/>
                <a:gd name="connsiteY2284" fmla="*/ 949359 h 2247885"/>
                <a:gd name="connsiteX2285" fmla="*/ 267690 w 1621324"/>
                <a:gd name="connsiteY2285" fmla="*/ 949263 h 2247885"/>
                <a:gd name="connsiteX2286" fmla="*/ 267500 w 1621324"/>
                <a:gd name="connsiteY2286" fmla="*/ 948978 h 2247885"/>
                <a:gd name="connsiteX2287" fmla="*/ 267595 w 1621324"/>
                <a:gd name="connsiteY2287" fmla="*/ 949359 h 2247885"/>
                <a:gd name="connsiteX2288" fmla="*/ 255630 w 1621324"/>
                <a:gd name="connsiteY2288" fmla="*/ 931642 h 2247885"/>
                <a:gd name="connsiteX2289" fmla="*/ 255820 w 1621324"/>
                <a:gd name="connsiteY2289" fmla="*/ 931737 h 2247885"/>
                <a:gd name="connsiteX2290" fmla="*/ 255820 w 1621324"/>
                <a:gd name="connsiteY2290" fmla="*/ 931833 h 2247885"/>
                <a:gd name="connsiteX2291" fmla="*/ 256105 w 1621324"/>
                <a:gd name="connsiteY2291" fmla="*/ 931833 h 2247885"/>
                <a:gd name="connsiteX2292" fmla="*/ 256770 w 1621324"/>
                <a:gd name="connsiteY2292" fmla="*/ 932023 h 2247885"/>
                <a:gd name="connsiteX2293" fmla="*/ 257245 w 1621324"/>
                <a:gd name="connsiteY2293" fmla="*/ 932214 h 2247885"/>
                <a:gd name="connsiteX2294" fmla="*/ 256960 w 1621324"/>
                <a:gd name="connsiteY2294" fmla="*/ 931737 h 2247885"/>
                <a:gd name="connsiteX2295" fmla="*/ 256105 w 1621324"/>
                <a:gd name="connsiteY2295" fmla="*/ 931833 h 2247885"/>
                <a:gd name="connsiteX2296" fmla="*/ 255820 w 1621324"/>
                <a:gd name="connsiteY2296" fmla="*/ 931737 h 2247885"/>
                <a:gd name="connsiteX2297" fmla="*/ 255725 w 1621324"/>
                <a:gd name="connsiteY2297" fmla="*/ 931452 h 2247885"/>
                <a:gd name="connsiteX2298" fmla="*/ 255630 w 1621324"/>
                <a:gd name="connsiteY2298" fmla="*/ 931642 h 2247885"/>
                <a:gd name="connsiteX2299" fmla="*/ 236923 w 1621324"/>
                <a:gd name="connsiteY2299" fmla="*/ 900305 h 2247885"/>
                <a:gd name="connsiteX2300" fmla="*/ 237113 w 1621324"/>
                <a:gd name="connsiteY2300" fmla="*/ 900495 h 2247885"/>
                <a:gd name="connsiteX2301" fmla="*/ 240911 w 1621324"/>
                <a:gd name="connsiteY2301" fmla="*/ 903734 h 2247885"/>
                <a:gd name="connsiteX2302" fmla="*/ 241006 w 1621324"/>
                <a:gd name="connsiteY2302" fmla="*/ 903924 h 2247885"/>
                <a:gd name="connsiteX2303" fmla="*/ 241196 w 1621324"/>
                <a:gd name="connsiteY2303" fmla="*/ 903924 h 2247885"/>
                <a:gd name="connsiteX2304" fmla="*/ 241955 w 1621324"/>
                <a:gd name="connsiteY2304" fmla="*/ 904686 h 2247885"/>
                <a:gd name="connsiteX2305" fmla="*/ 242526 w 1621324"/>
                <a:gd name="connsiteY2305" fmla="*/ 904782 h 2247885"/>
                <a:gd name="connsiteX2306" fmla="*/ 242146 w 1621324"/>
                <a:gd name="connsiteY2306" fmla="*/ 904115 h 2247885"/>
                <a:gd name="connsiteX2307" fmla="*/ 241197 w 1621324"/>
                <a:gd name="connsiteY2307" fmla="*/ 903924 h 2247885"/>
                <a:gd name="connsiteX2308" fmla="*/ 241102 w 1621324"/>
                <a:gd name="connsiteY2308" fmla="*/ 903829 h 2247885"/>
                <a:gd name="connsiteX2309" fmla="*/ 240912 w 1621324"/>
                <a:gd name="connsiteY2309" fmla="*/ 903734 h 2247885"/>
                <a:gd name="connsiteX2310" fmla="*/ 237114 w 1621324"/>
                <a:gd name="connsiteY2310" fmla="*/ 900495 h 2247885"/>
                <a:gd name="connsiteX2311" fmla="*/ 237019 w 1621324"/>
                <a:gd name="connsiteY2311" fmla="*/ 900114 h 2247885"/>
                <a:gd name="connsiteX2312" fmla="*/ 236924 w 1621324"/>
                <a:gd name="connsiteY2312" fmla="*/ 900305 h 2247885"/>
                <a:gd name="connsiteX2313" fmla="*/ 236923 w 1621324"/>
                <a:gd name="connsiteY2313" fmla="*/ 900305 h 2247885"/>
                <a:gd name="connsiteX2314" fmla="*/ 218595 w 1621324"/>
                <a:gd name="connsiteY2314" fmla="*/ 839536 h 2247885"/>
                <a:gd name="connsiteX2315" fmla="*/ 218690 w 1621324"/>
                <a:gd name="connsiteY2315" fmla="*/ 839917 h 2247885"/>
                <a:gd name="connsiteX2316" fmla="*/ 219070 w 1621324"/>
                <a:gd name="connsiteY2316" fmla="*/ 839346 h 2247885"/>
                <a:gd name="connsiteX2317" fmla="*/ 218595 w 1621324"/>
                <a:gd name="connsiteY2317" fmla="*/ 839536 h 2247885"/>
                <a:gd name="connsiteX2318" fmla="*/ 215555 w 1621324"/>
                <a:gd name="connsiteY2318" fmla="*/ 832296 h 2247885"/>
                <a:gd name="connsiteX2319" fmla="*/ 215935 w 1621324"/>
                <a:gd name="connsiteY2319" fmla="*/ 832011 h 2247885"/>
                <a:gd name="connsiteX2320" fmla="*/ 215555 w 1621324"/>
                <a:gd name="connsiteY2320" fmla="*/ 831916 h 2247885"/>
                <a:gd name="connsiteX2321" fmla="*/ 215555 w 1621324"/>
                <a:gd name="connsiteY2321" fmla="*/ 832297 h 2247885"/>
                <a:gd name="connsiteX2322" fmla="*/ 215555 w 1621324"/>
                <a:gd name="connsiteY2322" fmla="*/ 832297 h 2247885"/>
                <a:gd name="connsiteX2323" fmla="*/ 210903 w 1621324"/>
                <a:gd name="connsiteY2323" fmla="*/ 854205 h 2247885"/>
                <a:gd name="connsiteX2324" fmla="*/ 211757 w 1621324"/>
                <a:gd name="connsiteY2324" fmla="*/ 854967 h 2247885"/>
                <a:gd name="connsiteX2325" fmla="*/ 212422 w 1621324"/>
                <a:gd name="connsiteY2325" fmla="*/ 853729 h 2247885"/>
                <a:gd name="connsiteX2326" fmla="*/ 211377 w 1621324"/>
                <a:gd name="connsiteY2326" fmla="*/ 853348 h 2247885"/>
                <a:gd name="connsiteX2327" fmla="*/ 210903 w 1621324"/>
                <a:gd name="connsiteY2327" fmla="*/ 854205 h 2247885"/>
                <a:gd name="connsiteX2328" fmla="*/ 208053 w 1621324"/>
                <a:gd name="connsiteY2328" fmla="*/ 822200 h 2247885"/>
                <a:gd name="connsiteX2329" fmla="*/ 208623 w 1621324"/>
                <a:gd name="connsiteY2329" fmla="*/ 823057 h 2247885"/>
                <a:gd name="connsiteX2330" fmla="*/ 209952 w 1621324"/>
                <a:gd name="connsiteY2330" fmla="*/ 822295 h 2247885"/>
                <a:gd name="connsiteX2331" fmla="*/ 209288 w 1621324"/>
                <a:gd name="connsiteY2331" fmla="*/ 821152 h 2247885"/>
                <a:gd name="connsiteX2332" fmla="*/ 208054 w 1621324"/>
                <a:gd name="connsiteY2332" fmla="*/ 822200 h 2247885"/>
                <a:gd name="connsiteX2333" fmla="*/ 208054 w 1621324"/>
                <a:gd name="connsiteY2333" fmla="*/ 822200 h 2247885"/>
                <a:gd name="connsiteX2334" fmla="*/ 204635 w 1621324"/>
                <a:gd name="connsiteY2334" fmla="*/ 839346 h 2247885"/>
                <a:gd name="connsiteX2335" fmla="*/ 205584 w 1621324"/>
                <a:gd name="connsiteY2335" fmla="*/ 841632 h 2247885"/>
                <a:gd name="connsiteX2336" fmla="*/ 206439 w 1621324"/>
                <a:gd name="connsiteY2336" fmla="*/ 839727 h 2247885"/>
                <a:gd name="connsiteX2337" fmla="*/ 205869 w 1621324"/>
                <a:gd name="connsiteY2337" fmla="*/ 838774 h 2247885"/>
                <a:gd name="connsiteX2338" fmla="*/ 204635 w 1621324"/>
                <a:gd name="connsiteY2338" fmla="*/ 839346 h 2247885"/>
                <a:gd name="connsiteX2339" fmla="*/ 193334 w 1621324"/>
                <a:gd name="connsiteY2339" fmla="*/ 817342 h 2247885"/>
                <a:gd name="connsiteX2340" fmla="*/ 193809 w 1621324"/>
                <a:gd name="connsiteY2340" fmla="*/ 817437 h 2247885"/>
                <a:gd name="connsiteX2341" fmla="*/ 194094 w 1621324"/>
                <a:gd name="connsiteY2341" fmla="*/ 817152 h 2247885"/>
                <a:gd name="connsiteX2342" fmla="*/ 193714 w 1621324"/>
                <a:gd name="connsiteY2342" fmla="*/ 817057 h 2247885"/>
                <a:gd name="connsiteX2343" fmla="*/ 193334 w 1621324"/>
                <a:gd name="connsiteY2343" fmla="*/ 817343 h 2247885"/>
                <a:gd name="connsiteX2344" fmla="*/ 193334 w 1621324"/>
                <a:gd name="connsiteY2344" fmla="*/ 817343 h 2247885"/>
                <a:gd name="connsiteX2345" fmla="*/ 187351 w 1621324"/>
                <a:gd name="connsiteY2345" fmla="*/ 806103 h 2247885"/>
                <a:gd name="connsiteX2346" fmla="*/ 187161 w 1621324"/>
                <a:gd name="connsiteY2346" fmla="*/ 805722 h 2247885"/>
                <a:gd name="connsiteX2347" fmla="*/ 186972 w 1621324"/>
                <a:gd name="connsiteY2347" fmla="*/ 806293 h 2247885"/>
                <a:gd name="connsiteX2348" fmla="*/ 187351 w 1621324"/>
                <a:gd name="connsiteY2348" fmla="*/ 806103 h 2247885"/>
                <a:gd name="connsiteX2349" fmla="*/ 186782 w 1621324"/>
                <a:gd name="connsiteY2349" fmla="*/ 803721 h 2247885"/>
                <a:gd name="connsiteX2350" fmla="*/ 186688 w 1621324"/>
                <a:gd name="connsiteY2350" fmla="*/ 803912 h 2247885"/>
                <a:gd name="connsiteX2351" fmla="*/ 187351 w 1621324"/>
                <a:gd name="connsiteY2351" fmla="*/ 806103 h 2247885"/>
                <a:gd name="connsiteX2352" fmla="*/ 186307 w 1621324"/>
                <a:gd name="connsiteY2352" fmla="*/ 802197 h 2247885"/>
                <a:gd name="connsiteX2353" fmla="*/ 186782 w 1621324"/>
                <a:gd name="connsiteY2353" fmla="*/ 803626 h 2247885"/>
                <a:gd name="connsiteX2354" fmla="*/ 187256 w 1621324"/>
                <a:gd name="connsiteY2354" fmla="*/ 802197 h 2247885"/>
                <a:gd name="connsiteX2355" fmla="*/ 186307 w 1621324"/>
                <a:gd name="connsiteY2355" fmla="*/ 802197 h 2247885"/>
                <a:gd name="connsiteX2356" fmla="*/ 189061 w 1621324"/>
                <a:gd name="connsiteY2356" fmla="*/ 1005556 h 2247885"/>
                <a:gd name="connsiteX2357" fmla="*/ 186212 w 1621324"/>
                <a:gd name="connsiteY2357" fmla="*/ 999270 h 2247885"/>
                <a:gd name="connsiteX2358" fmla="*/ 187636 w 1621324"/>
                <a:gd name="connsiteY2358" fmla="*/ 1008223 h 2247885"/>
                <a:gd name="connsiteX2359" fmla="*/ 189061 w 1621324"/>
                <a:gd name="connsiteY2359" fmla="*/ 1008509 h 2247885"/>
                <a:gd name="connsiteX2360" fmla="*/ 189155 w 1621324"/>
                <a:gd name="connsiteY2360" fmla="*/ 1008509 h 2247885"/>
                <a:gd name="connsiteX2361" fmla="*/ 189061 w 1621324"/>
                <a:gd name="connsiteY2361" fmla="*/ 1005556 h 2247885"/>
                <a:gd name="connsiteX2362" fmla="*/ 190011 w 1621324"/>
                <a:gd name="connsiteY2362" fmla="*/ 998698 h 2247885"/>
                <a:gd name="connsiteX2363" fmla="*/ 189441 w 1621324"/>
                <a:gd name="connsiteY2363" fmla="*/ 998317 h 2247885"/>
                <a:gd name="connsiteX2364" fmla="*/ 189441 w 1621324"/>
                <a:gd name="connsiteY2364" fmla="*/ 998889 h 2247885"/>
                <a:gd name="connsiteX2365" fmla="*/ 189821 w 1621324"/>
                <a:gd name="connsiteY2365" fmla="*/ 999174 h 2247885"/>
                <a:gd name="connsiteX2366" fmla="*/ 190011 w 1621324"/>
                <a:gd name="connsiteY2366" fmla="*/ 998698 h 2247885"/>
                <a:gd name="connsiteX2367" fmla="*/ 190961 w 1621324"/>
                <a:gd name="connsiteY2367" fmla="*/ 811341 h 2247885"/>
                <a:gd name="connsiteX2368" fmla="*/ 190391 w 1621324"/>
                <a:gd name="connsiteY2368" fmla="*/ 810579 h 2247885"/>
                <a:gd name="connsiteX2369" fmla="*/ 189726 w 1621324"/>
                <a:gd name="connsiteY2369" fmla="*/ 811341 h 2247885"/>
                <a:gd name="connsiteX2370" fmla="*/ 190581 w 1621324"/>
                <a:gd name="connsiteY2370" fmla="*/ 811722 h 2247885"/>
                <a:gd name="connsiteX2371" fmla="*/ 190961 w 1621324"/>
                <a:gd name="connsiteY2371" fmla="*/ 811341 h 2247885"/>
                <a:gd name="connsiteX2372" fmla="*/ 263607 w 1621324"/>
                <a:gd name="connsiteY2372" fmla="*/ 1121285 h 2247885"/>
                <a:gd name="connsiteX2373" fmla="*/ 256295 w 1621324"/>
                <a:gd name="connsiteY2373" fmla="*/ 1107569 h 2247885"/>
                <a:gd name="connsiteX2374" fmla="*/ 253636 w 1621324"/>
                <a:gd name="connsiteY2374" fmla="*/ 1103568 h 2247885"/>
                <a:gd name="connsiteX2375" fmla="*/ 242051 w 1621324"/>
                <a:gd name="connsiteY2375" fmla="*/ 1085471 h 2247885"/>
                <a:gd name="connsiteX2376" fmla="*/ 226667 w 1621324"/>
                <a:gd name="connsiteY2376" fmla="*/ 1060325 h 2247885"/>
                <a:gd name="connsiteX2377" fmla="*/ 225622 w 1621324"/>
                <a:gd name="connsiteY2377" fmla="*/ 1058801 h 2247885"/>
                <a:gd name="connsiteX2378" fmla="*/ 218120 w 1621324"/>
                <a:gd name="connsiteY2378" fmla="*/ 1046609 h 2247885"/>
                <a:gd name="connsiteX2379" fmla="*/ 212802 w 1621324"/>
                <a:gd name="connsiteY2379" fmla="*/ 1040227 h 2247885"/>
                <a:gd name="connsiteX2380" fmla="*/ 211947 w 1621324"/>
                <a:gd name="connsiteY2380" fmla="*/ 1039370 h 2247885"/>
                <a:gd name="connsiteX2381" fmla="*/ 205584 w 1621324"/>
                <a:gd name="connsiteY2381" fmla="*/ 1028035 h 2247885"/>
                <a:gd name="connsiteX2382" fmla="*/ 202831 w 1621324"/>
                <a:gd name="connsiteY2382" fmla="*/ 1022511 h 2247885"/>
                <a:gd name="connsiteX2383" fmla="*/ 196088 w 1621324"/>
                <a:gd name="connsiteY2383" fmla="*/ 1014414 h 2247885"/>
                <a:gd name="connsiteX2384" fmla="*/ 194949 w 1621324"/>
                <a:gd name="connsiteY2384" fmla="*/ 1011176 h 2247885"/>
                <a:gd name="connsiteX2385" fmla="*/ 195044 w 1621324"/>
                <a:gd name="connsiteY2385" fmla="*/ 1011081 h 2247885"/>
                <a:gd name="connsiteX2386" fmla="*/ 190960 w 1621324"/>
                <a:gd name="connsiteY2386" fmla="*/ 1009366 h 2247885"/>
                <a:gd name="connsiteX2387" fmla="*/ 193333 w 1621324"/>
                <a:gd name="connsiteY2387" fmla="*/ 1019463 h 2247885"/>
                <a:gd name="connsiteX2388" fmla="*/ 194758 w 1621324"/>
                <a:gd name="connsiteY2388" fmla="*/ 1021463 h 2247885"/>
                <a:gd name="connsiteX2389" fmla="*/ 201975 w 1621324"/>
                <a:gd name="connsiteY2389" fmla="*/ 1029845 h 2247885"/>
                <a:gd name="connsiteX2390" fmla="*/ 208053 w 1621324"/>
                <a:gd name="connsiteY2390" fmla="*/ 1038989 h 2247885"/>
                <a:gd name="connsiteX2391" fmla="*/ 207673 w 1621324"/>
                <a:gd name="connsiteY2391" fmla="*/ 1039084 h 2247885"/>
                <a:gd name="connsiteX2392" fmla="*/ 207863 w 1621324"/>
                <a:gd name="connsiteY2392" fmla="*/ 1039179 h 2247885"/>
                <a:gd name="connsiteX2393" fmla="*/ 210332 w 1621324"/>
                <a:gd name="connsiteY2393" fmla="*/ 1043942 h 2247885"/>
                <a:gd name="connsiteX2394" fmla="*/ 209952 w 1621324"/>
                <a:gd name="connsiteY2394" fmla="*/ 1044132 h 2247885"/>
                <a:gd name="connsiteX2395" fmla="*/ 210237 w 1621324"/>
                <a:gd name="connsiteY2395" fmla="*/ 1044132 h 2247885"/>
                <a:gd name="connsiteX2396" fmla="*/ 213750 w 1621324"/>
                <a:gd name="connsiteY2396" fmla="*/ 1046037 h 2247885"/>
                <a:gd name="connsiteX2397" fmla="*/ 212896 w 1621324"/>
                <a:gd name="connsiteY2397" fmla="*/ 1047561 h 2247885"/>
                <a:gd name="connsiteX2398" fmla="*/ 213845 w 1621324"/>
                <a:gd name="connsiteY2398" fmla="*/ 1047847 h 2247885"/>
                <a:gd name="connsiteX2399" fmla="*/ 214035 w 1621324"/>
                <a:gd name="connsiteY2399" fmla="*/ 1046228 h 2247885"/>
                <a:gd name="connsiteX2400" fmla="*/ 220113 w 1621324"/>
                <a:gd name="connsiteY2400" fmla="*/ 1057848 h 2247885"/>
                <a:gd name="connsiteX2401" fmla="*/ 223626 w 1621324"/>
                <a:gd name="connsiteY2401" fmla="*/ 1063563 h 2247885"/>
                <a:gd name="connsiteX2402" fmla="*/ 226475 w 1621324"/>
                <a:gd name="connsiteY2402" fmla="*/ 1070040 h 2247885"/>
                <a:gd name="connsiteX2403" fmla="*/ 228184 w 1621324"/>
                <a:gd name="connsiteY2403" fmla="*/ 1074231 h 2247885"/>
                <a:gd name="connsiteX2404" fmla="*/ 235496 w 1621324"/>
                <a:gd name="connsiteY2404" fmla="*/ 1084328 h 2247885"/>
                <a:gd name="connsiteX2405" fmla="*/ 244518 w 1621324"/>
                <a:gd name="connsiteY2405" fmla="*/ 1097949 h 2247885"/>
                <a:gd name="connsiteX2406" fmla="*/ 251545 w 1621324"/>
                <a:gd name="connsiteY2406" fmla="*/ 1110331 h 2247885"/>
                <a:gd name="connsiteX2407" fmla="*/ 252400 w 1621324"/>
                <a:gd name="connsiteY2407" fmla="*/ 1111855 h 2247885"/>
                <a:gd name="connsiteX2408" fmla="*/ 259617 w 1621324"/>
                <a:gd name="connsiteY2408" fmla="*/ 1121952 h 2247885"/>
                <a:gd name="connsiteX2409" fmla="*/ 263985 w 1621324"/>
                <a:gd name="connsiteY2409" fmla="*/ 1126143 h 2247885"/>
                <a:gd name="connsiteX2410" fmla="*/ 263605 w 1621324"/>
                <a:gd name="connsiteY2410" fmla="*/ 1121285 h 2247885"/>
                <a:gd name="connsiteX2411" fmla="*/ 263605 w 1621324"/>
                <a:gd name="connsiteY2411" fmla="*/ 1121285 h 2247885"/>
                <a:gd name="connsiteX2412" fmla="*/ 263607 w 1621324"/>
                <a:gd name="connsiteY2412" fmla="*/ 1121285 h 2247885"/>
                <a:gd name="connsiteX2413" fmla="*/ 268355 w 1621324"/>
                <a:gd name="connsiteY2413" fmla="*/ 1128715 h 2247885"/>
                <a:gd name="connsiteX2414" fmla="*/ 266836 w 1621324"/>
                <a:gd name="connsiteY2414" fmla="*/ 1128048 h 2247885"/>
                <a:gd name="connsiteX2415" fmla="*/ 266361 w 1621324"/>
                <a:gd name="connsiteY2415" fmla="*/ 1129476 h 2247885"/>
                <a:gd name="connsiteX2416" fmla="*/ 266267 w 1621324"/>
                <a:gd name="connsiteY2416" fmla="*/ 1131096 h 2247885"/>
                <a:gd name="connsiteX2417" fmla="*/ 268546 w 1621324"/>
                <a:gd name="connsiteY2417" fmla="*/ 1131286 h 2247885"/>
                <a:gd name="connsiteX2418" fmla="*/ 268356 w 1621324"/>
                <a:gd name="connsiteY2418" fmla="*/ 1128715 h 2247885"/>
                <a:gd name="connsiteX2419" fmla="*/ 268355 w 1621324"/>
                <a:gd name="connsiteY2419" fmla="*/ 1128715 h 2247885"/>
                <a:gd name="connsiteX2420" fmla="*/ 271583 w 1621324"/>
                <a:gd name="connsiteY2420" fmla="*/ 1136715 h 2247885"/>
                <a:gd name="connsiteX2421" fmla="*/ 271014 w 1621324"/>
                <a:gd name="connsiteY2421" fmla="*/ 1136525 h 2247885"/>
                <a:gd name="connsiteX2422" fmla="*/ 270919 w 1621324"/>
                <a:gd name="connsiteY2422" fmla="*/ 1137001 h 2247885"/>
                <a:gd name="connsiteX2423" fmla="*/ 271394 w 1621324"/>
                <a:gd name="connsiteY2423" fmla="*/ 1137287 h 2247885"/>
                <a:gd name="connsiteX2424" fmla="*/ 271583 w 1621324"/>
                <a:gd name="connsiteY2424" fmla="*/ 1136715 h 2247885"/>
                <a:gd name="connsiteX2425" fmla="*/ 275098 w 1621324"/>
                <a:gd name="connsiteY2425" fmla="*/ 961932 h 2247885"/>
                <a:gd name="connsiteX2426" fmla="*/ 274053 w 1621324"/>
                <a:gd name="connsiteY2426" fmla="*/ 961455 h 2247885"/>
                <a:gd name="connsiteX2427" fmla="*/ 273673 w 1621324"/>
                <a:gd name="connsiteY2427" fmla="*/ 961932 h 2247885"/>
                <a:gd name="connsiteX2428" fmla="*/ 274623 w 1621324"/>
                <a:gd name="connsiteY2428" fmla="*/ 962313 h 2247885"/>
                <a:gd name="connsiteX2429" fmla="*/ 275098 w 1621324"/>
                <a:gd name="connsiteY2429" fmla="*/ 961932 h 2247885"/>
                <a:gd name="connsiteX2430" fmla="*/ 276712 w 1621324"/>
                <a:gd name="connsiteY2430" fmla="*/ 1144526 h 2247885"/>
                <a:gd name="connsiteX2431" fmla="*/ 276427 w 1621324"/>
                <a:gd name="connsiteY2431" fmla="*/ 1144336 h 2247885"/>
                <a:gd name="connsiteX2432" fmla="*/ 276333 w 1621324"/>
                <a:gd name="connsiteY2432" fmla="*/ 1144812 h 2247885"/>
                <a:gd name="connsiteX2433" fmla="*/ 276618 w 1621324"/>
                <a:gd name="connsiteY2433" fmla="*/ 1144907 h 2247885"/>
                <a:gd name="connsiteX2434" fmla="*/ 276713 w 1621324"/>
                <a:gd name="connsiteY2434" fmla="*/ 1144526 h 2247885"/>
                <a:gd name="connsiteX2435" fmla="*/ 276713 w 1621324"/>
                <a:gd name="connsiteY2435" fmla="*/ 1144526 h 2247885"/>
                <a:gd name="connsiteX2436" fmla="*/ 281839 w 1621324"/>
                <a:gd name="connsiteY2436" fmla="*/ 974314 h 2247885"/>
                <a:gd name="connsiteX2437" fmla="*/ 281555 w 1621324"/>
                <a:gd name="connsiteY2437" fmla="*/ 974028 h 2247885"/>
                <a:gd name="connsiteX2438" fmla="*/ 281270 w 1621324"/>
                <a:gd name="connsiteY2438" fmla="*/ 974409 h 2247885"/>
                <a:gd name="connsiteX2439" fmla="*/ 281555 w 1621324"/>
                <a:gd name="connsiteY2439" fmla="*/ 974695 h 2247885"/>
                <a:gd name="connsiteX2440" fmla="*/ 281839 w 1621324"/>
                <a:gd name="connsiteY2440" fmla="*/ 974314 h 2247885"/>
                <a:gd name="connsiteX2441" fmla="*/ 284309 w 1621324"/>
                <a:gd name="connsiteY2441" fmla="*/ 977934 h 2247885"/>
                <a:gd name="connsiteX2442" fmla="*/ 283739 w 1621324"/>
                <a:gd name="connsiteY2442" fmla="*/ 977172 h 2247885"/>
                <a:gd name="connsiteX2443" fmla="*/ 283455 w 1621324"/>
                <a:gd name="connsiteY2443" fmla="*/ 977648 h 2247885"/>
                <a:gd name="connsiteX2444" fmla="*/ 284024 w 1621324"/>
                <a:gd name="connsiteY2444" fmla="*/ 978410 h 2247885"/>
                <a:gd name="connsiteX2445" fmla="*/ 284309 w 1621324"/>
                <a:gd name="connsiteY2445" fmla="*/ 977934 h 2247885"/>
                <a:gd name="connsiteX2446" fmla="*/ 286873 w 1621324"/>
                <a:gd name="connsiteY2446" fmla="*/ 984220 h 2247885"/>
                <a:gd name="connsiteX2447" fmla="*/ 286398 w 1621324"/>
                <a:gd name="connsiteY2447" fmla="*/ 984220 h 2247885"/>
                <a:gd name="connsiteX2448" fmla="*/ 286113 w 1621324"/>
                <a:gd name="connsiteY2448" fmla="*/ 984506 h 2247885"/>
                <a:gd name="connsiteX2449" fmla="*/ 286493 w 1621324"/>
                <a:gd name="connsiteY2449" fmla="*/ 984696 h 2247885"/>
                <a:gd name="connsiteX2450" fmla="*/ 286873 w 1621324"/>
                <a:gd name="connsiteY2450" fmla="*/ 984220 h 2247885"/>
                <a:gd name="connsiteX2451" fmla="*/ 290386 w 1621324"/>
                <a:gd name="connsiteY2451" fmla="*/ 990316 h 2247885"/>
                <a:gd name="connsiteX2452" fmla="*/ 290291 w 1621324"/>
                <a:gd name="connsiteY2452" fmla="*/ 989935 h 2247885"/>
                <a:gd name="connsiteX2453" fmla="*/ 289911 w 1621324"/>
                <a:gd name="connsiteY2453" fmla="*/ 990126 h 2247885"/>
                <a:gd name="connsiteX2454" fmla="*/ 290101 w 1621324"/>
                <a:gd name="connsiteY2454" fmla="*/ 990507 h 2247885"/>
                <a:gd name="connsiteX2455" fmla="*/ 290386 w 1621324"/>
                <a:gd name="connsiteY2455" fmla="*/ 990316 h 2247885"/>
                <a:gd name="connsiteX2456" fmla="*/ 293141 w 1621324"/>
                <a:gd name="connsiteY2456" fmla="*/ 994317 h 2247885"/>
                <a:gd name="connsiteX2457" fmla="*/ 292001 w 1621324"/>
                <a:gd name="connsiteY2457" fmla="*/ 991935 h 2247885"/>
                <a:gd name="connsiteX2458" fmla="*/ 291052 w 1621324"/>
                <a:gd name="connsiteY2458" fmla="*/ 993840 h 2247885"/>
                <a:gd name="connsiteX2459" fmla="*/ 291906 w 1621324"/>
                <a:gd name="connsiteY2459" fmla="*/ 995079 h 2247885"/>
                <a:gd name="connsiteX2460" fmla="*/ 293141 w 1621324"/>
                <a:gd name="connsiteY2460" fmla="*/ 994317 h 2247885"/>
                <a:gd name="connsiteX2461" fmla="*/ 293141 w 1621324"/>
                <a:gd name="connsiteY2461" fmla="*/ 994317 h 2247885"/>
                <a:gd name="connsiteX2462" fmla="*/ 294470 w 1621324"/>
                <a:gd name="connsiteY2462" fmla="*/ 1181197 h 2247885"/>
                <a:gd name="connsiteX2463" fmla="*/ 293805 w 1621324"/>
                <a:gd name="connsiteY2463" fmla="*/ 1180626 h 2247885"/>
                <a:gd name="connsiteX2464" fmla="*/ 293805 w 1621324"/>
                <a:gd name="connsiteY2464" fmla="*/ 1181197 h 2247885"/>
                <a:gd name="connsiteX2465" fmla="*/ 294280 w 1621324"/>
                <a:gd name="connsiteY2465" fmla="*/ 1181578 h 2247885"/>
                <a:gd name="connsiteX2466" fmla="*/ 294470 w 1621324"/>
                <a:gd name="connsiteY2466" fmla="*/ 1181197 h 2247885"/>
                <a:gd name="connsiteX2467" fmla="*/ 294660 w 1621324"/>
                <a:gd name="connsiteY2467" fmla="*/ 998031 h 2247885"/>
                <a:gd name="connsiteX2468" fmla="*/ 294375 w 1621324"/>
                <a:gd name="connsiteY2468" fmla="*/ 997841 h 2247885"/>
                <a:gd name="connsiteX2469" fmla="*/ 294375 w 1621324"/>
                <a:gd name="connsiteY2469" fmla="*/ 998222 h 2247885"/>
                <a:gd name="connsiteX2470" fmla="*/ 294660 w 1621324"/>
                <a:gd name="connsiteY2470" fmla="*/ 998031 h 2247885"/>
                <a:gd name="connsiteX2471" fmla="*/ 297793 w 1621324"/>
                <a:gd name="connsiteY2471" fmla="*/ 1000413 h 2247885"/>
                <a:gd name="connsiteX2472" fmla="*/ 296749 w 1621324"/>
                <a:gd name="connsiteY2472" fmla="*/ 1000508 h 2247885"/>
                <a:gd name="connsiteX2473" fmla="*/ 295894 w 1621324"/>
                <a:gd name="connsiteY2473" fmla="*/ 1002508 h 2247885"/>
                <a:gd name="connsiteX2474" fmla="*/ 296654 w 1621324"/>
                <a:gd name="connsiteY2474" fmla="*/ 1003937 h 2247885"/>
                <a:gd name="connsiteX2475" fmla="*/ 296559 w 1621324"/>
                <a:gd name="connsiteY2475" fmla="*/ 1004127 h 2247885"/>
                <a:gd name="connsiteX2476" fmla="*/ 296749 w 1621324"/>
                <a:gd name="connsiteY2476" fmla="*/ 1004032 h 2247885"/>
                <a:gd name="connsiteX2477" fmla="*/ 296654 w 1621324"/>
                <a:gd name="connsiteY2477" fmla="*/ 1003937 h 2247885"/>
                <a:gd name="connsiteX2478" fmla="*/ 297509 w 1621324"/>
                <a:gd name="connsiteY2478" fmla="*/ 1002603 h 2247885"/>
                <a:gd name="connsiteX2479" fmla="*/ 297793 w 1621324"/>
                <a:gd name="connsiteY2479" fmla="*/ 1000413 h 2247885"/>
                <a:gd name="connsiteX2480" fmla="*/ 299028 w 1621324"/>
                <a:gd name="connsiteY2480" fmla="*/ 1008033 h 2247885"/>
                <a:gd name="connsiteX2481" fmla="*/ 301686 w 1621324"/>
                <a:gd name="connsiteY2481" fmla="*/ 1010319 h 2247885"/>
                <a:gd name="connsiteX2482" fmla="*/ 302446 w 1621324"/>
                <a:gd name="connsiteY2482" fmla="*/ 1009747 h 2247885"/>
                <a:gd name="connsiteX2483" fmla="*/ 300357 w 1621324"/>
                <a:gd name="connsiteY2483" fmla="*/ 1006890 h 2247885"/>
                <a:gd name="connsiteX2484" fmla="*/ 299028 w 1621324"/>
                <a:gd name="connsiteY2484" fmla="*/ 1006509 h 2247885"/>
                <a:gd name="connsiteX2485" fmla="*/ 299028 w 1621324"/>
                <a:gd name="connsiteY2485" fmla="*/ 1008033 h 2247885"/>
                <a:gd name="connsiteX2486" fmla="*/ 301592 w 1621324"/>
                <a:gd name="connsiteY2486" fmla="*/ 1195294 h 2247885"/>
                <a:gd name="connsiteX2487" fmla="*/ 301308 w 1621324"/>
                <a:gd name="connsiteY2487" fmla="*/ 1195104 h 2247885"/>
                <a:gd name="connsiteX2488" fmla="*/ 301308 w 1621324"/>
                <a:gd name="connsiteY2488" fmla="*/ 1195485 h 2247885"/>
                <a:gd name="connsiteX2489" fmla="*/ 301592 w 1621324"/>
                <a:gd name="connsiteY2489" fmla="*/ 1195294 h 2247885"/>
                <a:gd name="connsiteX2490" fmla="*/ 301592 w 1621324"/>
                <a:gd name="connsiteY2490" fmla="*/ 1195294 h 2247885"/>
                <a:gd name="connsiteX2491" fmla="*/ 303966 w 1621324"/>
                <a:gd name="connsiteY2491" fmla="*/ 1200438 h 2247885"/>
                <a:gd name="connsiteX2492" fmla="*/ 302257 w 1621324"/>
                <a:gd name="connsiteY2492" fmla="*/ 1198342 h 2247885"/>
                <a:gd name="connsiteX2493" fmla="*/ 301498 w 1621324"/>
                <a:gd name="connsiteY2493" fmla="*/ 1198818 h 2247885"/>
                <a:gd name="connsiteX2494" fmla="*/ 302637 w 1621324"/>
                <a:gd name="connsiteY2494" fmla="*/ 1201200 h 2247885"/>
                <a:gd name="connsiteX2495" fmla="*/ 303966 w 1621324"/>
                <a:gd name="connsiteY2495" fmla="*/ 1200438 h 2247885"/>
                <a:gd name="connsiteX2496" fmla="*/ 306910 w 1621324"/>
                <a:gd name="connsiteY2496" fmla="*/ 1209201 h 2247885"/>
                <a:gd name="connsiteX2497" fmla="*/ 306815 w 1621324"/>
                <a:gd name="connsiteY2497" fmla="*/ 1208248 h 2247885"/>
                <a:gd name="connsiteX2498" fmla="*/ 306150 w 1621324"/>
                <a:gd name="connsiteY2498" fmla="*/ 1208153 h 2247885"/>
                <a:gd name="connsiteX2499" fmla="*/ 306150 w 1621324"/>
                <a:gd name="connsiteY2499" fmla="*/ 1208629 h 2247885"/>
                <a:gd name="connsiteX2500" fmla="*/ 306910 w 1621324"/>
                <a:gd name="connsiteY2500" fmla="*/ 1209201 h 2247885"/>
                <a:gd name="connsiteX2501" fmla="*/ 306910 w 1621324"/>
                <a:gd name="connsiteY2501" fmla="*/ 1209201 h 2247885"/>
                <a:gd name="connsiteX2502" fmla="*/ 307954 w 1621324"/>
                <a:gd name="connsiteY2502" fmla="*/ 1018034 h 2247885"/>
                <a:gd name="connsiteX2503" fmla="*/ 307575 w 1621324"/>
                <a:gd name="connsiteY2503" fmla="*/ 1017748 h 2247885"/>
                <a:gd name="connsiteX2504" fmla="*/ 307195 w 1621324"/>
                <a:gd name="connsiteY2504" fmla="*/ 1018034 h 2247885"/>
                <a:gd name="connsiteX2505" fmla="*/ 307575 w 1621324"/>
                <a:gd name="connsiteY2505" fmla="*/ 1018415 h 2247885"/>
                <a:gd name="connsiteX2506" fmla="*/ 307954 w 1621324"/>
                <a:gd name="connsiteY2506" fmla="*/ 1018034 h 2247885"/>
                <a:gd name="connsiteX2507" fmla="*/ 309380 w 1621324"/>
                <a:gd name="connsiteY2507" fmla="*/ 1025273 h 2247885"/>
                <a:gd name="connsiteX2508" fmla="*/ 308905 w 1621324"/>
                <a:gd name="connsiteY2508" fmla="*/ 1025559 h 2247885"/>
                <a:gd name="connsiteX2509" fmla="*/ 309380 w 1621324"/>
                <a:gd name="connsiteY2509" fmla="*/ 1025654 h 2247885"/>
                <a:gd name="connsiteX2510" fmla="*/ 309380 w 1621324"/>
                <a:gd name="connsiteY2510" fmla="*/ 1025273 h 2247885"/>
                <a:gd name="connsiteX2511" fmla="*/ 311469 w 1621324"/>
                <a:gd name="connsiteY2511" fmla="*/ 1222631 h 2247885"/>
                <a:gd name="connsiteX2512" fmla="*/ 310614 w 1621324"/>
                <a:gd name="connsiteY2512" fmla="*/ 1221012 h 2247885"/>
                <a:gd name="connsiteX2513" fmla="*/ 310044 w 1621324"/>
                <a:gd name="connsiteY2513" fmla="*/ 1221774 h 2247885"/>
                <a:gd name="connsiteX2514" fmla="*/ 310424 w 1621324"/>
                <a:gd name="connsiteY2514" fmla="*/ 1222821 h 2247885"/>
                <a:gd name="connsiteX2515" fmla="*/ 311469 w 1621324"/>
                <a:gd name="connsiteY2515" fmla="*/ 1222631 h 2247885"/>
                <a:gd name="connsiteX2516" fmla="*/ 313558 w 1621324"/>
                <a:gd name="connsiteY2516" fmla="*/ 1232346 h 2247885"/>
                <a:gd name="connsiteX2517" fmla="*/ 313178 w 1621324"/>
                <a:gd name="connsiteY2517" fmla="*/ 1231870 h 2247885"/>
                <a:gd name="connsiteX2518" fmla="*/ 313084 w 1621324"/>
                <a:gd name="connsiteY2518" fmla="*/ 1231965 h 2247885"/>
                <a:gd name="connsiteX2519" fmla="*/ 313559 w 1621324"/>
                <a:gd name="connsiteY2519" fmla="*/ 1232346 h 2247885"/>
                <a:gd name="connsiteX2520" fmla="*/ 313559 w 1621324"/>
                <a:gd name="connsiteY2520" fmla="*/ 1232346 h 2247885"/>
                <a:gd name="connsiteX2521" fmla="*/ 313178 w 1621324"/>
                <a:gd name="connsiteY2521" fmla="*/ 1231680 h 2247885"/>
                <a:gd name="connsiteX2522" fmla="*/ 313368 w 1621324"/>
                <a:gd name="connsiteY2522" fmla="*/ 1230441 h 2247885"/>
                <a:gd name="connsiteX2523" fmla="*/ 312893 w 1621324"/>
                <a:gd name="connsiteY2523" fmla="*/ 1230441 h 2247885"/>
                <a:gd name="connsiteX2524" fmla="*/ 313178 w 1621324"/>
                <a:gd name="connsiteY2524" fmla="*/ 1231680 h 2247885"/>
                <a:gd name="connsiteX2525" fmla="*/ 313558 w 1621324"/>
                <a:gd name="connsiteY2525" fmla="*/ 1027749 h 2247885"/>
                <a:gd name="connsiteX2526" fmla="*/ 313273 w 1621324"/>
                <a:gd name="connsiteY2526" fmla="*/ 1026892 h 2247885"/>
                <a:gd name="connsiteX2527" fmla="*/ 312418 w 1621324"/>
                <a:gd name="connsiteY2527" fmla="*/ 1027559 h 2247885"/>
                <a:gd name="connsiteX2528" fmla="*/ 313178 w 1621324"/>
                <a:gd name="connsiteY2528" fmla="*/ 1028130 h 2247885"/>
                <a:gd name="connsiteX2529" fmla="*/ 313558 w 1621324"/>
                <a:gd name="connsiteY2529" fmla="*/ 1027749 h 2247885"/>
                <a:gd name="connsiteX2530" fmla="*/ 315457 w 1621324"/>
                <a:gd name="connsiteY2530" fmla="*/ 1238252 h 2247885"/>
                <a:gd name="connsiteX2531" fmla="*/ 315362 w 1621324"/>
                <a:gd name="connsiteY2531" fmla="*/ 1237776 h 2247885"/>
                <a:gd name="connsiteX2532" fmla="*/ 314982 w 1621324"/>
                <a:gd name="connsiteY2532" fmla="*/ 1237680 h 2247885"/>
                <a:gd name="connsiteX2533" fmla="*/ 314888 w 1621324"/>
                <a:gd name="connsiteY2533" fmla="*/ 1238157 h 2247885"/>
                <a:gd name="connsiteX2534" fmla="*/ 315458 w 1621324"/>
                <a:gd name="connsiteY2534" fmla="*/ 1238252 h 2247885"/>
                <a:gd name="connsiteX2535" fmla="*/ 315457 w 1621324"/>
                <a:gd name="connsiteY2535" fmla="*/ 1238252 h 2247885"/>
                <a:gd name="connsiteX2536" fmla="*/ 317641 w 1621324"/>
                <a:gd name="connsiteY2536" fmla="*/ 1247872 h 2247885"/>
                <a:gd name="connsiteX2537" fmla="*/ 317546 w 1621324"/>
                <a:gd name="connsiteY2537" fmla="*/ 1247586 h 2247885"/>
                <a:gd name="connsiteX2538" fmla="*/ 317356 w 1621324"/>
                <a:gd name="connsiteY2538" fmla="*/ 1247777 h 2247885"/>
                <a:gd name="connsiteX2539" fmla="*/ 317641 w 1621324"/>
                <a:gd name="connsiteY2539" fmla="*/ 1247872 h 2247885"/>
                <a:gd name="connsiteX2540" fmla="*/ 317641 w 1621324"/>
                <a:gd name="connsiteY2540" fmla="*/ 1036703 h 2247885"/>
                <a:gd name="connsiteX2541" fmla="*/ 317166 w 1621324"/>
                <a:gd name="connsiteY2541" fmla="*/ 1036512 h 2247885"/>
                <a:gd name="connsiteX2542" fmla="*/ 316786 w 1621324"/>
                <a:gd name="connsiteY2542" fmla="*/ 1036798 h 2247885"/>
                <a:gd name="connsiteX2543" fmla="*/ 317261 w 1621324"/>
                <a:gd name="connsiteY2543" fmla="*/ 1037084 h 2247885"/>
                <a:gd name="connsiteX2544" fmla="*/ 317641 w 1621324"/>
                <a:gd name="connsiteY2544" fmla="*/ 1036703 h 2247885"/>
                <a:gd name="connsiteX2545" fmla="*/ 6447 w 1621324"/>
                <a:gd name="connsiteY2545" fmla="*/ 2109990 h 2247885"/>
                <a:gd name="connsiteX2546" fmla="*/ 6257 w 1621324"/>
                <a:gd name="connsiteY2546" fmla="*/ 2109418 h 2247885"/>
                <a:gd name="connsiteX2547" fmla="*/ 5878 w 1621324"/>
                <a:gd name="connsiteY2547" fmla="*/ 2109513 h 2247885"/>
                <a:gd name="connsiteX2548" fmla="*/ 5688 w 1621324"/>
                <a:gd name="connsiteY2548" fmla="*/ 2109990 h 2247885"/>
                <a:gd name="connsiteX2549" fmla="*/ 6447 w 1621324"/>
                <a:gd name="connsiteY2549" fmla="*/ 2109990 h 2247885"/>
                <a:gd name="connsiteX2550" fmla="*/ 8441 w 1621324"/>
                <a:gd name="connsiteY2550" fmla="*/ 2104941 h 2247885"/>
                <a:gd name="connsiteX2551" fmla="*/ 8156 w 1621324"/>
                <a:gd name="connsiteY2551" fmla="*/ 2105132 h 2247885"/>
                <a:gd name="connsiteX2552" fmla="*/ 8441 w 1621324"/>
                <a:gd name="connsiteY2552" fmla="*/ 2105227 h 2247885"/>
                <a:gd name="connsiteX2553" fmla="*/ 8441 w 1621324"/>
                <a:gd name="connsiteY2553" fmla="*/ 2104941 h 2247885"/>
                <a:gd name="connsiteX2554" fmla="*/ 10245 w 1621324"/>
                <a:gd name="connsiteY2554" fmla="*/ 2096654 h 2247885"/>
                <a:gd name="connsiteX2555" fmla="*/ 10056 w 1621324"/>
                <a:gd name="connsiteY2555" fmla="*/ 2096750 h 2247885"/>
                <a:gd name="connsiteX2556" fmla="*/ 8916 w 1621324"/>
                <a:gd name="connsiteY2556" fmla="*/ 2100560 h 2247885"/>
                <a:gd name="connsiteX2557" fmla="*/ 8821 w 1621324"/>
                <a:gd name="connsiteY2557" fmla="*/ 2100941 h 2247885"/>
                <a:gd name="connsiteX2558" fmla="*/ 9106 w 1621324"/>
                <a:gd name="connsiteY2558" fmla="*/ 2100655 h 2247885"/>
                <a:gd name="connsiteX2559" fmla="*/ 10245 w 1621324"/>
                <a:gd name="connsiteY2559" fmla="*/ 2096654 h 2247885"/>
                <a:gd name="connsiteX2560" fmla="*/ 10245 w 1621324"/>
                <a:gd name="connsiteY2560" fmla="*/ 2096654 h 2247885"/>
                <a:gd name="connsiteX2561" fmla="*/ 32277 w 1621324"/>
                <a:gd name="connsiteY2561" fmla="*/ 1974830 h 2247885"/>
                <a:gd name="connsiteX2562" fmla="*/ 31897 w 1621324"/>
                <a:gd name="connsiteY2562" fmla="*/ 1974449 h 2247885"/>
                <a:gd name="connsiteX2563" fmla="*/ 31517 w 1621324"/>
                <a:gd name="connsiteY2563" fmla="*/ 1975401 h 2247885"/>
                <a:gd name="connsiteX2564" fmla="*/ 32182 w 1621324"/>
                <a:gd name="connsiteY2564" fmla="*/ 1975878 h 2247885"/>
                <a:gd name="connsiteX2565" fmla="*/ 32277 w 1621324"/>
                <a:gd name="connsiteY2565" fmla="*/ 1974830 h 2247885"/>
                <a:gd name="connsiteX2566" fmla="*/ 32277 w 1621324"/>
                <a:gd name="connsiteY2566" fmla="*/ 1974830 h 2247885"/>
                <a:gd name="connsiteX2567" fmla="*/ 60670 w 1621324"/>
                <a:gd name="connsiteY2567" fmla="*/ 1699557 h 2247885"/>
                <a:gd name="connsiteX2568" fmla="*/ 60386 w 1621324"/>
                <a:gd name="connsiteY2568" fmla="*/ 1699176 h 2247885"/>
                <a:gd name="connsiteX2569" fmla="*/ 60292 w 1621324"/>
                <a:gd name="connsiteY2569" fmla="*/ 1699653 h 2247885"/>
                <a:gd name="connsiteX2570" fmla="*/ 60671 w 1621324"/>
                <a:gd name="connsiteY2570" fmla="*/ 1699557 h 2247885"/>
                <a:gd name="connsiteX2571" fmla="*/ 60670 w 1621324"/>
                <a:gd name="connsiteY2571" fmla="*/ 1699557 h 2247885"/>
                <a:gd name="connsiteX2572" fmla="*/ 65989 w 1621324"/>
                <a:gd name="connsiteY2572" fmla="*/ 2038457 h 2247885"/>
                <a:gd name="connsiteX2573" fmla="*/ 65324 w 1621324"/>
                <a:gd name="connsiteY2573" fmla="*/ 2038076 h 2247885"/>
                <a:gd name="connsiteX2574" fmla="*/ 65324 w 1621324"/>
                <a:gd name="connsiteY2574" fmla="*/ 2038647 h 2247885"/>
                <a:gd name="connsiteX2575" fmla="*/ 65704 w 1621324"/>
                <a:gd name="connsiteY2575" fmla="*/ 2038933 h 2247885"/>
                <a:gd name="connsiteX2576" fmla="*/ 65989 w 1621324"/>
                <a:gd name="connsiteY2576" fmla="*/ 2038457 h 2247885"/>
                <a:gd name="connsiteX2577" fmla="*/ 65989 w 1621324"/>
                <a:gd name="connsiteY2577" fmla="*/ 2038457 h 2247885"/>
                <a:gd name="connsiteX2578" fmla="*/ 66653 w 1621324"/>
                <a:gd name="connsiteY2578" fmla="*/ 1681936 h 2247885"/>
                <a:gd name="connsiteX2579" fmla="*/ 66274 w 1621324"/>
                <a:gd name="connsiteY2579" fmla="*/ 1681650 h 2247885"/>
                <a:gd name="connsiteX2580" fmla="*/ 65419 w 1621324"/>
                <a:gd name="connsiteY2580" fmla="*/ 1682031 h 2247885"/>
                <a:gd name="connsiteX2581" fmla="*/ 65799 w 1621324"/>
                <a:gd name="connsiteY2581" fmla="*/ 1682412 h 2247885"/>
                <a:gd name="connsiteX2582" fmla="*/ 66653 w 1621324"/>
                <a:gd name="connsiteY2582" fmla="*/ 1681936 h 2247885"/>
                <a:gd name="connsiteX2583" fmla="*/ 66653 w 1621324"/>
                <a:gd name="connsiteY2583" fmla="*/ 1681936 h 2247885"/>
                <a:gd name="connsiteX2584" fmla="*/ 76340 w 1621324"/>
                <a:gd name="connsiteY2584" fmla="*/ 1656409 h 2247885"/>
                <a:gd name="connsiteX2585" fmla="*/ 76529 w 1621324"/>
                <a:gd name="connsiteY2585" fmla="*/ 1657361 h 2247885"/>
                <a:gd name="connsiteX2586" fmla="*/ 77194 w 1621324"/>
                <a:gd name="connsiteY2586" fmla="*/ 1656790 h 2247885"/>
                <a:gd name="connsiteX2587" fmla="*/ 77099 w 1621324"/>
                <a:gd name="connsiteY2587" fmla="*/ 1655837 h 2247885"/>
                <a:gd name="connsiteX2588" fmla="*/ 76340 w 1621324"/>
                <a:gd name="connsiteY2588" fmla="*/ 1656409 h 2247885"/>
                <a:gd name="connsiteX2589" fmla="*/ 68268 w 1621324"/>
                <a:gd name="connsiteY2589" fmla="*/ 2025217 h 2247885"/>
                <a:gd name="connsiteX2590" fmla="*/ 67318 w 1621324"/>
                <a:gd name="connsiteY2590" fmla="*/ 2031123 h 2247885"/>
                <a:gd name="connsiteX2591" fmla="*/ 68268 w 1621324"/>
                <a:gd name="connsiteY2591" fmla="*/ 2025217 h 2247885"/>
                <a:gd name="connsiteX2592" fmla="*/ 68837 w 1621324"/>
                <a:gd name="connsiteY2592" fmla="*/ 2021693 h 2247885"/>
                <a:gd name="connsiteX2593" fmla="*/ 68078 w 1621324"/>
                <a:gd name="connsiteY2593" fmla="*/ 2019216 h 2247885"/>
                <a:gd name="connsiteX2594" fmla="*/ 68837 w 1621324"/>
                <a:gd name="connsiteY2594" fmla="*/ 2021693 h 2247885"/>
                <a:gd name="connsiteX2595" fmla="*/ 71497 w 1621324"/>
                <a:gd name="connsiteY2595" fmla="*/ 2017883 h 2247885"/>
                <a:gd name="connsiteX2596" fmla="*/ 71212 w 1621324"/>
                <a:gd name="connsiteY2596" fmla="*/ 2014740 h 2247885"/>
                <a:gd name="connsiteX2597" fmla="*/ 68174 w 1621324"/>
                <a:gd name="connsiteY2597" fmla="*/ 2018931 h 2247885"/>
                <a:gd name="connsiteX2598" fmla="*/ 71497 w 1621324"/>
                <a:gd name="connsiteY2598" fmla="*/ 2017883 h 2247885"/>
                <a:gd name="connsiteX2599" fmla="*/ 70927 w 1621324"/>
                <a:gd name="connsiteY2599" fmla="*/ 2010453 h 2247885"/>
                <a:gd name="connsiteX2600" fmla="*/ 71021 w 1621324"/>
                <a:gd name="connsiteY2600" fmla="*/ 2009977 h 2247885"/>
                <a:gd name="connsiteX2601" fmla="*/ 70358 w 1621324"/>
                <a:gd name="connsiteY2601" fmla="*/ 2010263 h 2247885"/>
                <a:gd name="connsiteX2602" fmla="*/ 70927 w 1621324"/>
                <a:gd name="connsiteY2602" fmla="*/ 2010453 h 2247885"/>
                <a:gd name="connsiteX2603" fmla="*/ 72826 w 1621324"/>
                <a:gd name="connsiteY2603" fmla="*/ 2003214 h 2247885"/>
                <a:gd name="connsiteX2604" fmla="*/ 71877 w 1621324"/>
                <a:gd name="connsiteY2604" fmla="*/ 2001500 h 2247885"/>
                <a:gd name="connsiteX2605" fmla="*/ 71877 w 1621324"/>
                <a:gd name="connsiteY2605" fmla="*/ 2001119 h 2247885"/>
                <a:gd name="connsiteX2606" fmla="*/ 71782 w 1621324"/>
                <a:gd name="connsiteY2606" fmla="*/ 2001404 h 2247885"/>
                <a:gd name="connsiteX2607" fmla="*/ 71212 w 1621324"/>
                <a:gd name="connsiteY2607" fmla="*/ 2006834 h 2247885"/>
                <a:gd name="connsiteX2608" fmla="*/ 71117 w 1621324"/>
                <a:gd name="connsiteY2608" fmla="*/ 2007024 h 2247885"/>
                <a:gd name="connsiteX2609" fmla="*/ 71402 w 1621324"/>
                <a:gd name="connsiteY2609" fmla="*/ 2007977 h 2247885"/>
                <a:gd name="connsiteX2610" fmla="*/ 71307 w 1621324"/>
                <a:gd name="connsiteY2610" fmla="*/ 2006929 h 2247885"/>
                <a:gd name="connsiteX2611" fmla="*/ 71212 w 1621324"/>
                <a:gd name="connsiteY2611" fmla="*/ 2006834 h 2247885"/>
                <a:gd name="connsiteX2612" fmla="*/ 72826 w 1621324"/>
                <a:gd name="connsiteY2612" fmla="*/ 2003214 h 2247885"/>
                <a:gd name="connsiteX2613" fmla="*/ 72826 w 1621324"/>
                <a:gd name="connsiteY2613" fmla="*/ 2003214 h 2247885"/>
                <a:gd name="connsiteX2614" fmla="*/ 72921 w 1621324"/>
                <a:gd name="connsiteY2614" fmla="*/ 1992546 h 2247885"/>
                <a:gd name="connsiteX2615" fmla="*/ 72352 w 1621324"/>
                <a:gd name="connsiteY2615" fmla="*/ 1997785 h 2247885"/>
                <a:gd name="connsiteX2616" fmla="*/ 72921 w 1621324"/>
                <a:gd name="connsiteY2616" fmla="*/ 1992546 h 2247885"/>
                <a:gd name="connsiteX2617" fmla="*/ 74725 w 1621324"/>
                <a:gd name="connsiteY2617" fmla="*/ 1660219 h 2247885"/>
                <a:gd name="connsiteX2618" fmla="*/ 74061 w 1621324"/>
                <a:gd name="connsiteY2618" fmla="*/ 1660790 h 2247885"/>
                <a:gd name="connsiteX2619" fmla="*/ 73871 w 1621324"/>
                <a:gd name="connsiteY2619" fmla="*/ 1662695 h 2247885"/>
                <a:gd name="connsiteX2620" fmla="*/ 73776 w 1621324"/>
                <a:gd name="connsiteY2620" fmla="*/ 1662981 h 2247885"/>
                <a:gd name="connsiteX2621" fmla="*/ 73681 w 1621324"/>
                <a:gd name="connsiteY2621" fmla="*/ 1663362 h 2247885"/>
                <a:gd name="connsiteX2622" fmla="*/ 71022 w 1621324"/>
                <a:gd name="connsiteY2622" fmla="*/ 1667363 h 2247885"/>
                <a:gd name="connsiteX2623" fmla="*/ 73681 w 1621324"/>
                <a:gd name="connsiteY2623" fmla="*/ 1663362 h 2247885"/>
                <a:gd name="connsiteX2624" fmla="*/ 73871 w 1621324"/>
                <a:gd name="connsiteY2624" fmla="*/ 1663172 h 2247885"/>
                <a:gd name="connsiteX2625" fmla="*/ 73871 w 1621324"/>
                <a:gd name="connsiteY2625" fmla="*/ 1662695 h 2247885"/>
                <a:gd name="connsiteX2626" fmla="*/ 74725 w 1621324"/>
                <a:gd name="connsiteY2626" fmla="*/ 1660790 h 2247885"/>
                <a:gd name="connsiteX2627" fmla="*/ 74725 w 1621324"/>
                <a:gd name="connsiteY2627" fmla="*/ 1660219 h 2247885"/>
                <a:gd name="connsiteX2628" fmla="*/ 74725 w 1621324"/>
                <a:gd name="connsiteY2628" fmla="*/ 1660219 h 2247885"/>
                <a:gd name="connsiteX2629" fmla="*/ 76529 w 1621324"/>
                <a:gd name="connsiteY2629" fmla="*/ 1978830 h 2247885"/>
                <a:gd name="connsiteX2630" fmla="*/ 76814 w 1621324"/>
                <a:gd name="connsiteY2630" fmla="*/ 1977116 h 2247885"/>
                <a:gd name="connsiteX2631" fmla="*/ 76150 w 1621324"/>
                <a:gd name="connsiteY2631" fmla="*/ 1975878 h 2247885"/>
                <a:gd name="connsiteX2632" fmla="*/ 75865 w 1621324"/>
                <a:gd name="connsiteY2632" fmla="*/ 1977402 h 2247885"/>
                <a:gd name="connsiteX2633" fmla="*/ 76529 w 1621324"/>
                <a:gd name="connsiteY2633" fmla="*/ 1978830 h 2247885"/>
                <a:gd name="connsiteX2634" fmla="*/ 75675 w 1621324"/>
                <a:gd name="connsiteY2634" fmla="*/ 1978544 h 2247885"/>
                <a:gd name="connsiteX2635" fmla="*/ 76624 w 1621324"/>
                <a:gd name="connsiteY2635" fmla="*/ 1979021 h 2247885"/>
                <a:gd name="connsiteX2636" fmla="*/ 76529 w 1621324"/>
                <a:gd name="connsiteY2636" fmla="*/ 1978830 h 2247885"/>
                <a:gd name="connsiteX2637" fmla="*/ 77004 w 1621324"/>
                <a:gd name="connsiteY2637" fmla="*/ 1972163 h 2247885"/>
                <a:gd name="connsiteX2638" fmla="*/ 76814 w 1621324"/>
                <a:gd name="connsiteY2638" fmla="*/ 1971686 h 2247885"/>
                <a:gd name="connsiteX2639" fmla="*/ 76435 w 1621324"/>
                <a:gd name="connsiteY2639" fmla="*/ 1971877 h 2247885"/>
                <a:gd name="connsiteX2640" fmla="*/ 77004 w 1621324"/>
                <a:gd name="connsiteY2640" fmla="*/ 1972163 h 2247885"/>
                <a:gd name="connsiteX2641" fmla="*/ 78239 w 1621324"/>
                <a:gd name="connsiteY2641" fmla="*/ 1963781 h 2247885"/>
                <a:gd name="connsiteX2642" fmla="*/ 77859 w 1621324"/>
                <a:gd name="connsiteY2642" fmla="*/ 1961399 h 2247885"/>
                <a:gd name="connsiteX2643" fmla="*/ 76719 w 1621324"/>
                <a:gd name="connsiteY2643" fmla="*/ 1964257 h 2247885"/>
                <a:gd name="connsiteX2644" fmla="*/ 77004 w 1621324"/>
                <a:gd name="connsiteY2644" fmla="*/ 1965305 h 2247885"/>
                <a:gd name="connsiteX2645" fmla="*/ 78239 w 1621324"/>
                <a:gd name="connsiteY2645" fmla="*/ 1963781 h 2247885"/>
                <a:gd name="connsiteX2646" fmla="*/ 78618 w 1621324"/>
                <a:gd name="connsiteY2646" fmla="*/ 1957875 h 2247885"/>
                <a:gd name="connsiteX2647" fmla="*/ 78144 w 1621324"/>
                <a:gd name="connsiteY2647" fmla="*/ 1956637 h 2247885"/>
                <a:gd name="connsiteX2648" fmla="*/ 77764 w 1621324"/>
                <a:gd name="connsiteY2648" fmla="*/ 1957018 h 2247885"/>
                <a:gd name="connsiteX2649" fmla="*/ 78618 w 1621324"/>
                <a:gd name="connsiteY2649" fmla="*/ 1957875 h 2247885"/>
                <a:gd name="connsiteX2650" fmla="*/ 78618 w 1621324"/>
                <a:gd name="connsiteY2650" fmla="*/ 1957875 h 2247885"/>
                <a:gd name="connsiteX2651" fmla="*/ 80139 w 1621324"/>
                <a:gd name="connsiteY2651" fmla="*/ 1649551 h 2247885"/>
                <a:gd name="connsiteX2652" fmla="*/ 80518 w 1621324"/>
                <a:gd name="connsiteY2652" fmla="*/ 1649932 h 2247885"/>
                <a:gd name="connsiteX2653" fmla="*/ 80803 w 1621324"/>
                <a:gd name="connsiteY2653" fmla="*/ 1649551 h 2247885"/>
                <a:gd name="connsiteX2654" fmla="*/ 80424 w 1621324"/>
                <a:gd name="connsiteY2654" fmla="*/ 1649170 h 2247885"/>
                <a:gd name="connsiteX2655" fmla="*/ 80139 w 1621324"/>
                <a:gd name="connsiteY2655" fmla="*/ 1649551 h 2247885"/>
                <a:gd name="connsiteX2656" fmla="*/ 79473 w 1621324"/>
                <a:gd name="connsiteY2656" fmla="*/ 1950922 h 2247885"/>
                <a:gd name="connsiteX2657" fmla="*/ 78808 w 1621324"/>
                <a:gd name="connsiteY2657" fmla="*/ 1950827 h 2247885"/>
                <a:gd name="connsiteX2658" fmla="*/ 78903 w 1621324"/>
                <a:gd name="connsiteY2658" fmla="*/ 1951398 h 2247885"/>
                <a:gd name="connsiteX2659" fmla="*/ 79283 w 1621324"/>
                <a:gd name="connsiteY2659" fmla="*/ 1951494 h 2247885"/>
                <a:gd name="connsiteX2660" fmla="*/ 79473 w 1621324"/>
                <a:gd name="connsiteY2660" fmla="*/ 1950922 h 2247885"/>
                <a:gd name="connsiteX2661" fmla="*/ 80993 w 1621324"/>
                <a:gd name="connsiteY2661" fmla="*/ 1942445 h 2247885"/>
                <a:gd name="connsiteX2662" fmla="*/ 80424 w 1621324"/>
                <a:gd name="connsiteY2662" fmla="*/ 1940540 h 2247885"/>
                <a:gd name="connsiteX2663" fmla="*/ 78999 w 1621324"/>
                <a:gd name="connsiteY2663" fmla="*/ 1943016 h 2247885"/>
                <a:gd name="connsiteX2664" fmla="*/ 79949 w 1621324"/>
                <a:gd name="connsiteY2664" fmla="*/ 1944254 h 2247885"/>
                <a:gd name="connsiteX2665" fmla="*/ 80993 w 1621324"/>
                <a:gd name="connsiteY2665" fmla="*/ 1942445 h 2247885"/>
                <a:gd name="connsiteX2666" fmla="*/ 81753 w 1621324"/>
                <a:gd name="connsiteY2666" fmla="*/ 1933872 h 2247885"/>
                <a:gd name="connsiteX2667" fmla="*/ 82038 w 1621324"/>
                <a:gd name="connsiteY2667" fmla="*/ 1932253 h 2247885"/>
                <a:gd name="connsiteX2668" fmla="*/ 80708 w 1621324"/>
                <a:gd name="connsiteY2668" fmla="*/ 1930634 h 2247885"/>
                <a:gd name="connsiteX2669" fmla="*/ 80708 w 1621324"/>
                <a:gd name="connsiteY2669" fmla="*/ 1932729 h 2247885"/>
                <a:gd name="connsiteX2670" fmla="*/ 81753 w 1621324"/>
                <a:gd name="connsiteY2670" fmla="*/ 1933872 h 2247885"/>
                <a:gd name="connsiteX2671" fmla="*/ 81753 w 1621324"/>
                <a:gd name="connsiteY2671" fmla="*/ 1933968 h 2247885"/>
                <a:gd name="connsiteX2672" fmla="*/ 80234 w 1621324"/>
                <a:gd name="connsiteY2672" fmla="*/ 1937206 h 2247885"/>
                <a:gd name="connsiteX2673" fmla="*/ 81753 w 1621324"/>
                <a:gd name="connsiteY2673" fmla="*/ 1933968 h 2247885"/>
                <a:gd name="connsiteX2674" fmla="*/ 81943 w 1621324"/>
                <a:gd name="connsiteY2674" fmla="*/ 1933968 h 2247885"/>
                <a:gd name="connsiteX2675" fmla="*/ 81753 w 1621324"/>
                <a:gd name="connsiteY2675" fmla="*/ 1933872 h 2247885"/>
                <a:gd name="connsiteX2676" fmla="*/ 81753 w 1621324"/>
                <a:gd name="connsiteY2676" fmla="*/ 1933872 h 2247885"/>
                <a:gd name="connsiteX2677" fmla="*/ 81563 w 1621324"/>
                <a:gd name="connsiteY2677" fmla="*/ 1927014 h 2247885"/>
                <a:gd name="connsiteX2678" fmla="*/ 81943 w 1621324"/>
                <a:gd name="connsiteY2678" fmla="*/ 1926157 h 2247885"/>
                <a:gd name="connsiteX2679" fmla="*/ 81563 w 1621324"/>
                <a:gd name="connsiteY2679" fmla="*/ 1925871 h 2247885"/>
                <a:gd name="connsiteX2680" fmla="*/ 81088 w 1621324"/>
                <a:gd name="connsiteY2680" fmla="*/ 1926157 h 2247885"/>
                <a:gd name="connsiteX2681" fmla="*/ 81563 w 1621324"/>
                <a:gd name="connsiteY2681" fmla="*/ 1927014 h 2247885"/>
                <a:gd name="connsiteX2682" fmla="*/ 82228 w 1621324"/>
                <a:gd name="connsiteY2682" fmla="*/ 1646217 h 2247885"/>
                <a:gd name="connsiteX2683" fmla="*/ 81943 w 1621324"/>
                <a:gd name="connsiteY2683" fmla="*/ 1645741 h 2247885"/>
                <a:gd name="connsiteX2684" fmla="*/ 81373 w 1621324"/>
                <a:gd name="connsiteY2684" fmla="*/ 1646598 h 2247885"/>
                <a:gd name="connsiteX2685" fmla="*/ 81563 w 1621324"/>
                <a:gd name="connsiteY2685" fmla="*/ 1647074 h 2247885"/>
                <a:gd name="connsiteX2686" fmla="*/ 82228 w 1621324"/>
                <a:gd name="connsiteY2686" fmla="*/ 1646217 h 2247885"/>
                <a:gd name="connsiteX2687" fmla="*/ 83272 w 1621324"/>
                <a:gd name="connsiteY2687" fmla="*/ 1914060 h 2247885"/>
                <a:gd name="connsiteX2688" fmla="*/ 83082 w 1621324"/>
                <a:gd name="connsiteY2688" fmla="*/ 1909774 h 2247885"/>
                <a:gd name="connsiteX2689" fmla="*/ 82607 w 1621324"/>
                <a:gd name="connsiteY2689" fmla="*/ 1909774 h 2247885"/>
                <a:gd name="connsiteX2690" fmla="*/ 82607 w 1621324"/>
                <a:gd name="connsiteY2690" fmla="*/ 1914346 h 2247885"/>
                <a:gd name="connsiteX2691" fmla="*/ 83272 w 1621324"/>
                <a:gd name="connsiteY2691" fmla="*/ 1914060 h 2247885"/>
                <a:gd name="connsiteX2692" fmla="*/ 84507 w 1621324"/>
                <a:gd name="connsiteY2692" fmla="*/ 1901011 h 2247885"/>
                <a:gd name="connsiteX2693" fmla="*/ 83082 w 1621324"/>
                <a:gd name="connsiteY2693" fmla="*/ 1901106 h 2247885"/>
                <a:gd name="connsiteX2694" fmla="*/ 82512 w 1621324"/>
                <a:gd name="connsiteY2694" fmla="*/ 1903869 h 2247885"/>
                <a:gd name="connsiteX2695" fmla="*/ 83462 w 1621324"/>
                <a:gd name="connsiteY2695" fmla="*/ 1905202 h 2247885"/>
                <a:gd name="connsiteX2696" fmla="*/ 84507 w 1621324"/>
                <a:gd name="connsiteY2696" fmla="*/ 1903869 h 2247885"/>
                <a:gd name="connsiteX2697" fmla="*/ 84507 w 1621324"/>
                <a:gd name="connsiteY2697" fmla="*/ 1901011 h 2247885"/>
                <a:gd name="connsiteX2698" fmla="*/ 84507 w 1621324"/>
                <a:gd name="connsiteY2698" fmla="*/ 1901011 h 2247885"/>
                <a:gd name="connsiteX2699" fmla="*/ 85171 w 1621324"/>
                <a:gd name="connsiteY2699" fmla="*/ 1884914 h 2247885"/>
                <a:gd name="connsiteX2700" fmla="*/ 84981 w 1621324"/>
                <a:gd name="connsiteY2700" fmla="*/ 1884819 h 2247885"/>
                <a:gd name="connsiteX2701" fmla="*/ 84696 w 1621324"/>
                <a:gd name="connsiteY2701" fmla="*/ 1884914 h 2247885"/>
                <a:gd name="connsiteX2702" fmla="*/ 85171 w 1621324"/>
                <a:gd name="connsiteY2702" fmla="*/ 1884914 h 2247885"/>
                <a:gd name="connsiteX2703" fmla="*/ 85646 w 1621324"/>
                <a:gd name="connsiteY2703" fmla="*/ 1882723 h 2247885"/>
                <a:gd name="connsiteX2704" fmla="*/ 84791 w 1621324"/>
                <a:gd name="connsiteY2704" fmla="*/ 1881961 h 2247885"/>
                <a:gd name="connsiteX2705" fmla="*/ 84317 w 1621324"/>
                <a:gd name="connsiteY2705" fmla="*/ 1883294 h 2247885"/>
                <a:gd name="connsiteX2706" fmla="*/ 84981 w 1621324"/>
                <a:gd name="connsiteY2706" fmla="*/ 1884723 h 2247885"/>
                <a:gd name="connsiteX2707" fmla="*/ 85646 w 1621324"/>
                <a:gd name="connsiteY2707" fmla="*/ 1882723 h 2247885"/>
                <a:gd name="connsiteX2708" fmla="*/ 85646 w 1621324"/>
                <a:gd name="connsiteY2708" fmla="*/ 1882723 h 2247885"/>
                <a:gd name="connsiteX2709" fmla="*/ 85741 w 1621324"/>
                <a:gd name="connsiteY2709" fmla="*/ 1877865 h 2247885"/>
                <a:gd name="connsiteX2710" fmla="*/ 85551 w 1621324"/>
                <a:gd name="connsiteY2710" fmla="*/ 1875008 h 2247885"/>
                <a:gd name="connsiteX2711" fmla="*/ 85171 w 1621324"/>
                <a:gd name="connsiteY2711" fmla="*/ 1875103 h 2247885"/>
                <a:gd name="connsiteX2712" fmla="*/ 85171 w 1621324"/>
                <a:gd name="connsiteY2712" fmla="*/ 1877961 h 2247885"/>
                <a:gd name="connsiteX2713" fmla="*/ 85551 w 1621324"/>
                <a:gd name="connsiteY2713" fmla="*/ 1878341 h 2247885"/>
                <a:gd name="connsiteX2714" fmla="*/ 85741 w 1621324"/>
                <a:gd name="connsiteY2714" fmla="*/ 1877865 h 2247885"/>
                <a:gd name="connsiteX2715" fmla="*/ 85741 w 1621324"/>
                <a:gd name="connsiteY2715" fmla="*/ 1877865 h 2247885"/>
                <a:gd name="connsiteX2716" fmla="*/ 86595 w 1621324"/>
                <a:gd name="connsiteY2716" fmla="*/ 1870436 h 2247885"/>
                <a:gd name="connsiteX2717" fmla="*/ 85551 w 1621324"/>
                <a:gd name="connsiteY2717" fmla="*/ 1870245 h 2247885"/>
                <a:gd name="connsiteX2718" fmla="*/ 85171 w 1621324"/>
                <a:gd name="connsiteY2718" fmla="*/ 1871103 h 2247885"/>
                <a:gd name="connsiteX2719" fmla="*/ 86026 w 1621324"/>
                <a:gd name="connsiteY2719" fmla="*/ 1871388 h 2247885"/>
                <a:gd name="connsiteX2720" fmla="*/ 86595 w 1621324"/>
                <a:gd name="connsiteY2720" fmla="*/ 1870436 h 2247885"/>
                <a:gd name="connsiteX2721" fmla="*/ 86595 w 1621324"/>
                <a:gd name="connsiteY2721" fmla="*/ 1870436 h 2247885"/>
                <a:gd name="connsiteX2722" fmla="*/ 86880 w 1621324"/>
                <a:gd name="connsiteY2722" fmla="*/ 1867578 h 2247885"/>
                <a:gd name="connsiteX2723" fmla="*/ 86026 w 1621324"/>
                <a:gd name="connsiteY2723" fmla="*/ 1866435 h 2247885"/>
                <a:gd name="connsiteX2724" fmla="*/ 85361 w 1621324"/>
                <a:gd name="connsiteY2724" fmla="*/ 1867007 h 2247885"/>
                <a:gd name="connsiteX2725" fmla="*/ 86121 w 1621324"/>
                <a:gd name="connsiteY2725" fmla="*/ 1868340 h 2247885"/>
                <a:gd name="connsiteX2726" fmla="*/ 86880 w 1621324"/>
                <a:gd name="connsiteY2726" fmla="*/ 1867578 h 2247885"/>
                <a:gd name="connsiteX2727" fmla="*/ 86785 w 1621324"/>
                <a:gd name="connsiteY2727" fmla="*/ 1849671 h 2247885"/>
                <a:gd name="connsiteX2728" fmla="*/ 86975 w 1621324"/>
                <a:gd name="connsiteY2728" fmla="*/ 1849766 h 2247885"/>
                <a:gd name="connsiteX2729" fmla="*/ 86975 w 1621324"/>
                <a:gd name="connsiteY2729" fmla="*/ 1850052 h 2247885"/>
                <a:gd name="connsiteX2730" fmla="*/ 87069 w 1621324"/>
                <a:gd name="connsiteY2730" fmla="*/ 1850148 h 2247885"/>
                <a:gd name="connsiteX2731" fmla="*/ 86406 w 1621324"/>
                <a:gd name="connsiteY2731" fmla="*/ 1852338 h 2247885"/>
                <a:gd name="connsiteX2732" fmla="*/ 87545 w 1621324"/>
                <a:gd name="connsiteY2732" fmla="*/ 1854339 h 2247885"/>
                <a:gd name="connsiteX2733" fmla="*/ 87545 w 1621324"/>
                <a:gd name="connsiteY2733" fmla="*/ 1854434 h 2247885"/>
                <a:gd name="connsiteX2734" fmla="*/ 87735 w 1621324"/>
                <a:gd name="connsiteY2734" fmla="*/ 1855672 h 2247885"/>
                <a:gd name="connsiteX2735" fmla="*/ 87735 w 1621324"/>
                <a:gd name="connsiteY2735" fmla="*/ 1857006 h 2247885"/>
                <a:gd name="connsiteX2736" fmla="*/ 86121 w 1621324"/>
                <a:gd name="connsiteY2736" fmla="*/ 1859291 h 2247885"/>
                <a:gd name="connsiteX2737" fmla="*/ 86785 w 1621324"/>
                <a:gd name="connsiteY2737" fmla="*/ 1860625 h 2247885"/>
                <a:gd name="connsiteX2738" fmla="*/ 87545 w 1621324"/>
                <a:gd name="connsiteY2738" fmla="*/ 1859768 h 2247885"/>
                <a:gd name="connsiteX2739" fmla="*/ 87830 w 1621324"/>
                <a:gd name="connsiteY2739" fmla="*/ 1856910 h 2247885"/>
                <a:gd name="connsiteX2740" fmla="*/ 87735 w 1621324"/>
                <a:gd name="connsiteY2740" fmla="*/ 1855672 h 2247885"/>
                <a:gd name="connsiteX2741" fmla="*/ 87640 w 1621324"/>
                <a:gd name="connsiteY2741" fmla="*/ 1854339 h 2247885"/>
                <a:gd name="connsiteX2742" fmla="*/ 87546 w 1621324"/>
                <a:gd name="connsiteY2742" fmla="*/ 1854339 h 2247885"/>
                <a:gd name="connsiteX2743" fmla="*/ 87071 w 1621324"/>
                <a:gd name="connsiteY2743" fmla="*/ 1850148 h 2247885"/>
                <a:gd name="connsiteX2744" fmla="*/ 87166 w 1621324"/>
                <a:gd name="connsiteY2744" fmla="*/ 1849957 h 2247885"/>
                <a:gd name="connsiteX2745" fmla="*/ 86976 w 1621324"/>
                <a:gd name="connsiteY2745" fmla="*/ 1849766 h 2247885"/>
                <a:gd name="connsiteX2746" fmla="*/ 86881 w 1621324"/>
                <a:gd name="connsiteY2746" fmla="*/ 1849386 h 2247885"/>
                <a:gd name="connsiteX2747" fmla="*/ 86786 w 1621324"/>
                <a:gd name="connsiteY2747" fmla="*/ 1849671 h 2247885"/>
                <a:gd name="connsiteX2748" fmla="*/ 86785 w 1621324"/>
                <a:gd name="connsiteY2748" fmla="*/ 1849671 h 2247885"/>
                <a:gd name="connsiteX2749" fmla="*/ 95237 w 1621324"/>
                <a:gd name="connsiteY2749" fmla="*/ 1757565 h 2247885"/>
                <a:gd name="connsiteX2750" fmla="*/ 95522 w 1621324"/>
                <a:gd name="connsiteY2750" fmla="*/ 1757469 h 2247885"/>
                <a:gd name="connsiteX2751" fmla="*/ 95332 w 1621324"/>
                <a:gd name="connsiteY2751" fmla="*/ 1757088 h 2247885"/>
                <a:gd name="connsiteX2752" fmla="*/ 95237 w 1621324"/>
                <a:gd name="connsiteY2752" fmla="*/ 1757565 h 2247885"/>
                <a:gd name="connsiteX2753" fmla="*/ 95237 w 1621324"/>
                <a:gd name="connsiteY2753" fmla="*/ 1757565 h 2247885"/>
                <a:gd name="connsiteX2754" fmla="*/ 93053 w 1621324"/>
                <a:gd name="connsiteY2754" fmla="*/ 1777853 h 2247885"/>
                <a:gd name="connsiteX2755" fmla="*/ 93243 w 1621324"/>
                <a:gd name="connsiteY2755" fmla="*/ 1777948 h 2247885"/>
                <a:gd name="connsiteX2756" fmla="*/ 93243 w 1621324"/>
                <a:gd name="connsiteY2756" fmla="*/ 1777567 h 2247885"/>
                <a:gd name="connsiteX2757" fmla="*/ 93053 w 1621324"/>
                <a:gd name="connsiteY2757" fmla="*/ 1777853 h 2247885"/>
                <a:gd name="connsiteX2758" fmla="*/ 93053 w 1621324"/>
                <a:gd name="connsiteY2758" fmla="*/ 1777853 h 2247885"/>
                <a:gd name="connsiteX2759" fmla="*/ 90869 w 1621324"/>
                <a:gd name="connsiteY2759" fmla="*/ 1817762 h 2247885"/>
                <a:gd name="connsiteX2760" fmla="*/ 90205 w 1621324"/>
                <a:gd name="connsiteY2760" fmla="*/ 1816239 h 2247885"/>
                <a:gd name="connsiteX2761" fmla="*/ 89065 w 1621324"/>
                <a:gd name="connsiteY2761" fmla="*/ 1817858 h 2247885"/>
                <a:gd name="connsiteX2762" fmla="*/ 90015 w 1621324"/>
                <a:gd name="connsiteY2762" fmla="*/ 1819001 h 2247885"/>
                <a:gd name="connsiteX2763" fmla="*/ 90869 w 1621324"/>
                <a:gd name="connsiteY2763" fmla="*/ 1817762 h 2247885"/>
                <a:gd name="connsiteX2764" fmla="*/ 90869 w 1621324"/>
                <a:gd name="connsiteY2764" fmla="*/ 1817762 h 2247885"/>
                <a:gd name="connsiteX2765" fmla="*/ 90869 w 1621324"/>
                <a:gd name="connsiteY2765" fmla="*/ 1812619 h 2247885"/>
                <a:gd name="connsiteX2766" fmla="*/ 90300 w 1621324"/>
                <a:gd name="connsiteY2766" fmla="*/ 1811666 h 2247885"/>
                <a:gd name="connsiteX2767" fmla="*/ 89920 w 1621324"/>
                <a:gd name="connsiteY2767" fmla="*/ 1812714 h 2247885"/>
                <a:gd name="connsiteX2768" fmla="*/ 90490 w 1621324"/>
                <a:gd name="connsiteY2768" fmla="*/ 1813667 h 2247885"/>
                <a:gd name="connsiteX2769" fmla="*/ 90869 w 1621324"/>
                <a:gd name="connsiteY2769" fmla="*/ 1812619 h 2247885"/>
                <a:gd name="connsiteX2770" fmla="*/ 92294 w 1621324"/>
                <a:gd name="connsiteY2770" fmla="*/ 1796522 h 2247885"/>
                <a:gd name="connsiteX2771" fmla="*/ 91724 w 1621324"/>
                <a:gd name="connsiteY2771" fmla="*/ 1796522 h 2247885"/>
                <a:gd name="connsiteX2772" fmla="*/ 91059 w 1621324"/>
                <a:gd name="connsiteY2772" fmla="*/ 1799189 h 2247885"/>
                <a:gd name="connsiteX2773" fmla="*/ 91344 w 1621324"/>
                <a:gd name="connsiteY2773" fmla="*/ 1799760 h 2247885"/>
                <a:gd name="connsiteX2774" fmla="*/ 92199 w 1621324"/>
                <a:gd name="connsiteY2774" fmla="*/ 1799094 h 2247885"/>
                <a:gd name="connsiteX2775" fmla="*/ 92294 w 1621324"/>
                <a:gd name="connsiteY2775" fmla="*/ 1796522 h 2247885"/>
                <a:gd name="connsiteX2776" fmla="*/ 92294 w 1621324"/>
                <a:gd name="connsiteY2776" fmla="*/ 1796522 h 2247885"/>
                <a:gd name="connsiteX2777" fmla="*/ 92958 w 1621324"/>
                <a:gd name="connsiteY2777" fmla="*/ 1794426 h 2247885"/>
                <a:gd name="connsiteX2778" fmla="*/ 92768 w 1621324"/>
                <a:gd name="connsiteY2778" fmla="*/ 1794045 h 2247885"/>
                <a:gd name="connsiteX2779" fmla="*/ 92579 w 1621324"/>
                <a:gd name="connsiteY2779" fmla="*/ 1794426 h 2247885"/>
                <a:gd name="connsiteX2780" fmla="*/ 92958 w 1621324"/>
                <a:gd name="connsiteY2780" fmla="*/ 1794426 h 2247885"/>
                <a:gd name="connsiteX2781" fmla="*/ 93528 w 1621324"/>
                <a:gd name="connsiteY2781" fmla="*/ 1780996 h 2247885"/>
                <a:gd name="connsiteX2782" fmla="*/ 92388 w 1621324"/>
                <a:gd name="connsiteY2782" fmla="*/ 1780996 h 2247885"/>
                <a:gd name="connsiteX2783" fmla="*/ 92672 w 1621324"/>
                <a:gd name="connsiteY2783" fmla="*/ 1786520 h 2247885"/>
                <a:gd name="connsiteX2784" fmla="*/ 93052 w 1621324"/>
                <a:gd name="connsiteY2784" fmla="*/ 1786520 h 2247885"/>
                <a:gd name="connsiteX2785" fmla="*/ 93527 w 1621324"/>
                <a:gd name="connsiteY2785" fmla="*/ 1780996 h 2247885"/>
                <a:gd name="connsiteX2786" fmla="*/ 93527 w 1621324"/>
                <a:gd name="connsiteY2786" fmla="*/ 1780996 h 2247885"/>
                <a:gd name="connsiteX2787" fmla="*/ 95902 w 1621324"/>
                <a:gd name="connsiteY2787" fmla="*/ 1763470 h 2247885"/>
                <a:gd name="connsiteX2788" fmla="*/ 95142 w 1621324"/>
                <a:gd name="connsiteY2788" fmla="*/ 1763279 h 2247885"/>
                <a:gd name="connsiteX2789" fmla="*/ 93813 w 1621324"/>
                <a:gd name="connsiteY2789" fmla="*/ 1768804 h 2247885"/>
                <a:gd name="connsiteX2790" fmla="*/ 95142 w 1621324"/>
                <a:gd name="connsiteY2790" fmla="*/ 1768994 h 2247885"/>
                <a:gd name="connsiteX2791" fmla="*/ 95902 w 1621324"/>
                <a:gd name="connsiteY2791" fmla="*/ 1763470 h 2247885"/>
                <a:gd name="connsiteX2792" fmla="*/ 96946 w 1621324"/>
                <a:gd name="connsiteY2792" fmla="*/ 1749564 h 2247885"/>
                <a:gd name="connsiteX2793" fmla="*/ 96092 w 1621324"/>
                <a:gd name="connsiteY2793" fmla="*/ 1749278 h 2247885"/>
                <a:gd name="connsiteX2794" fmla="*/ 95712 w 1621324"/>
                <a:gd name="connsiteY2794" fmla="*/ 1750325 h 2247885"/>
                <a:gd name="connsiteX2795" fmla="*/ 96661 w 1621324"/>
                <a:gd name="connsiteY2795" fmla="*/ 1750707 h 2247885"/>
                <a:gd name="connsiteX2796" fmla="*/ 96946 w 1621324"/>
                <a:gd name="connsiteY2796" fmla="*/ 1749564 h 2247885"/>
                <a:gd name="connsiteX2797" fmla="*/ 97516 w 1621324"/>
                <a:gd name="connsiteY2797" fmla="*/ 1745849 h 2247885"/>
                <a:gd name="connsiteX2798" fmla="*/ 97231 w 1621324"/>
                <a:gd name="connsiteY2798" fmla="*/ 1745468 h 2247885"/>
                <a:gd name="connsiteX2799" fmla="*/ 96377 w 1621324"/>
                <a:gd name="connsiteY2799" fmla="*/ 1745849 h 2247885"/>
                <a:gd name="connsiteX2800" fmla="*/ 96851 w 1621324"/>
                <a:gd name="connsiteY2800" fmla="*/ 1746611 h 2247885"/>
                <a:gd name="connsiteX2801" fmla="*/ 97516 w 1621324"/>
                <a:gd name="connsiteY2801" fmla="*/ 1745849 h 2247885"/>
                <a:gd name="connsiteX2802" fmla="*/ 98086 w 1621324"/>
                <a:gd name="connsiteY2802" fmla="*/ 1741372 h 2247885"/>
                <a:gd name="connsiteX2803" fmla="*/ 97801 w 1621324"/>
                <a:gd name="connsiteY2803" fmla="*/ 1740134 h 2247885"/>
                <a:gd name="connsiteX2804" fmla="*/ 97421 w 1621324"/>
                <a:gd name="connsiteY2804" fmla="*/ 1740896 h 2247885"/>
                <a:gd name="connsiteX2805" fmla="*/ 97611 w 1621324"/>
                <a:gd name="connsiteY2805" fmla="*/ 1742039 h 2247885"/>
                <a:gd name="connsiteX2806" fmla="*/ 98086 w 1621324"/>
                <a:gd name="connsiteY2806" fmla="*/ 1741372 h 2247885"/>
                <a:gd name="connsiteX2807" fmla="*/ 98086 w 1621324"/>
                <a:gd name="connsiteY2807" fmla="*/ 1741372 h 2247885"/>
                <a:gd name="connsiteX2808" fmla="*/ 99416 w 1621324"/>
                <a:gd name="connsiteY2808" fmla="*/ 1731371 h 2247885"/>
                <a:gd name="connsiteX2809" fmla="*/ 98656 w 1621324"/>
                <a:gd name="connsiteY2809" fmla="*/ 1731847 h 2247885"/>
                <a:gd name="connsiteX2810" fmla="*/ 97612 w 1621324"/>
                <a:gd name="connsiteY2810" fmla="*/ 1733181 h 2247885"/>
                <a:gd name="connsiteX2811" fmla="*/ 99226 w 1621324"/>
                <a:gd name="connsiteY2811" fmla="*/ 1733561 h 2247885"/>
                <a:gd name="connsiteX2812" fmla="*/ 99416 w 1621324"/>
                <a:gd name="connsiteY2812" fmla="*/ 1731371 h 2247885"/>
                <a:gd name="connsiteX2813" fmla="*/ 100556 w 1621324"/>
                <a:gd name="connsiteY2813" fmla="*/ 1725656 h 2247885"/>
                <a:gd name="connsiteX2814" fmla="*/ 100176 w 1621324"/>
                <a:gd name="connsiteY2814" fmla="*/ 1725561 h 2247885"/>
                <a:gd name="connsiteX2815" fmla="*/ 100271 w 1621324"/>
                <a:gd name="connsiteY2815" fmla="*/ 1725846 h 2247885"/>
                <a:gd name="connsiteX2816" fmla="*/ 100556 w 1621324"/>
                <a:gd name="connsiteY2816" fmla="*/ 1725656 h 2247885"/>
                <a:gd name="connsiteX2817" fmla="*/ 104259 w 1621324"/>
                <a:gd name="connsiteY2817" fmla="*/ 1708130 h 2247885"/>
                <a:gd name="connsiteX2818" fmla="*/ 103879 w 1621324"/>
                <a:gd name="connsiteY2818" fmla="*/ 1707939 h 2247885"/>
                <a:gd name="connsiteX2819" fmla="*/ 103594 w 1621324"/>
                <a:gd name="connsiteY2819" fmla="*/ 1708225 h 2247885"/>
                <a:gd name="connsiteX2820" fmla="*/ 103974 w 1621324"/>
                <a:gd name="connsiteY2820" fmla="*/ 1708511 h 2247885"/>
                <a:gd name="connsiteX2821" fmla="*/ 104259 w 1621324"/>
                <a:gd name="connsiteY2821" fmla="*/ 1708130 h 2247885"/>
                <a:gd name="connsiteX2822" fmla="*/ 106727 w 1621324"/>
                <a:gd name="connsiteY2822" fmla="*/ 1691652 h 2247885"/>
                <a:gd name="connsiteX2823" fmla="*/ 106538 w 1621324"/>
                <a:gd name="connsiteY2823" fmla="*/ 1691175 h 2247885"/>
                <a:gd name="connsiteX2824" fmla="*/ 106348 w 1621324"/>
                <a:gd name="connsiteY2824" fmla="*/ 1691652 h 2247885"/>
                <a:gd name="connsiteX2825" fmla="*/ 106727 w 1621324"/>
                <a:gd name="connsiteY2825" fmla="*/ 1691652 h 2247885"/>
                <a:gd name="connsiteX2826" fmla="*/ 155254 w 1621324"/>
                <a:gd name="connsiteY2826" fmla="*/ 1550767 h 2247885"/>
                <a:gd name="connsiteX2827" fmla="*/ 154780 w 1621324"/>
                <a:gd name="connsiteY2827" fmla="*/ 1550872 h 2247885"/>
                <a:gd name="connsiteX2828" fmla="*/ 154780 w 1621324"/>
                <a:gd name="connsiteY2828" fmla="*/ 1551920 h 2247885"/>
                <a:gd name="connsiteX2829" fmla="*/ 155254 w 1621324"/>
                <a:gd name="connsiteY2829" fmla="*/ 1550767 h 2247885"/>
                <a:gd name="connsiteX2830" fmla="*/ 310044 w 1621324"/>
                <a:gd name="connsiteY2830" fmla="*/ 1373412 h 2247885"/>
                <a:gd name="connsiteX2831" fmla="*/ 307006 w 1621324"/>
                <a:gd name="connsiteY2831" fmla="*/ 1370554 h 2247885"/>
                <a:gd name="connsiteX2832" fmla="*/ 288868 w 1621324"/>
                <a:gd name="connsiteY2832" fmla="*/ 1357695 h 2247885"/>
                <a:gd name="connsiteX2833" fmla="*/ 268831 w 1621324"/>
                <a:gd name="connsiteY2833" fmla="*/ 1343313 h 2247885"/>
                <a:gd name="connsiteX2834" fmla="*/ 258005 w 1621324"/>
                <a:gd name="connsiteY2834" fmla="*/ 1336264 h 2247885"/>
                <a:gd name="connsiteX2835" fmla="*/ 236545 w 1621324"/>
                <a:gd name="connsiteY2835" fmla="*/ 1321882 h 2247885"/>
                <a:gd name="connsiteX2836" fmla="*/ 207866 w 1621324"/>
                <a:gd name="connsiteY2836" fmla="*/ 1300450 h 2247885"/>
                <a:gd name="connsiteX2837" fmla="*/ 186784 w 1621324"/>
                <a:gd name="connsiteY2837" fmla="*/ 1285506 h 2247885"/>
                <a:gd name="connsiteX2838" fmla="*/ 173110 w 1621324"/>
                <a:gd name="connsiteY2838" fmla="*/ 1275885 h 2247885"/>
                <a:gd name="connsiteX2839" fmla="*/ 168647 w 1621324"/>
                <a:gd name="connsiteY2839" fmla="*/ 1275219 h 2247885"/>
                <a:gd name="connsiteX2840" fmla="*/ 182607 w 1621324"/>
                <a:gd name="connsiteY2840" fmla="*/ 1288173 h 2247885"/>
                <a:gd name="connsiteX2841" fmla="*/ 199986 w 1621324"/>
                <a:gd name="connsiteY2841" fmla="*/ 1305689 h 2247885"/>
                <a:gd name="connsiteX2842" fmla="*/ 239870 w 1621324"/>
                <a:gd name="connsiteY2842" fmla="*/ 1340750 h 2247885"/>
                <a:gd name="connsiteX2843" fmla="*/ 250316 w 1621324"/>
                <a:gd name="connsiteY2843" fmla="*/ 1350085 h 2247885"/>
                <a:gd name="connsiteX2844" fmla="*/ 269783 w 1621324"/>
                <a:gd name="connsiteY2844" fmla="*/ 1366944 h 2247885"/>
                <a:gd name="connsiteX2845" fmla="*/ 292289 w 1621324"/>
                <a:gd name="connsiteY2845" fmla="*/ 1385994 h 2247885"/>
                <a:gd name="connsiteX2846" fmla="*/ 301595 w 1621324"/>
                <a:gd name="connsiteY2846" fmla="*/ 1393138 h 2247885"/>
                <a:gd name="connsiteX2847" fmla="*/ 307199 w 1621324"/>
                <a:gd name="connsiteY2847" fmla="*/ 1380555 h 2247885"/>
                <a:gd name="connsiteX2848" fmla="*/ 308432 w 1621324"/>
                <a:gd name="connsiteY2848" fmla="*/ 1377041 h 2247885"/>
                <a:gd name="connsiteX2849" fmla="*/ 310046 w 1621324"/>
                <a:gd name="connsiteY2849" fmla="*/ 1373412 h 2247885"/>
                <a:gd name="connsiteX2850" fmla="*/ 310044 w 1621324"/>
                <a:gd name="connsiteY2850" fmla="*/ 1373412 h 2247885"/>
                <a:gd name="connsiteX2851" fmla="*/ 325143 w 1621324"/>
                <a:gd name="connsiteY2851" fmla="*/ 1051657 h 2247885"/>
                <a:gd name="connsiteX2852" fmla="*/ 324858 w 1621324"/>
                <a:gd name="connsiteY2852" fmla="*/ 1051657 h 2247885"/>
                <a:gd name="connsiteX2853" fmla="*/ 325048 w 1621324"/>
                <a:gd name="connsiteY2853" fmla="*/ 1052038 h 2247885"/>
                <a:gd name="connsiteX2854" fmla="*/ 325143 w 1621324"/>
                <a:gd name="connsiteY2854" fmla="*/ 1051657 h 2247885"/>
                <a:gd name="connsiteX2855" fmla="*/ 329512 w 1621324"/>
                <a:gd name="connsiteY2855" fmla="*/ 1058420 h 2247885"/>
                <a:gd name="connsiteX2856" fmla="*/ 329417 w 1621324"/>
                <a:gd name="connsiteY2856" fmla="*/ 1058420 h 2247885"/>
                <a:gd name="connsiteX2857" fmla="*/ 329417 w 1621324"/>
                <a:gd name="connsiteY2857" fmla="*/ 1058229 h 2247885"/>
                <a:gd name="connsiteX2858" fmla="*/ 329227 w 1621324"/>
                <a:gd name="connsiteY2858" fmla="*/ 1058229 h 2247885"/>
                <a:gd name="connsiteX2859" fmla="*/ 328752 w 1621324"/>
                <a:gd name="connsiteY2859" fmla="*/ 1057944 h 2247885"/>
                <a:gd name="connsiteX2860" fmla="*/ 328942 w 1621324"/>
                <a:gd name="connsiteY2860" fmla="*/ 1058229 h 2247885"/>
                <a:gd name="connsiteX2861" fmla="*/ 329227 w 1621324"/>
                <a:gd name="connsiteY2861" fmla="*/ 1058229 h 2247885"/>
                <a:gd name="connsiteX2862" fmla="*/ 329417 w 1621324"/>
                <a:gd name="connsiteY2862" fmla="*/ 1058420 h 2247885"/>
                <a:gd name="connsiteX2863" fmla="*/ 329512 w 1621324"/>
                <a:gd name="connsiteY2863" fmla="*/ 1058706 h 2247885"/>
                <a:gd name="connsiteX2864" fmla="*/ 329512 w 1621324"/>
                <a:gd name="connsiteY2864" fmla="*/ 1058420 h 2247885"/>
                <a:gd name="connsiteX2865" fmla="*/ 333215 w 1621324"/>
                <a:gd name="connsiteY2865" fmla="*/ 1067754 h 2247885"/>
                <a:gd name="connsiteX2866" fmla="*/ 332740 w 1621324"/>
                <a:gd name="connsiteY2866" fmla="*/ 1067659 h 2247885"/>
                <a:gd name="connsiteX2867" fmla="*/ 332455 w 1621324"/>
                <a:gd name="connsiteY2867" fmla="*/ 1068040 h 2247885"/>
                <a:gd name="connsiteX2868" fmla="*/ 332930 w 1621324"/>
                <a:gd name="connsiteY2868" fmla="*/ 1068231 h 2247885"/>
                <a:gd name="connsiteX2869" fmla="*/ 333215 w 1621324"/>
                <a:gd name="connsiteY2869" fmla="*/ 1067754 h 2247885"/>
                <a:gd name="connsiteX2870" fmla="*/ 333215 w 1621324"/>
                <a:gd name="connsiteY2870" fmla="*/ 1067754 h 2247885"/>
                <a:gd name="connsiteX2871" fmla="*/ 357621 w 1621324"/>
                <a:gd name="connsiteY2871" fmla="*/ 1086709 h 2247885"/>
                <a:gd name="connsiteX2872" fmla="*/ 358000 w 1621324"/>
                <a:gd name="connsiteY2872" fmla="*/ 1086804 h 2247885"/>
                <a:gd name="connsiteX2873" fmla="*/ 358000 w 1621324"/>
                <a:gd name="connsiteY2873" fmla="*/ 1086519 h 2247885"/>
                <a:gd name="connsiteX2874" fmla="*/ 357621 w 1621324"/>
                <a:gd name="connsiteY2874" fmla="*/ 1086709 h 2247885"/>
                <a:gd name="connsiteX2875" fmla="*/ 357621 w 1621324"/>
                <a:gd name="connsiteY2875" fmla="*/ 1086709 h 2247885"/>
                <a:gd name="connsiteX2876" fmla="*/ 357241 w 1621324"/>
                <a:gd name="connsiteY2876" fmla="*/ 1084233 h 2247885"/>
                <a:gd name="connsiteX2877" fmla="*/ 357526 w 1621324"/>
                <a:gd name="connsiteY2877" fmla="*/ 1084233 h 2247885"/>
                <a:gd name="connsiteX2878" fmla="*/ 357336 w 1621324"/>
                <a:gd name="connsiteY2878" fmla="*/ 1083852 h 2247885"/>
                <a:gd name="connsiteX2879" fmla="*/ 357241 w 1621324"/>
                <a:gd name="connsiteY2879" fmla="*/ 1084233 h 2247885"/>
                <a:gd name="connsiteX2880" fmla="*/ 356576 w 1621324"/>
                <a:gd name="connsiteY2880" fmla="*/ 1120428 h 2247885"/>
                <a:gd name="connsiteX2881" fmla="*/ 356956 w 1621324"/>
                <a:gd name="connsiteY2881" fmla="*/ 1120809 h 2247885"/>
                <a:gd name="connsiteX2882" fmla="*/ 357811 w 1621324"/>
                <a:gd name="connsiteY2882" fmla="*/ 1120428 h 2247885"/>
                <a:gd name="connsiteX2883" fmla="*/ 357431 w 1621324"/>
                <a:gd name="connsiteY2883" fmla="*/ 1120047 h 2247885"/>
                <a:gd name="connsiteX2884" fmla="*/ 356576 w 1621324"/>
                <a:gd name="connsiteY2884" fmla="*/ 1120428 h 2247885"/>
                <a:gd name="connsiteX2885" fmla="*/ 353157 w 1621324"/>
                <a:gd name="connsiteY2885" fmla="*/ 1074708 h 2247885"/>
                <a:gd name="connsiteX2886" fmla="*/ 353537 w 1621324"/>
                <a:gd name="connsiteY2886" fmla="*/ 1074517 h 2247885"/>
                <a:gd name="connsiteX2887" fmla="*/ 353347 w 1621324"/>
                <a:gd name="connsiteY2887" fmla="*/ 1074422 h 2247885"/>
                <a:gd name="connsiteX2888" fmla="*/ 353157 w 1621324"/>
                <a:gd name="connsiteY2888" fmla="*/ 1074708 h 2247885"/>
                <a:gd name="connsiteX2889" fmla="*/ 353157 w 1621324"/>
                <a:gd name="connsiteY2889" fmla="*/ 1113474 h 2247885"/>
                <a:gd name="connsiteX2890" fmla="*/ 354011 w 1621324"/>
                <a:gd name="connsiteY2890" fmla="*/ 1114618 h 2247885"/>
                <a:gd name="connsiteX2891" fmla="*/ 353917 w 1621324"/>
                <a:gd name="connsiteY2891" fmla="*/ 1114903 h 2247885"/>
                <a:gd name="connsiteX2892" fmla="*/ 354391 w 1621324"/>
                <a:gd name="connsiteY2892" fmla="*/ 1114998 h 2247885"/>
                <a:gd name="connsiteX2893" fmla="*/ 354106 w 1621324"/>
                <a:gd name="connsiteY2893" fmla="*/ 1114808 h 2247885"/>
                <a:gd name="connsiteX2894" fmla="*/ 354011 w 1621324"/>
                <a:gd name="connsiteY2894" fmla="*/ 1114618 h 2247885"/>
                <a:gd name="connsiteX2895" fmla="*/ 354201 w 1621324"/>
                <a:gd name="connsiteY2895" fmla="*/ 1113284 h 2247885"/>
                <a:gd name="connsiteX2896" fmla="*/ 353822 w 1621324"/>
                <a:gd name="connsiteY2896" fmla="*/ 1112236 h 2247885"/>
                <a:gd name="connsiteX2897" fmla="*/ 353157 w 1621324"/>
                <a:gd name="connsiteY2897" fmla="*/ 1113474 h 2247885"/>
                <a:gd name="connsiteX2898" fmla="*/ 352112 w 1621324"/>
                <a:gd name="connsiteY2898" fmla="*/ 1097568 h 2247885"/>
                <a:gd name="connsiteX2899" fmla="*/ 352207 w 1621324"/>
                <a:gd name="connsiteY2899" fmla="*/ 1098044 h 2247885"/>
                <a:gd name="connsiteX2900" fmla="*/ 352682 w 1621324"/>
                <a:gd name="connsiteY2900" fmla="*/ 1097472 h 2247885"/>
                <a:gd name="connsiteX2901" fmla="*/ 352397 w 1621324"/>
                <a:gd name="connsiteY2901" fmla="*/ 1097091 h 2247885"/>
                <a:gd name="connsiteX2902" fmla="*/ 352112 w 1621324"/>
                <a:gd name="connsiteY2902" fmla="*/ 1097568 h 2247885"/>
                <a:gd name="connsiteX2903" fmla="*/ 352112 w 1621324"/>
                <a:gd name="connsiteY2903" fmla="*/ 1097568 h 2247885"/>
                <a:gd name="connsiteX2904" fmla="*/ 347270 w 1621324"/>
                <a:gd name="connsiteY2904" fmla="*/ 1087185 h 2247885"/>
                <a:gd name="connsiteX2905" fmla="*/ 347555 w 1621324"/>
                <a:gd name="connsiteY2905" fmla="*/ 1088233 h 2247885"/>
                <a:gd name="connsiteX2906" fmla="*/ 347745 w 1621324"/>
                <a:gd name="connsiteY2906" fmla="*/ 1087376 h 2247885"/>
                <a:gd name="connsiteX2907" fmla="*/ 347365 w 1621324"/>
                <a:gd name="connsiteY2907" fmla="*/ 1086138 h 2247885"/>
                <a:gd name="connsiteX2908" fmla="*/ 347270 w 1621324"/>
                <a:gd name="connsiteY2908" fmla="*/ 1087185 h 2247885"/>
                <a:gd name="connsiteX2909" fmla="*/ 347270 w 1621324"/>
                <a:gd name="connsiteY2909" fmla="*/ 1087185 h 2247885"/>
                <a:gd name="connsiteX2910" fmla="*/ 344515 w 1621324"/>
                <a:gd name="connsiteY2910" fmla="*/ 1081566 h 2247885"/>
                <a:gd name="connsiteX2911" fmla="*/ 344895 w 1621324"/>
                <a:gd name="connsiteY2911" fmla="*/ 1081947 h 2247885"/>
                <a:gd name="connsiteX2912" fmla="*/ 345180 w 1621324"/>
                <a:gd name="connsiteY2912" fmla="*/ 1080994 h 2247885"/>
                <a:gd name="connsiteX2913" fmla="*/ 344895 w 1621324"/>
                <a:gd name="connsiteY2913" fmla="*/ 1080613 h 2247885"/>
                <a:gd name="connsiteX2914" fmla="*/ 344515 w 1621324"/>
                <a:gd name="connsiteY2914" fmla="*/ 1081566 h 2247885"/>
                <a:gd name="connsiteX2915" fmla="*/ 340717 w 1621324"/>
                <a:gd name="connsiteY2915" fmla="*/ 1083661 h 2247885"/>
                <a:gd name="connsiteX2916" fmla="*/ 341667 w 1621324"/>
                <a:gd name="connsiteY2916" fmla="*/ 1084233 h 2247885"/>
                <a:gd name="connsiteX2917" fmla="*/ 341667 w 1621324"/>
                <a:gd name="connsiteY2917" fmla="*/ 1083375 h 2247885"/>
                <a:gd name="connsiteX2918" fmla="*/ 340717 w 1621324"/>
                <a:gd name="connsiteY2918" fmla="*/ 1083090 h 2247885"/>
                <a:gd name="connsiteX2919" fmla="*/ 340717 w 1621324"/>
                <a:gd name="connsiteY2919" fmla="*/ 1083661 h 2247885"/>
                <a:gd name="connsiteX2920" fmla="*/ 339293 w 1621324"/>
                <a:gd name="connsiteY2920" fmla="*/ 1079280 h 2247885"/>
                <a:gd name="connsiteX2921" fmla="*/ 339768 w 1621324"/>
                <a:gd name="connsiteY2921" fmla="*/ 1079470 h 2247885"/>
                <a:gd name="connsiteX2922" fmla="*/ 339768 w 1621324"/>
                <a:gd name="connsiteY2922" fmla="*/ 1079089 h 2247885"/>
                <a:gd name="connsiteX2923" fmla="*/ 339293 w 1621324"/>
                <a:gd name="connsiteY2923" fmla="*/ 1079280 h 2247885"/>
                <a:gd name="connsiteX2924" fmla="*/ 335873 w 1621324"/>
                <a:gd name="connsiteY2924" fmla="*/ 1074612 h 2247885"/>
                <a:gd name="connsiteX2925" fmla="*/ 336158 w 1621324"/>
                <a:gd name="connsiteY2925" fmla="*/ 1075660 h 2247885"/>
                <a:gd name="connsiteX2926" fmla="*/ 336728 w 1621324"/>
                <a:gd name="connsiteY2926" fmla="*/ 1075565 h 2247885"/>
                <a:gd name="connsiteX2927" fmla="*/ 336633 w 1621324"/>
                <a:gd name="connsiteY2927" fmla="*/ 1074612 h 2247885"/>
                <a:gd name="connsiteX2928" fmla="*/ 335873 w 1621324"/>
                <a:gd name="connsiteY2928" fmla="*/ 1074612 h 2247885"/>
                <a:gd name="connsiteX2929" fmla="*/ 859403 w 1621324"/>
                <a:gd name="connsiteY2929" fmla="*/ 1875389 h 2247885"/>
                <a:gd name="connsiteX2930" fmla="*/ 852756 w 1621324"/>
                <a:gd name="connsiteY2930" fmla="*/ 1862911 h 2247885"/>
                <a:gd name="connsiteX2931" fmla="*/ 835570 w 1621324"/>
                <a:gd name="connsiteY2931" fmla="*/ 1837860 h 2247885"/>
                <a:gd name="connsiteX2932" fmla="*/ 802422 w 1621324"/>
                <a:gd name="connsiteY2932" fmla="*/ 1793760 h 2247885"/>
                <a:gd name="connsiteX2933" fmla="*/ 785805 w 1621324"/>
                <a:gd name="connsiteY2933" fmla="*/ 1772138 h 2247885"/>
                <a:gd name="connsiteX2934" fmla="*/ 750862 w 1621324"/>
                <a:gd name="connsiteY2934" fmla="*/ 1731942 h 2247885"/>
                <a:gd name="connsiteX2935" fmla="*/ 719432 w 1621324"/>
                <a:gd name="connsiteY2935" fmla="*/ 1701272 h 2247885"/>
                <a:gd name="connsiteX2936" fmla="*/ 670713 w 1621324"/>
                <a:gd name="connsiteY2936" fmla="*/ 1656314 h 2247885"/>
                <a:gd name="connsiteX2937" fmla="*/ 644028 w 1621324"/>
                <a:gd name="connsiteY2937" fmla="*/ 1629739 h 2247885"/>
                <a:gd name="connsiteX2938" fmla="*/ 633962 w 1621324"/>
                <a:gd name="connsiteY2938" fmla="*/ 1620595 h 2247885"/>
                <a:gd name="connsiteX2939" fmla="*/ 613261 w 1621324"/>
                <a:gd name="connsiteY2939" fmla="*/ 1600116 h 2247885"/>
                <a:gd name="connsiteX2940" fmla="*/ 595977 w 1621324"/>
                <a:gd name="connsiteY2940" fmla="*/ 1583352 h 2247885"/>
                <a:gd name="connsiteX2941" fmla="*/ 578979 w 1621324"/>
                <a:gd name="connsiteY2941" fmla="*/ 1568112 h 2247885"/>
                <a:gd name="connsiteX2942" fmla="*/ 556188 w 1621324"/>
                <a:gd name="connsiteY2942" fmla="*/ 1549157 h 2247885"/>
                <a:gd name="connsiteX2943" fmla="*/ 539379 w 1621324"/>
                <a:gd name="connsiteY2943" fmla="*/ 1534489 h 2247885"/>
                <a:gd name="connsiteX2944" fmla="*/ 525704 w 1621324"/>
                <a:gd name="connsiteY2944" fmla="*/ 1522964 h 2247885"/>
                <a:gd name="connsiteX2945" fmla="*/ 511649 w 1621324"/>
                <a:gd name="connsiteY2945" fmla="*/ 1510867 h 2247885"/>
                <a:gd name="connsiteX2946" fmla="*/ 481451 w 1621324"/>
                <a:gd name="connsiteY2946" fmla="*/ 1485149 h 2247885"/>
                <a:gd name="connsiteX2947" fmla="*/ 458945 w 1621324"/>
                <a:gd name="connsiteY2947" fmla="*/ 1466766 h 2247885"/>
                <a:gd name="connsiteX2948" fmla="*/ 439573 w 1621324"/>
                <a:gd name="connsiteY2948" fmla="*/ 1453527 h 2247885"/>
                <a:gd name="connsiteX2949" fmla="*/ 417352 w 1621324"/>
                <a:gd name="connsiteY2949" fmla="*/ 1440001 h 2247885"/>
                <a:gd name="connsiteX2950" fmla="*/ 398075 w 1621324"/>
                <a:gd name="connsiteY2950" fmla="*/ 1428952 h 2247885"/>
                <a:gd name="connsiteX2951" fmla="*/ 383640 w 1621324"/>
                <a:gd name="connsiteY2951" fmla="*/ 1420665 h 2247885"/>
                <a:gd name="connsiteX2952" fmla="*/ 358379 w 1621324"/>
                <a:gd name="connsiteY2952" fmla="*/ 1406378 h 2247885"/>
                <a:gd name="connsiteX2953" fmla="*/ 351162 w 1621324"/>
                <a:gd name="connsiteY2953" fmla="*/ 1401520 h 2247885"/>
                <a:gd name="connsiteX2954" fmla="*/ 347459 w 1621324"/>
                <a:gd name="connsiteY2954" fmla="*/ 1402091 h 2247885"/>
                <a:gd name="connsiteX2955" fmla="*/ 335779 w 1621324"/>
                <a:gd name="connsiteY2955" fmla="*/ 1419903 h 2247885"/>
                <a:gd name="connsiteX2956" fmla="*/ 336443 w 1621324"/>
                <a:gd name="connsiteY2956" fmla="*/ 1423332 h 2247885"/>
                <a:gd name="connsiteX2957" fmla="*/ 365597 w 1621324"/>
                <a:gd name="connsiteY2957" fmla="*/ 1449050 h 2247885"/>
                <a:gd name="connsiteX2958" fmla="*/ 386678 w 1621324"/>
                <a:gd name="connsiteY2958" fmla="*/ 1469052 h 2247885"/>
                <a:gd name="connsiteX2959" fmla="*/ 409469 w 1621324"/>
                <a:gd name="connsiteY2959" fmla="*/ 1489817 h 2247885"/>
                <a:gd name="connsiteX2960" fmla="*/ 427512 w 1621324"/>
                <a:gd name="connsiteY2960" fmla="*/ 1506771 h 2247885"/>
                <a:gd name="connsiteX2961" fmla="*/ 439572 w 1621324"/>
                <a:gd name="connsiteY2961" fmla="*/ 1517344 h 2247885"/>
                <a:gd name="connsiteX2962" fmla="*/ 448783 w 1621324"/>
                <a:gd name="connsiteY2962" fmla="*/ 1525440 h 2247885"/>
                <a:gd name="connsiteX2963" fmla="*/ 476608 w 1621324"/>
                <a:gd name="connsiteY2963" fmla="*/ 1549919 h 2247885"/>
                <a:gd name="connsiteX2964" fmla="*/ 489332 w 1621324"/>
                <a:gd name="connsiteY2964" fmla="*/ 1560683 h 2247885"/>
                <a:gd name="connsiteX2965" fmla="*/ 504242 w 1621324"/>
                <a:gd name="connsiteY2965" fmla="*/ 1574494 h 2247885"/>
                <a:gd name="connsiteX2966" fmla="*/ 518392 w 1621324"/>
                <a:gd name="connsiteY2966" fmla="*/ 1586305 h 2247885"/>
                <a:gd name="connsiteX2967" fmla="*/ 526843 w 1621324"/>
                <a:gd name="connsiteY2967" fmla="*/ 1594115 h 2247885"/>
                <a:gd name="connsiteX2968" fmla="*/ 537384 w 1621324"/>
                <a:gd name="connsiteY2968" fmla="*/ 1602688 h 2247885"/>
                <a:gd name="connsiteX2969" fmla="*/ 549539 w 1621324"/>
                <a:gd name="connsiteY2969" fmla="*/ 1611927 h 2247885"/>
                <a:gd name="connsiteX2970" fmla="*/ 578693 w 1621324"/>
                <a:gd name="connsiteY2970" fmla="*/ 1635073 h 2247885"/>
                <a:gd name="connsiteX2971" fmla="*/ 598825 w 1621324"/>
                <a:gd name="connsiteY2971" fmla="*/ 1651265 h 2247885"/>
                <a:gd name="connsiteX2972" fmla="*/ 622376 w 1621324"/>
                <a:gd name="connsiteY2972" fmla="*/ 1668315 h 2247885"/>
                <a:gd name="connsiteX2973" fmla="*/ 662070 w 1621324"/>
                <a:gd name="connsiteY2973" fmla="*/ 1701367 h 2247885"/>
                <a:gd name="connsiteX2974" fmla="*/ 670522 w 1621324"/>
                <a:gd name="connsiteY2974" fmla="*/ 1708606 h 2247885"/>
                <a:gd name="connsiteX2975" fmla="*/ 703946 w 1621324"/>
                <a:gd name="connsiteY2975" fmla="*/ 1738705 h 2247885"/>
                <a:gd name="connsiteX2976" fmla="*/ 715729 w 1621324"/>
                <a:gd name="connsiteY2976" fmla="*/ 1748706 h 2247885"/>
                <a:gd name="connsiteX2977" fmla="*/ 735859 w 1621324"/>
                <a:gd name="connsiteY2977" fmla="*/ 1767661 h 2247885"/>
                <a:gd name="connsiteX2978" fmla="*/ 756559 w 1621324"/>
                <a:gd name="connsiteY2978" fmla="*/ 1784996 h 2247885"/>
                <a:gd name="connsiteX2979" fmla="*/ 784475 w 1621324"/>
                <a:gd name="connsiteY2979" fmla="*/ 1807475 h 2247885"/>
                <a:gd name="connsiteX2980" fmla="*/ 807834 w 1621324"/>
                <a:gd name="connsiteY2980" fmla="*/ 1828716 h 2247885"/>
                <a:gd name="connsiteX2981" fmla="*/ 835570 w 1621324"/>
                <a:gd name="connsiteY2981" fmla="*/ 1852815 h 2247885"/>
                <a:gd name="connsiteX2982" fmla="*/ 855890 w 1621324"/>
                <a:gd name="connsiteY2982" fmla="*/ 1871960 h 2247885"/>
                <a:gd name="connsiteX2983" fmla="*/ 859403 w 1621324"/>
                <a:gd name="connsiteY2983" fmla="*/ 1875389 h 2247885"/>
                <a:gd name="connsiteX2984" fmla="*/ 859403 w 1621324"/>
                <a:gd name="connsiteY2984" fmla="*/ 1875389 h 2247885"/>
                <a:gd name="connsiteX2985" fmla="*/ 126481 w 1621324"/>
                <a:gd name="connsiteY2985" fmla="*/ 921260 h 2247885"/>
                <a:gd name="connsiteX2986" fmla="*/ 123062 w 1621324"/>
                <a:gd name="connsiteY2986" fmla="*/ 914211 h 2247885"/>
                <a:gd name="connsiteX2987" fmla="*/ 127525 w 1621324"/>
                <a:gd name="connsiteY2987" fmla="*/ 916116 h 2247885"/>
                <a:gd name="connsiteX2988" fmla="*/ 134648 w 1621324"/>
                <a:gd name="connsiteY2988" fmla="*/ 926403 h 2247885"/>
                <a:gd name="connsiteX2989" fmla="*/ 134553 w 1621324"/>
                <a:gd name="connsiteY2989" fmla="*/ 926403 h 2247885"/>
                <a:gd name="connsiteX2990" fmla="*/ 135502 w 1621324"/>
                <a:gd name="connsiteY2990" fmla="*/ 927642 h 2247885"/>
                <a:gd name="connsiteX2991" fmla="*/ 137591 w 1621324"/>
                <a:gd name="connsiteY2991" fmla="*/ 933833 h 2247885"/>
                <a:gd name="connsiteX2992" fmla="*/ 137496 w 1621324"/>
                <a:gd name="connsiteY2992" fmla="*/ 935452 h 2247885"/>
                <a:gd name="connsiteX2993" fmla="*/ 138731 w 1621324"/>
                <a:gd name="connsiteY2993" fmla="*/ 937929 h 2247885"/>
                <a:gd name="connsiteX2994" fmla="*/ 142149 w 1621324"/>
                <a:gd name="connsiteY2994" fmla="*/ 941262 h 2247885"/>
                <a:gd name="connsiteX2995" fmla="*/ 144428 w 1621324"/>
                <a:gd name="connsiteY2995" fmla="*/ 946787 h 2247885"/>
                <a:gd name="connsiteX2996" fmla="*/ 144143 w 1621324"/>
                <a:gd name="connsiteY2996" fmla="*/ 948406 h 2247885"/>
                <a:gd name="connsiteX2997" fmla="*/ 141959 w 1621324"/>
                <a:gd name="connsiteY2997" fmla="*/ 948311 h 2247885"/>
                <a:gd name="connsiteX2998" fmla="*/ 139965 w 1621324"/>
                <a:gd name="connsiteY2998" fmla="*/ 945644 h 2247885"/>
                <a:gd name="connsiteX2999" fmla="*/ 136167 w 1621324"/>
                <a:gd name="connsiteY2999" fmla="*/ 938976 h 2247885"/>
                <a:gd name="connsiteX3000" fmla="*/ 133508 w 1621324"/>
                <a:gd name="connsiteY3000" fmla="*/ 934500 h 2247885"/>
                <a:gd name="connsiteX3001" fmla="*/ 132084 w 1621324"/>
                <a:gd name="connsiteY3001" fmla="*/ 931452 h 2247885"/>
                <a:gd name="connsiteX3002" fmla="*/ 131989 w 1621324"/>
                <a:gd name="connsiteY3002" fmla="*/ 931356 h 2247885"/>
                <a:gd name="connsiteX3003" fmla="*/ 126481 w 1621324"/>
                <a:gd name="connsiteY3003" fmla="*/ 921260 h 2247885"/>
                <a:gd name="connsiteX3004" fmla="*/ 126481 w 1621324"/>
                <a:gd name="connsiteY3004" fmla="*/ 921260 h 2247885"/>
                <a:gd name="connsiteX3005" fmla="*/ 133887 w 1621324"/>
                <a:gd name="connsiteY3005" fmla="*/ 926784 h 2247885"/>
                <a:gd name="connsiteX3006" fmla="*/ 134267 w 1621324"/>
                <a:gd name="connsiteY3006" fmla="*/ 926784 h 2247885"/>
                <a:gd name="connsiteX3007" fmla="*/ 134362 w 1621324"/>
                <a:gd name="connsiteY3007" fmla="*/ 926594 h 2247885"/>
                <a:gd name="connsiteX3008" fmla="*/ 133887 w 1621324"/>
                <a:gd name="connsiteY3008" fmla="*/ 926784 h 2247885"/>
                <a:gd name="connsiteX3009" fmla="*/ 123061 w 1621324"/>
                <a:gd name="connsiteY3009" fmla="*/ 914211 h 2247885"/>
                <a:gd name="connsiteX3010" fmla="*/ 123061 w 1621324"/>
                <a:gd name="connsiteY3010" fmla="*/ 913926 h 2247885"/>
                <a:gd name="connsiteX3011" fmla="*/ 122966 w 1621324"/>
                <a:gd name="connsiteY3011" fmla="*/ 913830 h 2247885"/>
                <a:gd name="connsiteX3012" fmla="*/ 122871 w 1621324"/>
                <a:gd name="connsiteY3012" fmla="*/ 914116 h 2247885"/>
                <a:gd name="connsiteX3013" fmla="*/ 123061 w 1621324"/>
                <a:gd name="connsiteY3013" fmla="*/ 914211 h 2247885"/>
                <a:gd name="connsiteX3014" fmla="*/ 106538 w 1621324"/>
                <a:gd name="connsiteY3014" fmla="*/ 884684 h 2247885"/>
                <a:gd name="connsiteX3015" fmla="*/ 108247 w 1621324"/>
                <a:gd name="connsiteY3015" fmla="*/ 888780 h 2247885"/>
                <a:gd name="connsiteX3016" fmla="*/ 110146 w 1621324"/>
                <a:gd name="connsiteY3016" fmla="*/ 892780 h 2247885"/>
                <a:gd name="connsiteX3017" fmla="*/ 111665 w 1621324"/>
                <a:gd name="connsiteY3017" fmla="*/ 895161 h 2247885"/>
                <a:gd name="connsiteX3018" fmla="*/ 114988 w 1621324"/>
                <a:gd name="connsiteY3018" fmla="*/ 895828 h 2247885"/>
                <a:gd name="connsiteX3019" fmla="*/ 114514 w 1621324"/>
                <a:gd name="connsiteY3019" fmla="*/ 892875 h 2247885"/>
                <a:gd name="connsiteX3020" fmla="*/ 111760 w 1621324"/>
                <a:gd name="connsiteY3020" fmla="*/ 887065 h 2247885"/>
                <a:gd name="connsiteX3021" fmla="*/ 111950 w 1621324"/>
                <a:gd name="connsiteY3021" fmla="*/ 887541 h 2247885"/>
                <a:gd name="connsiteX3022" fmla="*/ 111760 w 1621324"/>
                <a:gd name="connsiteY3022" fmla="*/ 887256 h 2247885"/>
                <a:gd name="connsiteX3023" fmla="*/ 106537 w 1621324"/>
                <a:gd name="connsiteY3023" fmla="*/ 884684 h 2247885"/>
                <a:gd name="connsiteX3024" fmla="*/ 106537 w 1621324"/>
                <a:gd name="connsiteY3024" fmla="*/ 884684 h 2247885"/>
                <a:gd name="connsiteX3025" fmla="*/ 103309 w 1621324"/>
                <a:gd name="connsiteY3025" fmla="*/ 870111 h 2247885"/>
                <a:gd name="connsiteX3026" fmla="*/ 103404 w 1621324"/>
                <a:gd name="connsiteY3026" fmla="*/ 870301 h 2247885"/>
                <a:gd name="connsiteX3027" fmla="*/ 101030 w 1621324"/>
                <a:gd name="connsiteY3027" fmla="*/ 871920 h 2247885"/>
                <a:gd name="connsiteX3028" fmla="*/ 104164 w 1621324"/>
                <a:gd name="connsiteY3028" fmla="*/ 878207 h 2247885"/>
                <a:gd name="connsiteX3029" fmla="*/ 107392 w 1621324"/>
                <a:gd name="connsiteY3029" fmla="*/ 883160 h 2247885"/>
                <a:gd name="connsiteX3030" fmla="*/ 109101 w 1621324"/>
                <a:gd name="connsiteY3030" fmla="*/ 883731 h 2247885"/>
                <a:gd name="connsiteX3031" fmla="*/ 109291 w 1621324"/>
                <a:gd name="connsiteY3031" fmla="*/ 882398 h 2247885"/>
                <a:gd name="connsiteX3032" fmla="*/ 107012 w 1621324"/>
                <a:gd name="connsiteY3032" fmla="*/ 876588 h 2247885"/>
                <a:gd name="connsiteX3033" fmla="*/ 104639 w 1621324"/>
                <a:gd name="connsiteY3033" fmla="*/ 870301 h 2247885"/>
                <a:gd name="connsiteX3034" fmla="*/ 104733 w 1621324"/>
                <a:gd name="connsiteY3034" fmla="*/ 870111 h 2247885"/>
                <a:gd name="connsiteX3035" fmla="*/ 104544 w 1621324"/>
                <a:gd name="connsiteY3035" fmla="*/ 870111 h 2247885"/>
                <a:gd name="connsiteX3036" fmla="*/ 104069 w 1621324"/>
                <a:gd name="connsiteY3036" fmla="*/ 868301 h 2247885"/>
                <a:gd name="connsiteX3037" fmla="*/ 103499 w 1621324"/>
                <a:gd name="connsiteY3037" fmla="*/ 870111 h 2247885"/>
                <a:gd name="connsiteX3038" fmla="*/ 103309 w 1621324"/>
                <a:gd name="connsiteY3038" fmla="*/ 870111 h 2247885"/>
                <a:gd name="connsiteX3039" fmla="*/ 103309 w 1621324"/>
                <a:gd name="connsiteY3039" fmla="*/ 870111 h 2247885"/>
                <a:gd name="connsiteX3040" fmla="*/ 123441 w 1621324"/>
                <a:gd name="connsiteY3040" fmla="*/ 908592 h 2247885"/>
                <a:gd name="connsiteX3041" fmla="*/ 120403 w 1621324"/>
                <a:gd name="connsiteY3041" fmla="*/ 902591 h 2247885"/>
                <a:gd name="connsiteX3042" fmla="*/ 117364 w 1621324"/>
                <a:gd name="connsiteY3042" fmla="*/ 898781 h 2247885"/>
                <a:gd name="connsiteX3043" fmla="*/ 114231 w 1621324"/>
                <a:gd name="connsiteY3043" fmla="*/ 898019 h 2247885"/>
                <a:gd name="connsiteX3044" fmla="*/ 115085 w 1621324"/>
                <a:gd name="connsiteY3044" fmla="*/ 900876 h 2247885"/>
                <a:gd name="connsiteX3045" fmla="*/ 121638 w 1621324"/>
                <a:gd name="connsiteY3045" fmla="*/ 912402 h 2247885"/>
                <a:gd name="connsiteX3046" fmla="*/ 122967 w 1621324"/>
                <a:gd name="connsiteY3046" fmla="*/ 913830 h 2247885"/>
                <a:gd name="connsiteX3047" fmla="*/ 123442 w 1621324"/>
                <a:gd name="connsiteY3047" fmla="*/ 908592 h 2247885"/>
                <a:gd name="connsiteX3048" fmla="*/ 123442 w 1621324"/>
                <a:gd name="connsiteY3048" fmla="*/ 908592 h 2247885"/>
                <a:gd name="connsiteX3049" fmla="*/ 93623 w 1621324"/>
                <a:gd name="connsiteY3049" fmla="*/ 857158 h 2247885"/>
                <a:gd name="connsiteX3050" fmla="*/ 99606 w 1621324"/>
                <a:gd name="connsiteY3050" fmla="*/ 868872 h 2247885"/>
                <a:gd name="connsiteX3051" fmla="*/ 103974 w 1621324"/>
                <a:gd name="connsiteY3051" fmla="*/ 868110 h 2247885"/>
                <a:gd name="connsiteX3052" fmla="*/ 99035 w 1621324"/>
                <a:gd name="connsiteY3052" fmla="*/ 858300 h 2247885"/>
                <a:gd name="connsiteX3053" fmla="*/ 93622 w 1621324"/>
                <a:gd name="connsiteY3053" fmla="*/ 857158 h 2247885"/>
                <a:gd name="connsiteX3054" fmla="*/ 93622 w 1621324"/>
                <a:gd name="connsiteY3054" fmla="*/ 857158 h 2247885"/>
                <a:gd name="connsiteX3055" fmla="*/ 157628 w 1621324"/>
                <a:gd name="connsiteY3055" fmla="*/ 971647 h 2247885"/>
                <a:gd name="connsiteX3056" fmla="*/ 157248 w 1621324"/>
                <a:gd name="connsiteY3056" fmla="*/ 967837 h 2247885"/>
                <a:gd name="connsiteX3057" fmla="*/ 154400 w 1621324"/>
                <a:gd name="connsiteY3057" fmla="*/ 967456 h 2247885"/>
                <a:gd name="connsiteX3058" fmla="*/ 156489 w 1621324"/>
                <a:gd name="connsiteY3058" fmla="*/ 972695 h 2247885"/>
                <a:gd name="connsiteX3059" fmla="*/ 157629 w 1621324"/>
                <a:gd name="connsiteY3059" fmla="*/ 971647 h 2247885"/>
                <a:gd name="connsiteX3060" fmla="*/ 157629 w 1621324"/>
                <a:gd name="connsiteY3060" fmla="*/ 971647 h 224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Lst>
              <a:rect l="l" t="t" r="r" b="b"/>
              <a:pathLst>
                <a:path w="1621324" h="2247885">
                  <a:moveTo>
                    <a:pt x="916574" y="1272351"/>
                  </a:moveTo>
                  <a:cubicBezTo>
                    <a:pt x="918094" y="1276257"/>
                    <a:pt x="919043" y="1280448"/>
                    <a:pt x="919898" y="1283305"/>
                  </a:cubicBezTo>
                  <a:cubicBezTo>
                    <a:pt x="918758" y="1294449"/>
                    <a:pt x="912302" y="1300355"/>
                    <a:pt x="903376" y="1298259"/>
                  </a:cubicBezTo>
                  <a:cubicBezTo>
                    <a:pt x="899768" y="1297497"/>
                    <a:pt x="896729" y="1295402"/>
                    <a:pt x="893596" y="1293211"/>
                  </a:cubicBezTo>
                  <a:cubicBezTo>
                    <a:pt x="889608" y="1290544"/>
                    <a:pt x="888658" y="1287020"/>
                    <a:pt x="888934" y="1282734"/>
                  </a:cubicBezTo>
                  <a:cubicBezTo>
                    <a:pt x="889133" y="1279876"/>
                    <a:pt x="890263" y="1277114"/>
                    <a:pt x="890168" y="1274257"/>
                  </a:cubicBezTo>
                  <a:cubicBezTo>
                    <a:pt x="889978" y="1269780"/>
                    <a:pt x="892836" y="1268065"/>
                    <a:pt x="895970" y="1266541"/>
                  </a:cubicBezTo>
                  <a:cubicBezTo>
                    <a:pt x="897964" y="1265589"/>
                    <a:pt x="900337" y="1265303"/>
                    <a:pt x="902521" y="1264922"/>
                  </a:cubicBezTo>
                  <a:cubicBezTo>
                    <a:pt x="908503" y="1263779"/>
                    <a:pt x="914296" y="1266732"/>
                    <a:pt x="916574" y="1272351"/>
                  </a:cubicBezTo>
                  <a:lnTo>
                    <a:pt x="916574" y="1272351"/>
                  </a:lnTo>
                  <a:close/>
                  <a:moveTo>
                    <a:pt x="189630" y="1515153"/>
                  </a:moveTo>
                  <a:cubicBezTo>
                    <a:pt x="190295" y="1515153"/>
                    <a:pt x="191055" y="1515049"/>
                    <a:pt x="191719" y="1514953"/>
                  </a:cubicBezTo>
                  <a:cubicBezTo>
                    <a:pt x="191529" y="1514106"/>
                    <a:pt x="191244" y="1513143"/>
                    <a:pt x="190865" y="1511524"/>
                  </a:cubicBezTo>
                  <a:cubicBezTo>
                    <a:pt x="190390" y="1513143"/>
                    <a:pt x="190010" y="1514191"/>
                    <a:pt x="189630" y="1515153"/>
                  </a:cubicBezTo>
                  <a:close/>
                  <a:moveTo>
                    <a:pt x="961297" y="117727"/>
                  </a:moveTo>
                  <a:lnTo>
                    <a:pt x="961297" y="117822"/>
                  </a:lnTo>
                  <a:lnTo>
                    <a:pt x="961487" y="117632"/>
                  </a:lnTo>
                  <a:lnTo>
                    <a:pt x="961297" y="117727"/>
                  </a:lnTo>
                  <a:close/>
                  <a:moveTo>
                    <a:pt x="1149799" y="595885"/>
                  </a:moveTo>
                  <a:cubicBezTo>
                    <a:pt x="1144956" y="593123"/>
                    <a:pt x="1140019" y="589884"/>
                    <a:pt x="1134131" y="588741"/>
                  </a:cubicBezTo>
                  <a:cubicBezTo>
                    <a:pt x="1131473" y="588170"/>
                    <a:pt x="1129194" y="585884"/>
                    <a:pt x="1126535" y="584741"/>
                  </a:cubicBezTo>
                  <a:cubicBezTo>
                    <a:pt x="1119794" y="581693"/>
                    <a:pt x="1113147" y="578454"/>
                    <a:pt x="1106120" y="575978"/>
                  </a:cubicBezTo>
                  <a:cubicBezTo>
                    <a:pt x="1101847" y="574454"/>
                    <a:pt x="1097764" y="571406"/>
                    <a:pt x="1092732" y="572263"/>
                  </a:cubicBezTo>
                  <a:cubicBezTo>
                    <a:pt x="1092447" y="572263"/>
                    <a:pt x="1091972" y="572072"/>
                    <a:pt x="1091592" y="571882"/>
                  </a:cubicBezTo>
                  <a:cubicBezTo>
                    <a:pt x="1083047" y="565976"/>
                    <a:pt x="1072792" y="564357"/>
                    <a:pt x="1063192" y="561500"/>
                  </a:cubicBezTo>
                  <a:cubicBezTo>
                    <a:pt x="1053886" y="558642"/>
                    <a:pt x="1044581" y="556070"/>
                    <a:pt x="1035181" y="553784"/>
                  </a:cubicBezTo>
                  <a:cubicBezTo>
                    <a:pt x="1027679" y="552070"/>
                    <a:pt x="1019893" y="550832"/>
                    <a:pt x="1012202" y="549593"/>
                  </a:cubicBezTo>
                  <a:cubicBezTo>
                    <a:pt x="1005935" y="548451"/>
                    <a:pt x="999668" y="547403"/>
                    <a:pt x="993306" y="546641"/>
                  </a:cubicBezTo>
                  <a:cubicBezTo>
                    <a:pt x="976120" y="544640"/>
                    <a:pt x="958924" y="543497"/>
                    <a:pt x="941642" y="545021"/>
                  </a:cubicBezTo>
                  <a:cubicBezTo>
                    <a:pt x="935185" y="545594"/>
                    <a:pt x="928634" y="545688"/>
                    <a:pt x="922082" y="546165"/>
                  </a:cubicBezTo>
                  <a:cubicBezTo>
                    <a:pt x="919043" y="546356"/>
                    <a:pt x="916100" y="547023"/>
                    <a:pt x="913156" y="547594"/>
                  </a:cubicBezTo>
                  <a:cubicBezTo>
                    <a:pt x="906889" y="548737"/>
                    <a:pt x="900717" y="550547"/>
                    <a:pt x="894355" y="551309"/>
                  </a:cubicBezTo>
                  <a:cubicBezTo>
                    <a:pt x="885335" y="552261"/>
                    <a:pt x="876789" y="555119"/>
                    <a:pt x="868044" y="557691"/>
                  </a:cubicBezTo>
                  <a:cubicBezTo>
                    <a:pt x="864341" y="558738"/>
                    <a:pt x="860353" y="558643"/>
                    <a:pt x="856555" y="559691"/>
                  </a:cubicBezTo>
                  <a:cubicBezTo>
                    <a:pt x="843926" y="563215"/>
                    <a:pt x="831297" y="567025"/>
                    <a:pt x="818668" y="570549"/>
                  </a:cubicBezTo>
                  <a:cubicBezTo>
                    <a:pt x="814870" y="571597"/>
                    <a:pt x="810787" y="571692"/>
                    <a:pt x="807464" y="573407"/>
                  </a:cubicBezTo>
                  <a:cubicBezTo>
                    <a:pt x="800627" y="576931"/>
                    <a:pt x="792746" y="576931"/>
                    <a:pt x="786099" y="580741"/>
                  </a:cubicBezTo>
                  <a:cubicBezTo>
                    <a:pt x="784295" y="581885"/>
                    <a:pt x="781826" y="581885"/>
                    <a:pt x="779633" y="582551"/>
                  </a:cubicBezTo>
                  <a:cubicBezTo>
                    <a:pt x="767859" y="586170"/>
                    <a:pt x="756084" y="589790"/>
                    <a:pt x="744310" y="593600"/>
                  </a:cubicBezTo>
                  <a:cubicBezTo>
                    <a:pt x="734245" y="596838"/>
                    <a:pt x="724085" y="600172"/>
                    <a:pt x="713925" y="603411"/>
                  </a:cubicBezTo>
                  <a:cubicBezTo>
                    <a:pt x="705379" y="606078"/>
                    <a:pt x="696929" y="609316"/>
                    <a:pt x="688283" y="611983"/>
                  </a:cubicBezTo>
                  <a:cubicBezTo>
                    <a:pt x="672994" y="616746"/>
                    <a:pt x="657705" y="621603"/>
                    <a:pt x="642512" y="626461"/>
                  </a:cubicBezTo>
                  <a:cubicBezTo>
                    <a:pt x="641087" y="626842"/>
                    <a:pt x="639853" y="627509"/>
                    <a:pt x="638428" y="627985"/>
                  </a:cubicBezTo>
                  <a:cubicBezTo>
                    <a:pt x="630356" y="631033"/>
                    <a:pt x="622380" y="634272"/>
                    <a:pt x="614117" y="636939"/>
                  </a:cubicBezTo>
                  <a:cubicBezTo>
                    <a:pt x="601013" y="641034"/>
                    <a:pt x="588287" y="646464"/>
                    <a:pt x="575277" y="650845"/>
                  </a:cubicBezTo>
                  <a:cubicBezTo>
                    <a:pt x="571099" y="652179"/>
                    <a:pt x="567205" y="653893"/>
                    <a:pt x="563312" y="655703"/>
                  </a:cubicBezTo>
                  <a:cubicBezTo>
                    <a:pt x="559894" y="657322"/>
                    <a:pt x="556000" y="657989"/>
                    <a:pt x="552392" y="659227"/>
                  </a:cubicBezTo>
                  <a:cubicBezTo>
                    <a:pt x="543275" y="662275"/>
                    <a:pt x="534159" y="665323"/>
                    <a:pt x="525043" y="668466"/>
                  </a:cubicBezTo>
                  <a:cubicBezTo>
                    <a:pt x="521815" y="669609"/>
                    <a:pt x="518490" y="670943"/>
                    <a:pt x="515452" y="672562"/>
                  </a:cubicBezTo>
                  <a:cubicBezTo>
                    <a:pt x="513458" y="673515"/>
                    <a:pt x="511559" y="674943"/>
                    <a:pt x="512319" y="677801"/>
                  </a:cubicBezTo>
                  <a:cubicBezTo>
                    <a:pt x="512413" y="678468"/>
                    <a:pt x="511749" y="679325"/>
                    <a:pt x="511369" y="680277"/>
                  </a:cubicBezTo>
                  <a:cubicBezTo>
                    <a:pt x="516402" y="682849"/>
                    <a:pt x="520959" y="681135"/>
                    <a:pt x="525234" y="680277"/>
                  </a:cubicBezTo>
                  <a:cubicBezTo>
                    <a:pt x="538528" y="677610"/>
                    <a:pt x="551824" y="674658"/>
                    <a:pt x="564928" y="671038"/>
                  </a:cubicBezTo>
                  <a:cubicBezTo>
                    <a:pt x="569677" y="669705"/>
                    <a:pt x="574425" y="668466"/>
                    <a:pt x="579173" y="667323"/>
                  </a:cubicBezTo>
                  <a:cubicBezTo>
                    <a:pt x="585631" y="665895"/>
                    <a:pt x="591898" y="663990"/>
                    <a:pt x="598261" y="662275"/>
                  </a:cubicBezTo>
                  <a:cubicBezTo>
                    <a:pt x="604813" y="660560"/>
                    <a:pt x="611365" y="658941"/>
                    <a:pt x="617823" y="657132"/>
                  </a:cubicBezTo>
                  <a:cubicBezTo>
                    <a:pt x="626085" y="654655"/>
                    <a:pt x="634347" y="651988"/>
                    <a:pt x="642609" y="649512"/>
                  </a:cubicBezTo>
                  <a:cubicBezTo>
                    <a:pt x="646882" y="648273"/>
                    <a:pt x="651345" y="647321"/>
                    <a:pt x="655619" y="645987"/>
                  </a:cubicBezTo>
                  <a:cubicBezTo>
                    <a:pt x="665020" y="643035"/>
                    <a:pt x="674422" y="639891"/>
                    <a:pt x="683823" y="636939"/>
                  </a:cubicBezTo>
                  <a:cubicBezTo>
                    <a:pt x="687336" y="635796"/>
                    <a:pt x="690946" y="635034"/>
                    <a:pt x="694459" y="633700"/>
                  </a:cubicBezTo>
                  <a:cubicBezTo>
                    <a:pt x="702911" y="630557"/>
                    <a:pt x="711646" y="628271"/>
                    <a:pt x="720097" y="625412"/>
                  </a:cubicBezTo>
                  <a:cubicBezTo>
                    <a:pt x="726744" y="623126"/>
                    <a:pt x="733201" y="620650"/>
                    <a:pt x="739847" y="618459"/>
                  </a:cubicBezTo>
                  <a:cubicBezTo>
                    <a:pt x="748213" y="615697"/>
                    <a:pt x="756664" y="613316"/>
                    <a:pt x="765020" y="610649"/>
                  </a:cubicBezTo>
                  <a:cubicBezTo>
                    <a:pt x="774990" y="607410"/>
                    <a:pt x="784865" y="603791"/>
                    <a:pt x="794835" y="600838"/>
                  </a:cubicBezTo>
                  <a:cubicBezTo>
                    <a:pt x="807084" y="597123"/>
                    <a:pt x="818953" y="592456"/>
                    <a:pt x="831297" y="589408"/>
                  </a:cubicBezTo>
                  <a:cubicBezTo>
                    <a:pt x="840887" y="587027"/>
                    <a:pt x="850297" y="583693"/>
                    <a:pt x="859792" y="580836"/>
                  </a:cubicBezTo>
                  <a:cubicBezTo>
                    <a:pt x="861691" y="580264"/>
                    <a:pt x="863685" y="579692"/>
                    <a:pt x="865679" y="579121"/>
                  </a:cubicBezTo>
                  <a:cubicBezTo>
                    <a:pt x="867009" y="578740"/>
                    <a:pt x="868623" y="578835"/>
                    <a:pt x="869857" y="578264"/>
                  </a:cubicBezTo>
                  <a:cubicBezTo>
                    <a:pt x="877644" y="574739"/>
                    <a:pt x="886189" y="574263"/>
                    <a:pt x="894355" y="572263"/>
                  </a:cubicBezTo>
                  <a:cubicBezTo>
                    <a:pt x="902616" y="570358"/>
                    <a:pt x="911067" y="569596"/>
                    <a:pt x="919233" y="567786"/>
                  </a:cubicBezTo>
                  <a:cubicBezTo>
                    <a:pt x="931387" y="565119"/>
                    <a:pt x="943741" y="565310"/>
                    <a:pt x="955990" y="563786"/>
                  </a:cubicBezTo>
                  <a:cubicBezTo>
                    <a:pt x="960262" y="563309"/>
                    <a:pt x="964630" y="564167"/>
                    <a:pt x="968903" y="564167"/>
                  </a:cubicBezTo>
                  <a:cubicBezTo>
                    <a:pt x="980203" y="564167"/>
                    <a:pt x="991217" y="566453"/>
                    <a:pt x="1002327" y="567405"/>
                  </a:cubicBezTo>
                  <a:cubicBezTo>
                    <a:pt x="1013446" y="568358"/>
                    <a:pt x="1024081" y="571406"/>
                    <a:pt x="1035000" y="573120"/>
                  </a:cubicBezTo>
                  <a:cubicBezTo>
                    <a:pt x="1044496" y="574549"/>
                    <a:pt x="1053991" y="576930"/>
                    <a:pt x="1063011" y="580455"/>
                  </a:cubicBezTo>
                  <a:cubicBezTo>
                    <a:pt x="1070323" y="583217"/>
                    <a:pt x="1077919" y="585026"/>
                    <a:pt x="1085231" y="587503"/>
                  </a:cubicBezTo>
                  <a:cubicBezTo>
                    <a:pt x="1093302" y="590170"/>
                    <a:pt x="1101278" y="592837"/>
                    <a:pt x="1109073" y="595980"/>
                  </a:cubicBezTo>
                  <a:cubicBezTo>
                    <a:pt x="1114581" y="598171"/>
                    <a:pt x="1119794" y="601124"/>
                    <a:pt x="1125215" y="603600"/>
                  </a:cubicBezTo>
                  <a:cubicBezTo>
                    <a:pt x="1132622" y="607124"/>
                    <a:pt x="1140313" y="610363"/>
                    <a:pt x="1147624" y="614173"/>
                  </a:cubicBezTo>
                  <a:cubicBezTo>
                    <a:pt x="1158639" y="619888"/>
                    <a:pt x="1169843" y="625508"/>
                    <a:pt x="1180003" y="632747"/>
                  </a:cubicBezTo>
                  <a:cubicBezTo>
                    <a:pt x="1185416" y="636557"/>
                    <a:pt x="1191208" y="639605"/>
                    <a:pt x="1196715" y="643224"/>
                  </a:cubicBezTo>
                  <a:cubicBezTo>
                    <a:pt x="1213531" y="654368"/>
                    <a:pt x="1229863" y="666180"/>
                    <a:pt x="1245531" y="679037"/>
                  </a:cubicBezTo>
                  <a:cubicBezTo>
                    <a:pt x="1253317" y="685419"/>
                    <a:pt x="1260343" y="692753"/>
                    <a:pt x="1267940" y="699326"/>
                  </a:cubicBezTo>
                  <a:cubicBezTo>
                    <a:pt x="1281423" y="710946"/>
                    <a:pt x="1293007" y="724376"/>
                    <a:pt x="1304886" y="737426"/>
                  </a:cubicBezTo>
                  <a:cubicBezTo>
                    <a:pt x="1308874" y="741807"/>
                    <a:pt x="1312672" y="746474"/>
                    <a:pt x="1316280" y="751142"/>
                  </a:cubicBezTo>
                  <a:cubicBezTo>
                    <a:pt x="1319699" y="755523"/>
                    <a:pt x="1322927" y="760095"/>
                    <a:pt x="1326060" y="764762"/>
                  </a:cubicBezTo>
                  <a:cubicBezTo>
                    <a:pt x="1326915" y="765905"/>
                    <a:pt x="1327200" y="767334"/>
                    <a:pt x="1327770" y="768668"/>
                  </a:cubicBezTo>
                  <a:cubicBezTo>
                    <a:pt x="1328339" y="770001"/>
                    <a:pt x="1328719" y="771525"/>
                    <a:pt x="1329669" y="772573"/>
                  </a:cubicBezTo>
                  <a:cubicBezTo>
                    <a:pt x="1330998" y="774002"/>
                    <a:pt x="1332517" y="775621"/>
                    <a:pt x="1334986" y="774668"/>
                  </a:cubicBezTo>
                  <a:cubicBezTo>
                    <a:pt x="1337170" y="773906"/>
                    <a:pt x="1339354" y="771239"/>
                    <a:pt x="1338879" y="768953"/>
                  </a:cubicBezTo>
                  <a:cubicBezTo>
                    <a:pt x="1337835" y="764667"/>
                    <a:pt x="1338499" y="759714"/>
                    <a:pt x="1334321" y="756666"/>
                  </a:cubicBezTo>
                  <a:cubicBezTo>
                    <a:pt x="1333562" y="756095"/>
                    <a:pt x="1333372" y="754856"/>
                    <a:pt x="1332802" y="753904"/>
                  </a:cubicBezTo>
                  <a:cubicBezTo>
                    <a:pt x="1329384" y="747426"/>
                    <a:pt x="1325491" y="741236"/>
                    <a:pt x="1320458" y="735616"/>
                  </a:cubicBezTo>
                  <a:cubicBezTo>
                    <a:pt x="1313812" y="728091"/>
                    <a:pt x="1307924" y="719900"/>
                    <a:pt x="1301373" y="712280"/>
                  </a:cubicBezTo>
                  <a:cubicBezTo>
                    <a:pt x="1296245" y="706373"/>
                    <a:pt x="1290453" y="701039"/>
                    <a:pt x="1285041" y="695420"/>
                  </a:cubicBezTo>
                  <a:cubicBezTo>
                    <a:pt x="1281053" y="691229"/>
                    <a:pt x="1277245" y="686848"/>
                    <a:pt x="1272972" y="683038"/>
                  </a:cubicBezTo>
                  <a:cubicBezTo>
                    <a:pt x="1262432" y="673607"/>
                    <a:pt x="1251987" y="664082"/>
                    <a:pt x="1240783" y="655225"/>
                  </a:cubicBezTo>
                  <a:cubicBezTo>
                    <a:pt x="1230908" y="647509"/>
                    <a:pt x="1220748" y="640175"/>
                    <a:pt x="1210683" y="632746"/>
                  </a:cubicBezTo>
                  <a:cubicBezTo>
                    <a:pt x="1202612" y="626745"/>
                    <a:pt x="1193772" y="621982"/>
                    <a:pt x="1185606" y="616172"/>
                  </a:cubicBezTo>
                  <a:cubicBezTo>
                    <a:pt x="1174306" y="608267"/>
                    <a:pt x="1161772" y="602552"/>
                    <a:pt x="1149808" y="595884"/>
                  </a:cubicBezTo>
                  <a:lnTo>
                    <a:pt x="1149799" y="595884"/>
                  </a:lnTo>
                  <a:close/>
                  <a:moveTo>
                    <a:pt x="808983" y="862681"/>
                  </a:moveTo>
                  <a:cubicBezTo>
                    <a:pt x="812781" y="861919"/>
                    <a:pt x="816579" y="860967"/>
                    <a:pt x="820377" y="860109"/>
                  </a:cubicBezTo>
                  <a:cubicBezTo>
                    <a:pt x="818763" y="858966"/>
                    <a:pt x="817149" y="858776"/>
                    <a:pt x="815535" y="858776"/>
                  </a:cubicBezTo>
                  <a:cubicBezTo>
                    <a:pt x="803761" y="858681"/>
                    <a:pt x="792167" y="857158"/>
                    <a:pt x="780582" y="855158"/>
                  </a:cubicBezTo>
                  <a:cubicBezTo>
                    <a:pt x="775075" y="854206"/>
                    <a:pt x="769758" y="852682"/>
                    <a:pt x="764250" y="851633"/>
                  </a:cubicBezTo>
                  <a:cubicBezTo>
                    <a:pt x="751432" y="849158"/>
                    <a:pt x="739088" y="845347"/>
                    <a:pt x="727598" y="838870"/>
                  </a:cubicBezTo>
                  <a:cubicBezTo>
                    <a:pt x="727314" y="838679"/>
                    <a:pt x="727219" y="838203"/>
                    <a:pt x="726934" y="837822"/>
                  </a:cubicBezTo>
                  <a:cubicBezTo>
                    <a:pt x="727788" y="836298"/>
                    <a:pt x="728643" y="834679"/>
                    <a:pt x="729403" y="833345"/>
                  </a:cubicBezTo>
                  <a:cubicBezTo>
                    <a:pt x="732916" y="833536"/>
                    <a:pt x="736239" y="833631"/>
                    <a:pt x="739468" y="834107"/>
                  </a:cubicBezTo>
                  <a:cubicBezTo>
                    <a:pt x="747729" y="835250"/>
                    <a:pt x="756084" y="836488"/>
                    <a:pt x="764345" y="837727"/>
                  </a:cubicBezTo>
                  <a:cubicBezTo>
                    <a:pt x="766339" y="838108"/>
                    <a:pt x="768238" y="838965"/>
                    <a:pt x="770232" y="839346"/>
                  </a:cubicBezTo>
                  <a:cubicBezTo>
                    <a:pt x="772606" y="839917"/>
                    <a:pt x="774980" y="840203"/>
                    <a:pt x="777354" y="840584"/>
                  </a:cubicBezTo>
                  <a:cubicBezTo>
                    <a:pt x="779253" y="840870"/>
                    <a:pt x="781057" y="841251"/>
                    <a:pt x="782861" y="841441"/>
                  </a:cubicBezTo>
                  <a:cubicBezTo>
                    <a:pt x="784665" y="841632"/>
                    <a:pt x="786564" y="841536"/>
                    <a:pt x="788378" y="841822"/>
                  </a:cubicBezTo>
                  <a:cubicBezTo>
                    <a:pt x="794265" y="842489"/>
                    <a:pt x="800247" y="843537"/>
                    <a:pt x="806134" y="844108"/>
                  </a:cubicBezTo>
                  <a:cubicBezTo>
                    <a:pt x="813351" y="844870"/>
                    <a:pt x="820472" y="845347"/>
                    <a:pt x="827689" y="846013"/>
                  </a:cubicBezTo>
                  <a:cubicBezTo>
                    <a:pt x="832152" y="846394"/>
                    <a:pt x="836709" y="846204"/>
                    <a:pt x="841172" y="847537"/>
                  </a:cubicBezTo>
                  <a:cubicBezTo>
                    <a:pt x="844211" y="848395"/>
                    <a:pt x="847724" y="847442"/>
                    <a:pt x="850857" y="848299"/>
                  </a:cubicBezTo>
                  <a:cubicBezTo>
                    <a:pt x="856175" y="849823"/>
                    <a:pt x="861397" y="850395"/>
                    <a:pt x="866904" y="848871"/>
                  </a:cubicBezTo>
                  <a:cubicBezTo>
                    <a:pt x="874786" y="846680"/>
                    <a:pt x="882951" y="845251"/>
                    <a:pt x="890937" y="843442"/>
                  </a:cubicBezTo>
                  <a:cubicBezTo>
                    <a:pt x="891792" y="843251"/>
                    <a:pt x="892551" y="842489"/>
                    <a:pt x="894071" y="841632"/>
                  </a:cubicBezTo>
                  <a:cubicBezTo>
                    <a:pt x="891697" y="840679"/>
                    <a:pt x="890272" y="839917"/>
                    <a:pt x="888753" y="839536"/>
                  </a:cubicBezTo>
                  <a:cubicBezTo>
                    <a:pt x="877254" y="837155"/>
                    <a:pt x="865765" y="834774"/>
                    <a:pt x="854276" y="832488"/>
                  </a:cubicBezTo>
                  <a:cubicBezTo>
                    <a:pt x="839748" y="829535"/>
                    <a:pt x="825220" y="826678"/>
                    <a:pt x="810692" y="823725"/>
                  </a:cubicBezTo>
                  <a:cubicBezTo>
                    <a:pt x="808698" y="823344"/>
                    <a:pt x="806704" y="822391"/>
                    <a:pt x="804900" y="821534"/>
                  </a:cubicBezTo>
                  <a:cubicBezTo>
                    <a:pt x="803086" y="820677"/>
                    <a:pt x="802811" y="819343"/>
                    <a:pt x="803656" y="817438"/>
                  </a:cubicBezTo>
                  <a:cubicBezTo>
                    <a:pt x="804701" y="815152"/>
                    <a:pt x="806324" y="814581"/>
                    <a:pt x="808698" y="814771"/>
                  </a:cubicBezTo>
                  <a:cubicBezTo>
                    <a:pt x="815630" y="815438"/>
                    <a:pt x="822656" y="815914"/>
                    <a:pt x="829588" y="816391"/>
                  </a:cubicBezTo>
                  <a:cubicBezTo>
                    <a:pt x="831202" y="816581"/>
                    <a:pt x="832911" y="816295"/>
                    <a:pt x="834525" y="816200"/>
                  </a:cubicBezTo>
                  <a:lnTo>
                    <a:pt x="834715" y="816200"/>
                  </a:lnTo>
                  <a:cubicBezTo>
                    <a:pt x="834620" y="816295"/>
                    <a:pt x="834430" y="816295"/>
                    <a:pt x="834335" y="816391"/>
                  </a:cubicBezTo>
                  <a:cubicBezTo>
                    <a:pt x="835570" y="818391"/>
                    <a:pt x="837374" y="816676"/>
                    <a:pt x="838893" y="816962"/>
                  </a:cubicBezTo>
                  <a:cubicBezTo>
                    <a:pt x="847059" y="818486"/>
                    <a:pt x="855225" y="819820"/>
                    <a:pt x="863391" y="821248"/>
                  </a:cubicBezTo>
                  <a:cubicBezTo>
                    <a:pt x="869088" y="822201"/>
                    <a:pt x="874786" y="823153"/>
                    <a:pt x="880388" y="824487"/>
                  </a:cubicBezTo>
                  <a:cubicBezTo>
                    <a:pt x="887044" y="826106"/>
                    <a:pt x="893311" y="829535"/>
                    <a:pt x="900148" y="830583"/>
                  </a:cubicBezTo>
                  <a:cubicBezTo>
                    <a:pt x="900717" y="830678"/>
                    <a:pt x="901192" y="831154"/>
                    <a:pt x="901762" y="831440"/>
                  </a:cubicBezTo>
                  <a:cubicBezTo>
                    <a:pt x="905085" y="833059"/>
                    <a:pt x="908314" y="835155"/>
                    <a:pt x="911827" y="836108"/>
                  </a:cubicBezTo>
                  <a:cubicBezTo>
                    <a:pt x="916100" y="837251"/>
                    <a:pt x="920752" y="838394"/>
                    <a:pt x="925120" y="836585"/>
                  </a:cubicBezTo>
                  <a:cubicBezTo>
                    <a:pt x="930438" y="834489"/>
                    <a:pt x="935945" y="834203"/>
                    <a:pt x="941547" y="833727"/>
                  </a:cubicBezTo>
                  <a:cubicBezTo>
                    <a:pt x="944965" y="833346"/>
                    <a:pt x="948384" y="832870"/>
                    <a:pt x="952657" y="832394"/>
                  </a:cubicBezTo>
                  <a:cubicBezTo>
                    <a:pt x="951232" y="831346"/>
                    <a:pt x="950758" y="830584"/>
                    <a:pt x="949998" y="830393"/>
                  </a:cubicBezTo>
                  <a:cubicBezTo>
                    <a:pt x="942307" y="828774"/>
                    <a:pt x="935090" y="825917"/>
                    <a:pt x="927684" y="823345"/>
                  </a:cubicBezTo>
                  <a:cubicBezTo>
                    <a:pt x="911257" y="817630"/>
                    <a:pt x="895780" y="809915"/>
                    <a:pt x="880768" y="801152"/>
                  </a:cubicBezTo>
                  <a:cubicBezTo>
                    <a:pt x="878593" y="799913"/>
                    <a:pt x="876504" y="798580"/>
                    <a:pt x="874596" y="797056"/>
                  </a:cubicBezTo>
                  <a:cubicBezTo>
                    <a:pt x="873456" y="796008"/>
                    <a:pt x="872032" y="794675"/>
                    <a:pt x="873741" y="792865"/>
                  </a:cubicBezTo>
                  <a:cubicBezTo>
                    <a:pt x="874975" y="791627"/>
                    <a:pt x="876020" y="789531"/>
                    <a:pt x="878109" y="791817"/>
                  </a:cubicBezTo>
                  <a:cubicBezTo>
                    <a:pt x="878584" y="792389"/>
                    <a:pt x="879438" y="792960"/>
                    <a:pt x="880198" y="793055"/>
                  </a:cubicBezTo>
                  <a:cubicBezTo>
                    <a:pt x="888753" y="794675"/>
                    <a:pt x="896539" y="798485"/>
                    <a:pt x="904420" y="802104"/>
                  </a:cubicBezTo>
                  <a:cubicBezTo>
                    <a:pt x="908124" y="803819"/>
                    <a:pt x="911922" y="805724"/>
                    <a:pt x="915910" y="806200"/>
                  </a:cubicBezTo>
                  <a:cubicBezTo>
                    <a:pt x="919898" y="806771"/>
                    <a:pt x="923031" y="808105"/>
                    <a:pt x="925785" y="810677"/>
                  </a:cubicBezTo>
                  <a:lnTo>
                    <a:pt x="925310" y="810677"/>
                  </a:lnTo>
                  <a:cubicBezTo>
                    <a:pt x="925405" y="810772"/>
                    <a:pt x="925500" y="810772"/>
                    <a:pt x="925595" y="810867"/>
                  </a:cubicBezTo>
                  <a:cubicBezTo>
                    <a:pt x="926355" y="810772"/>
                    <a:pt x="927209" y="810581"/>
                    <a:pt x="927874" y="810772"/>
                  </a:cubicBezTo>
                  <a:cubicBezTo>
                    <a:pt x="931292" y="811248"/>
                    <a:pt x="934046" y="813153"/>
                    <a:pt x="936989" y="814772"/>
                  </a:cubicBezTo>
                  <a:cubicBezTo>
                    <a:pt x="941832" y="817344"/>
                    <a:pt x="947149" y="819249"/>
                    <a:pt x="952657" y="820106"/>
                  </a:cubicBezTo>
                  <a:cubicBezTo>
                    <a:pt x="953416" y="820297"/>
                    <a:pt x="954556" y="820106"/>
                    <a:pt x="954936" y="820583"/>
                  </a:cubicBezTo>
                  <a:cubicBezTo>
                    <a:pt x="959114" y="824869"/>
                    <a:pt x="965380" y="824964"/>
                    <a:pt x="969938" y="828869"/>
                  </a:cubicBezTo>
                  <a:cubicBezTo>
                    <a:pt x="974021" y="832489"/>
                    <a:pt x="979538" y="832489"/>
                    <a:pt x="985045" y="832584"/>
                  </a:cubicBezTo>
                  <a:cubicBezTo>
                    <a:pt x="998339" y="832775"/>
                    <a:pt x="1011632" y="834775"/>
                    <a:pt x="1024736" y="837156"/>
                  </a:cubicBezTo>
                  <a:cubicBezTo>
                    <a:pt x="1036320" y="839252"/>
                    <a:pt x="1047999" y="841538"/>
                    <a:pt x="1059403" y="845062"/>
                  </a:cubicBezTo>
                  <a:cubicBezTo>
                    <a:pt x="1072412" y="849062"/>
                    <a:pt x="1085515" y="852682"/>
                    <a:pt x="1097669" y="858871"/>
                  </a:cubicBezTo>
                  <a:cubicBezTo>
                    <a:pt x="1101942" y="861062"/>
                    <a:pt x="1106025" y="863824"/>
                    <a:pt x="1110393" y="865824"/>
                  </a:cubicBezTo>
                  <a:cubicBezTo>
                    <a:pt x="1117515" y="869158"/>
                    <a:pt x="1123402" y="874111"/>
                    <a:pt x="1128719" y="879731"/>
                  </a:cubicBezTo>
                  <a:cubicBezTo>
                    <a:pt x="1132707" y="884112"/>
                    <a:pt x="1135936" y="889065"/>
                    <a:pt x="1139164" y="894018"/>
                  </a:cubicBezTo>
                  <a:cubicBezTo>
                    <a:pt x="1142203" y="898686"/>
                    <a:pt x="1144576" y="903162"/>
                    <a:pt x="1145526" y="908592"/>
                  </a:cubicBezTo>
                  <a:cubicBezTo>
                    <a:pt x="1145906" y="910687"/>
                    <a:pt x="1147330" y="912783"/>
                    <a:pt x="1146950" y="914592"/>
                  </a:cubicBezTo>
                  <a:cubicBezTo>
                    <a:pt x="1146001" y="919069"/>
                    <a:pt x="1146096" y="924117"/>
                    <a:pt x="1141823" y="927451"/>
                  </a:cubicBezTo>
                  <a:cubicBezTo>
                    <a:pt x="1140778" y="928213"/>
                    <a:pt x="1140208" y="929832"/>
                    <a:pt x="1139544" y="931071"/>
                  </a:cubicBezTo>
                  <a:cubicBezTo>
                    <a:pt x="1136600" y="936119"/>
                    <a:pt x="1131853" y="939262"/>
                    <a:pt x="1126630" y="941167"/>
                  </a:cubicBezTo>
                  <a:cubicBezTo>
                    <a:pt x="1116280" y="944787"/>
                    <a:pt x="1106025" y="944977"/>
                    <a:pt x="1096340" y="938691"/>
                  </a:cubicBezTo>
                  <a:cubicBezTo>
                    <a:pt x="1094346" y="937548"/>
                    <a:pt x="1092352" y="936595"/>
                    <a:pt x="1090358" y="935357"/>
                  </a:cubicBezTo>
                  <a:cubicBezTo>
                    <a:pt x="1078299" y="928023"/>
                    <a:pt x="1069373" y="917355"/>
                    <a:pt x="1061302" y="906115"/>
                  </a:cubicBezTo>
                  <a:cubicBezTo>
                    <a:pt x="1052367" y="893637"/>
                    <a:pt x="1045720" y="879731"/>
                    <a:pt x="1041922" y="864777"/>
                  </a:cubicBezTo>
                  <a:cubicBezTo>
                    <a:pt x="1041163" y="861633"/>
                    <a:pt x="1039169" y="860490"/>
                    <a:pt x="1036130" y="860109"/>
                  </a:cubicBezTo>
                  <a:cubicBezTo>
                    <a:pt x="1028629" y="859062"/>
                    <a:pt x="1021128" y="857823"/>
                    <a:pt x="1013626" y="856682"/>
                  </a:cubicBezTo>
                  <a:cubicBezTo>
                    <a:pt x="1007169" y="855730"/>
                    <a:pt x="1000618" y="854206"/>
                    <a:pt x="994161" y="854111"/>
                  </a:cubicBezTo>
                  <a:cubicBezTo>
                    <a:pt x="985140" y="854015"/>
                    <a:pt x="976120" y="852872"/>
                    <a:pt x="967099" y="853634"/>
                  </a:cubicBezTo>
                  <a:cubicBezTo>
                    <a:pt x="964250" y="853825"/>
                    <a:pt x="961307" y="853158"/>
                    <a:pt x="958449" y="853444"/>
                  </a:cubicBezTo>
                  <a:cubicBezTo>
                    <a:pt x="949523" y="854301"/>
                    <a:pt x="940503" y="855444"/>
                    <a:pt x="931482" y="856587"/>
                  </a:cubicBezTo>
                  <a:cubicBezTo>
                    <a:pt x="927874" y="857063"/>
                    <a:pt x="924171" y="857347"/>
                    <a:pt x="920562" y="858204"/>
                  </a:cubicBezTo>
                  <a:cubicBezTo>
                    <a:pt x="911447" y="860300"/>
                    <a:pt x="902331" y="862776"/>
                    <a:pt x="893216" y="864967"/>
                  </a:cubicBezTo>
                  <a:cubicBezTo>
                    <a:pt x="884955" y="866967"/>
                    <a:pt x="876694" y="868587"/>
                    <a:pt x="868519" y="870587"/>
                  </a:cubicBezTo>
                  <a:cubicBezTo>
                    <a:pt x="855605" y="873825"/>
                    <a:pt x="842691" y="877445"/>
                    <a:pt x="829683" y="880683"/>
                  </a:cubicBezTo>
                  <a:cubicBezTo>
                    <a:pt x="818573" y="883446"/>
                    <a:pt x="807179" y="885351"/>
                    <a:pt x="795974" y="887541"/>
                  </a:cubicBezTo>
                  <a:cubicBezTo>
                    <a:pt x="786289" y="889351"/>
                    <a:pt x="776594" y="891923"/>
                    <a:pt x="766624" y="891542"/>
                  </a:cubicBezTo>
                  <a:cubicBezTo>
                    <a:pt x="765580" y="891447"/>
                    <a:pt x="764440" y="891447"/>
                    <a:pt x="763595" y="891828"/>
                  </a:cubicBezTo>
                  <a:cubicBezTo>
                    <a:pt x="758933" y="893828"/>
                    <a:pt x="753901" y="893637"/>
                    <a:pt x="749153" y="894114"/>
                  </a:cubicBezTo>
                  <a:cubicBezTo>
                    <a:pt x="736429" y="895352"/>
                    <a:pt x="723610" y="896400"/>
                    <a:pt x="710887" y="897352"/>
                  </a:cubicBezTo>
                  <a:cubicBezTo>
                    <a:pt x="705569" y="897733"/>
                    <a:pt x="700157" y="898209"/>
                    <a:pt x="694932" y="896685"/>
                  </a:cubicBezTo>
                  <a:cubicBezTo>
                    <a:pt x="694077" y="896400"/>
                    <a:pt x="693033" y="895923"/>
                    <a:pt x="692748" y="895257"/>
                  </a:cubicBezTo>
                  <a:cubicBezTo>
                    <a:pt x="691703" y="892780"/>
                    <a:pt x="692748" y="890018"/>
                    <a:pt x="695122" y="889065"/>
                  </a:cubicBezTo>
                  <a:cubicBezTo>
                    <a:pt x="698258" y="887922"/>
                    <a:pt x="701391" y="886398"/>
                    <a:pt x="704525" y="886113"/>
                  </a:cubicBezTo>
                  <a:cubicBezTo>
                    <a:pt x="716679" y="885065"/>
                    <a:pt x="728168" y="880588"/>
                    <a:pt x="740132" y="878588"/>
                  </a:cubicBezTo>
                  <a:cubicBezTo>
                    <a:pt x="749533" y="876969"/>
                    <a:pt x="758648" y="873444"/>
                    <a:pt x="768144" y="871539"/>
                  </a:cubicBezTo>
                  <a:cubicBezTo>
                    <a:pt x="775939" y="870015"/>
                    <a:pt x="783725" y="867825"/>
                    <a:pt x="791512" y="866110"/>
                  </a:cubicBezTo>
                  <a:cubicBezTo>
                    <a:pt x="797304" y="864872"/>
                    <a:pt x="803096" y="863919"/>
                    <a:pt x="808983" y="862681"/>
                  </a:cubicBezTo>
                  <a:lnTo>
                    <a:pt x="808983" y="862681"/>
                  </a:lnTo>
                  <a:close/>
                  <a:moveTo>
                    <a:pt x="1050088" y="867348"/>
                  </a:moveTo>
                  <a:cubicBezTo>
                    <a:pt x="1050088" y="869063"/>
                    <a:pt x="1050848" y="870682"/>
                    <a:pt x="1053222" y="869920"/>
                  </a:cubicBezTo>
                  <a:cubicBezTo>
                    <a:pt x="1053222" y="869987"/>
                    <a:pt x="1053193" y="870044"/>
                    <a:pt x="1053127" y="870111"/>
                  </a:cubicBezTo>
                  <a:cubicBezTo>
                    <a:pt x="1053032" y="870682"/>
                    <a:pt x="1052937" y="871444"/>
                    <a:pt x="1052937" y="872111"/>
                  </a:cubicBezTo>
                  <a:lnTo>
                    <a:pt x="1052937" y="872301"/>
                  </a:lnTo>
                  <a:lnTo>
                    <a:pt x="1053127" y="872587"/>
                  </a:lnTo>
                  <a:lnTo>
                    <a:pt x="1052937" y="872111"/>
                  </a:lnTo>
                  <a:cubicBezTo>
                    <a:pt x="1057780" y="878397"/>
                    <a:pt x="1061957" y="885160"/>
                    <a:pt x="1066420" y="891732"/>
                  </a:cubicBezTo>
                  <a:cubicBezTo>
                    <a:pt x="1073732" y="902496"/>
                    <a:pt x="1082287" y="912306"/>
                    <a:pt x="1092922" y="920117"/>
                  </a:cubicBezTo>
                  <a:cubicBezTo>
                    <a:pt x="1097195" y="923165"/>
                    <a:pt x="1101942" y="925070"/>
                    <a:pt x="1106785" y="926784"/>
                  </a:cubicBezTo>
                  <a:cubicBezTo>
                    <a:pt x="1112767" y="928785"/>
                    <a:pt x="1118464" y="926689"/>
                    <a:pt x="1122927" y="923165"/>
                  </a:cubicBezTo>
                  <a:cubicBezTo>
                    <a:pt x="1125586" y="921069"/>
                    <a:pt x="1126535" y="916783"/>
                    <a:pt x="1127960" y="913449"/>
                  </a:cubicBezTo>
                  <a:cubicBezTo>
                    <a:pt x="1128244" y="912687"/>
                    <a:pt x="1127485" y="911449"/>
                    <a:pt x="1127010" y="910592"/>
                  </a:cubicBezTo>
                  <a:cubicBezTo>
                    <a:pt x="1123022" y="902877"/>
                    <a:pt x="1118179" y="895828"/>
                    <a:pt x="1111533" y="889923"/>
                  </a:cubicBezTo>
                  <a:cubicBezTo>
                    <a:pt x="1105551" y="884493"/>
                    <a:pt x="1098619" y="880969"/>
                    <a:pt x="1091497" y="877921"/>
                  </a:cubicBezTo>
                  <a:cubicBezTo>
                    <a:pt x="1081053" y="873349"/>
                    <a:pt x="1070038" y="869825"/>
                    <a:pt x="1059204" y="866110"/>
                  </a:cubicBezTo>
                  <a:cubicBezTo>
                    <a:pt x="1057115" y="865348"/>
                    <a:pt x="1054741" y="865253"/>
                    <a:pt x="1052462" y="865348"/>
                  </a:cubicBezTo>
                  <a:cubicBezTo>
                    <a:pt x="1051608" y="865348"/>
                    <a:pt x="1050088" y="866682"/>
                    <a:pt x="1050088" y="867348"/>
                  </a:cubicBezTo>
                  <a:lnTo>
                    <a:pt x="1050088" y="867348"/>
                  </a:lnTo>
                  <a:close/>
                  <a:moveTo>
                    <a:pt x="191720" y="1514953"/>
                  </a:moveTo>
                  <a:lnTo>
                    <a:pt x="191720" y="1515153"/>
                  </a:lnTo>
                  <a:lnTo>
                    <a:pt x="191815" y="1515153"/>
                  </a:lnTo>
                  <a:lnTo>
                    <a:pt x="191910" y="1514953"/>
                  </a:lnTo>
                  <a:cubicBezTo>
                    <a:pt x="191910" y="1514953"/>
                    <a:pt x="191720" y="1514953"/>
                    <a:pt x="191720" y="1514953"/>
                  </a:cubicBezTo>
                  <a:close/>
                  <a:moveTo>
                    <a:pt x="884955" y="160399"/>
                  </a:moveTo>
                  <a:lnTo>
                    <a:pt x="884756" y="160875"/>
                  </a:lnTo>
                  <a:lnTo>
                    <a:pt x="885135" y="160780"/>
                  </a:lnTo>
                  <a:cubicBezTo>
                    <a:pt x="885135" y="160780"/>
                    <a:pt x="884955" y="160399"/>
                    <a:pt x="884955" y="160399"/>
                  </a:cubicBezTo>
                  <a:close/>
                  <a:moveTo>
                    <a:pt x="168359" y="985744"/>
                  </a:moveTo>
                  <a:cubicBezTo>
                    <a:pt x="169688" y="986697"/>
                    <a:pt x="169023" y="987935"/>
                    <a:pt x="167789" y="988602"/>
                  </a:cubicBezTo>
                  <a:cubicBezTo>
                    <a:pt x="165700" y="989745"/>
                    <a:pt x="164466" y="988602"/>
                    <a:pt x="163706" y="986887"/>
                  </a:cubicBezTo>
                  <a:cubicBezTo>
                    <a:pt x="163516" y="986982"/>
                    <a:pt x="163326" y="987078"/>
                    <a:pt x="163136" y="987078"/>
                  </a:cubicBezTo>
                  <a:cubicBezTo>
                    <a:pt x="162946" y="987078"/>
                    <a:pt x="162662" y="986887"/>
                    <a:pt x="162662" y="986887"/>
                  </a:cubicBezTo>
                  <a:cubicBezTo>
                    <a:pt x="163611" y="984792"/>
                    <a:pt x="163991" y="982982"/>
                    <a:pt x="161047" y="982220"/>
                  </a:cubicBezTo>
                  <a:cubicBezTo>
                    <a:pt x="160763" y="982125"/>
                    <a:pt x="160478" y="980886"/>
                    <a:pt x="160573" y="980220"/>
                  </a:cubicBezTo>
                  <a:cubicBezTo>
                    <a:pt x="160573" y="979743"/>
                    <a:pt x="161142" y="978981"/>
                    <a:pt x="161427" y="978981"/>
                  </a:cubicBezTo>
                  <a:cubicBezTo>
                    <a:pt x="162282" y="979172"/>
                    <a:pt x="163611" y="979458"/>
                    <a:pt x="163896" y="980124"/>
                  </a:cubicBezTo>
                  <a:cubicBezTo>
                    <a:pt x="164846" y="982410"/>
                    <a:pt x="166270" y="984315"/>
                    <a:pt x="168359" y="985744"/>
                  </a:cubicBezTo>
                  <a:lnTo>
                    <a:pt x="168359" y="985744"/>
                  </a:lnTo>
                  <a:close/>
                  <a:moveTo>
                    <a:pt x="164466" y="987363"/>
                  </a:moveTo>
                  <a:cubicBezTo>
                    <a:pt x="164371" y="987268"/>
                    <a:pt x="164371" y="987078"/>
                    <a:pt x="164181" y="986982"/>
                  </a:cubicBezTo>
                  <a:cubicBezTo>
                    <a:pt x="164086" y="986982"/>
                    <a:pt x="163991" y="986982"/>
                    <a:pt x="163801" y="986887"/>
                  </a:cubicBezTo>
                  <a:cubicBezTo>
                    <a:pt x="163991" y="987078"/>
                    <a:pt x="164276" y="987173"/>
                    <a:pt x="164466" y="987363"/>
                  </a:cubicBezTo>
                  <a:close/>
                  <a:moveTo>
                    <a:pt x="156584" y="972885"/>
                  </a:moveTo>
                  <a:cubicBezTo>
                    <a:pt x="157343" y="974886"/>
                    <a:pt x="157723" y="977362"/>
                    <a:pt x="160857" y="976410"/>
                  </a:cubicBezTo>
                  <a:cubicBezTo>
                    <a:pt x="161331" y="976219"/>
                    <a:pt x="162091" y="975838"/>
                    <a:pt x="162091" y="975457"/>
                  </a:cubicBezTo>
                  <a:cubicBezTo>
                    <a:pt x="162186" y="974981"/>
                    <a:pt x="161806" y="974314"/>
                    <a:pt x="161426" y="973933"/>
                  </a:cubicBezTo>
                  <a:cubicBezTo>
                    <a:pt x="160097" y="972600"/>
                    <a:pt x="158388" y="972409"/>
                    <a:pt x="156583" y="972885"/>
                  </a:cubicBezTo>
                  <a:lnTo>
                    <a:pt x="156583" y="972885"/>
                  </a:lnTo>
                  <a:close/>
                  <a:moveTo>
                    <a:pt x="158293" y="978029"/>
                  </a:moveTo>
                  <a:cubicBezTo>
                    <a:pt x="158388" y="978124"/>
                    <a:pt x="158578" y="978315"/>
                    <a:pt x="158673" y="978315"/>
                  </a:cubicBezTo>
                  <a:cubicBezTo>
                    <a:pt x="158768" y="978315"/>
                    <a:pt x="158863" y="978124"/>
                    <a:pt x="159052" y="977934"/>
                  </a:cubicBezTo>
                  <a:cubicBezTo>
                    <a:pt x="158863" y="977838"/>
                    <a:pt x="158768" y="977743"/>
                    <a:pt x="158578" y="977648"/>
                  </a:cubicBezTo>
                  <a:cubicBezTo>
                    <a:pt x="158483" y="977743"/>
                    <a:pt x="158388" y="977934"/>
                    <a:pt x="158293" y="978029"/>
                  </a:cubicBezTo>
                  <a:close/>
                  <a:moveTo>
                    <a:pt x="176431" y="990792"/>
                  </a:moveTo>
                  <a:cubicBezTo>
                    <a:pt x="176146" y="990126"/>
                    <a:pt x="175481" y="989649"/>
                    <a:pt x="175006" y="989078"/>
                  </a:cubicBezTo>
                  <a:cubicBezTo>
                    <a:pt x="174912" y="989554"/>
                    <a:pt x="174627" y="990126"/>
                    <a:pt x="174722" y="990602"/>
                  </a:cubicBezTo>
                  <a:cubicBezTo>
                    <a:pt x="174912" y="991269"/>
                    <a:pt x="175386" y="991935"/>
                    <a:pt x="175861" y="992983"/>
                  </a:cubicBezTo>
                  <a:cubicBezTo>
                    <a:pt x="176241" y="991935"/>
                    <a:pt x="176621" y="991269"/>
                    <a:pt x="176431" y="990792"/>
                  </a:cubicBezTo>
                  <a:close/>
                  <a:moveTo>
                    <a:pt x="146423" y="949644"/>
                  </a:moveTo>
                  <a:cubicBezTo>
                    <a:pt x="145473" y="949549"/>
                    <a:pt x="144429" y="949930"/>
                    <a:pt x="143574" y="950406"/>
                  </a:cubicBezTo>
                  <a:cubicBezTo>
                    <a:pt x="143384" y="950597"/>
                    <a:pt x="143669" y="952026"/>
                    <a:pt x="144049" y="952597"/>
                  </a:cubicBezTo>
                  <a:cubicBezTo>
                    <a:pt x="146138" y="955264"/>
                    <a:pt x="146897" y="959169"/>
                    <a:pt x="150981" y="959931"/>
                  </a:cubicBezTo>
                  <a:cubicBezTo>
                    <a:pt x="151171" y="960027"/>
                    <a:pt x="151456" y="961265"/>
                    <a:pt x="151361" y="961932"/>
                  </a:cubicBezTo>
                  <a:cubicBezTo>
                    <a:pt x="150981" y="964599"/>
                    <a:pt x="151962" y="966408"/>
                    <a:pt x="154305" y="967361"/>
                  </a:cubicBezTo>
                  <a:lnTo>
                    <a:pt x="154305" y="967456"/>
                  </a:lnTo>
                  <a:lnTo>
                    <a:pt x="154400" y="967456"/>
                  </a:lnTo>
                  <a:lnTo>
                    <a:pt x="154400" y="967361"/>
                  </a:lnTo>
                  <a:cubicBezTo>
                    <a:pt x="156014" y="963837"/>
                    <a:pt x="153735" y="961170"/>
                    <a:pt x="151931" y="958693"/>
                  </a:cubicBezTo>
                  <a:cubicBezTo>
                    <a:pt x="150981" y="957360"/>
                    <a:pt x="149557" y="956693"/>
                    <a:pt x="150222" y="954693"/>
                  </a:cubicBezTo>
                  <a:cubicBezTo>
                    <a:pt x="150222" y="954502"/>
                    <a:pt x="149177" y="953835"/>
                    <a:pt x="148513" y="953550"/>
                  </a:cubicBezTo>
                  <a:cubicBezTo>
                    <a:pt x="147468" y="953264"/>
                    <a:pt x="147183" y="952788"/>
                    <a:pt x="147658" y="951835"/>
                  </a:cubicBezTo>
                  <a:cubicBezTo>
                    <a:pt x="148228" y="950502"/>
                    <a:pt x="147564" y="949740"/>
                    <a:pt x="146424" y="949644"/>
                  </a:cubicBezTo>
                  <a:lnTo>
                    <a:pt x="146424" y="949644"/>
                  </a:lnTo>
                  <a:close/>
                  <a:moveTo>
                    <a:pt x="173487" y="1001175"/>
                  </a:moveTo>
                  <a:cubicBezTo>
                    <a:pt x="173772" y="1001460"/>
                    <a:pt x="174532" y="1001270"/>
                    <a:pt x="175101" y="1001270"/>
                  </a:cubicBezTo>
                  <a:cubicBezTo>
                    <a:pt x="175101" y="1000698"/>
                    <a:pt x="175291" y="999841"/>
                    <a:pt x="175006" y="999651"/>
                  </a:cubicBezTo>
                  <a:cubicBezTo>
                    <a:pt x="174532" y="999270"/>
                    <a:pt x="173677" y="999365"/>
                    <a:pt x="173012" y="999270"/>
                  </a:cubicBezTo>
                  <a:cubicBezTo>
                    <a:pt x="173106" y="999936"/>
                    <a:pt x="173106" y="1000698"/>
                    <a:pt x="173487" y="1001175"/>
                  </a:cubicBezTo>
                  <a:close/>
                  <a:moveTo>
                    <a:pt x="195233" y="1510581"/>
                  </a:moveTo>
                  <a:lnTo>
                    <a:pt x="194094" y="1510581"/>
                  </a:lnTo>
                  <a:cubicBezTo>
                    <a:pt x="194284" y="1511048"/>
                    <a:pt x="194569" y="1511524"/>
                    <a:pt x="194854" y="1512096"/>
                  </a:cubicBezTo>
                  <a:cubicBezTo>
                    <a:pt x="194949" y="1511524"/>
                    <a:pt x="195138" y="1511153"/>
                    <a:pt x="195233" y="1510581"/>
                  </a:cubicBezTo>
                  <a:close/>
                  <a:moveTo>
                    <a:pt x="171397" y="992316"/>
                  </a:moveTo>
                  <a:cubicBezTo>
                    <a:pt x="170163" y="989459"/>
                    <a:pt x="168549" y="990411"/>
                    <a:pt x="166364" y="991745"/>
                  </a:cubicBezTo>
                  <a:cubicBezTo>
                    <a:pt x="167598" y="993459"/>
                    <a:pt x="168833" y="995079"/>
                    <a:pt x="170352" y="997174"/>
                  </a:cubicBezTo>
                  <a:cubicBezTo>
                    <a:pt x="171396" y="996222"/>
                    <a:pt x="172346" y="995269"/>
                    <a:pt x="173295" y="994317"/>
                  </a:cubicBezTo>
                  <a:cubicBezTo>
                    <a:pt x="172536" y="993650"/>
                    <a:pt x="171681" y="993078"/>
                    <a:pt x="171396" y="992316"/>
                  </a:cubicBezTo>
                  <a:lnTo>
                    <a:pt x="171397" y="992316"/>
                  </a:lnTo>
                  <a:close/>
                  <a:moveTo>
                    <a:pt x="206629" y="1497046"/>
                  </a:moveTo>
                  <a:cubicBezTo>
                    <a:pt x="206249" y="1497341"/>
                    <a:pt x="206059" y="1497913"/>
                    <a:pt x="205869" y="1498284"/>
                  </a:cubicBezTo>
                  <a:cubicBezTo>
                    <a:pt x="206249" y="1498094"/>
                    <a:pt x="206724" y="1497913"/>
                    <a:pt x="207104" y="1497627"/>
                  </a:cubicBezTo>
                  <a:cubicBezTo>
                    <a:pt x="207388" y="1497341"/>
                    <a:pt x="207388" y="1497046"/>
                    <a:pt x="207578" y="1496675"/>
                  </a:cubicBezTo>
                  <a:cubicBezTo>
                    <a:pt x="207199" y="1496761"/>
                    <a:pt x="206819" y="1496761"/>
                    <a:pt x="206629" y="1497046"/>
                  </a:cubicBezTo>
                  <a:lnTo>
                    <a:pt x="206629" y="1497046"/>
                  </a:lnTo>
                  <a:close/>
                  <a:moveTo>
                    <a:pt x="230275" y="1477053"/>
                  </a:moveTo>
                  <a:lnTo>
                    <a:pt x="230940" y="1477625"/>
                  </a:lnTo>
                  <a:cubicBezTo>
                    <a:pt x="231035" y="1477339"/>
                    <a:pt x="231130" y="1477053"/>
                    <a:pt x="231225" y="1476768"/>
                  </a:cubicBezTo>
                  <a:cubicBezTo>
                    <a:pt x="230940" y="1476853"/>
                    <a:pt x="230655" y="1476949"/>
                    <a:pt x="230275" y="1477053"/>
                  </a:cubicBezTo>
                  <a:close/>
                  <a:moveTo>
                    <a:pt x="231319" y="1476567"/>
                  </a:moveTo>
                  <a:lnTo>
                    <a:pt x="231225" y="1476663"/>
                  </a:lnTo>
                  <a:lnTo>
                    <a:pt x="231225" y="1476758"/>
                  </a:lnTo>
                  <a:lnTo>
                    <a:pt x="231319" y="1476758"/>
                  </a:lnTo>
                  <a:lnTo>
                    <a:pt x="231319" y="1476567"/>
                  </a:lnTo>
                  <a:lnTo>
                    <a:pt x="231319" y="1476567"/>
                  </a:lnTo>
                  <a:close/>
                  <a:moveTo>
                    <a:pt x="233029" y="1472948"/>
                  </a:moveTo>
                  <a:cubicBezTo>
                    <a:pt x="232554" y="1473234"/>
                    <a:pt x="231794" y="1473424"/>
                    <a:pt x="231699" y="1473710"/>
                  </a:cubicBezTo>
                  <a:cubicBezTo>
                    <a:pt x="231414" y="1474567"/>
                    <a:pt x="231414" y="1475615"/>
                    <a:pt x="231319" y="1476567"/>
                  </a:cubicBezTo>
                  <a:cubicBezTo>
                    <a:pt x="231984" y="1475805"/>
                    <a:pt x="232744" y="1475244"/>
                    <a:pt x="233313" y="1474472"/>
                  </a:cubicBezTo>
                  <a:cubicBezTo>
                    <a:pt x="233503" y="1474186"/>
                    <a:pt x="233124" y="1473529"/>
                    <a:pt x="233029" y="1472948"/>
                  </a:cubicBezTo>
                  <a:close/>
                  <a:moveTo>
                    <a:pt x="225526" y="1484854"/>
                  </a:moveTo>
                  <a:cubicBezTo>
                    <a:pt x="226476" y="1482759"/>
                    <a:pt x="227520" y="1480768"/>
                    <a:pt x="228945" y="1477625"/>
                  </a:cubicBezTo>
                  <a:cubicBezTo>
                    <a:pt x="225811" y="1479720"/>
                    <a:pt x="223721" y="1481244"/>
                    <a:pt x="221632" y="1482663"/>
                  </a:cubicBezTo>
                  <a:cubicBezTo>
                    <a:pt x="221917" y="1485245"/>
                    <a:pt x="226000" y="1480958"/>
                    <a:pt x="225525" y="1484854"/>
                  </a:cubicBezTo>
                  <a:lnTo>
                    <a:pt x="225525" y="1484854"/>
                  </a:lnTo>
                  <a:close/>
                  <a:moveTo>
                    <a:pt x="208624" y="1495713"/>
                  </a:moveTo>
                  <a:cubicBezTo>
                    <a:pt x="208434" y="1495999"/>
                    <a:pt x="208149" y="1496294"/>
                    <a:pt x="207864" y="1496475"/>
                  </a:cubicBezTo>
                  <a:cubicBezTo>
                    <a:pt x="208244" y="1496389"/>
                    <a:pt x="208624" y="1496294"/>
                    <a:pt x="209004" y="1496189"/>
                  </a:cubicBezTo>
                  <a:cubicBezTo>
                    <a:pt x="208909" y="1495999"/>
                    <a:pt x="208814" y="1495903"/>
                    <a:pt x="208624" y="1495713"/>
                  </a:cubicBezTo>
                  <a:close/>
                  <a:moveTo>
                    <a:pt x="207863" y="1496475"/>
                  </a:moveTo>
                  <a:cubicBezTo>
                    <a:pt x="207768" y="1496475"/>
                    <a:pt x="207673" y="1496579"/>
                    <a:pt x="207578" y="1496579"/>
                  </a:cubicBezTo>
                  <a:lnTo>
                    <a:pt x="207578" y="1496675"/>
                  </a:lnTo>
                  <a:lnTo>
                    <a:pt x="207673" y="1496675"/>
                  </a:lnTo>
                  <a:cubicBezTo>
                    <a:pt x="207768" y="1496579"/>
                    <a:pt x="207863" y="1496579"/>
                    <a:pt x="207863" y="1496475"/>
                  </a:cubicBezTo>
                  <a:lnTo>
                    <a:pt x="207863" y="1496475"/>
                  </a:lnTo>
                  <a:close/>
                  <a:moveTo>
                    <a:pt x="103974" y="868110"/>
                  </a:moveTo>
                  <a:cubicBezTo>
                    <a:pt x="103974" y="868206"/>
                    <a:pt x="104069" y="868206"/>
                    <a:pt x="104069" y="868301"/>
                  </a:cubicBezTo>
                  <a:cubicBezTo>
                    <a:pt x="104069" y="868206"/>
                    <a:pt x="104164" y="868206"/>
                    <a:pt x="104164" y="868110"/>
                  </a:cubicBezTo>
                  <a:cubicBezTo>
                    <a:pt x="104164" y="868110"/>
                    <a:pt x="103974" y="868110"/>
                    <a:pt x="103974" y="868110"/>
                  </a:cubicBezTo>
                  <a:close/>
                  <a:moveTo>
                    <a:pt x="1613608" y="1359315"/>
                  </a:moveTo>
                  <a:cubicBezTo>
                    <a:pt x="1610664" y="1360839"/>
                    <a:pt x="1607711" y="1362363"/>
                    <a:pt x="1604767" y="1363696"/>
                  </a:cubicBezTo>
                  <a:cubicBezTo>
                    <a:pt x="1593848" y="1368554"/>
                    <a:pt x="1583023" y="1373316"/>
                    <a:pt x="1572103" y="1378079"/>
                  </a:cubicBezTo>
                  <a:cubicBezTo>
                    <a:pt x="1563653" y="1381794"/>
                    <a:pt x="1555297" y="1385508"/>
                    <a:pt x="1546846" y="1389128"/>
                  </a:cubicBezTo>
                  <a:cubicBezTo>
                    <a:pt x="1543427" y="1390557"/>
                    <a:pt x="1539914" y="1391795"/>
                    <a:pt x="1536401" y="1392938"/>
                  </a:cubicBezTo>
                  <a:cubicBezTo>
                    <a:pt x="1528995" y="1395415"/>
                    <a:pt x="1521484" y="1397605"/>
                    <a:pt x="1514172" y="1400367"/>
                  </a:cubicBezTo>
                  <a:cubicBezTo>
                    <a:pt x="1505722" y="1403511"/>
                    <a:pt x="1497461" y="1407035"/>
                    <a:pt x="1489105" y="1410464"/>
                  </a:cubicBezTo>
                  <a:cubicBezTo>
                    <a:pt x="1481698" y="1413607"/>
                    <a:pt x="1474577" y="1417036"/>
                    <a:pt x="1467930" y="1421608"/>
                  </a:cubicBezTo>
                  <a:cubicBezTo>
                    <a:pt x="1466031" y="1422942"/>
                    <a:pt x="1465271" y="1424466"/>
                    <a:pt x="1465177" y="1426752"/>
                  </a:cubicBezTo>
                  <a:cubicBezTo>
                    <a:pt x="1464987" y="1432467"/>
                    <a:pt x="1464797" y="1438182"/>
                    <a:pt x="1464417" y="1443897"/>
                  </a:cubicBezTo>
                  <a:cubicBezTo>
                    <a:pt x="1464227" y="1446278"/>
                    <a:pt x="1463372" y="1448754"/>
                    <a:pt x="1463372" y="1451136"/>
                  </a:cubicBezTo>
                  <a:cubicBezTo>
                    <a:pt x="1463182" y="1457708"/>
                    <a:pt x="1464037" y="1464471"/>
                    <a:pt x="1462993" y="1470853"/>
                  </a:cubicBezTo>
                  <a:cubicBezTo>
                    <a:pt x="1461663" y="1479520"/>
                    <a:pt x="1462803" y="1488188"/>
                    <a:pt x="1461758" y="1496856"/>
                  </a:cubicBezTo>
                  <a:cubicBezTo>
                    <a:pt x="1461094" y="1503237"/>
                    <a:pt x="1460999" y="1509810"/>
                    <a:pt x="1460619" y="1516287"/>
                  </a:cubicBezTo>
                  <a:cubicBezTo>
                    <a:pt x="1460239" y="1524383"/>
                    <a:pt x="1459574" y="1532384"/>
                    <a:pt x="1459479" y="1540480"/>
                  </a:cubicBezTo>
                  <a:cubicBezTo>
                    <a:pt x="1459384" y="1547053"/>
                    <a:pt x="1457675" y="1553434"/>
                    <a:pt x="1458435" y="1560102"/>
                  </a:cubicBezTo>
                  <a:cubicBezTo>
                    <a:pt x="1459005" y="1565340"/>
                    <a:pt x="1457295" y="1570865"/>
                    <a:pt x="1457675" y="1576199"/>
                  </a:cubicBezTo>
                  <a:cubicBezTo>
                    <a:pt x="1458340" y="1586581"/>
                    <a:pt x="1457675" y="1596773"/>
                    <a:pt x="1456536" y="1607060"/>
                  </a:cubicBezTo>
                  <a:cubicBezTo>
                    <a:pt x="1456346" y="1608870"/>
                    <a:pt x="1455871" y="1610679"/>
                    <a:pt x="1455016" y="1612299"/>
                  </a:cubicBezTo>
                  <a:cubicBezTo>
                    <a:pt x="1452073" y="1618299"/>
                    <a:pt x="1446851" y="1621824"/>
                    <a:pt x="1441248" y="1625062"/>
                  </a:cubicBezTo>
                  <a:cubicBezTo>
                    <a:pt x="1437640" y="1627158"/>
                    <a:pt x="1434222" y="1629349"/>
                    <a:pt x="1430898" y="1631825"/>
                  </a:cubicBezTo>
                  <a:cubicBezTo>
                    <a:pt x="1429189" y="1633158"/>
                    <a:pt x="1427385" y="1634778"/>
                    <a:pt x="1427860" y="1637540"/>
                  </a:cubicBezTo>
                  <a:cubicBezTo>
                    <a:pt x="1428809" y="1643636"/>
                    <a:pt x="1427765" y="1649732"/>
                    <a:pt x="1428525" y="1655923"/>
                  </a:cubicBezTo>
                  <a:cubicBezTo>
                    <a:pt x="1430044" y="1666972"/>
                    <a:pt x="1430708" y="1678021"/>
                    <a:pt x="1431373" y="1689070"/>
                  </a:cubicBezTo>
                  <a:cubicBezTo>
                    <a:pt x="1432228" y="1700881"/>
                    <a:pt x="1432703" y="1712597"/>
                    <a:pt x="1433272" y="1724313"/>
                  </a:cubicBezTo>
                  <a:cubicBezTo>
                    <a:pt x="1433462" y="1728790"/>
                    <a:pt x="1435456" y="1733266"/>
                    <a:pt x="1433652" y="1737838"/>
                  </a:cubicBezTo>
                  <a:cubicBezTo>
                    <a:pt x="1433557" y="1738124"/>
                    <a:pt x="1433842" y="1738600"/>
                    <a:pt x="1433937" y="1738981"/>
                  </a:cubicBezTo>
                  <a:cubicBezTo>
                    <a:pt x="1434507" y="1747363"/>
                    <a:pt x="1435076" y="1755840"/>
                    <a:pt x="1435646" y="1764222"/>
                  </a:cubicBezTo>
                  <a:cubicBezTo>
                    <a:pt x="1435646" y="1764603"/>
                    <a:pt x="1435456" y="1764984"/>
                    <a:pt x="1435456" y="1765461"/>
                  </a:cubicBezTo>
                  <a:cubicBezTo>
                    <a:pt x="1435361" y="1772128"/>
                    <a:pt x="1434317" y="1778796"/>
                    <a:pt x="1434981" y="1785654"/>
                  </a:cubicBezTo>
                  <a:cubicBezTo>
                    <a:pt x="1435266" y="1789845"/>
                    <a:pt x="1434317" y="1794226"/>
                    <a:pt x="1434222" y="1798608"/>
                  </a:cubicBezTo>
                  <a:cubicBezTo>
                    <a:pt x="1434127" y="1806990"/>
                    <a:pt x="1434222" y="1815467"/>
                    <a:pt x="1434032" y="1823944"/>
                  </a:cubicBezTo>
                  <a:cubicBezTo>
                    <a:pt x="1433747" y="1832136"/>
                    <a:pt x="1433177" y="1840422"/>
                    <a:pt x="1432703" y="1848709"/>
                  </a:cubicBezTo>
                  <a:cubicBezTo>
                    <a:pt x="1432513" y="1854043"/>
                    <a:pt x="1432228" y="1859377"/>
                    <a:pt x="1432038" y="1864711"/>
                  </a:cubicBezTo>
                  <a:cubicBezTo>
                    <a:pt x="1431848" y="1870903"/>
                    <a:pt x="1431373" y="1877094"/>
                    <a:pt x="1431848" y="1883285"/>
                  </a:cubicBezTo>
                  <a:cubicBezTo>
                    <a:pt x="1432513" y="1891381"/>
                    <a:pt x="1430519" y="1899382"/>
                    <a:pt x="1432038" y="1907478"/>
                  </a:cubicBezTo>
                  <a:cubicBezTo>
                    <a:pt x="1430708" y="1911288"/>
                    <a:pt x="1431753" y="1915194"/>
                    <a:pt x="1432038" y="1919099"/>
                  </a:cubicBezTo>
                  <a:cubicBezTo>
                    <a:pt x="1432323" y="1923195"/>
                    <a:pt x="1433652" y="1927195"/>
                    <a:pt x="1432418" y="1931386"/>
                  </a:cubicBezTo>
                  <a:cubicBezTo>
                    <a:pt x="1431848" y="1933482"/>
                    <a:pt x="1432038" y="1935863"/>
                    <a:pt x="1432418" y="1938054"/>
                  </a:cubicBezTo>
                  <a:cubicBezTo>
                    <a:pt x="1433842" y="1946150"/>
                    <a:pt x="1433177" y="1954056"/>
                    <a:pt x="1431658" y="1962057"/>
                  </a:cubicBezTo>
                  <a:cubicBezTo>
                    <a:pt x="1431468" y="1963009"/>
                    <a:pt x="1431468" y="1964057"/>
                    <a:pt x="1431468" y="1965105"/>
                  </a:cubicBezTo>
                  <a:cubicBezTo>
                    <a:pt x="1431278" y="1968153"/>
                    <a:pt x="1431373" y="1971201"/>
                    <a:pt x="1430993" y="1974249"/>
                  </a:cubicBezTo>
                  <a:cubicBezTo>
                    <a:pt x="1430708" y="1977297"/>
                    <a:pt x="1430139" y="1980345"/>
                    <a:pt x="1429379" y="1983393"/>
                  </a:cubicBezTo>
                  <a:cubicBezTo>
                    <a:pt x="1427860" y="1989774"/>
                    <a:pt x="1425676" y="1995870"/>
                    <a:pt x="1422542" y="2001681"/>
                  </a:cubicBezTo>
                  <a:cubicBezTo>
                    <a:pt x="1418934" y="2008443"/>
                    <a:pt x="1414187" y="2013587"/>
                    <a:pt x="1408480" y="2018635"/>
                  </a:cubicBezTo>
                  <a:cubicBezTo>
                    <a:pt x="1399744" y="2026255"/>
                    <a:pt x="1389679" y="2031303"/>
                    <a:pt x="1379234" y="2035209"/>
                  </a:cubicBezTo>
                  <a:cubicBezTo>
                    <a:pt x="1368599" y="2039114"/>
                    <a:pt x="1357490" y="2042448"/>
                    <a:pt x="1346191" y="2044353"/>
                  </a:cubicBezTo>
                  <a:cubicBezTo>
                    <a:pt x="1339829" y="2045496"/>
                    <a:pt x="1333752" y="2047401"/>
                    <a:pt x="1327390" y="2048067"/>
                  </a:cubicBezTo>
                  <a:cubicBezTo>
                    <a:pt x="1315701" y="2049306"/>
                    <a:pt x="1304022" y="2050068"/>
                    <a:pt x="1292248" y="2050639"/>
                  </a:cubicBezTo>
                  <a:cubicBezTo>
                    <a:pt x="1284272" y="2051020"/>
                    <a:pt x="1276201" y="2050544"/>
                    <a:pt x="1268224" y="2050925"/>
                  </a:cubicBezTo>
                  <a:cubicBezTo>
                    <a:pt x="1260058" y="2051211"/>
                    <a:pt x="1251892" y="2050068"/>
                    <a:pt x="1243726" y="2050258"/>
                  </a:cubicBezTo>
                  <a:cubicBezTo>
                    <a:pt x="1232228" y="2050639"/>
                    <a:pt x="1220738" y="2049687"/>
                    <a:pt x="1209344" y="2048734"/>
                  </a:cubicBezTo>
                  <a:cubicBezTo>
                    <a:pt x="1195196" y="2047496"/>
                    <a:pt x="1181143" y="2045877"/>
                    <a:pt x="1167090" y="2044162"/>
                  </a:cubicBezTo>
                  <a:cubicBezTo>
                    <a:pt x="1155126" y="2042638"/>
                    <a:pt x="1142962" y="2042638"/>
                    <a:pt x="1131093" y="2040162"/>
                  </a:cubicBezTo>
                  <a:cubicBezTo>
                    <a:pt x="1122832" y="2038542"/>
                    <a:pt x="1114286" y="2038638"/>
                    <a:pt x="1105930" y="2038066"/>
                  </a:cubicBezTo>
                  <a:cubicBezTo>
                    <a:pt x="1098144" y="2037590"/>
                    <a:pt x="1090263" y="2037399"/>
                    <a:pt x="1082477" y="2036637"/>
                  </a:cubicBezTo>
                  <a:cubicBezTo>
                    <a:pt x="1069848" y="2035399"/>
                    <a:pt x="1057115" y="2034256"/>
                    <a:pt x="1044391" y="2033875"/>
                  </a:cubicBezTo>
                  <a:cubicBezTo>
                    <a:pt x="1031667" y="2033494"/>
                    <a:pt x="1018849" y="2032542"/>
                    <a:pt x="1006125" y="2031875"/>
                  </a:cubicBezTo>
                  <a:cubicBezTo>
                    <a:pt x="989128" y="2030922"/>
                    <a:pt x="972122" y="2029970"/>
                    <a:pt x="955125" y="2029113"/>
                  </a:cubicBezTo>
                  <a:cubicBezTo>
                    <a:pt x="950283" y="2028827"/>
                    <a:pt x="945345" y="2029303"/>
                    <a:pt x="940503" y="2028732"/>
                  </a:cubicBezTo>
                  <a:cubicBezTo>
                    <a:pt x="931102" y="2027684"/>
                    <a:pt x="921702" y="2027493"/>
                    <a:pt x="912302" y="2027303"/>
                  </a:cubicBezTo>
                  <a:cubicBezTo>
                    <a:pt x="909263" y="2027208"/>
                    <a:pt x="908598" y="2027779"/>
                    <a:pt x="908598" y="2030922"/>
                  </a:cubicBezTo>
                  <a:cubicBezTo>
                    <a:pt x="908598" y="2034828"/>
                    <a:pt x="908978" y="2038733"/>
                    <a:pt x="909358" y="2042543"/>
                  </a:cubicBezTo>
                  <a:cubicBezTo>
                    <a:pt x="910402" y="2053020"/>
                    <a:pt x="910972" y="2063498"/>
                    <a:pt x="912776" y="2073880"/>
                  </a:cubicBezTo>
                  <a:cubicBezTo>
                    <a:pt x="915340" y="2089025"/>
                    <a:pt x="917524" y="2104360"/>
                    <a:pt x="920088" y="2119600"/>
                  </a:cubicBezTo>
                  <a:cubicBezTo>
                    <a:pt x="921037" y="2125696"/>
                    <a:pt x="922462" y="2131697"/>
                    <a:pt x="923601" y="2137793"/>
                  </a:cubicBezTo>
                  <a:cubicBezTo>
                    <a:pt x="926070" y="2150176"/>
                    <a:pt x="928539" y="2162558"/>
                    <a:pt x="930912" y="2174941"/>
                  </a:cubicBezTo>
                  <a:cubicBezTo>
                    <a:pt x="932527" y="2183704"/>
                    <a:pt x="933951" y="2192467"/>
                    <a:pt x="935470" y="2201230"/>
                  </a:cubicBezTo>
                  <a:cubicBezTo>
                    <a:pt x="936515" y="2206945"/>
                    <a:pt x="937749" y="2212564"/>
                    <a:pt x="938224" y="2218279"/>
                  </a:cubicBezTo>
                  <a:cubicBezTo>
                    <a:pt x="938888" y="2224851"/>
                    <a:pt x="938699" y="2231519"/>
                    <a:pt x="939173" y="2237996"/>
                  </a:cubicBezTo>
                  <a:cubicBezTo>
                    <a:pt x="939363" y="2240758"/>
                    <a:pt x="939458" y="2242949"/>
                    <a:pt x="937464" y="2245426"/>
                  </a:cubicBezTo>
                  <a:cubicBezTo>
                    <a:pt x="935565" y="2247807"/>
                    <a:pt x="934046" y="2248855"/>
                    <a:pt x="932052" y="2246759"/>
                  </a:cubicBezTo>
                  <a:cubicBezTo>
                    <a:pt x="930343" y="2244854"/>
                    <a:pt x="929108" y="2242378"/>
                    <a:pt x="927969" y="2239996"/>
                  </a:cubicBezTo>
                  <a:cubicBezTo>
                    <a:pt x="927209" y="2238282"/>
                    <a:pt x="927114" y="2236377"/>
                    <a:pt x="926355" y="2234567"/>
                  </a:cubicBezTo>
                  <a:cubicBezTo>
                    <a:pt x="922082" y="2223899"/>
                    <a:pt x="919233" y="2212659"/>
                    <a:pt x="916574" y="2201515"/>
                  </a:cubicBezTo>
                  <a:cubicBezTo>
                    <a:pt x="913441" y="2188657"/>
                    <a:pt x="910877" y="2175703"/>
                    <a:pt x="908598" y="2162749"/>
                  </a:cubicBezTo>
                  <a:cubicBezTo>
                    <a:pt x="906319" y="2149604"/>
                    <a:pt x="901667" y="2136841"/>
                    <a:pt x="901477" y="2123315"/>
                  </a:cubicBezTo>
                  <a:cubicBezTo>
                    <a:pt x="901477" y="2122363"/>
                    <a:pt x="900622" y="2121505"/>
                    <a:pt x="900242" y="2120553"/>
                  </a:cubicBezTo>
                  <a:cubicBezTo>
                    <a:pt x="899863" y="2119315"/>
                    <a:pt x="899198" y="2118171"/>
                    <a:pt x="899293" y="2117029"/>
                  </a:cubicBezTo>
                  <a:cubicBezTo>
                    <a:pt x="899483" y="2112171"/>
                    <a:pt x="898059" y="2107599"/>
                    <a:pt x="897204" y="2102932"/>
                  </a:cubicBezTo>
                  <a:cubicBezTo>
                    <a:pt x="895685" y="2093597"/>
                    <a:pt x="894165" y="2084262"/>
                    <a:pt x="892931" y="2074928"/>
                  </a:cubicBezTo>
                  <a:cubicBezTo>
                    <a:pt x="891887" y="2066546"/>
                    <a:pt x="891127" y="2058069"/>
                    <a:pt x="890367" y="2049687"/>
                  </a:cubicBezTo>
                  <a:cubicBezTo>
                    <a:pt x="889798" y="2042924"/>
                    <a:pt x="889228" y="2036161"/>
                    <a:pt x="889038" y="2029399"/>
                  </a:cubicBezTo>
                  <a:cubicBezTo>
                    <a:pt x="888943" y="2026636"/>
                    <a:pt x="887804" y="2025779"/>
                    <a:pt x="885430" y="2025684"/>
                  </a:cubicBezTo>
                  <a:cubicBezTo>
                    <a:pt x="881916" y="2025398"/>
                    <a:pt x="878403" y="2025112"/>
                    <a:pt x="874890" y="2024826"/>
                  </a:cubicBezTo>
                  <a:cubicBezTo>
                    <a:pt x="864815" y="2024065"/>
                    <a:pt x="854845" y="2023398"/>
                    <a:pt x="844780" y="2022636"/>
                  </a:cubicBezTo>
                  <a:cubicBezTo>
                    <a:pt x="833861" y="2021778"/>
                    <a:pt x="822941" y="2020826"/>
                    <a:pt x="812116" y="2019969"/>
                  </a:cubicBezTo>
                  <a:cubicBezTo>
                    <a:pt x="804330" y="2019302"/>
                    <a:pt x="796639" y="2018826"/>
                    <a:pt x="788853" y="2018254"/>
                  </a:cubicBezTo>
                  <a:cubicBezTo>
                    <a:pt x="787239" y="2018159"/>
                    <a:pt x="785529" y="2018159"/>
                    <a:pt x="783915" y="2018159"/>
                  </a:cubicBezTo>
                  <a:cubicBezTo>
                    <a:pt x="779547" y="2018159"/>
                    <a:pt x="775265" y="2018254"/>
                    <a:pt x="770897" y="2018064"/>
                  </a:cubicBezTo>
                  <a:cubicBezTo>
                    <a:pt x="759503" y="2017397"/>
                    <a:pt x="748013" y="2016445"/>
                    <a:pt x="736524" y="2015968"/>
                  </a:cubicBezTo>
                  <a:cubicBezTo>
                    <a:pt x="722376" y="2015301"/>
                    <a:pt x="708228" y="2015111"/>
                    <a:pt x="693980" y="2014635"/>
                  </a:cubicBezTo>
                  <a:cubicBezTo>
                    <a:pt x="686858" y="2014349"/>
                    <a:pt x="679640" y="2013968"/>
                    <a:pt x="672424" y="2013682"/>
                  </a:cubicBezTo>
                  <a:cubicBezTo>
                    <a:pt x="661788" y="2013111"/>
                    <a:pt x="651058" y="2012825"/>
                    <a:pt x="640421" y="2012063"/>
                  </a:cubicBezTo>
                  <a:cubicBezTo>
                    <a:pt x="625606" y="2010920"/>
                    <a:pt x="610698" y="2009586"/>
                    <a:pt x="595883" y="2007967"/>
                  </a:cubicBezTo>
                  <a:cubicBezTo>
                    <a:pt x="585247" y="2006824"/>
                    <a:pt x="574612" y="2005300"/>
                    <a:pt x="564071" y="2003490"/>
                  </a:cubicBezTo>
                  <a:cubicBezTo>
                    <a:pt x="553530" y="2001776"/>
                    <a:pt x="542989" y="1999490"/>
                    <a:pt x="532544" y="1997585"/>
                  </a:cubicBezTo>
                  <a:cubicBezTo>
                    <a:pt x="528650" y="1996823"/>
                    <a:pt x="524756" y="1996537"/>
                    <a:pt x="520958" y="1995775"/>
                  </a:cubicBezTo>
                  <a:cubicBezTo>
                    <a:pt x="511462" y="1993870"/>
                    <a:pt x="502061" y="1991870"/>
                    <a:pt x="492659" y="1989774"/>
                  </a:cubicBezTo>
                  <a:cubicBezTo>
                    <a:pt x="488956" y="1989012"/>
                    <a:pt x="485442" y="1987870"/>
                    <a:pt x="481834" y="1987107"/>
                  </a:cubicBezTo>
                  <a:cubicBezTo>
                    <a:pt x="472432" y="1985107"/>
                    <a:pt x="463031" y="1983393"/>
                    <a:pt x="453630" y="1981392"/>
                  </a:cubicBezTo>
                  <a:cubicBezTo>
                    <a:pt x="449357" y="1980535"/>
                    <a:pt x="445273" y="1979202"/>
                    <a:pt x="441000" y="1978345"/>
                  </a:cubicBezTo>
                  <a:cubicBezTo>
                    <a:pt x="433213" y="1976820"/>
                    <a:pt x="425236" y="1975773"/>
                    <a:pt x="417449" y="1974058"/>
                  </a:cubicBezTo>
                  <a:cubicBezTo>
                    <a:pt x="406623" y="1971582"/>
                    <a:pt x="395892" y="1968820"/>
                    <a:pt x="385066" y="1966057"/>
                  </a:cubicBezTo>
                  <a:cubicBezTo>
                    <a:pt x="381078" y="1965009"/>
                    <a:pt x="377279" y="1963200"/>
                    <a:pt x="373291" y="1962533"/>
                  </a:cubicBezTo>
                  <a:cubicBezTo>
                    <a:pt x="364649" y="1961104"/>
                    <a:pt x="356862" y="1957294"/>
                    <a:pt x="348790" y="1954341"/>
                  </a:cubicBezTo>
                  <a:cubicBezTo>
                    <a:pt x="339768" y="1950912"/>
                    <a:pt x="331032" y="1946436"/>
                    <a:pt x="322390" y="1942054"/>
                  </a:cubicBezTo>
                  <a:cubicBezTo>
                    <a:pt x="318782" y="1940245"/>
                    <a:pt x="315553" y="1937482"/>
                    <a:pt x="312324" y="1934911"/>
                  </a:cubicBezTo>
                  <a:cubicBezTo>
                    <a:pt x="310615" y="1933482"/>
                    <a:pt x="310995" y="1932148"/>
                    <a:pt x="312989" y="1931100"/>
                  </a:cubicBezTo>
                  <a:cubicBezTo>
                    <a:pt x="315553" y="1929862"/>
                    <a:pt x="318212" y="1930053"/>
                    <a:pt x="320776" y="1930529"/>
                  </a:cubicBezTo>
                  <a:cubicBezTo>
                    <a:pt x="322865" y="1930815"/>
                    <a:pt x="324859" y="1931100"/>
                    <a:pt x="326854" y="1931482"/>
                  </a:cubicBezTo>
                  <a:cubicBezTo>
                    <a:pt x="331032" y="1932434"/>
                    <a:pt x="335496" y="1932910"/>
                    <a:pt x="339389" y="1934529"/>
                  </a:cubicBezTo>
                  <a:cubicBezTo>
                    <a:pt x="344042" y="1936434"/>
                    <a:pt x="348885" y="1937006"/>
                    <a:pt x="353539" y="1938244"/>
                  </a:cubicBezTo>
                  <a:cubicBezTo>
                    <a:pt x="358287" y="1939578"/>
                    <a:pt x="363320" y="1940149"/>
                    <a:pt x="367973" y="1941387"/>
                  </a:cubicBezTo>
                  <a:cubicBezTo>
                    <a:pt x="375476" y="1943388"/>
                    <a:pt x="382978" y="1945578"/>
                    <a:pt x="390479" y="1947579"/>
                  </a:cubicBezTo>
                  <a:cubicBezTo>
                    <a:pt x="396842" y="1949198"/>
                    <a:pt x="403014" y="1951960"/>
                    <a:pt x="409377" y="1952627"/>
                  </a:cubicBezTo>
                  <a:cubicBezTo>
                    <a:pt x="419918" y="1953579"/>
                    <a:pt x="429604" y="1957485"/>
                    <a:pt x="439955" y="1959199"/>
                  </a:cubicBezTo>
                  <a:cubicBezTo>
                    <a:pt x="446223" y="1960152"/>
                    <a:pt x="452300" y="1962057"/>
                    <a:pt x="458472" y="1963390"/>
                  </a:cubicBezTo>
                  <a:cubicBezTo>
                    <a:pt x="465310" y="1964819"/>
                    <a:pt x="472148" y="1966153"/>
                    <a:pt x="478889" y="1967581"/>
                  </a:cubicBezTo>
                  <a:cubicBezTo>
                    <a:pt x="488860" y="1969677"/>
                    <a:pt x="498831" y="1972058"/>
                    <a:pt x="508897" y="1974058"/>
                  </a:cubicBezTo>
                  <a:cubicBezTo>
                    <a:pt x="524377" y="1977011"/>
                    <a:pt x="539855" y="1979964"/>
                    <a:pt x="555429" y="1982631"/>
                  </a:cubicBezTo>
                  <a:cubicBezTo>
                    <a:pt x="565115" y="1984345"/>
                    <a:pt x="574897" y="1985583"/>
                    <a:pt x="584583" y="1987203"/>
                  </a:cubicBezTo>
                  <a:cubicBezTo>
                    <a:pt x="586957" y="1987584"/>
                    <a:pt x="589235" y="1988822"/>
                    <a:pt x="591610" y="1989108"/>
                  </a:cubicBezTo>
                  <a:cubicBezTo>
                    <a:pt x="597688" y="1989870"/>
                    <a:pt x="603860" y="1990251"/>
                    <a:pt x="610033" y="1990822"/>
                  </a:cubicBezTo>
                  <a:cubicBezTo>
                    <a:pt x="614686" y="1991299"/>
                    <a:pt x="619434" y="1992156"/>
                    <a:pt x="624088" y="1992251"/>
                  </a:cubicBezTo>
                  <a:cubicBezTo>
                    <a:pt x="631970" y="1992346"/>
                    <a:pt x="639852" y="1993489"/>
                    <a:pt x="647734" y="1994061"/>
                  </a:cubicBezTo>
                  <a:cubicBezTo>
                    <a:pt x="654857" y="1994537"/>
                    <a:pt x="661979" y="1994918"/>
                    <a:pt x="669101" y="1995490"/>
                  </a:cubicBezTo>
                  <a:cubicBezTo>
                    <a:pt x="682395" y="1996632"/>
                    <a:pt x="695690" y="1995680"/>
                    <a:pt x="708988" y="1996823"/>
                  </a:cubicBezTo>
                  <a:cubicBezTo>
                    <a:pt x="718293" y="1997585"/>
                    <a:pt x="727693" y="1997490"/>
                    <a:pt x="736999" y="1997871"/>
                  </a:cubicBezTo>
                  <a:cubicBezTo>
                    <a:pt x="746779" y="1998252"/>
                    <a:pt x="756654" y="1998728"/>
                    <a:pt x="766434" y="1999299"/>
                  </a:cubicBezTo>
                  <a:cubicBezTo>
                    <a:pt x="771562" y="1999585"/>
                    <a:pt x="776689" y="2000347"/>
                    <a:pt x="781826" y="2000538"/>
                  </a:cubicBezTo>
                  <a:cubicBezTo>
                    <a:pt x="786859" y="2000633"/>
                    <a:pt x="791986" y="2000347"/>
                    <a:pt x="797019" y="2000347"/>
                  </a:cubicBezTo>
                  <a:cubicBezTo>
                    <a:pt x="797589" y="2000252"/>
                    <a:pt x="798253" y="2000157"/>
                    <a:pt x="798823" y="2000252"/>
                  </a:cubicBezTo>
                  <a:cubicBezTo>
                    <a:pt x="804900" y="2000919"/>
                    <a:pt x="810977" y="2001681"/>
                    <a:pt x="817054" y="2002252"/>
                  </a:cubicBezTo>
                  <a:cubicBezTo>
                    <a:pt x="820662" y="2002633"/>
                    <a:pt x="824365" y="2003014"/>
                    <a:pt x="828069" y="2003014"/>
                  </a:cubicBezTo>
                  <a:cubicBezTo>
                    <a:pt x="835855" y="2003109"/>
                    <a:pt x="843546" y="2003300"/>
                    <a:pt x="851142" y="2004919"/>
                  </a:cubicBezTo>
                  <a:cubicBezTo>
                    <a:pt x="852566" y="2005205"/>
                    <a:pt x="853991" y="2005300"/>
                    <a:pt x="855415" y="2005300"/>
                  </a:cubicBezTo>
                  <a:cubicBezTo>
                    <a:pt x="859688" y="2005491"/>
                    <a:pt x="863961" y="2005491"/>
                    <a:pt x="868234" y="2005776"/>
                  </a:cubicBezTo>
                  <a:cubicBezTo>
                    <a:pt x="873466" y="2006157"/>
                    <a:pt x="878679" y="2006824"/>
                    <a:pt x="883911" y="2007300"/>
                  </a:cubicBezTo>
                  <a:cubicBezTo>
                    <a:pt x="886854" y="2007491"/>
                    <a:pt x="887709" y="2006634"/>
                    <a:pt x="887614" y="2003490"/>
                  </a:cubicBezTo>
                  <a:cubicBezTo>
                    <a:pt x="887519" y="1998537"/>
                    <a:pt x="887139" y="1993584"/>
                    <a:pt x="887044" y="1988727"/>
                  </a:cubicBezTo>
                  <a:cubicBezTo>
                    <a:pt x="886664" y="1977582"/>
                    <a:pt x="886189" y="1966438"/>
                    <a:pt x="886094" y="1955294"/>
                  </a:cubicBezTo>
                  <a:cubicBezTo>
                    <a:pt x="885999" y="1947674"/>
                    <a:pt x="886474" y="1940054"/>
                    <a:pt x="886664" y="1932529"/>
                  </a:cubicBezTo>
                  <a:cubicBezTo>
                    <a:pt x="886664" y="1931577"/>
                    <a:pt x="886474" y="1930053"/>
                    <a:pt x="885905" y="1929767"/>
                  </a:cubicBezTo>
                  <a:cubicBezTo>
                    <a:pt x="881916" y="1927957"/>
                    <a:pt x="879828" y="1924338"/>
                    <a:pt x="877169" y="1921290"/>
                  </a:cubicBezTo>
                  <a:cubicBezTo>
                    <a:pt x="873266" y="1916813"/>
                    <a:pt x="868993" y="1912527"/>
                    <a:pt x="865290" y="1907859"/>
                  </a:cubicBezTo>
                  <a:cubicBezTo>
                    <a:pt x="858549" y="1899287"/>
                    <a:pt x="851142" y="1891381"/>
                    <a:pt x="843261" y="1883952"/>
                  </a:cubicBezTo>
                  <a:cubicBezTo>
                    <a:pt x="840128" y="1880999"/>
                    <a:pt x="837089" y="1877856"/>
                    <a:pt x="833861" y="1875093"/>
                  </a:cubicBezTo>
                  <a:cubicBezTo>
                    <a:pt x="827309" y="1869378"/>
                    <a:pt x="820567" y="1863949"/>
                    <a:pt x="814110" y="1858139"/>
                  </a:cubicBezTo>
                  <a:cubicBezTo>
                    <a:pt x="803950" y="1849186"/>
                    <a:pt x="793980" y="1839851"/>
                    <a:pt x="783820" y="1830897"/>
                  </a:cubicBezTo>
                  <a:cubicBezTo>
                    <a:pt x="774515" y="1822801"/>
                    <a:pt x="765010" y="1814895"/>
                    <a:pt x="755515" y="1806990"/>
                  </a:cubicBezTo>
                  <a:cubicBezTo>
                    <a:pt x="751717" y="1803846"/>
                    <a:pt x="747444" y="1801179"/>
                    <a:pt x="743835" y="1797846"/>
                  </a:cubicBezTo>
                  <a:cubicBezTo>
                    <a:pt x="736524" y="1791083"/>
                    <a:pt x="728453" y="1785368"/>
                    <a:pt x="721521" y="1778224"/>
                  </a:cubicBezTo>
                  <a:cubicBezTo>
                    <a:pt x="717818" y="1774414"/>
                    <a:pt x="713925" y="1770699"/>
                    <a:pt x="710032" y="1767080"/>
                  </a:cubicBezTo>
                  <a:cubicBezTo>
                    <a:pt x="704335" y="1761651"/>
                    <a:pt x="698353" y="1756698"/>
                    <a:pt x="692464" y="1751459"/>
                  </a:cubicBezTo>
                  <a:cubicBezTo>
                    <a:pt x="682968" y="1743172"/>
                    <a:pt x="673566" y="1734886"/>
                    <a:pt x="664070" y="1726503"/>
                  </a:cubicBezTo>
                  <a:cubicBezTo>
                    <a:pt x="661126" y="1723932"/>
                    <a:pt x="658277" y="1721265"/>
                    <a:pt x="655333" y="1718788"/>
                  </a:cubicBezTo>
                  <a:cubicBezTo>
                    <a:pt x="646597" y="1711454"/>
                    <a:pt x="637860" y="1704215"/>
                    <a:pt x="629218" y="1696881"/>
                  </a:cubicBezTo>
                  <a:cubicBezTo>
                    <a:pt x="626180" y="1694404"/>
                    <a:pt x="623520" y="1691451"/>
                    <a:pt x="620387" y="1689165"/>
                  </a:cubicBezTo>
                  <a:cubicBezTo>
                    <a:pt x="612695" y="1683355"/>
                    <a:pt x="604718" y="1677926"/>
                    <a:pt x="597025" y="1672116"/>
                  </a:cubicBezTo>
                  <a:cubicBezTo>
                    <a:pt x="587244" y="1664782"/>
                    <a:pt x="577463" y="1657257"/>
                    <a:pt x="567967" y="1649637"/>
                  </a:cubicBezTo>
                  <a:cubicBezTo>
                    <a:pt x="560465" y="1643636"/>
                    <a:pt x="553247" y="1637254"/>
                    <a:pt x="545841" y="1631063"/>
                  </a:cubicBezTo>
                  <a:cubicBezTo>
                    <a:pt x="543373" y="1628967"/>
                    <a:pt x="540617" y="1627062"/>
                    <a:pt x="538055" y="1625062"/>
                  </a:cubicBezTo>
                  <a:cubicBezTo>
                    <a:pt x="531217" y="1619442"/>
                    <a:pt x="524285" y="1613918"/>
                    <a:pt x="517448" y="1608298"/>
                  </a:cubicBezTo>
                  <a:cubicBezTo>
                    <a:pt x="511370" y="1603250"/>
                    <a:pt x="505103" y="1598202"/>
                    <a:pt x="499120" y="1592963"/>
                  </a:cubicBezTo>
                  <a:cubicBezTo>
                    <a:pt x="493232" y="1587915"/>
                    <a:pt x="487535" y="1582581"/>
                    <a:pt x="481742" y="1577342"/>
                  </a:cubicBezTo>
                  <a:cubicBezTo>
                    <a:pt x="474525" y="1570865"/>
                    <a:pt x="467497" y="1564293"/>
                    <a:pt x="460185" y="1557911"/>
                  </a:cubicBezTo>
                  <a:cubicBezTo>
                    <a:pt x="454677" y="1552958"/>
                    <a:pt x="449455" y="1547719"/>
                    <a:pt x="443852" y="1542957"/>
                  </a:cubicBezTo>
                  <a:cubicBezTo>
                    <a:pt x="433880" y="1534289"/>
                    <a:pt x="424099" y="1525431"/>
                    <a:pt x="414508" y="1516477"/>
                  </a:cubicBezTo>
                  <a:cubicBezTo>
                    <a:pt x="408715" y="1511143"/>
                    <a:pt x="403113" y="1505714"/>
                    <a:pt x="397320" y="1500380"/>
                  </a:cubicBezTo>
                  <a:cubicBezTo>
                    <a:pt x="390292" y="1493808"/>
                    <a:pt x="383075" y="1487331"/>
                    <a:pt x="376048" y="1480758"/>
                  </a:cubicBezTo>
                  <a:cubicBezTo>
                    <a:pt x="367122" y="1472472"/>
                    <a:pt x="358385" y="1463995"/>
                    <a:pt x="349458" y="1455708"/>
                  </a:cubicBezTo>
                  <a:cubicBezTo>
                    <a:pt x="345565" y="1452088"/>
                    <a:pt x="341386" y="1448850"/>
                    <a:pt x="337398" y="1445230"/>
                  </a:cubicBezTo>
                  <a:cubicBezTo>
                    <a:pt x="334170" y="1442373"/>
                    <a:pt x="331131" y="1439325"/>
                    <a:pt x="327902" y="1436372"/>
                  </a:cubicBezTo>
                  <a:cubicBezTo>
                    <a:pt x="325528" y="1434276"/>
                    <a:pt x="323724" y="1434276"/>
                    <a:pt x="322204" y="1436753"/>
                  </a:cubicBezTo>
                  <a:cubicBezTo>
                    <a:pt x="317360" y="1444849"/>
                    <a:pt x="309669" y="1450088"/>
                    <a:pt x="303591" y="1456946"/>
                  </a:cubicBezTo>
                  <a:cubicBezTo>
                    <a:pt x="296944" y="1464471"/>
                    <a:pt x="289251" y="1471043"/>
                    <a:pt x="282130" y="1478091"/>
                  </a:cubicBezTo>
                  <a:cubicBezTo>
                    <a:pt x="278807" y="1481425"/>
                    <a:pt x="275672" y="1485045"/>
                    <a:pt x="272159" y="1488283"/>
                  </a:cubicBezTo>
                  <a:cubicBezTo>
                    <a:pt x="259624" y="1499808"/>
                    <a:pt x="246993" y="1511334"/>
                    <a:pt x="234174" y="1522764"/>
                  </a:cubicBezTo>
                  <a:cubicBezTo>
                    <a:pt x="224393" y="1531432"/>
                    <a:pt x="214232" y="1539718"/>
                    <a:pt x="204546" y="1548481"/>
                  </a:cubicBezTo>
                  <a:cubicBezTo>
                    <a:pt x="195999" y="1556101"/>
                    <a:pt x="187832" y="1564007"/>
                    <a:pt x="179570" y="1571817"/>
                  </a:cubicBezTo>
                  <a:cubicBezTo>
                    <a:pt x="173967" y="1577056"/>
                    <a:pt x="168364" y="1582200"/>
                    <a:pt x="162951" y="1587629"/>
                  </a:cubicBezTo>
                  <a:cubicBezTo>
                    <a:pt x="153930" y="1596868"/>
                    <a:pt x="145668" y="1606870"/>
                    <a:pt x="138071" y="1617347"/>
                  </a:cubicBezTo>
                  <a:cubicBezTo>
                    <a:pt x="132182" y="1625348"/>
                    <a:pt x="127245" y="1633920"/>
                    <a:pt x="123731" y="1643160"/>
                  </a:cubicBezTo>
                  <a:cubicBezTo>
                    <a:pt x="121072" y="1650018"/>
                    <a:pt x="117748" y="1656685"/>
                    <a:pt x="116608" y="1664115"/>
                  </a:cubicBezTo>
                  <a:cubicBezTo>
                    <a:pt x="116608" y="1664591"/>
                    <a:pt x="115849" y="1664972"/>
                    <a:pt x="115469" y="1665448"/>
                  </a:cubicBezTo>
                  <a:lnTo>
                    <a:pt x="115374" y="1665067"/>
                  </a:lnTo>
                  <a:cubicBezTo>
                    <a:pt x="115374" y="1665067"/>
                    <a:pt x="115279" y="1665162"/>
                    <a:pt x="115279" y="1665258"/>
                  </a:cubicBezTo>
                  <a:cubicBezTo>
                    <a:pt x="115279" y="1665829"/>
                    <a:pt x="115374" y="1666401"/>
                    <a:pt x="115279" y="1666972"/>
                  </a:cubicBezTo>
                  <a:cubicBezTo>
                    <a:pt x="113570" y="1676307"/>
                    <a:pt x="109771" y="1684974"/>
                    <a:pt x="108536" y="1694404"/>
                  </a:cubicBezTo>
                  <a:cubicBezTo>
                    <a:pt x="107017" y="1705549"/>
                    <a:pt x="104263" y="1716502"/>
                    <a:pt x="101984" y="1727551"/>
                  </a:cubicBezTo>
                  <a:lnTo>
                    <a:pt x="102079" y="1727456"/>
                  </a:lnTo>
                  <a:cubicBezTo>
                    <a:pt x="102174" y="1727742"/>
                    <a:pt x="102268" y="1728123"/>
                    <a:pt x="102363" y="1728408"/>
                  </a:cubicBezTo>
                  <a:cubicBezTo>
                    <a:pt x="102363" y="1728599"/>
                    <a:pt x="102174" y="1728790"/>
                    <a:pt x="102174" y="1728980"/>
                  </a:cubicBezTo>
                  <a:lnTo>
                    <a:pt x="101984" y="1728885"/>
                  </a:lnTo>
                  <a:cubicBezTo>
                    <a:pt x="102363" y="1732314"/>
                    <a:pt x="99420" y="1737743"/>
                    <a:pt x="99515" y="1737838"/>
                  </a:cubicBezTo>
                  <a:cubicBezTo>
                    <a:pt x="100369" y="1740029"/>
                    <a:pt x="100655" y="1742029"/>
                    <a:pt x="99990" y="1744411"/>
                  </a:cubicBezTo>
                  <a:cubicBezTo>
                    <a:pt x="98945" y="1748316"/>
                    <a:pt x="98470" y="1752316"/>
                    <a:pt x="97996" y="1756317"/>
                  </a:cubicBezTo>
                  <a:cubicBezTo>
                    <a:pt x="97616" y="1760032"/>
                    <a:pt x="97331" y="1763746"/>
                    <a:pt x="97521" y="1767366"/>
                  </a:cubicBezTo>
                  <a:cubicBezTo>
                    <a:pt x="97711" y="1771080"/>
                    <a:pt x="95147" y="1774605"/>
                    <a:pt x="96856" y="1778320"/>
                  </a:cubicBezTo>
                  <a:cubicBezTo>
                    <a:pt x="94862" y="1782891"/>
                    <a:pt x="95717" y="1787940"/>
                    <a:pt x="95052" y="1792702"/>
                  </a:cubicBezTo>
                  <a:cubicBezTo>
                    <a:pt x="93818" y="1800513"/>
                    <a:pt x="93818" y="1808418"/>
                    <a:pt x="92583" y="1816229"/>
                  </a:cubicBezTo>
                  <a:cubicBezTo>
                    <a:pt x="91539" y="1822896"/>
                    <a:pt x="91919" y="1829850"/>
                    <a:pt x="91634" y="1836612"/>
                  </a:cubicBezTo>
                  <a:cubicBezTo>
                    <a:pt x="91539" y="1837851"/>
                    <a:pt x="91064" y="1838994"/>
                    <a:pt x="90589" y="1840137"/>
                  </a:cubicBezTo>
                  <a:cubicBezTo>
                    <a:pt x="90399" y="1840518"/>
                    <a:pt x="89735" y="1840803"/>
                    <a:pt x="89260" y="1841089"/>
                  </a:cubicBezTo>
                  <a:cubicBezTo>
                    <a:pt x="88690" y="1840041"/>
                    <a:pt x="89260" y="1834993"/>
                    <a:pt x="89640" y="1832517"/>
                  </a:cubicBezTo>
                  <a:cubicBezTo>
                    <a:pt x="85462" y="1834803"/>
                    <a:pt x="88785" y="1836993"/>
                    <a:pt x="88785" y="1838994"/>
                  </a:cubicBezTo>
                  <a:cubicBezTo>
                    <a:pt x="86126" y="1840899"/>
                    <a:pt x="87456" y="1843470"/>
                    <a:pt x="86791" y="1847090"/>
                  </a:cubicBezTo>
                  <a:cubicBezTo>
                    <a:pt x="88500" y="1844804"/>
                    <a:pt x="89450" y="1843566"/>
                    <a:pt x="90589" y="1842232"/>
                  </a:cubicBezTo>
                  <a:cubicBezTo>
                    <a:pt x="90304" y="1845757"/>
                    <a:pt x="90209" y="1848709"/>
                    <a:pt x="89925" y="1851567"/>
                  </a:cubicBezTo>
                  <a:cubicBezTo>
                    <a:pt x="89735" y="1855282"/>
                    <a:pt x="89450" y="1858901"/>
                    <a:pt x="89165" y="1862520"/>
                  </a:cubicBezTo>
                  <a:cubicBezTo>
                    <a:pt x="89070" y="1862711"/>
                    <a:pt x="89165" y="1863473"/>
                    <a:pt x="89165" y="1863759"/>
                  </a:cubicBezTo>
                  <a:cubicBezTo>
                    <a:pt x="88880" y="1867378"/>
                    <a:pt x="88690" y="1870998"/>
                    <a:pt x="88405" y="1874712"/>
                  </a:cubicBezTo>
                  <a:cubicBezTo>
                    <a:pt x="87931" y="1881094"/>
                    <a:pt x="87456" y="1887476"/>
                    <a:pt x="86981" y="1893858"/>
                  </a:cubicBezTo>
                  <a:cubicBezTo>
                    <a:pt x="86411" y="1901668"/>
                    <a:pt x="85842" y="1909574"/>
                    <a:pt x="85177" y="1917384"/>
                  </a:cubicBezTo>
                  <a:cubicBezTo>
                    <a:pt x="84702" y="1922814"/>
                    <a:pt x="83943" y="1928338"/>
                    <a:pt x="83183" y="1933767"/>
                  </a:cubicBezTo>
                  <a:cubicBezTo>
                    <a:pt x="82708" y="1937578"/>
                    <a:pt x="82233" y="1941292"/>
                    <a:pt x="81664" y="1945007"/>
                  </a:cubicBezTo>
                  <a:lnTo>
                    <a:pt x="81664" y="1946817"/>
                  </a:lnTo>
                  <a:cubicBezTo>
                    <a:pt x="80999" y="1953579"/>
                    <a:pt x="80429" y="1960247"/>
                    <a:pt x="79765" y="1966915"/>
                  </a:cubicBezTo>
                  <a:cubicBezTo>
                    <a:pt x="79575" y="1968153"/>
                    <a:pt x="78435" y="1969582"/>
                    <a:pt x="78815" y="1970343"/>
                  </a:cubicBezTo>
                  <a:cubicBezTo>
                    <a:pt x="80239" y="1973106"/>
                    <a:pt x="78721" y="1975678"/>
                    <a:pt x="78721" y="1978249"/>
                  </a:cubicBezTo>
                  <a:cubicBezTo>
                    <a:pt x="78721" y="1981011"/>
                    <a:pt x="77297" y="1983678"/>
                    <a:pt x="77487" y="1986631"/>
                  </a:cubicBezTo>
                  <a:cubicBezTo>
                    <a:pt x="77677" y="1989393"/>
                    <a:pt x="73024" y="1988822"/>
                    <a:pt x="73119" y="1991965"/>
                  </a:cubicBezTo>
                  <a:cubicBezTo>
                    <a:pt x="73214" y="1992156"/>
                    <a:pt x="73119" y="1992251"/>
                    <a:pt x="72929" y="1992441"/>
                  </a:cubicBezTo>
                  <a:cubicBezTo>
                    <a:pt x="74163" y="1991965"/>
                    <a:pt x="75303" y="1991394"/>
                    <a:pt x="76727" y="1990822"/>
                  </a:cubicBezTo>
                  <a:cubicBezTo>
                    <a:pt x="76822" y="1991679"/>
                    <a:pt x="77107" y="1992251"/>
                    <a:pt x="76917" y="1992822"/>
                  </a:cubicBezTo>
                  <a:cubicBezTo>
                    <a:pt x="75113" y="2000061"/>
                    <a:pt x="73878" y="2007491"/>
                    <a:pt x="73024" y="2014920"/>
                  </a:cubicBezTo>
                  <a:cubicBezTo>
                    <a:pt x="72929" y="2015968"/>
                    <a:pt x="72074" y="2016825"/>
                    <a:pt x="71600" y="2017873"/>
                  </a:cubicBezTo>
                  <a:cubicBezTo>
                    <a:pt x="71315" y="2025207"/>
                    <a:pt x="69320" y="2032256"/>
                    <a:pt x="67042" y="2039019"/>
                  </a:cubicBezTo>
                  <a:cubicBezTo>
                    <a:pt x="65333" y="2043781"/>
                    <a:pt x="62293" y="2047877"/>
                    <a:pt x="62484" y="2053401"/>
                  </a:cubicBezTo>
                  <a:cubicBezTo>
                    <a:pt x="62579" y="2055592"/>
                    <a:pt x="60775" y="2057878"/>
                    <a:pt x="60015" y="2060164"/>
                  </a:cubicBezTo>
                  <a:cubicBezTo>
                    <a:pt x="58306" y="2065403"/>
                    <a:pt x="56692" y="2070737"/>
                    <a:pt x="54982" y="2076071"/>
                  </a:cubicBezTo>
                  <a:cubicBezTo>
                    <a:pt x="52323" y="2084167"/>
                    <a:pt x="49662" y="2092359"/>
                    <a:pt x="47005" y="2100455"/>
                  </a:cubicBezTo>
                  <a:cubicBezTo>
                    <a:pt x="46910" y="2100741"/>
                    <a:pt x="46815" y="2100931"/>
                    <a:pt x="46720" y="2100931"/>
                  </a:cubicBezTo>
                  <a:cubicBezTo>
                    <a:pt x="45960" y="2100169"/>
                    <a:pt x="45201" y="2099312"/>
                    <a:pt x="44346" y="2098359"/>
                  </a:cubicBezTo>
                  <a:cubicBezTo>
                    <a:pt x="43397" y="2101217"/>
                    <a:pt x="42637" y="2103693"/>
                    <a:pt x="41782" y="2106075"/>
                  </a:cubicBezTo>
                  <a:cubicBezTo>
                    <a:pt x="41782" y="2106075"/>
                    <a:pt x="44251" y="2108646"/>
                    <a:pt x="41497" y="2109599"/>
                  </a:cubicBezTo>
                  <a:cubicBezTo>
                    <a:pt x="40833" y="2109790"/>
                    <a:pt x="40453" y="2111028"/>
                    <a:pt x="40073" y="2111885"/>
                  </a:cubicBezTo>
                  <a:cubicBezTo>
                    <a:pt x="38934" y="2114742"/>
                    <a:pt x="38079" y="2117695"/>
                    <a:pt x="36655" y="2120362"/>
                  </a:cubicBezTo>
                  <a:cubicBezTo>
                    <a:pt x="35041" y="2123220"/>
                    <a:pt x="31621" y="2124649"/>
                    <a:pt x="30672" y="2128078"/>
                  </a:cubicBezTo>
                  <a:cubicBezTo>
                    <a:pt x="30578" y="2128268"/>
                    <a:pt x="29912" y="2128459"/>
                    <a:pt x="29532" y="2128363"/>
                  </a:cubicBezTo>
                  <a:cubicBezTo>
                    <a:pt x="27348" y="2127982"/>
                    <a:pt x="26684" y="2129125"/>
                    <a:pt x="26114" y="2130935"/>
                  </a:cubicBezTo>
                  <a:cubicBezTo>
                    <a:pt x="25449" y="2133316"/>
                    <a:pt x="24405" y="2135602"/>
                    <a:pt x="21746" y="2136364"/>
                  </a:cubicBezTo>
                  <a:cubicBezTo>
                    <a:pt x="20417" y="2141413"/>
                    <a:pt x="15763" y="2141603"/>
                    <a:pt x="12155" y="2143127"/>
                  </a:cubicBezTo>
                  <a:cubicBezTo>
                    <a:pt x="11016" y="2143508"/>
                    <a:pt x="9401" y="2143032"/>
                    <a:pt x="8072" y="2142746"/>
                  </a:cubicBezTo>
                  <a:cubicBezTo>
                    <a:pt x="6743" y="2142555"/>
                    <a:pt x="5318" y="2141889"/>
                    <a:pt x="3988" y="2141889"/>
                  </a:cubicBezTo>
                  <a:cubicBezTo>
                    <a:pt x="1899" y="2141984"/>
                    <a:pt x="2849" y="2144175"/>
                    <a:pt x="2089" y="2145318"/>
                  </a:cubicBezTo>
                  <a:cubicBezTo>
                    <a:pt x="1994" y="2145508"/>
                    <a:pt x="1899" y="2145699"/>
                    <a:pt x="1804" y="2145794"/>
                  </a:cubicBezTo>
                  <a:cubicBezTo>
                    <a:pt x="1519" y="2146080"/>
                    <a:pt x="1139" y="2146366"/>
                    <a:pt x="855" y="2146366"/>
                  </a:cubicBezTo>
                  <a:cubicBezTo>
                    <a:pt x="475" y="2146270"/>
                    <a:pt x="0" y="2145889"/>
                    <a:pt x="0" y="2145604"/>
                  </a:cubicBezTo>
                  <a:cubicBezTo>
                    <a:pt x="570" y="2139317"/>
                    <a:pt x="190" y="2132840"/>
                    <a:pt x="2279" y="2126744"/>
                  </a:cubicBezTo>
                  <a:cubicBezTo>
                    <a:pt x="3418" y="2123220"/>
                    <a:pt x="4463" y="2119696"/>
                    <a:pt x="5507" y="2116171"/>
                  </a:cubicBezTo>
                  <a:cubicBezTo>
                    <a:pt x="5697" y="2115409"/>
                    <a:pt x="5412" y="2114552"/>
                    <a:pt x="5412" y="2113790"/>
                  </a:cubicBezTo>
                  <a:cubicBezTo>
                    <a:pt x="4273" y="2115600"/>
                    <a:pt x="3988" y="2117409"/>
                    <a:pt x="3133" y="2119029"/>
                  </a:cubicBezTo>
                  <a:cubicBezTo>
                    <a:pt x="2564" y="2120172"/>
                    <a:pt x="1234" y="2120934"/>
                    <a:pt x="285" y="2121886"/>
                  </a:cubicBezTo>
                  <a:cubicBezTo>
                    <a:pt x="285" y="2121886"/>
                    <a:pt x="285" y="2120838"/>
                    <a:pt x="380" y="2120267"/>
                  </a:cubicBezTo>
                  <a:cubicBezTo>
                    <a:pt x="474" y="2116171"/>
                    <a:pt x="1994" y="2112552"/>
                    <a:pt x="3323" y="2108837"/>
                  </a:cubicBezTo>
                  <a:cubicBezTo>
                    <a:pt x="6457" y="2099884"/>
                    <a:pt x="9686" y="2090930"/>
                    <a:pt x="10826" y="2081500"/>
                  </a:cubicBezTo>
                  <a:cubicBezTo>
                    <a:pt x="11016" y="2079881"/>
                    <a:pt x="12060" y="2078547"/>
                    <a:pt x="12725" y="2077119"/>
                  </a:cubicBezTo>
                  <a:lnTo>
                    <a:pt x="12820" y="2077024"/>
                  </a:lnTo>
                  <a:cubicBezTo>
                    <a:pt x="12820" y="2077024"/>
                    <a:pt x="12725" y="2077024"/>
                    <a:pt x="12725" y="2076928"/>
                  </a:cubicBezTo>
                  <a:cubicBezTo>
                    <a:pt x="12725" y="2076547"/>
                    <a:pt x="12725" y="2076261"/>
                    <a:pt x="12820" y="2075785"/>
                  </a:cubicBezTo>
                  <a:lnTo>
                    <a:pt x="12914" y="2075785"/>
                  </a:lnTo>
                  <a:cubicBezTo>
                    <a:pt x="13863" y="2069880"/>
                    <a:pt x="14624" y="2063974"/>
                    <a:pt x="15667" y="2058069"/>
                  </a:cubicBezTo>
                  <a:cubicBezTo>
                    <a:pt x="17376" y="2048544"/>
                    <a:pt x="19276" y="2039114"/>
                    <a:pt x="20986" y="2029589"/>
                  </a:cubicBezTo>
                  <a:cubicBezTo>
                    <a:pt x="21460" y="2026922"/>
                    <a:pt x="21555" y="2024255"/>
                    <a:pt x="21745" y="2021493"/>
                  </a:cubicBezTo>
                  <a:cubicBezTo>
                    <a:pt x="22030" y="2018635"/>
                    <a:pt x="22220" y="2015778"/>
                    <a:pt x="22315" y="2012920"/>
                  </a:cubicBezTo>
                  <a:cubicBezTo>
                    <a:pt x="22505" y="2010253"/>
                    <a:pt x="22790" y="2007586"/>
                    <a:pt x="22885" y="2004919"/>
                  </a:cubicBezTo>
                  <a:cubicBezTo>
                    <a:pt x="22885" y="2002347"/>
                    <a:pt x="23454" y="1999966"/>
                    <a:pt x="23454" y="1997299"/>
                  </a:cubicBezTo>
                  <a:cubicBezTo>
                    <a:pt x="23644" y="1986917"/>
                    <a:pt x="24689" y="1976535"/>
                    <a:pt x="25448" y="1966248"/>
                  </a:cubicBezTo>
                  <a:cubicBezTo>
                    <a:pt x="26208" y="1955484"/>
                    <a:pt x="27253" y="1944721"/>
                    <a:pt x="27917" y="1933958"/>
                  </a:cubicBezTo>
                  <a:cubicBezTo>
                    <a:pt x="28392" y="1926243"/>
                    <a:pt x="28107" y="1918432"/>
                    <a:pt x="29057" y="1910717"/>
                  </a:cubicBezTo>
                  <a:cubicBezTo>
                    <a:pt x="30576" y="1897477"/>
                    <a:pt x="30956" y="1884142"/>
                    <a:pt x="32000" y="1870903"/>
                  </a:cubicBezTo>
                  <a:cubicBezTo>
                    <a:pt x="32475" y="1864616"/>
                    <a:pt x="32570" y="1858234"/>
                    <a:pt x="33140" y="1851948"/>
                  </a:cubicBezTo>
                  <a:cubicBezTo>
                    <a:pt x="33994" y="1842899"/>
                    <a:pt x="35134" y="1833755"/>
                    <a:pt x="35988" y="1824611"/>
                  </a:cubicBezTo>
                  <a:cubicBezTo>
                    <a:pt x="36368" y="1821182"/>
                    <a:pt x="36368" y="1817658"/>
                    <a:pt x="36748" y="1814133"/>
                  </a:cubicBezTo>
                  <a:cubicBezTo>
                    <a:pt x="37507" y="1806990"/>
                    <a:pt x="38457" y="1799846"/>
                    <a:pt x="39217" y="1792797"/>
                  </a:cubicBezTo>
                  <a:cubicBezTo>
                    <a:pt x="39976" y="1785463"/>
                    <a:pt x="40641" y="1778034"/>
                    <a:pt x="41496" y="1770795"/>
                  </a:cubicBezTo>
                  <a:cubicBezTo>
                    <a:pt x="42255" y="1765080"/>
                    <a:pt x="43395" y="1759460"/>
                    <a:pt x="44249" y="1753840"/>
                  </a:cubicBezTo>
                  <a:cubicBezTo>
                    <a:pt x="44629" y="1751554"/>
                    <a:pt x="44629" y="1749268"/>
                    <a:pt x="45294" y="1747078"/>
                  </a:cubicBezTo>
                  <a:cubicBezTo>
                    <a:pt x="47383" y="1740410"/>
                    <a:pt x="47383" y="1733361"/>
                    <a:pt x="49092" y="1726694"/>
                  </a:cubicBezTo>
                  <a:cubicBezTo>
                    <a:pt x="50232" y="1722312"/>
                    <a:pt x="50896" y="1717931"/>
                    <a:pt x="52035" y="1713645"/>
                  </a:cubicBezTo>
                  <a:cubicBezTo>
                    <a:pt x="54124" y="1706311"/>
                    <a:pt x="56690" y="1699167"/>
                    <a:pt x="58683" y="1691832"/>
                  </a:cubicBezTo>
                  <a:cubicBezTo>
                    <a:pt x="61816" y="1679640"/>
                    <a:pt x="66565" y="1668115"/>
                    <a:pt x="71977" y="1656780"/>
                  </a:cubicBezTo>
                  <a:cubicBezTo>
                    <a:pt x="77391" y="1645636"/>
                    <a:pt x="83468" y="1634873"/>
                    <a:pt x="90685" y="1624776"/>
                  </a:cubicBezTo>
                  <a:cubicBezTo>
                    <a:pt x="95434" y="1618014"/>
                    <a:pt x="100276" y="1611441"/>
                    <a:pt x="105595" y="1605155"/>
                  </a:cubicBezTo>
                  <a:cubicBezTo>
                    <a:pt x="108728" y="1601440"/>
                    <a:pt x="112717" y="1598107"/>
                    <a:pt x="114996" y="1593915"/>
                  </a:cubicBezTo>
                  <a:cubicBezTo>
                    <a:pt x="117465" y="1589534"/>
                    <a:pt x="121074" y="1586486"/>
                    <a:pt x="124207" y="1582866"/>
                  </a:cubicBezTo>
                  <a:cubicBezTo>
                    <a:pt x="128195" y="1578390"/>
                    <a:pt x="131710" y="1573532"/>
                    <a:pt x="136267" y="1569532"/>
                  </a:cubicBezTo>
                  <a:cubicBezTo>
                    <a:pt x="136552" y="1569341"/>
                    <a:pt x="137787" y="1568103"/>
                    <a:pt x="138167" y="1567626"/>
                  </a:cubicBezTo>
                  <a:cubicBezTo>
                    <a:pt x="140255" y="1565150"/>
                    <a:pt x="143200" y="1561721"/>
                    <a:pt x="143200" y="1561721"/>
                  </a:cubicBezTo>
                  <a:cubicBezTo>
                    <a:pt x="144814" y="1559625"/>
                    <a:pt x="146428" y="1557435"/>
                    <a:pt x="148044" y="1555244"/>
                  </a:cubicBezTo>
                  <a:cubicBezTo>
                    <a:pt x="148233" y="1554958"/>
                    <a:pt x="153552" y="1549720"/>
                    <a:pt x="156021" y="1547338"/>
                  </a:cubicBezTo>
                  <a:cubicBezTo>
                    <a:pt x="156305" y="1547243"/>
                    <a:pt x="156685" y="1547243"/>
                    <a:pt x="156970" y="1547148"/>
                  </a:cubicBezTo>
                  <a:cubicBezTo>
                    <a:pt x="157160" y="1547148"/>
                    <a:pt x="157350" y="1547243"/>
                    <a:pt x="157540" y="1547243"/>
                  </a:cubicBezTo>
                  <a:cubicBezTo>
                    <a:pt x="157350" y="1547148"/>
                    <a:pt x="157065" y="1546862"/>
                    <a:pt x="156875" y="1546957"/>
                  </a:cubicBezTo>
                  <a:cubicBezTo>
                    <a:pt x="156590" y="1546957"/>
                    <a:pt x="156400" y="1547148"/>
                    <a:pt x="156021" y="1547338"/>
                  </a:cubicBezTo>
                  <a:cubicBezTo>
                    <a:pt x="156780" y="1546576"/>
                    <a:pt x="157445" y="1545624"/>
                    <a:pt x="158299" y="1545433"/>
                  </a:cubicBezTo>
                  <a:cubicBezTo>
                    <a:pt x="160673" y="1545052"/>
                    <a:pt x="161908" y="1544576"/>
                    <a:pt x="160768" y="1541814"/>
                  </a:cubicBezTo>
                  <a:cubicBezTo>
                    <a:pt x="160104" y="1540195"/>
                    <a:pt x="161433" y="1540861"/>
                    <a:pt x="162382" y="1540861"/>
                  </a:cubicBezTo>
                  <a:cubicBezTo>
                    <a:pt x="163997" y="1540766"/>
                    <a:pt x="165611" y="1540004"/>
                    <a:pt x="167225" y="1539623"/>
                  </a:cubicBezTo>
                  <a:lnTo>
                    <a:pt x="166940" y="1539337"/>
                  </a:lnTo>
                  <a:cubicBezTo>
                    <a:pt x="166940" y="1539337"/>
                    <a:pt x="165801" y="1537528"/>
                    <a:pt x="165991" y="1536575"/>
                  </a:cubicBezTo>
                  <a:cubicBezTo>
                    <a:pt x="166276" y="1534765"/>
                    <a:pt x="167890" y="1536099"/>
                    <a:pt x="168839" y="1535813"/>
                  </a:cubicBezTo>
                  <a:cubicBezTo>
                    <a:pt x="169789" y="1535432"/>
                    <a:pt x="170264" y="1533813"/>
                    <a:pt x="169409" y="1533622"/>
                  </a:cubicBezTo>
                  <a:cubicBezTo>
                    <a:pt x="169789" y="1533051"/>
                    <a:pt x="170074" y="1532098"/>
                    <a:pt x="170643" y="1531908"/>
                  </a:cubicBezTo>
                  <a:cubicBezTo>
                    <a:pt x="171878" y="1531336"/>
                    <a:pt x="173302" y="1531050"/>
                    <a:pt x="174631" y="1530860"/>
                  </a:cubicBezTo>
                  <a:cubicBezTo>
                    <a:pt x="177955" y="1530384"/>
                    <a:pt x="178145" y="1530003"/>
                    <a:pt x="176530" y="1526478"/>
                  </a:cubicBezTo>
                  <a:lnTo>
                    <a:pt x="176720" y="1526669"/>
                  </a:lnTo>
                  <a:cubicBezTo>
                    <a:pt x="177670" y="1526097"/>
                    <a:pt x="183463" y="1519240"/>
                    <a:pt x="184602" y="1517715"/>
                  </a:cubicBezTo>
                  <a:cubicBezTo>
                    <a:pt x="184887" y="1518668"/>
                    <a:pt x="184982" y="1518954"/>
                    <a:pt x="185077" y="1519335"/>
                  </a:cubicBezTo>
                  <a:cubicBezTo>
                    <a:pt x="185172" y="1520001"/>
                    <a:pt x="185172" y="1520668"/>
                    <a:pt x="185172" y="1521430"/>
                  </a:cubicBezTo>
                  <a:cubicBezTo>
                    <a:pt x="185647" y="1520859"/>
                    <a:pt x="186407" y="1520382"/>
                    <a:pt x="186407" y="1519811"/>
                  </a:cubicBezTo>
                  <a:cubicBezTo>
                    <a:pt x="186596" y="1518858"/>
                    <a:pt x="186312" y="1517811"/>
                    <a:pt x="186312" y="1516763"/>
                  </a:cubicBezTo>
                  <a:cubicBezTo>
                    <a:pt x="186312" y="1516572"/>
                    <a:pt x="186691" y="1516382"/>
                    <a:pt x="186881" y="1516096"/>
                  </a:cubicBezTo>
                  <a:cubicBezTo>
                    <a:pt x="187356" y="1517049"/>
                    <a:pt x="187736" y="1517906"/>
                    <a:pt x="188401" y="1519335"/>
                  </a:cubicBezTo>
                  <a:cubicBezTo>
                    <a:pt x="189730" y="1517715"/>
                    <a:pt x="190774" y="1516477"/>
                    <a:pt x="191819" y="1515144"/>
                  </a:cubicBezTo>
                  <a:cubicBezTo>
                    <a:pt x="194193" y="1515715"/>
                    <a:pt x="193908" y="1513429"/>
                    <a:pt x="194762" y="1512286"/>
                  </a:cubicBezTo>
                  <a:cubicBezTo>
                    <a:pt x="198181" y="1511429"/>
                    <a:pt x="199701" y="1508476"/>
                    <a:pt x="201885" y="1506095"/>
                  </a:cubicBezTo>
                  <a:cubicBezTo>
                    <a:pt x="200176" y="1505619"/>
                    <a:pt x="198846" y="1505238"/>
                    <a:pt x="197612" y="1504857"/>
                  </a:cubicBezTo>
                  <a:cubicBezTo>
                    <a:pt x="198941" y="1504190"/>
                    <a:pt x="200176" y="1503714"/>
                    <a:pt x="201505" y="1503142"/>
                  </a:cubicBezTo>
                  <a:cubicBezTo>
                    <a:pt x="202265" y="1504666"/>
                    <a:pt x="203689" y="1504476"/>
                    <a:pt x="204828" y="1503714"/>
                  </a:cubicBezTo>
                  <a:cubicBezTo>
                    <a:pt x="205968" y="1503047"/>
                    <a:pt x="206917" y="1502190"/>
                    <a:pt x="207962" y="1501332"/>
                  </a:cubicBezTo>
                  <a:lnTo>
                    <a:pt x="208152" y="1501237"/>
                  </a:lnTo>
                  <a:cubicBezTo>
                    <a:pt x="209862" y="1499618"/>
                    <a:pt x="211666" y="1497903"/>
                    <a:pt x="213375" y="1496379"/>
                  </a:cubicBezTo>
                  <a:cubicBezTo>
                    <a:pt x="214230" y="1495713"/>
                    <a:pt x="214800" y="1495427"/>
                    <a:pt x="214135" y="1493998"/>
                  </a:cubicBezTo>
                  <a:cubicBezTo>
                    <a:pt x="212805" y="1491236"/>
                    <a:pt x="212995" y="1491141"/>
                    <a:pt x="216415" y="1489236"/>
                  </a:cubicBezTo>
                  <a:cubicBezTo>
                    <a:pt x="215844" y="1490188"/>
                    <a:pt x="215180" y="1491141"/>
                    <a:pt x="213851" y="1492950"/>
                  </a:cubicBezTo>
                  <a:cubicBezTo>
                    <a:pt x="215845" y="1492188"/>
                    <a:pt x="217079" y="1491807"/>
                    <a:pt x="218124" y="1491236"/>
                  </a:cubicBezTo>
                  <a:cubicBezTo>
                    <a:pt x="218504" y="1491045"/>
                    <a:pt x="218409" y="1490188"/>
                    <a:pt x="218599" y="1489617"/>
                  </a:cubicBezTo>
                  <a:cubicBezTo>
                    <a:pt x="217839" y="1489521"/>
                    <a:pt x="217174" y="1489426"/>
                    <a:pt x="216510" y="1489236"/>
                  </a:cubicBezTo>
                  <a:lnTo>
                    <a:pt x="216510" y="1489140"/>
                  </a:lnTo>
                  <a:cubicBezTo>
                    <a:pt x="217744" y="1488569"/>
                    <a:pt x="218978" y="1487807"/>
                    <a:pt x="220308" y="1487140"/>
                  </a:cubicBezTo>
                  <a:lnTo>
                    <a:pt x="220403" y="1487045"/>
                  </a:lnTo>
                  <a:cubicBezTo>
                    <a:pt x="220118" y="1488664"/>
                    <a:pt x="220783" y="1489521"/>
                    <a:pt x="222207" y="1488474"/>
                  </a:cubicBezTo>
                  <a:cubicBezTo>
                    <a:pt x="223536" y="1487616"/>
                    <a:pt x="224296" y="1486283"/>
                    <a:pt x="225435" y="1485140"/>
                  </a:cubicBezTo>
                  <a:lnTo>
                    <a:pt x="225530" y="1485045"/>
                  </a:lnTo>
                  <a:cubicBezTo>
                    <a:pt x="229423" y="1481520"/>
                    <a:pt x="233317" y="1478187"/>
                    <a:pt x="237210" y="1474662"/>
                  </a:cubicBezTo>
                  <a:cubicBezTo>
                    <a:pt x="237590" y="1474377"/>
                    <a:pt x="237305" y="1473520"/>
                    <a:pt x="237305" y="1472948"/>
                  </a:cubicBezTo>
                  <a:cubicBezTo>
                    <a:pt x="238350" y="1472376"/>
                    <a:pt x="235311" y="1470662"/>
                    <a:pt x="237305" y="1469043"/>
                  </a:cubicBezTo>
                  <a:cubicBezTo>
                    <a:pt x="238540" y="1467900"/>
                    <a:pt x="239394" y="1466280"/>
                    <a:pt x="240534" y="1465042"/>
                  </a:cubicBezTo>
                  <a:cubicBezTo>
                    <a:pt x="241009" y="1464566"/>
                    <a:pt x="242433" y="1464280"/>
                    <a:pt x="242433" y="1464280"/>
                  </a:cubicBezTo>
                  <a:cubicBezTo>
                    <a:pt x="242528" y="1465518"/>
                    <a:pt x="242623" y="1466757"/>
                    <a:pt x="242718" y="1468376"/>
                  </a:cubicBezTo>
                  <a:cubicBezTo>
                    <a:pt x="245566" y="1466376"/>
                    <a:pt x="246326" y="1462947"/>
                    <a:pt x="249555" y="1462566"/>
                  </a:cubicBezTo>
                  <a:lnTo>
                    <a:pt x="249460" y="1461232"/>
                  </a:lnTo>
                  <a:cubicBezTo>
                    <a:pt x="246137" y="1461137"/>
                    <a:pt x="248511" y="1458851"/>
                    <a:pt x="248796" y="1458756"/>
                  </a:cubicBezTo>
                  <a:cubicBezTo>
                    <a:pt x="251359" y="1457994"/>
                    <a:pt x="250980" y="1454755"/>
                    <a:pt x="253258" y="1453803"/>
                  </a:cubicBezTo>
                  <a:cubicBezTo>
                    <a:pt x="255632" y="1452850"/>
                    <a:pt x="258007" y="1451707"/>
                    <a:pt x="257721" y="1448469"/>
                  </a:cubicBezTo>
                  <a:cubicBezTo>
                    <a:pt x="257721" y="1448374"/>
                    <a:pt x="258101" y="1448183"/>
                    <a:pt x="258196" y="1448183"/>
                  </a:cubicBezTo>
                  <a:cubicBezTo>
                    <a:pt x="260760" y="1448374"/>
                    <a:pt x="260855" y="1446278"/>
                    <a:pt x="261804" y="1444754"/>
                  </a:cubicBezTo>
                  <a:cubicBezTo>
                    <a:pt x="262279" y="1443897"/>
                    <a:pt x="263608" y="1443516"/>
                    <a:pt x="264653" y="1442944"/>
                  </a:cubicBezTo>
                  <a:cubicBezTo>
                    <a:pt x="265318" y="1442087"/>
                    <a:pt x="265887" y="1441134"/>
                    <a:pt x="266647" y="1440372"/>
                  </a:cubicBezTo>
                  <a:cubicBezTo>
                    <a:pt x="267406" y="1439611"/>
                    <a:pt x="268356" y="1439039"/>
                    <a:pt x="269211" y="1438372"/>
                  </a:cubicBezTo>
                  <a:cubicBezTo>
                    <a:pt x="269211" y="1438277"/>
                    <a:pt x="269305" y="1438182"/>
                    <a:pt x="269305" y="1438086"/>
                  </a:cubicBezTo>
                  <a:cubicBezTo>
                    <a:pt x="269305" y="1438277"/>
                    <a:pt x="269305" y="1438372"/>
                    <a:pt x="269400" y="1438563"/>
                  </a:cubicBezTo>
                  <a:cubicBezTo>
                    <a:pt x="270064" y="1438086"/>
                    <a:pt x="271204" y="1437515"/>
                    <a:pt x="271204" y="1437134"/>
                  </a:cubicBezTo>
                  <a:cubicBezTo>
                    <a:pt x="270729" y="1433324"/>
                    <a:pt x="272913" y="1431609"/>
                    <a:pt x="275761" y="1429895"/>
                  </a:cubicBezTo>
                  <a:cubicBezTo>
                    <a:pt x="277660" y="1428847"/>
                    <a:pt x="278705" y="1426466"/>
                    <a:pt x="280510" y="1425323"/>
                  </a:cubicBezTo>
                  <a:cubicBezTo>
                    <a:pt x="283264" y="1423608"/>
                    <a:pt x="282978" y="1420179"/>
                    <a:pt x="285353" y="1418084"/>
                  </a:cubicBezTo>
                  <a:cubicBezTo>
                    <a:pt x="287726" y="1416084"/>
                    <a:pt x="289341" y="1413036"/>
                    <a:pt x="291146" y="1410274"/>
                  </a:cubicBezTo>
                  <a:cubicBezTo>
                    <a:pt x="292000" y="1409130"/>
                    <a:pt x="292570" y="1407797"/>
                    <a:pt x="293330" y="1406368"/>
                  </a:cubicBezTo>
                  <a:cubicBezTo>
                    <a:pt x="289532" y="1403320"/>
                    <a:pt x="285827" y="1400367"/>
                    <a:pt x="282219" y="1397320"/>
                  </a:cubicBezTo>
                  <a:cubicBezTo>
                    <a:pt x="274147" y="1390271"/>
                    <a:pt x="266170" y="1383127"/>
                    <a:pt x="258098" y="1376174"/>
                  </a:cubicBezTo>
                  <a:cubicBezTo>
                    <a:pt x="249077" y="1368268"/>
                    <a:pt x="240055" y="1360458"/>
                    <a:pt x="231034" y="1352647"/>
                  </a:cubicBezTo>
                  <a:cubicBezTo>
                    <a:pt x="218784" y="1341884"/>
                    <a:pt x="206438" y="1331216"/>
                    <a:pt x="194378" y="1320357"/>
                  </a:cubicBezTo>
                  <a:cubicBezTo>
                    <a:pt x="187161" y="1313880"/>
                    <a:pt x="180323" y="1307022"/>
                    <a:pt x="173391" y="1300260"/>
                  </a:cubicBezTo>
                  <a:cubicBezTo>
                    <a:pt x="172062" y="1299021"/>
                    <a:pt x="171302" y="1297021"/>
                    <a:pt x="169878" y="1296069"/>
                  </a:cubicBezTo>
                  <a:cubicBezTo>
                    <a:pt x="163135" y="1292068"/>
                    <a:pt x="159337" y="1285115"/>
                    <a:pt x="153259" y="1280448"/>
                  </a:cubicBezTo>
                  <a:cubicBezTo>
                    <a:pt x="151645" y="1279209"/>
                    <a:pt x="150316" y="1277686"/>
                    <a:pt x="148891" y="1276161"/>
                  </a:cubicBezTo>
                  <a:cubicBezTo>
                    <a:pt x="143098" y="1270256"/>
                    <a:pt x="137306" y="1264350"/>
                    <a:pt x="131513" y="1258540"/>
                  </a:cubicBezTo>
                  <a:cubicBezTo>
                    <a:pt x="127620" y="1254540"/>
                    <a:pt x="123536" y="1250825"/>
                    <a:pt x="119737" y="1246729"/>
                  </a:cubicBezTo>
                  <a:cubicBezTo>
                    <a:pt x="114988" y="1241586"/>
                    <a:pt x="110241" y="1236442"/>
                    <a:pt x="105777" y="1230918"/>
                  </a:cubicBezTo>
                  <a:cubicBezTo>
                    <a:pt x="102833" y="1227298"/>
                    <a:pt x="99699" y="1223393"/>
                    <a:pt x="97990" y="1219107"/>
                  </a:cubicBezTo>
                  <a:cubicBezTo>
                    <a:pt x="96376" y="1214820"/>
                    <a:pt x="97705" y="1210153"/>
                    <a:pt x="103308" y="1209772"/>
                  </a:cubicBezTo>
                  <a:cubicBezTo>
                    <a:pt x="108437" y="1209391"/>
                    <a:pt x="112425" y="1211391"/>
                    <a:pt x="116318" y="1214344"/>
                  </a:cubicBezTo>
                  <a:cubicBezTo>
                    <a:pt x="120116" y="1217107"/>
                    <a:pt x="123820" y="1219869"/>
                    <a:pt x="127713" y="1222440"/>
                  </a:cubicBezTo>
                  <a:cubicBezTo>
                    <a:pt x="132937" y="1226060"/>
                    <a:pt x="138349" y="1229584"/>
                    <a:pt x="143477" y="1233299"/>
                  </a:cubicBezTo>
                  <a:cubicBezTo>
                    <a:pt x="151834" y="1239204"/>
                    <a:pt x="159906" y="1245491"/>
                    <a:pt x="168263" y="1251396"/>
                  </a:cubicBezTo>
                  <a:cubicBezTo>
                    <a:pt x="175575" y="1256730"/>
                    <a:pt x="183078" y="1261779"/>
                    <a:pt x="190484" y="1267017"/>
                  </a:cubicBezTo>
                  <a:cubicBezTo>
                    <a:pt x="200645" y="1274257"/>
                    <a:pt x="211186" y="1281019"/>
                    <a:pt x="220872" y="1288830"/>
                  </a:cubicBezTo>
                  <a:cubicBezTo>
                    <a:pt x="229134" y="1295592"/>
                    <a:pt x="237965" y="1301593"/>
                    <a:pt x="246512" y="1307784"/>
                  </a:cubicBezTo>
                  <a:cubicBezTo>
                    <a:pt x="253634" y="1312928"/>
                    <a:pt x="260757" y="1318262"/>
                    <a:pt x="268448" y="1322739"/>
                  </a:cubicBezTo>
                  <a:cubicBezTo>
                    <a:pt x="279559" y="1329311"/>
                    <a:pt x="289909" y="1337121"/>
                    <a:pt x="300546" y="1344456"/>
                  </a:cubicBezTo>
                  <a:cubicBezTo>
                    <a:pt x="304534" y="1347313"/>
                    <a:pt x="308523" y="1350171"/>
                    <a:pt x="312606" y="1353028"/>
                  </a:cubicBezTo>
                  <a:cubicBezTo>
                    <a:pt x="315170" y="1354838"/>
                    <a:pt x="315740" y="1354552"/>
                    <a:pt x="316214" y="1351504"/>
                  </a:cubicBezTo>
                  <a:cubicBezTo>
                    <a:pt x="316499" y="1350075"/>
                    <a:pt x="316689" y="1348742"/>
                    <a:pt x="317069" y="1347408"/>
                  </a:cubicBezTo>
                  <a:cubicBezTo>
                    <a:pt x="318113" y="1344075"/>
                    <a:pt x="317639" y="1340360"/>
                    <a:pt x="318683" y="1337217"/>
                  </a:cubicBezTo>
                  <a:cubicBezTo>
                    <a:pt x="321437" y="1328930"/>
                    <a:pt x="321057" y="1320262"/>
                    <a:pt x="321722" y="1311785"/>
                  </a:cubicBezTo>
                  <a:cubicBezTo>
                    <a:pt x="322481" y="1303593"/>
                    <a:pt x="321152" y="1295307"/>
                    <a:pt x="320772" y="1287115"/>
                  </a:cubicBezTo>
                  <a:lnTo>
                    <a:pt x="320772" y="1285782"/>
                  </a:lnTo>
                  <a:cubicBezTo>
                    <a:pt x="320487" y="1282448"/>
                    <a:pt x="320962" y="1278733"/>
                    <a:pt x="319633" y="1275876"/>
                  </a:cubicBezTo>
                  <a:cubicBezTo>
                    <a:pt x="316689" y="1269018"/>
                    <a:pt x="316214" y="1261588"/>
                    <a:pt x="314314" y="1254635"/>
                  </a:cubicBezTo>
                  <a:cubicBezTo>
                    <a:pt x="312700" y="1248920"/>
                    <a:pt x="311181" y="1243300"/>
                    <a:pt x="308901" y="1237966"/>
                  </a:cubicBezTo>
                  <a:cubicBezTo>
                    <a:pt x="306432" y="1232156"/>
                    <a:pt x="305768" y="1225679"/>
                    <a:pt x="302063" y="1220345"/>
                  </a:cubicBezTo>
                  <a:cubicBezTo>
                    <a:pt x="301779" y="1219869"/>
                    <a:pt x="301589" y="1219297"/>
                    <a:pt x="301494" y="1218630"/>
                  </a:cubicBezTo>
                  <a:cubicBezTo>
                    <a:pt x="300639" y="1214630"/>
                    <a:pt x="298265" y="1208724"/>
                    <a:pt x="295701" y="1204915"/>
                  </a:cubicBezTo>
                  <a:cubicBezTo>
                    <a:pt x="295606" y="1204724"/>
                    <a:pt x="295606" y="1204629"/>
                    <a:pt x="295606" y="1204438"/>
                  </a:cubicBezTo>
                  <a:cubicBezTo>
                    <a:pt x="296745" y="1201581"/>
                    <a:pt x="292662" y="1201581"/>
                    <a:pt x="292662" y="1198914"/>
                  </a:cubicBezTo>
                  <a:cubicBezTo>
                    <a:pt x="292757" y="1196628"/>
                    <a:pt x="291428" y="1194056"/>
                    <a:pt x="290003" y="1192246"/>
                  </a:cubicBezTo>
                  <a:cubicBezTo>
                    <a:pt x="288389" y="1190151"/>
                    <a:pt x="288674" y="1187579"/>
                    <a:pt x="287155" y="1185388"/>
                  </a:cubicBezTo>
                  <a:cubicBezTo>
                    <a:pt x="284021" y="1181007"/>
                    <a:pt x="281172" y="1176244"/>
                    <a:pt x="278988" y="1171291"/>
                  </a:cubicBezTo>
                  <a:cubicBezTo>
                    <a:pt x="276424" y="1165386"/>
                    <a:pt x="273859" y="1159671"/>
                    <a:pt x="270251" y="1154432"/>
                  </a:cubicBezTo>
                  <a:cubicBezTo>
                    <a:pt x="268637" y="1152146"/>
                    <a:pt x="267308" y="1149765"/>
                    <a:pt x="266643" y="1146812"/>
                  </a:cubicBezTo>
                  <a:cubicBezTo>
                    <a:pt x="265788" y="1143002"/>
                    <a:pt x="263225" y="1139573"/>
                    <a:pt x="261040" y="1136144"/>
                  </a:cubicBezTo>
                  <a:cubicBezTo>
                    <a:pt x="259521" y="1133763"/>
                    <a:pt x="257337" y="1132048"/>
                    <a:pt x="256672" y="1128905"/>
                  </a:cubicBezTo>
                  <a:cubicBezTo>
                    <a:pt x="256102" y="1126428"/>
                    <a:pt x="254298" y="1124238"/>
                    <a:pt x="253254" y="1121856"/>
                  </a:cubicBezTo>
                  <a:cubicBezTo>
                    <a:pt x="250786" y="1116522"/>
                    <a:pt x="245751" y="1112903"/>
                    <a:pt x="243567" y="1107283"/>
                  </a:cubicBezTo>
                  <a:cubicBezTo>
                    <a:pt x="242428" y="1104330"/>
                    <a:pt x="240529" y="1101568"/>
                    <a:pt x="239010" y="1098711"/>
                  </a:cubicBezTo>
                  <a:cubicBezTo>
                    <a:pt x="239010" y="1098711"/>
                    <a:pt x="237206" y="1097282"/>
                    <a:pt x="236351" y="1096329"/>
                  </a:cubicBezTo>
                  <a:cubicBezTo>
                    <a:pt x="233407" y="1093186"/>
                    <a:pt x="231602" y="1089281"/>
                    <a:pt x="229893" y="1085471"/>
                  </a:cubicBezTo>
                  <a:cubicBezTo>
                    <a:pt x="228469" y="1082137"/>
                    <a:pt x="227045" y="1078994"/>
                    <a:pt x="224860" y="1076136"/>
                  </a:cubicBezTo>
                  <a:cubicBezTo>
                    <a:pt x="224670" y="1075755"/>
                    <a:pt x="223625" y="1074422"/>
                    <a:pt x="223246" y="1073946"/>
                  </a:cubicBezTo>
                  <a:cubicBezTo>
                    <a:pt x="221821" y="1072326"/>
                    <a:pt x="220492" y="1070707"/>
                    <a:pt x="221062" y="1068135"/>
                  </a:cubicBezTo>
                  <a:cubicBezTo>
                    <a:pt x="221157" y="1067850"/>
                    <a:pt x="220397" y="1067469"/>
                    <a:pt x="219922" y="1067088"/>
                  </a:cubicBezTo>
                  <a:cubicBezTo>
                    <a:pt x="217548" y="1063468"/>
                    <a:pt x="217264" y="1058515"/>
                    <a:pt x="212894" y="1056229"/>
                  </a:cubicBezTo>
                  <a:cubicBezTo>
                    <a:pt x="212514" y="1056134"/>
                    <a:pt x="212419" y="1055562"/>
                    <a:pt x="212230" y="1055181"/>
                  </a:cubicBezTo>
                  <a:cubicBezTo>
                    <a:pt x="211375" y="1053276"/>
                    <a:pt x="212705" y="1049752"/>
                    <a:pt x="208527" y="1050133"/>
                  </a:cubicBezTo>
                  <a:cubicBezTo>
                    <a:pt x="208337" y="1050133"/>
                    <a:pt x="207957" y="1049085"/>
                    <a:pt x="207957" y="1048609"/>
                  </a:cubicBezTo>
                  <a:cubicBezTo>
                    <a:pt x="208242" y="1045180"/>
                    <a:pt x="204729" y="1043085"/>
                    <a:pt x="204919" y="1039751"/>
                  </a:cubicBezTo>
                  <a:cubicBezTo>
                    <a:pt x="201026" y="1035465"/>
                    <a:pt x="198651" y="1030416"/>
                    <a:pt x="196847" y="1025082"/>
                  </a:cubicBezTo>
                  <a:cubicBezTo>
                    <a:pt x="195992" y="1022796"/>
                    <a:pt x="195327" y="1024416"/>
                    <a:pt x="194379" y="1024987"/>
                  </a:cubicBezTo>
                  <a:cubicBezTo>
                    <a:pt x="193904" y="1025178"/>
                    <a:pt x="193144" y="1024892"/>
                    <a:pt x="192575" y="1024892"/>
                  </a:cubicBezTo>
                  <a:lnTo>
                    <a:pt x="192670" y="1023844"/>
                  </a:lnTo>
                  <a:cubicBezTo>
                    <a:pt x="192955" y="1023654"/>
                    <a:pt x="193239" y="1023463"/>
                    <a:pt x="193524" y="1023273"/>
                  </a:cubicBezTo>
                  <a:cubicBezTo>
                    <a:pt x="193239" y="1022987"/>
                    <a:pt x="192575" y="1021939"/>
                    <a:pt x="192480" y="1021749"/>
                  </a:cubicBezTo>
                  <a:cubicBezTo>
                    <a:pt x="191435" y="1019939"/>
                    <a:pt x="190391" y="1018224"/>
                    <a:pt x="189251" y="1016415"/>
                  </a:cubicBezTo>
                  <a:cubicBezTo>
                    <a:pt x="189631" y="1015748"/>
                    <a:pt x="189916" y="1015176"/>
                    <a:pt x="190201" y="1014510"/>
                  </a:cubicBezTo>
                  <a:cubicBezTo>
                    <a:pt x="190201" y="1014414"/>
                    <a:pt x="189916" y="1014224"/>
                    <a:pt x="189726" y="1014129"/>
                  </a:cubicBezTo>
                  <a:cubicBezTo>
                    <a:pt x="189441" y="1014700"/>
                    <a:pt x="189156" y="1015367"/>
                    <a:pt x="188777" y="1015938"/>
                  </a:cubicBezTo>
                  <a:cubicBezTo>
                    <a:pt x="188017" y="1014033"/>
                    <a:pt x="187162" y="1012033"/>
                    <a:pt x="186308" y="1010033"/>
                  </a:cubicBezTo>
                  <a:lnTo>
                    <a:pt x="186403" y="1009938"/>
                  </a:lnTo>
                  <a:cubicBezTo>
                    <a:pt x="183649" y="1005842"/>
                    <a:pt x="180895" y="1001746"/>
                    <a:pt x="178236" y="997555"/>
                  </a:cubicBezTo>
                  <a:cubicBezTo>
                    <a:pt x="177951" y="997079"/>
                    <a:pt x="178521" y="995841"/>
                    <a:pt x="178995" y="995364"/>
                  </a:cubicBezTo>
                  <a:cubicBezTo>
                    <a:pt x="179280" y="995174"/>
                    <a:pt x="180515" y="995460"/>
                    <a:pt x="180990" y="995936"/>
                  </a:cubicBezTo>
                  <a:cubicBezTo>
                    <a:pt x="181559" y="996603"/>
                    <a:pt x="181844" y="997650"/>
                    <a:pt x="182319" y="998603"/>
                  </a:cubicBezTo>
                  <a:cubicBezTo>
                    <a:pt x="182604" y="998412"/>
                    <a:pt x="182984" y="998317"/>
                    <a:pt x="183268" y="998127"/>
                  </a:cubicBezTo>
                  <a:cubicBezTo>
                    <a:pt x="181939" y="995460"/>
                    <a:pt x="180420" y="992793"/>
                    <a:pt x="179090" y="990030"/>
                  </a:cubicBezTo>
                  <a:lnTo>
                    <a:pt x="179090" y="989840"/>
                  </a:lnTo>
                  <a:cubicBezTo>
                    <a:pt x="176623" y="986792"/>
                    <a:pt x="173012" y="984411"/>
                    <a:pt x="172823" y="979839"/>
                  </a:cubicBezTo>
                  <a:cubicBezTo>
                    <a:pt x="172728" y="979458"/>
                    <a:pt x="171968" y="979077"/>
                    <a:pt x="171588" y="978600"/>
                  </a:cubicBezTo>
                  <a:cubicBezTo>
                    <a:pt x="168929" y="975171"/>
                    <a:pt x="165795" y="971933"/>
                    <a:pt x="163896" y="968218"/>
                  </a:cubicBezTo>
                  <a:cubicBezTo>
                    <a:pt x="161902" y="964313"/>
                    <a:pt x="159718" y="960598"/>
                    <a:pt x="158103" y="956598"/>
                  </a:cubicBezTo>
                  <a:cubicBezTo>
                    <a:pt x="156963" y="953931"/>
                    <a:pt x="156014" y="951168"/>
                    <a:pt x="154400" y="948787"/>
                  </a:cubicBezTo>
                  <a:cubicBezTo>
                    <a:pt x="151171" y="943929"/>
                    <a:pt x="147562" y="939357"/>
                    <a:pt x="145093" y="933928"/>
                  </a:cubicBezTo>
                  <a:cubicBezTo>
                    <a:pt x="143384" y="930309"/>
                    <a:pt x="139205" y="927927"/>
                    <a:pt x="139585" y="923165"/>
                  </a:cubicBezTo>
                  <a:cubicBezTo>
                    <a:pt x="139680" y="922403"/>
                    <a:pt x="138636" y="921355"/>
                    <a:pt x="137876" y="920784"/>
                  </a:cubicBezTo>
                  <a:cubicBezTo>
                    <a:pt x="134268" y="917926"/>
                    <a:pt x="134837" y="912306"/>
                    <a:pt x="130754" y="909830"/>
                  </a:cubicBezTo>
                  <a:cubicBezTo>
                    <a:pt x="130374" y="909639"/>
                    <a:pt x="130374" y="908687"/>
                    <a:pt x="130469" y="908115"/>
                  </a:cubicBezTo>
                  <a:cubicBezTo>
                    <a:pt x="130754" y="906210"/>
                    <a:pt x="129614" y="905258"/>
                    <a:pt x="128380" y="904020"/>
                  </a:cubicBezTo>
                  <a:cubicBezTo>
                    <a:pt x="125056" y="900686"/>
                    <a:pt x="122207" y="896971"/>
                    <a:pt x="121732" y="892018"/>
                  </a:cubicBezTo>
                  <a:cubicBezTo>
                    <a:pt x="121542" y="889923"/>
                    <a:pt x="118314" y="884017"/>
                    <a:pt x="116793" y="882588"/>
                  </a:cubicBezTo>
                  <a:cubicBezTo>
                    <a:pt x="115939" y="881731"/>
                    <a:pt x="114799" y="881064"/>
                    <a:pt x="114135" y="880017"/>
                  </a:cubicBezTo>
                  <a:cubicBezTo>
                    <a:pt x="111666" y="875540"/>
                    <a:pt x="109386" y="870968"/>
                    <a:pt x="107107" y="866491"/>
                  </a:cubicBezTo>
                  <a:cubicBezTo>
                    <a:pt x="106822" y="866015"/>
                    <a:pt x="106822" y="865253"/>
                    <a:pt x="107012" y="864777"/>
                  </a:cubicBezTo>
                  <a:cubicBezTo>
                    <a:pt x="108152" y="862300"/>
                    <a:pt x="106727" y="860967"/>
                    <a:pt x="105113" y="859538"/>
                  </a:cubicBezTo>
                  <a:cubicBezTo>
                    <a:pt x="101600" y="856396"/>
                    <a:pt x="99700" y="852300"/>
                    <a:pt x="98276" y="847918"/>
                  </a:cubicBezTo>
                  <a:cubicBezTo>
                    <a:pt x="96851" y="843727"/>
                    <a:pt x="94761" y="839632"/>
                    <a:pt x="93908" y="835250"/>
                  </a:cubicBezTo>
                  <a:cubicBezTo>
                    <a:pt x="92958" y="830678"/>
                    <a:pt x="88590" y="827440"/>
                    <a:pt x="89540" y="822296"/>
                  </a:cubicBezTo>
                  <a:cubicBezTo>
                    <a:pt x="89540" y="821820"/>
                    <a:pt x="88875" y="821248"/>
                    <a:pt x="88590" y="820677"/>
                  </a:cubicBezTo>
                  <a:cubicBezTo>
                    <a:pt x="86976" y="817915"/>
                    <a:pt x="85172" y="815152"/>
                    <a:pt x="84982" y="811723"/>
                  </a:cubicBezTo>
                  <a:cubicBezTo>
                    <a:pt x="84982" y="811247"/>
                    <a:pt x="84033" y="810866"/>
                    <a:pt x="83463" y="810580"/>
                  </a:cubicBezTo>
                  <a:lnTo>
                    <a:pt x="83463" y="810390"/>
                  </a:lnTo>
                  <a:cubicBezTo>
                    <a:pt x="83463" y="810390"/>
                    <a:pt x="83368" y="810390"/>
                    <a:pt x="83368" y="810295"/>
                  </a:cubicBezTo>
                  <a:cubicBezTo>
                    <a:pt x="83273" y="808580"/>
                    <a:pt x="83178" y="806770"/>
                    <a:pt x="82893" y="805056"/>
                  </a:cubicBezTo>
                  <a:cubicBezTo>
                    <a:pt x="82893" y="804770"/>
                    <a:pt x="81944" y="804580"/>
                    <a:pt x="81469" y="804389"/>
                  </a:cubicBezTo>
                  <a:cubicBezTo>
                    <a:pt x="81469" y="804770"/>
                    <a:pt x="81469" y="805246"/>
                    <a:pt x="81659" y="805627"/>
                  </a:cubicBezTo>
                  <a:cubicBezTo>
                    <a:pt x="82323" y="807151"/>
                    <a:pt x="81184" y="809342"/>
                    <a:pt x="83368" y="810295"/>
                  </a:cubicBezTo>
                  <a:lnTo>
                    <a:pt x="83368" y="810485"/>
                  </a:lnTo>
                  <a:cubicBezTo>
                    <a:pt x="83368" y="810485"/>
                    <a:pt x="83463" y="810485"/>
                    <a:pt x="83463" y="810579"/>
                  </a:cubicBezTo>
                  <a:cubicBezTo>
                    <a:pt x="83463" y="813246"/>
                    <a:pt x="82703" y="816199"/>
                    <a:pt x="85647" y="818104"/>
                  </a:cubicBezTo>
                  <a:cubicBezTo>
                    <a:pt x="85172" y="821152"/>
                    <a:pt x="89065" y="823724"/>
                    <a:pt x="87071" y="826772"/>
                  </a:cubicBezTo>
                  <a:cubicBezTo>
                    <a:pt x="86122" y="828296"/>
                    <a:pt x="85838" y="828772"/>
                    <a:pt x="87451" y="829820"/>
                  </a:cubicBezTo>
                  <a:cubicBezTo>
                    <a:pt x="88211" y="830296"/>
                    <a:pt x="89160" y="831534"/>
                    <a:pt x="89065" y="832296"/>
                  </a:cubicBezTo>
                  <a:cubicBezTo>
                    <a:pt x="88211" y="837726"/>
                    <a:pt x="94004" y="841155"/>
                    <a:pt x="93053" y="846584"/>
                  </a:cubicBezTo>
                  <a:cubicBezTo>
                    <a:pt x="93053" y="847060"/>
                    <a:pt x="93623" y="847917"/>
                    <a:pt x="94098" y="848108"/>
                  </a:cubicBezTo>
                  <a:cubicBezTo>
                    <a:pt x="96187" y="848965"/>
                    <a:pt x="95617" y="850584"/>
                    <a:pt x="95522" y="852204"/>
                  </a:cubicBezTo>
                  <a:cubicBezTo>
                    <a:pt x="95522" y="853348"/>
                    <a:pt x="95427" y="854491"/>
                    <a:pt x="94193" y="854394"/>
                  </a:cubicBezTo>
                  <a:cubicBezTo>
                    <a:pt x="93433" y="854299"/>
                    <a:pt x="92009" y="852966"/>
                    <a:pt x="92199" y="852680"/>
                  </a:cubicBezTo>
                  <a:cubicBezTo>
                    <a:pt x="92958" y="850680"/>
                    <a:pt x="91914" y="849632"/>
                    <a:pt x="90584" y="848489"/>
                  </a:cubicBezTo>
                  <a:cubicBezTo>
                    <a:pt x="89635" y="847632"/>
                    <a:pt x="88970" y="846870"/>
                    <a:pt x="89350" y="845346"/>
                  </a:cubicBezTo>
                  <a:cubicBezTo>
                    <a:pt x="89635" y="844393"/>
                    <a:pt x="89540" y="842869"/>
                    <a:pt x="88970" y="842393"/>
                  </a:cubicBezTo>
                  <a:cubicBezTo>
                    <a:pt x="84887" y="838869"/>
                    <a:pt x="87926" y="832392"/>
                    <a:pt x="83272" y="829153"/>
                  </a:cubicBezTo>
                  <a:cubicBezTo>
                    <a:pt x="83177" y="829058"/>
                    <a:pt x="83177" y="828772"/>
                    <a:pt x="83177" y="828582"/>
                  </a:cubicBezTo>
                  <a:cubicBezTo>
                    <a:pt x="82607" y="824295"/>
                    <a:pt x="83082" y="820104"/>
                    <a:pt x="80044" y="816199"/>
                  </a:cubicBezTo>
                  <a:cubicBezTo>
                    <a:pt x="78430" y="814104"/>
                    <a:pt x="78904" y="810484"/>
                    <a:pt x="78335" y="807627"/>
                  </a:cubicBezTo>
                  <a:cubicBezTo>
                    <a:pt x="78398" y="807564"/>
                    <a:pt x="78461" y="807500"/>
                    <a:pt x="78524" y="807436"/>
                  </a:cubicBezTo>
                  <a:cubicBezTo>
                    <a:pt x="78145" y="806865"/>
                    <a:pt x="77385" y="806198"/>
                    <a:pt x="77385" y="805626"/>
                  </a:cubicBezTo>
                  <a:cubicBezTo>
                    <a:pt x="77480" y="802769"/>
                    <a:pt x="78050" y="799911"/>
                    <a:pt x="77955" y="797149"/>
                  </a:cubicBezTo>
                  <a:cubicBezTo>
                    <a:pt x="77860" y="794006"/>
                    <a:pt x="77100" y="790863"/>
                    <a:pt x="76815" y="787815"/>
                  </a:cubicBezTo>
                  <a:cubicBezTo>
                    <a:pt x="76625" y="784767"/>
                    <a:pt x="74631" y="781814"/>
                    <a:pt x="76056" y="778575"/>
                  </a:cubicBezTo>
                  <a:cubicBezTo>
                    <a:pt x="76246" y="778290"/>
                    <a:pt x="75771" y="777242"/>
                    <a:pt x="75391" y="777051"/>
                  </a:cubicBezTo>
                  <a:cubicBezTo>
                    <a:pt x="72922" y="775527"/>
                    <a:pt x="73397" y="773051"/>
                    <a:pt x="73587" y="770860"/>
                  </a:cubicBezTo>
                  <a:cubicBezTo>
                    <a:pt x="73682" y="768193"/>
                    <a:pt x="74631" y="765621"/>
                    <a:pt x="74441" y="762954"/>
                  </a:cubicBezTo>
                  <a:cubicBezTo>
                    <a:pt x="74252" y="760383"/>
                    <a:pt x="72637" y="757906"/>
                    <a:pt x="72542" y="755430"/>
                  </a:cubicBezTo>
                  <a:cubicBezTo>
                    <a:pt x="72353" y="752572"/>
                    <a:pt x="73207" y="749715"/>
                    <a:pt x="73587" y="746857"/>
                  </a:cubicBezTo>
                  <a:cubicBezTo>
                    <a:pt x="73587" y="746476"/>
                    <a:pt x="73682" y="746000"/>
                    <a:pt x="73492" y="745714"/>
                  </a:cubicBezTo>
                  <a:cubicBezTo>
                    <a:pt x="72542" y="743619"/>
                    <a:pt x="73017" y="741809"/>
                    <a:pt x="73492" y="739713"/>
                  </a:cubicBezTo>
                  <a:cubicBezTo>
                    <a:pt x="74252" y="736761"/>
                    <a:pt x="75391" y="733427"/>
                    <a:pt x="74726" y="730665"/>
                  </a:cubicBezTo>
                  <a:cubicBezTo>
                    <a:pt x="74157" y="727998"/>
                    <a:pt x="74631" y="725807"/>
                    <a:pt x="75201" y="723521"/>
                  </a:cubicBezTo>
                  <a:cubicBezTo>
                    <a:pt x="76056" y="719997"/>
                    <a:pt x="76720" y="716568"/>
                    <a:pt x="78240" y="713139"/>
                  </a:cubicBezTo>
                  <a:cubicBezTo>
                    <a:pt x="79949" y="709138"/>
                    <a:pt x="79094" y="704185"/>
                    <a:pt x="81943" y="700280"/>
                  </a:cubicBezTo>
                  <a:cubicBezTo>
                    <a:pt x="81468" y="696184"/>
                    <a:pt x="83937" y="692850"/>
                    <a:pt x="84791" y="689136"/>
                  </a:cubicBezTo>
                  <a:cubicBezTo>
                    <a:pt x="85646" y="685802"/>
                    <a:pt x="88969" y="683135"/>
                    <a:pt x="87450" y="679325"/>
                  </a:cubicBezTo>
                  <a:cubicBezTo>
                    <a:pt x="91153" y="675420"/>
                    <a:pt x="91438" y="669895"/>
                    <a:pt x="94098" y="665514"/>
                  </a:cubicBezTo>
                  <a:cubicBezTo>
                    <a:pt x="94761" y="664466"/>
                    <a:pt x="96282" y="663799"/>
                    <a:pt x="96472" y="662751"/>
                  </a:cubicBezTo>
                  <a:cubicBezTo>
                    <a:pt x="97991" y="655227"/>
                    <a:pt x="102170" y="648940"/>
                    <a:pt x="105588" y="642273"/>
                  </a:cubicBezTo>
                  <a:cubicBezTo>
                    <a:pt x="107487" y="638558"/>
                    <a:pt x="110146" y="634843"/>
                    <a:pt x="111286" y="631128"/>
                  </a:cubicBezTo>
                  <a:cubicBezTo>
                    <a:pt x="113185" y="625032"/>
                    <a:pt x="117174" y="620270"/>
                    <a:pt x="119643" y="614650"/>
                  </a:cubicBezTo>
                  <a:cubicBezTo>
                    <a:pt x="123821" y="605125"/>
                    <a:pt x="130279" y="596934"/>
                    <a:pt x="135217" y="587790"/>
                  </a:cubicBezTo>
                  <a:cubicBezTo>
                    <a:pt x="139585" y="579503"/>
                    <a:pt x="145188" y="571883"/>
                    <a:pt x="150507" y="564168"/>
                  </a:cubicBezTo>
                  <a:cubicBezTo>
                    <a:pt x="155730" y="556643"/>
                    <a:pt x="161427" y="549404"/>
                    <a:pt x="166176" y="541498"/>
                  </a:cubicBezTo>
                  <a:cubicBezTo>
                    <a:pt x="170830" y="533783"/>
                    <a:pt x="176717" y="526830"/>
                    <a:pt x="181750" y="519305"/>
                  </a:cubicBezTo>
                  <a:cubicBezTo>
                    <a:pt x="186499" y="512161"/>
                    <a:pt x="192481" y="505875"/>
                    <a:pt x="197419" y="498826"/>
                  </a:cubicBezTo>
                  <a:cubicBezTo>
                    <a:pt x="201692" y="492730"/>
                    <a:pt x="205205" y="486063"/>
                    <a:pt x="210904" y="481110"/>
                  </a:cubicBezTo>
                  <a:cubicBezTo>
                    <a:pt x="213372" y="478919"/>
                    <a:pt x="214797" y="475776"/>
                    <a:pt x="216697" y="473013"/>
                  </a:cubicBezTo>
                  <a:cubicBezTo>
                    <a:pt x="218596" y="470442"/>
                    <a:pt x="220115" y="467298"/>
                    <a:pt x="222680" y="465489"/>
                  </a:cubicBezTo>
                  <a:cubicBezTo>
                    <a:pt x="225338" y="463488"/>
                    <a:pt x="227048" y="461012"/>
                    <a:pt x="229043" y="458535"/>
                  </a:cubicBezTo>
                  <a:cubicBezTo>
                    <a:pt x="230657" y="456535"/>
                    <a:pt x="232081" y="454344"/>
                    <a:pt x="233696" y="452439"/>
                  </a:cubicBezTo>
                  <a:cubicBezTo>
                    <a:pt x="235880" y="449772"/>
                    <a:pt x="238445" y="447486"/>
                    <a:pt x="240629" y="444915"/>
                  </a:cubicBezTo>
                  <a:cubicBezTo>
                    <a:pt x="241578" y="443772"/>
                    <a:pt x="243382" y="441390"/>
                    <a:pt x="243382" y="441390"/>
                  </a:cubicBezTo>
                  <a:cubicBezTo>
                    <a:pt x="245281" y="438914"/>
                    <a:pt x="247086" y="435866"/>
                    <a:pt x="249270" y="434056"/>
                  </a:cubicBezTo>
                  <a:cubicBezTo>
                    <a:pt x="252119" y="431865"/>
                    <a:pt x="253543" y="428436"/>
                    <a:pt x="256868" y="426817"/>
                  </a:cubicBezTo>
                  <a:cubicBezTo>
                    <a:pt x="257247" y="426627"/>
                    <a:pt x="257152" y="425484"/>
                    <a:pt x="257342" y="424722"/>
                  </a:cubicBezTo>
                  <a:cubicBezTo>
                    <a:pt x="257342" y="424722"/>
                    <a:pt x="260666" y="420625"/>
                    <a:pt x="262281" y="418435"/>
                  </a:cubicBezTo>
                  <a:cubicBezTo>
                    <a:pt x="263230" y="417102"/>
                    <a:pt x="263800" y="415578"/>
                    <a:pt x="264655" y="414244"/>
                  </a:cubicBezTo>
                  <a:cubicBezTo>
                    <a:pt x="265035" y="413577"/>
                    <a:pt x="265699" y="412625"/>
                    <a:pt x="265984" y="412625"/>
                  </a:cubicBezTo>
                  <a:cubicBezTo>
                    <a:pt x="268168" y="413292"/>
                    <a:pt x="268263" y="411768"/>
                    <a:pt x="268833" y="410529"/>
                  </a:cubicBezTo>
                  <a:cubicBezTo>
                    <a:pt x="269402" y="409482"/>
                    <a:pt x="272726" y="410053"/>
                    <a:pt x="270447" y="407482"/>
                  </a:cubicBezTo>
                  <a:cubicBezTo>
                    <a:pt x="270353" y="407292"/>
                    <a:pt x="270637" y="406435"/>
                    <a:pt x="270732" y="406435"/>
                  </a:cubicBezTo>
                  <a:cubicBezTo>
                    <a:pt x="274245" y="406625"/>
                    <a:pt x="274625" y="403482"/>
                    <a:pt x="276145" y="401482"/>
                  </a:cubicBezTo>
                  <a:cubicBezTo>
                    <a:pt x="277379" y="399862"/>
                    <a:pt x="278994" y="398624"/>
                    <a:pt x="280418" y="397291"/>
                  </a:cubicBezTo>
                  <a:cubicBezTo>
                    <a:pt x="283931" y="399862"/>
                    <a:pt x="282507" y="396338"/>
                    <a:pt x="283077" y="395195"/>
                  </a:cubicBezTo>
                  <a:cubicBezTo>
                    <a:pt x="283646" y="394147"/>
                    <a:pt x="284216" y="393195"/>
                    <a:pt x="284881" y="392242"/>
                  </a:cubicBezTo>
                  <a:cubicBezTo>
                    <a:pt x="285735" y="391004"/>
                    <a:pt x="286780" y="389861"/>
                    <a:pt x="287634" y="388718"/>
                  </a:cubicBezTo>
                  <a:cubicBezTo>
                    <a:pt x="288014" y="388147"/>
                    <a:pt x="288489" y="386813"/>
                    <a:pt x="288584" y="386813"/>
                  </a:cubicBezTo>
                  <a:cubicBezTo>
                    <a:pt x="291717" y="387766"/>
                    <a:pt x="293807" y="381479"/>
                    <a:pt x="294187" y="380527"/>
                  </a:cubicBezTo>
                  <a:cubicBezTo>
                    <a:pt x="294662" y="379479"/>
                    <a:pt x="298555" y="381479"/>
                    <a:pt x="296561" y="378050"/>
                  </a:cubicBezTo>
                  <a:cubicBezTo>
                    <a:pt x="298175" y="377383"/>
                    <a:pt x="299884" y="376907"/>
                    <a:pt x="301310" y="376050"/>
                  </a:cubicBezTo>
                  <a:cubicBezTo>
                    <a:pt x="302259" y="375478"/>
                    <a:pt x="303114" y="374431"/>
                    <a:pt x="303589" y="373383"/>
                  </a:cubicBezTo>
                  <a:cubicBezTo>
                    <a:pt x="305299" y="369573"/>
                    <a:pt x="307293" y="366239"/>
                    <a:pt x="311471" y="364525"/>
                  </a:cubicBezTo>
                  <a:cubicBezTo>
                    <a:pt x="312421" y="364144"/>
                    <a:pt x="313086" y="362810"/>
                    <a:pt x="313845" y="361953"/>
                  </a:cubicBezTo>
                  <a:lnTo>
                    <a:pt x="313655" y="361858"/>
                  </a:lnTo>
                  <a:cubicBezTo>
                    <a:pt x="316029" y="358238"/>
                    <a:pt x="320398" y="356428"/>
                    <a:pt x="322297" y="352428"/>
                  </a:cubicBezTo>
                  <a:cubicBezTo>
                    <a:pt x="329230" y="349570"/>
                    <a:pt x="333028" y="342712"/>
                    <a:pt x="339201" y="338998"/>
                  </a:cubicBezTo>
                  <a:cubicBezTo>
                    <a:pt x="342334" y="333187"/>
                    <a:pt x="348697" y="331187"/>
                    <a:pt x="353256" y="327091"/>
                  </a:cubicBezTo>
                  <a:cubicBezTo>
                    <a:pt x="355629" y="324901"/>
                    <a:pt x="358574" y="323377"/>
                    <a:pt x="360948" y="321185"/>
                  </a:cubicBezTo>
                  <a:cubicBezTo>
                    <a:pt x="363512" y="318899"/>
                    <a:pt x="366646" y="317661"/>
                    <a:pt x="369115" y="315565"/>
                  </a:cubicBezTo>
                  <a:cubicBezTo>
                    <a:pt x="373673" y="311850"/>
                    <a:pt x="378896" y="309183"/>
                    <a:pt x="383265" y="305278"/>
                  </a:cubicBezTo>
                  <a:cubicBezTo>
                    <a:pt x="385069" y="303754"/>
                    <a:pt x="387063" y="302421"/>
                    <a:pt x="388963" y="300897"/>
                  </a:cubicBezTo>
                  <a:lnTo>
                    <a:pt x="388963" y="300991"/>
                  </a:lnTo>
                  <a:cubicBezTo>
                    <a:pt x="392761" y="298610"/>
                    <a:pt x="396465" y="295847"/>
                    <a:pt x="400453" y="293753"/>
                  </a:cubicBezTo>
                  <a:cubicBezTo>
                    <a:pt x="404726" y="291466"/>
                    <a:pt x="408050" y="287275"/>
                    <a:pt x="413273" y="286800"/>
                  </a:cubicBezTo>
                  <a:cubicBezTo>
                    <a:pt x="414127" y="285847"/>
                    <a:pt x="414887" y="284895"/>
                    <a:pt x="415931" y="284323"/>
                  </a:cubicBezTo>
                  <a:cubicBezTo>
                    <a:pt x="421440" y="280704"/>
                    <a:pt x="426947" y="276989"/>
                    <a:pt x="432930" y="274036"/>
                  </a:cubicBezTo>
                  <a:cubicBezTo>
                    <a:pt x="441477" y="269750"/>
                    <a:pt x="449549" y="264511"/>
                    <a:pt x="457906" y="259844"/>
                  </a:cubicBezTo>
                  <a:cubicBezTo>
                    <a:pt x="461799" y="257653"/>
                    <a:pt x="465788" y="255747"/>
                    <a:pt x="469776" y="253653"/>
                  </a:cubicBezTo>
                  <a:cubicBezTo>
                    <a:pt x="476138" y="250414"/>
                    <a:pt x="482500" y="247176"/>
                    <a:pt x="488768" y="243747"/>
                  </a:cubicBezTo>
                  <a:cubicBezTo>
                    <a:pt x="494181" y="240889"/>
                    <a:pt x="499879" y="238698"/>
                    <a:pt x="504817" y="235079"/>
                  </a:cubicBezTo>
                  <a:cubicBezTo>
                    <a:pt x="506052" y="234222"/>
                    <a:pt x="507855" y="234222"/>
                    <a:pt x="509376" y="233745"/>
                  </a:cubicBezTo>
                  <a:lnTo>
                    <a:pt x="511940" y="233745"/>
                  </a:lnTo>
                  <a:cubicBezTo>
                    <a:pt x="513649" y="232412"/>
                    <a:pt x="515358" y="230793"/>
                    <a:pt x="517258" y="229745"/>
                  </a:cubicBezTo>
                  <a:cubicBezTo>
                    <a:pt x="520107" y="228316"/>
                    <a:pt x="523241" y="227364"/>
                    <a:pt x="526185" y="226125"/>
                  </a:cubicBezTo>
                  <a:cubicBezTo>
                    <a:pt x="527799" y="225363"/>
                    <a:pt x="529318" y="224316"/>
                    <a:pt x="531027" y="223554"/>
                  </a:cubicBezTo>
                  <a:cubicBezTo>
                    <a:pt x="533591" y="222316"/>
                    <a:pt x="536156" y="221172"/>
                    <a:pt x="538814" y="220029"/>
                  </a:cubicBezTo>
                  <a:cubicBezTo>
                    <a:pt x="541283" y="218982"/>
                    <a:pt x="543943" y="218124"/>
                    <a:pt x="546412" y="216886"/>
                  </a:cubicBezTo>
                  <a:cubicBezTo>
                    <a:pt x="550970" y="214505"/>
                    <a:pt x="556098" y="213076"/>
                    <a:pt x="560561" y="210409"/>
                  </a:cubicBezTo>
                  <a:cubicBezTo>
                    <a:pt x="562935" y="208980"/>
                    <a:pt x="565880" y="208028"/>
                    <a:pt x="568633" y="207742"/>
                  </a:cubicBezTo>
                  <a:cubicBezTo>
                    <a:pt x="571577" y="207456"/>
                    <a:pt x="573286" y="205170"/>
                    <a:pt x="575851" y="204599"/>
                  </a:cubicBezTo>
                  <a:cubicBezTo>
                    <a:pt x="583638" y="202789"/>
                    <a:pt x="591045" y="200313"/>
                    <a:pt x="598357" y="196979"/>
                  </a:cubicBezTo>
                  <a:cubicBezTo>
                    <a:pt x="604909" y="194026"/>
                    <a:pt x="612032" y="192312"/>
                    <a:pt x="618868" y="189835"/>
                  </a:cubicBezTo>
                  <a:cubicBezTo>
                    <a:pt x="621622" y="188883"/>
                    <a:pt x="624377" y="188025"/>
                    <a:pt x="627415" y="187930"/>
                  </a:cubicBezTo>
                  <a:cubicBezTo>
                    <a:pt x="630264" y="187835"/>
                    <a:pt x="633113" y="185930"/>
                    <a:pt x="635867" y="184787"/>
                  </a:cubicBezTo>
                  <a:cubicBezTo>
                    <a:pt x="637766" y="184025"/>
                    <a:pt x="639475" y="182691"/>
                    <a:pt x="641280" y="182500"/>
                  </a:cubicBezTo>
                  <a:cubicBezTo>
                    <a:pt x="644794" y="182214"/>
                    <a:pt x="647928" y="180595"/>
                    <a:pt x="651156" y="179928"/>
                  </a:cubicBezTo>
                  <a:cubicBezTo>
                    <a:pt x="654670" y="179166"/>
                    <a:pt x="658374" y="178499"/>
                    <a:pt x="661507" y="177071"/>
                  </a:cubicBezTo>
                  <a:cubicBezTo>
                    <a:pt x="663596" y="176023"/>
                    <a:pt x="666920" y="178308"/>
                    <a:pt x="668060" y="174784"/>
                  </a:cubicBezTo>
                  <a:cubicBezTo>
                    <a:pt x="668250" y="175070"/>
                    <a:pt x="668630" y="175260"/>
                    <a:pt x="668820" y="175641"/>
                  </a:cubicBezTo>
                  <a:cubicBezTo>
                    <a:pt x="669484" y="176594"/>
                    <a:pt x="670054" y="177165"/>
                    <a:pt x="671003" y="175736"/>
                  </a:cubicBezTo>
                  <a:cubicBezTo>
                    <a:pt x="671478" y="175070"/>
                    <a:pt x="672523" y="174212"/>
                    <a:pt x="673377" y="174308"/>
                  </a:cubicBezTo>
                  <a:cubicBezTo>
                    <a:pt x="678030" y="174403"/>
                    <a:pt x="681829" y="171260"/>
                    <a:pt x="686292" y="170879"/>
                  </a:cubicBezTo>
                  <a:cubicBezTo>
                    <a:pt x="688286" y="170783"/>
                    <a:pt x="690185" y="170212"/>
                    <a:pt x="692180" y="169831"/>
                  </a:cubicBezTo>
                  <a:lnTo>
                    <a:pt x="692655" y="169926"/>
                  </a:lnTo>
                  <a:cubicBezTo>
                    <a:pt x="695693" y="170307"/>
                    <a:pt x="698448" y="171831"/>
                    <a:pt x="701581" y="170974"/>
                  </a:cubicBezTo>
                  <a:cubicBezTo>
                    <a:pt x="705189" y="170021"/>
                    <a:pt x="708798" y="169259"/>
                    <a:pt x="712311" y="168212"/>
                  </a:cubicBezTo>
                  <a:cubicBezTo>
                    <a:pt x="712976" y="168021"/>
                    <a:pt x="713260" y="166687"/>
                    <a:pt x="713735" y="165925"/>
                  </a:cubicBezTo>
                  <a:lnTo>
                    <a:pt x="713640" y="165735"/>
                  </a:lnTo>
                  <a:cubicBezTo>
                    <a:pt x="716869" y="167259"/>
                    <a:pt x="719622" y="166211"/>
                    <a:pt x="722566" y="164592"/>
                  </a:cubicBezTo>
                  <a:cubicBezTo>
                    <a:pt x="724275" y="163544"/>
                    <a:pt x="726934" y="165449"/>
                    <a:pt x="728833" y="163448"/>
                  </a:cubicBezTo>
                  <a:cubicBezTo>
                    <a:pt x="730732" y="161448"/>
                    <a:pt x="733011" y="163354"/>
                    <a:pt x="735005" y="162782"/>
                  </a:cubicBezTo>
                  <a:cubicBezTo>
                    <a:pt x="737284" y="162116"/>
                    <a:pt x="739468" y="160877"/>
                    <a:pt x="741652" y="159925"/>
                  </a:cubicBezTo>
                  <a:cubicBezTo>
                    <a:pt x="741746" y="160115"/>
                    <a:pt x="743361" y="159353"/>
                    <a:pt x="743465" y="159449"/>
                  </a:cubicBezTo>
                  <a:cubicBezTo>
                    <a:pt x="744510" y="161639"/>
                    <a:pt x="745924" y="159830"/>
                    <a:pt x="746978" y="159639"/>
                  </a:cubicBezTo>
                  <a:cubicBezTo>
                    <a:pt x="747824" y="159449"/>
                    <a:pt x="748488" y="157924"/>
                    <a:pt x="749257" y="156972"/>
                  </a:cubicBezTo>
                  <a:cubicBezTo>
                    <a:pt x="750017" y="157639"/>
                    <a:pt x="750767" y="158401"/>
                    <a:pt x="751726" y="158877"/>
                  </a:cubicBezTo>
                  <a:cubicBezTo>
                    <a:pt x="752096" y="159068"/>
                    <a:pt x="752961" y="158877"/>
                    <a:pt x="753435" y="158496"/>
                  </a:cubicBezTo>
                  <a:cubicBezTo>
                    <a:pt x="756379" y="156210"/>
                    <a:pt x="759892" y="156115"/>
                    <a:pt x="763310" y="156020"/>
                  </a:cubicBezTo>
                  <a:cubicBezTo>
                    <a:pt x="764735" y="155924"/>
                    <a:pt x="766159" y="155829"/>
                    <a:pt x="767488" y="156210"/>
                  </a:cubicBezTo>
                  <a:cubicBezTo>
                    <a:pt x="769767" y="156876"/>
                    <a:pt x="769482" y="154115"/>
                    <a:pt x="771192" y="153829"/>
                  </a:cubicBezTo>
                  <a:cubicBezTo>
                    <a:pt x="774705" y="153067"/>
                    <a:pt x="778218" y="151829"/>
                    <a:pt x="781731" y="150971"/>
                  </a:cubicBezTo>
                  <a:cubicBezTo>
                    <a:pt x="782396" y="150781"/>
                    <a:pt x="791227" y="149828"/>
                    <a:pt x="794835" y="148685"/>
                  </a:cubicBezTo>
                  <a:cubicBezTo>
                    <a:pt x="798443" y="147637"/>
                    <a:pt x="801956" y="146590"/>
                    <a:pt x="805660" y="145828"/>
                  </a:cubicBezTo>
                  <a:cubicBezTo>
                    <a:pt x="810882" y="144780"/>
                    <a:pt x="816104" y="144018"/>
                    <a:pt x="821422" y="143161"/>
                  </a:cubicBezTo>
                  <a:cubicBezTo>
                    <a:pt x="824365" y="142685"/>
                    <a:pt x="827309" y="142875"/>
                    <a:pt x="830158" y="141351"/>
                  </a:cubicBezTo>
                  <a:cubicBezTo>
                    <a:pt x="831677" y="140494"/>
                    <a:pt x="834051" y="141256"/>
                    <a:pt x="836045" y="141256"/>
                  </a:cubicBezTo>
                  <a:lnTo>
                    <a:pt x="837089" y="139732"/>
                  </a:lnTo>
                  <a:cubicBezTo>
                    <a:pt x="840412" y="141351"/>
                    <a:pt x="843451" y="141732"/>
                    <a:pt x="846689" y="138970"/>
                  </a:cubicBezTo>
                  <a:cubicBezTo>
                    <a:pt x="847819" y="138017"/>
                    <a:pt x="850012" y="137541"/>
                    <a:pt x="851721" y="136779"/>
                  </a:cubicBezTo>
                  <a:cubicBezTo>
                    <a:pt x="853146" y="136208"/>
                    <a:pt x="855899" y="137636"/>
                    <a:pt x="856754" y="136874"/>
                  </a:cubicBezTo>
                  <a:cubicBezTo>
                    <a:pt x="858463" y="134969"/>
                    <a:pt x="860457" y="135446"/>
                    <a:pt x="862356" y="135160"/>
                  </a:cubicBezTo>
                  <a:cubicBezTo>
                    <a:pt x="864160" y="134969"/>
                    <a:pt x="866249" y="135446"/>
                    <a:pt x="867579" y="134588"/>
                  </a:cubicBezTo>
                  <a:cubicBezTo>
                    <a:pt x="869573" y="133445"/>
                    <a:pt x="870142" y="134112"/>
                    <a:pt x="871472" y="135446"/>
                  </a:cubicBezTo>
                  <a:cubicBezTo>
                    <a:pt x="873466" y="137255"/>
                    <a:pt x="872801" y="134684"/>
                    <a:pt x="873276" y="133826"/>
                  </a:cubicBezTo>
                  <a:cubicBezTo>
                    <a:pt x="873276" y="133826"/>
                    <a:pt x="874605" y="132683"/>
                    <a:pt x="875080" y="132779"/>
                  </a:cubicBezTo>
                  <a:cubicBezTo>
                    <a:pt x="877549" y="133731"/>
                    <a:pt x="880397" y="130969"/>
                    <a:pt x="880397" y="130969"/>
                  </a:cubicBezTo>
                  <a:cubicBezTo>
                    <a:pt x="881062" y="131255"/>
                    <a:pt x="881822" y="132017"/>
                    <a:pt x="882391" y="131921"/>
                  </a:cubicBezTo>
                  <a:cubicBezTo>
                    <a:pt x="883531" y="131636"/>
                    <a:pt x="884480" y="130588"/>
                    <a:pt x="885620" y="130302"/>
                  </a:cubicBezTo>
                  <a:cubicBezTo>
                    <a:pt x="889703" y="129349"/>
                    <a:pt x="893786" y="128587"/>
                    <a:pt x="897964" y="127825"/>
                  </a:cubicBezTo>
                  <a:cubicBezTo>
                    <a:pt x="898723" y="127635"/>
                    <a:pt x="899863" y="127445"/>
                    <a:pt x="900337" y="127825"/>
                  </a:cubicBezTo>
                  <a:cubicBezTo>
                    <a:pt x="902521" y="129731"/>
                    <a:pt x="904515" y="127921"/>
                    <a:pt x="906509" y="127825"/>
                  </a:cubicBezTo>
                  <a:cubicBezTo>
                    <a:pt x="908219" y="127730"/>
                    <a:pt x="910308" y="127825"/>
                    <a:pt x="912396" y="128397"/>
                  </a:cubicBezTo>
                  <a:cubicBezTo>
                    <a:pt x="912871" y="128492"/>
                    <a:pt x="913536" y="128016"/>
                    <a:pt x="914011" y="127730"/>
                  </a:cubicBezTo>
                  <a:lnTo>
                    <a:pt x="913916" y="127921"/>
                  </a:lnTo>
                  <a:cubicBezTo>
                    <a:pt x="914201" y="127635"/>
                    <a:pt x="914485" y="127159"/>
                    <a:pt x="914865" y="127159"/>
                  </a:cubicBezTo>
                  <a:cubicBezTo>
                    <a:pt x="919423" y="126778"/>
                    <a:pt x="923411" y="124206"/>
                    <a:pt x="928159" y="123825"/>
                  </a:cubicBezTo>
                  <a:cubicBezTo>
                    <a:pt x="931387" y="123539"/>
                    <a:pt x="934616" y="124301"/>
                    <a:pt x="937664" y="123539"/>
                  </a:cubicBezTo>
                  <a:cubicBezTo>
                    <a:pt x="939743" y="122968"/>
                    <a:pt x="941652" y="121444"/>
                    <a:pt x="943741" y="120968"/>
                  </a:cubicBezTo>
                  <a:cubicBezTo>
                    <a:pt x="945735" y="120396"/>
                    <a:pt x="948298" y="121253"/>
                    <a:pt x="950102" y="120301"/>
                  </a:cubicBezTo>
                  <a:cubicBezTo>
                    <a:pt x="951812" y="119444"/>
                    <a:pt x="953236" y="119824"/>
                    <a:pt x="954755" y="119920"/>
                  </a:cubicBezTo>
                  <a:cubicBezTo>
                    <a:pt x="957319" y="120206"/>
                    <a:pt x="959503" y="119634"/>
                    <a:pt x="961307" y="117824"/>
                  </a:cubicBezTo>
                  <a:cubicBezTo>
                    <a:pt x="964725" y="117920"/>
                    <a:pt x="967859" y="116586"/>
                    <a:pt x="971087" y="115824"/>
                  </a:cubicBezTo>
                  <a:cubicBezTo>
                    <a:pt x="977259" y="114300"/>
                    <a:pt x="983526" y="112871"/>
                    <a:pt x="989793" y="111538"/>
                  </a:cubicBezTo>
                  <a:lnTo>
                    <a:pt x="991027" y="111538"/>
                  </a:lnTo>
                  <a:cubicBezTo>
                    <a:pt x="995300" y="112490"/>
                    <a:pt x="999003" y="108585"/>
                    <a:pt x="1003276" y="110204"/>
                  </a:cubicBezTo>
                  <a:cubicBezTo>
                    <a:pt x="1007834" y="105918"/>
                    <a:pt x="1014006" y="105347"/>
                    <a:pt x="1019608" y="104013"/>
                  </a:cubicBezTo>
                  <a:cubicBezTo>
                    <a:pt x="1025315" y="102584"/>
                    <a:pt x="1030813" y="100394"/>
                    <a:pt x="1036330" y="98488"/>
                  </a:cubicBezTo>
                  <a:cubicBezTo>
                    <a:pt x="1043261" y="96107"/>
                    <a:pt x="1049813" y="92582"/>
                    <a:pt x="1056650" y="90107"/>
                  </a:cubicBezTo>
                  <a:cubicBezTo>
                    <a:pt x="1066905" y="86392"/>
                    <a:pt x="1077254" y="83057"/>
                    <a:pt x="1087604" y="79629"/>
                  </a:cubicBezTo>
                  <a:cubicBezTo>
                    <a:pt x="1089313" y="79058"/>
                    <a:pt x="1091213" y="78772"/>
                    <a:pt x="1092827" y="78010"/>
                  </a:cubicBezTo>
                  <a:cubicBezTo>
                    <a:pt x="1095106" y="77057"/>
                    <a:pt x="1097290" y="74771"/>
                    <a:pt x="1099284" y="74962"/>
                  </a:cubicBezTo>
                  <a:cubicBezTo>
                    <a:pt x="1102797" y="75248"/>
                    <a:pt x="1103177" y="72009"/>
                    <a:pt x="1105645" y="71057"/>
                  </a:cubicBezTo>
                  <a:cubicBezTo>
                    <a:pt x="1110972" y="68961"/>
                    <a:pt x="1115910" y="66008"/>
                    <a:pt x="1121037" y="63532"/>
                  </a:cubicBezTo>
                  <a:cubicBezTo>
                    <a:pt x="1122272" y="62960"/>
                    <a:pt x="1123791" y="62865"/>
                    <a:pt x="1125215" y="62579"/>
                  </a:cubicBezTo>
                  <a:cubicBezTo>
                    <a:pt x="1126735" y="61436"/>
                    <a:pt x="1128254" y="60103"/>
                    <a:pt x="1129868" y="59055"/>
                  </a:cubicBezTo>
                  <a:cubicBezTo>
                    <a:pt x="1134996" y="55721"/>
                    <a:pt x="1140123" y="52673"/>
                    <a:pt x="1145251" y="49340"/>
                  </a:cubicBezTo>
                  <a:cubicBezTo>
                    <a:pt x="1148099" y="47530"/>
                    <a:pt x="1151043" y="45815"/>
                    <a:pt x="1153606" y="43625"/>
                  </a:cubicBezTo>
                  <a:cubicBezTo>
                    <a:pt x="1156740" y="41053"/>
                    <a:pt x="1159873" y="38290"/>
                    <a:pt x="1161582" y="34385"/>
                  </a:cubicBezTo>
                  <a:cubicBezTo>
                    <a:pt x="1161962" y="33623"/>
                    <a:pt x="1163102" y="33242"/>
                    <a:pt x="1163956" y="32671"/>
                  </a:cubicBezTo>
                  <a:cubicBezTo>
                    <a:pt x="1163861" y="32766"/>
                    <a:pt x="1163861" y="32861"/>
                    <a:pt x="1163766" y="32957"/>
                  </a:cubicBezTo>
                  <a:cubicBezTo>
                    <a:pt x="1163861" y="32861"/>
                    <a:pt x="1163956" y="32861"/>
                    <a:pt x="1164051" y="32766"/>
                  </a:cubicBezTo>
                  <a:cubicBezTo>
                    <a:pt x="1163766" y="29432"/>
                    <a:pt x="1165665" y="27241"/>
                    <a:pt x="1167754" y="25051"/>
                  </a:cubicBezTo>
                  <a:cubicBezTo>
                    <a:pt x="1168134" y="25527"/>
                    <a:pt x="1168419" y="26098"/>
                    <a:pt x="1168704" y="26575"/>
                  </a:cubicBezTo>
                  <a:cubicBezTo>
                    <a:pt x="1168989" y="26194"/>
                    <a:pt x="1169369" y="26003"/>
                    <a:pt x="1169463" y="25622"/>
                  </a:cubicBezTo>
                  <a:cubicBezTo>
                    <a:pt x="1170508" y="22193"/>
                    <a:pt x="1172312" y="20002"/>
                    <a:pt x="1176205" y="19621"/>
                  </a:cubicBezTo>
                  <a:cubicBezTo>
                    <a:pt x="1178389" y="19336"/>
                    <a:pt x="1180383" y="17907"/>
                    <a:pt x="1181143" y="15430"/>
                  </a:cubicBezTo>
                  <a:cubicBezTo>
                    <a:pt x="1181238" y="14954"/>
                    <a:pt x="1182187" y="14288"/>
                    <a:pt x="1182377" y="14288"/>
                  </a:cubicBezTo>
                  <a:cubicBezTo>
                    <a:pt x="1184466" y="15907"/>
                    <a:pt x="1185416" y="14192"/>
                    <a:pt x="1186270" y="12859"/>
                  </a:cubicBezTo>
                  <a:cubicBezTo>
                    <a:pt x="1189024" y="8668"/>
                    <a:pt x="1191683" y="4382"/>
                    <a:pt x="1194436" y="0"/>
                  </a:cubicBezTo>
                  <a:cubicBezTo>
                    <a:pt x="1196240" y="1524"/>
                    <a:pt x="1195860" y="3048"/>
                    <a:pt x="1194911" y="4572"/>
                  </a:cubicBezTo>
                  <a:cubicBezTo>
                    <a:pt x="1193961" y="6096"/>
                    <a:pt x="1192822" y="7620"/>
                    <a:pt x="1192062" y="9334"/>
                  </a:cubicBezTo>
                  <a:cubicBezTo>
                    <a:pt x="1191303" y="10954"/>
                    <a:pt x="1190638" y="12668"/>
                    <a:pt x="1192157" y="14573"/>
                  </a:cubicBezTo>
                  <a:cubicBezTo>
                    <a:pt x="1193392" y="16192"/>
                    <a:pt x="1193961" y="20098"/>
                    <a:pt x="1193677" y="22289"/>
                  </a:cubicBezTo>
                  <a:cubicBezTo>
                    <a:pt x="1193582" y="23146"/>
                    <a:pt x="1193487" y="24003"/>
                    <a:pt x="1193582" y="24764"/>
                  </a:cubicBezTo>
                  <a:cubicBezTo>
                    <a:pt x="1193772" y="28288"/>
                    <a:pt x="1192537" y="31432"/>
                    <a:pt x="1190828" y="34195"/>
                  </a:cubicBezTo>
                  <a:cubicBezTo>
                    <a:pt x="1186270" y="41624"/>
                    <a:pt x="1181713" y="49054"/>
                    <a:pt x="1176775" y="56197"/>
                  </a:cubicBezTo>
                  <a:cubicBezTo>
                    <a:pt x="1173831" y="60388"/>
                    <a:pt x="1170508" y="64294"/>
                    <a:pt x="1166900" y="67913"/>
                  </a:cubicBezTo>
                  <a:cubicBezTo>
                    <a:pt x="1161108" y="73533"/>
                    <a:pt x="1154936" y="78772"/>
                    <a:pt x="1149143" y="84201"/>
                  </a:cubicBezTo>
                  <a:cubicBezTo>
                    <a:pt x="1138699" y="94107"/>
                    <a:pt x="1127494" y="102870"/>
                    <a:pt x="1115340" y="110299"/>
                  </a:cubicBezTo>
                  <a:cubicBezTo>
                    <a:pt x="1103367" y="117634"/>
                    <a:pt x="1091023" y="124301"/>
                    <a:pt x="1078584" y="130874"/>
                  </a:cubicBezTo>
                  <a:cubicBezTo>
                    <a:pt x="1068709" y="136017"/>
                    <a:pt x="1058549" y="140684"/>
                    <a:pt x="1048484" y="145352"/>
                  </a:cubicBezTo>
                  <a:cubicBezTo>
                    <a:pt x="1040792" y="148971"/>
                    <a:pt x="1033006" y="152210"/>
                    <a:pt x="1025220" y="155543"/>
                  </a:cubicBezTo>
                  <a:cubicBezTo>
                    <a:pt x="1021232" y="157258"/>
                    <a:pt x="1017244" y="158782"/>
                    <a:pt x="1013256" y="160401"/>
                  </a:cubicBezTo>
                  <a:cubicBezTo>
                    <a:pt x="1008594" y="162306"/>
                    <a:pt x="1004131" y="164402"/>
                    <a:pt x="999478" y="166116"/>
                  </a:cubicBezTo>
                  <a:cubicBezTo>
                    <a:pt x="992452" y="168783"/>
                    <a:pt x="984950" y="170593"/>
                    <a:pt x="978114" y="173736"/>
                  </a:cubicBezTo>
                  <a:cubicBezTo>
                    <a:pt x="968334" y="178308"/>
                    <a:pt x="957984" y="180785"/>
                    <a:pt x="948014" y="184690"/>
                  </a:cubicBezTo>
                  <a:cubicBezTo>
                    <a:pt x="939183" y="188119"/>
                    <a:pt x="929972" y="190595"/>
                    <a:pt x="921047" y="193643"/>
                  </a:cubicBezTo>
                  <a:cubicBezTo>
                    <a:pt x="914495" y="195929"/>
                    <a:pt x="908038" y="198882"/>
                    <a:pt x="901382" y="201073"/>
                  </a:cubicBezTo>
                  <a:cubicBezTo>
                    <a:pt x="892836" y="203835"/>
                    <a:pt x="884100" y="206216"/>
                    <a:pt x="875460" y="208883"/>
                  </a:cubicBezTo>
                  <a:cubicBezTo>
                    <a:pt x="873751" y="209455"/>
                    <a:pt x="872136" y="210788"/>
                    <a:pt x="870332" y="210979"/>
                  </a:cubicBezTo>
                  <a:cubicBezTo>
                    <a:pt x="863875" y="211455"/>
                    <a:pt x="858083" y="213932"/>
                    <a:pt x="852196" y="216122"/>
                  </a:cubicBezTo>
                  <a:cubicBezTo>
                    <a:pt x="846594" y="218218"/>
                    <a:pt x="840707" y="219456"/>
                    <a:pt x="835105" y="221266"/>
                  </a:cubicBezTo>
                  <a:cubicBezTo>
                    <a:pt x="832351" y="222123"/>
                    <a:pt x="829692" y="223171"/>
                    <a:pt x="827034" y="224218"/>
                  </a:cubicBezTo>
                  <a:cubicBezTo>
                    <a:pt x="825609" y="224695"/>
                    <a:pt x="824280" y="225362"/>
                    <a:pt x="822951" y="225647"/>
                  </a:cubicBezTo>
                  <a:cubicBezTo>
                    <a:pt x="818763" y="226695"/>
                    <a:pt x="814490" y="227457"/>
                    <a:pt x="810312" y="228505"/>
                  </a:cubicBezTo>
                  <a:cubicBezTo>
                    <a:pt x="807559" y="229267"/>
                    <a:pt x="804805" y="230029"/>
                    <a:pt x="802146" y="231172"/>
                  </a:cubicBezTo>
                  <a:cubicBezTo>
                    <a:pt x="798633" y="232600"/>
                    <a:pt x="794740" y="232696"/>
                    <a:pt x="791227" y="234029"/>
                  </a:cubicBezTo>
                  <a:cubicBezTo>
                    <a:pt x="782111" y="237554"/>
                    <a:pt x="772521" y="239554"/>
                    <a:pt x="763215" y="242221"/>
                  </a:cubicBezTo>
                  <a:cubicBezTo>
                    <a:pt x="751156" y="245650"/>
                    <a:pt x="739002" y="248698"/>
                    <a:pt x="727124" y="252413"/>
                  </a:cubicBezTo>
                  <a:cubicBezTo>
                    <a:pt x="723610" y="253556"/>
                    <a:pt x="720192" y="254889"/>
                    <a:pt x="716679" y="255937"/>
                  </a:cubicBezTo>
                  <a:cubicBezTo>
                    <a:pt x="713735" y="256794"/>
                    <a:pt x="710602" y="257175"/>
                    <a:pt x="707658" y="257937"/>
                  </a:cubicBezTo>
                  <a:cubicBezTo>
                    <a:pt x="700822" y="259652"/>
                    <a:pt x="694367" y="262604"/>
                    <a:pt x="687339" y="263557"/>
                  </a:cubicBezTo>
                  <a:cubicBezTo>
                    <a:pt x="686105" y="263747"/>
                    <a:pt x="685060" y="264509"/>
                    <a:pt x="683921" y="264890"/>
                  </a:cubicBezTo>
                  <a:cubicBezTo>
                    <a:pt x="679933" y="266319"/>
                    <a:pt x="676039" y="268224"/>
                    <a:pt x="671576" y="268224"/>
                  </a:cubicBezTo>
                  <a:cubicBezTo>
                    <a:pt x="670437" y="268224"/>
                    <a:pt x="669202" y="268510"/>
                    <a:pt x="668063" y="268891"/>
                  </a:cubicBezTo>
                  <a:cubicBezTo>
                    <a:pt x="665309" y="269748"/>
                    <a:pt x="662650" y="270796"/>
                    <a:pt x="659991" y="271653"/>
                  </a:cubicBezTo>
                  <a:cubicBezTo>
                    <a:pt x="657142" y="272606"/>
                    <a:pt x="654198" y="273272"/>
                    <a:pt x="651349" y="274415"/>
                  </a:cubicBezTo>
                  <a:cubicBezTo>
                    <a:pt x="646600" y="276130"/>
                    <a:pt x="641093" y="275654"/>
                    <a:pt x="637009" y="279368"/>
                  </a:cubicBezTo>
                  <a:cubicBezTo>
                    <a:pt x="636629" y="279654"/>
                    <a:pt x="635870" y="279654"/>
                    <a:pt x="635205" y="279749"/>
                  </a:cubicBezTo>
                  <a:cubicBezTo>
                    <a:pt x="626753" y="280988"/>
                    <a:pt x="619346" y="285083"/>
                    <a:pt x="611464" y="288036"/>
                  </a:cubicBezTo>
                  <a:cubicBezTo>
                    <a:pt x="603677" y="291084"/>
                    <a:pt x="595510" y="293084"/>
                    <a:pt x="587913" y="296799"/>
                  </a:cubicBezTo>
                  <a:cubicBezTo>
                    <a:pt x="579651" y="300896"/>
                    <a:pt x="570724" y="303562"/>
                    <a:pt x="562178" y="307086"/>
                  </a:cubicBezTo>
                  <a:cubicBezTo>
                    <a:pt x="552871" y="310896"/>
                    <a:pt x="543850" y="315087"/>
                    <a:pt x="534543" y="318802"/>
                  </a:cubicBezTo>
                  <a:cubicBezTo>
                    <a:pt x="530365" y="320421"/>
                    <a:pt x="525711" y="320993"/>
                    <a:pt x="522388" y="324517"/>
                  </a:cubicBezTo>
                  <a:cubicBezTo>
                    <a:pt x="522009" y="324898"/>
                    <a:pt x="521249" y="324898"/>
                    <a:pt x="520679" y="325184"/>
                  </a:cubicBezTo>
                  <a:cubicBezTo>
                    <a:pt x="517451" y="326517"/>
                    <a:pt x="513936" y="327279"/>
                    <a:pt x="511088" y="329184"/>
                  </a:cubicBezTo>
                  <a:cubicBezTo>
                    <a:pt x="500452" y="336233"/>
                    <a:pt x="488107" y="340043"/>
                    <a:pt x="477186" y="346805"/>
                  </a:cubicBezTo>
                  <a:cubicBezTo>
                    <a:pt x="469114" y="351854"/>
                    <a:pt x="460282" y="355854"/>
                    <a:pt x="451640" y="360045"/>
                  </a:cubicBezTo>
                  <a:cubicBezTo>
                    <a:pt x="436446" y="367284"/>
                    <a:pt x="421917" y="375857"/>
                    <a:pt x="407103" y="383953"/>
                  </a:cubicBezTo>
                  <a:cubicBezTo>
                    <a:pt x="403400" y="385953"/>
                    <a:pt x="399885" y="388430"/>
                    <a:pt x="396277" y="390620"/>
                  </a:cubicBezTo>
                  <a:cubicBezTo>
                    <a:pt x="390769" y="393954"/>
                    <a:pt x="384978" y="397097"/>
                    <a:pt x="379658" y="400812"/>
                  </a:cubicBezTo>
                  <a:cubicBezTo>
                    <a:pt x="372726" y="405479"/>
                    <a:pt x="366174" y="410623"/>
                    <a:pt x="359432" y="415671"/>
                  </a:cubicBezTo>
                  <a:cubicBezTo>
                    <a:pt x="353924" y="419862"/>
                    <a:pt x="348322" y="423863"/>
                    <a:pt x="343098" y="428435"/>
                  </a:cubicBezTo>
                  <a:cubicBezTo>
                    <a:pt x="337970" y="432816"/>
                    <a:pt x="333412" y="437864"/>
                    <a:pt x="328569" y="442627"/>
                  </a:cubicBezTo>
                  <a:cubicBezTo>
                    <a:pt x="321351" y="449485"/>
                    <a:pt x="314418" y="456533"/>
                    <a:pt x="307772" y="463964"/>
                  </a:cubicBezTo>
                  <a:cubicBezTo>
                    <a:pt x="305303" y="466821"/>
                    <a:pt x="302454" y="469298"/>
                    <a:pt x="300744" y="472822"/>
                  </a:cubicBezTo>
                  <a:cubicBezTo>
                    <a:pt x="300364" y="473584"/>
                    <a:pt x="299034" y="473870"/>
                    <a:pt x="298276" y="474441"/>
                  </a:cubicBezTo>
                  <a:cubicBezTo>
                    <a:pt x="297421" y="475013"/>
                    <a:pt x="296377" y="475584"/>
                    <a:pt x="295996" y="476441"/>
                  </a:cubicBezTo>
                  <a:cubicBezTo>
                    <a:pt x="292008" y="484823"/>
                    <a:pt x="284126" y="490253"/>
                    <a:pt x="279472" y="498063"/>
                  </a:cubicBezTo>
                  <a:cubicBezTo>
                    <a:pt x="278333" y="499968"/>
                    <a:pt x="277193" y="501968"/>
                    <a:pt x="275864" y="503683"/>
                  </a:cubicBezTo>
                  <a:cubicBezTo>
                    <a:pt x="273110" y="507112"/>
                    <a:pt x="270071" y="510350"/>
                    <a:pt x="267317" y="513779"/>
                  </a:cubicBezTo>
                  <a:cubicBezTo>
                    <a:pt x="264564" y="517208"/>
                    <a:pt x="263234" y="521590"/>
                    <a:pt x="259720" y="524828"/>
                  </a:cubicBezTo>
                  <a:cubicBezTo>
                    <a:pt x="256112" y="528162"/>
                    <a:pt x="253737" y="532734"/>
                    <a:pt x="251078" y="537020"/>
                  </a:cubicBezTo>
                  <a:cubicBezTo>
                    <a:pt x="248420" y="541402"/>
                    <a:pt x="243291" y="544164"/>
                    <a:pt x="242627" y="549974"/>
                  </a:cubicBezTo>
                  <a:cubicBezTo>
                    <a:pt x="238069" y="552546"/>
                    <a:pt x="236644" y="557594"/>
                    <a:pt x="233795" y="561500"/>
                  </a:cubicBezTo>
                  <a:cubicBezTo>
                    <a:pt x="231231" y="565024"/>
                    <a:pt x="228856" y="568739"/>
                    <a:pt x="226672" y="572453"/>
                  </a:cubicBezTo>
                  <a:cubicBezTo>
                    <a:pt x="223064" y="578359"/>
                    <a:pt x="219740" y="584265"/>
                    <a:pt x="216227" y="590170"/>
                  </a:cubicBezTo>
                  <a:cubicBezTo>
                    <a:pt x="215372" y="591694"/>
                    <a:pt x="214233" y="593123"/>
                    <a:pt x="213473" y="594742"/>
                  </a:cubicBezTo>
                  <a:cubicBezTo>
                    <a:pt x="208819" y="603886"/>
                    <a:pt x="204262" y="613030"/>
                    <a:pt x="199608" y="622174"/>
                  </a:cubicBezTo>
                  <a:cubicBezTo>
                    <a:pt x="196854" y="627794"/>
                    <a:pt x="193530" y="633032"/>
                    <a:pt x="191631" y="639033"/>
                  </a:cubicBezTo>
                  <a:cubicBezTo>
                    <a:pt x="191251" y="640367"/>
                    <a:pt x="188877" y="645605"/>
                    <a:pt x="188877" y="645605"/>
                  </a:cubicBezTo>
                  <a:lnTo>
                    <a:pt x="186883" y="648749"/>
                  </a:lnTo>
                  <a:cubicBezTo>
                    <a:pt x="189067" y="650082"/>
                    <a:pt x="186314" y="650654"/>
                    <a:pt x="186503" y="651701"/>
                  </a:cubicBezTo>
                  <a:lnTo>
                    <a:pt x="185839" y="652082"/>
                  </a:lnTo>
                  <a:cubicBezTo>
                    <a:pt x="185364" y="653035"/>
                    <a:pt x="186503" y="654368"/>
                    <a:pt x="186503" y="654368"/>
                  </a:cubicBezTo>
                  <a:cubicBezTo>
                    <a:pt x="186788" y="655607"/>
                    <a:pt x="187168" y="656750"/>
                    <a:pt x="187263" y="657893"/>
                  </a:cubicBezTo>
                  <a:cubicBezTo>
                    <a:pt x="187263" y="658655"/>
                    <a:pt x="186503" y="659988"/>
                    <a:pt x="186314" y="659988"/>
                  </a:cubicBezTo>
                  <a:cubicBezTo>
                    <a:pt x="182420" y="658845"/>
                    <a:pt x="183845" y="661607"/>
                    <a:pt x="183940" y="663322"/>
                  </a:cubicBezTo>
                  <a:cubicBezTo>
                    <a:pt x="184130" y="667132"/>
                    <a:pt x="182136" y="671132"/>
                    <a:pt x="184225" y="674942"/>
                  </a:cubicBezTo>
                  <a:cubicBezTo>
                    <a:pt x="184509" y="675514"/>
                    <a:pt x="184035" y="676562"/>
                    <a:pt x="183845" y="677324"/>
                  </a:cubicBezTo>
                  <a:cubicBezTo>
                    <a:pt x="183655" y="679134"/>
                    <a:pt x="183181" y="680943"/>
                    <a:pt x="183275" y="682753"/>
                  </a:cubicBezTo>
                  <a:cubicBezTo>
                    <a:pt x="183370" y="688182"/>
                    <a:pt x="183750" y="693611"/>
                    <a:pt x="184035" y="699041"/>
                  </a:cubicBezTo>
                  <a:lnTo>
                    <a:pt x="183845" y="698850"/>
                  </a:lnTo>
                  <a:cubicBezTo>
                    <a:pt x="184509" y="700851"/>
                    <a:pt x="184984" y="702851"/>
                    <a:pt x="185744" y="704756"/>
                  </a:cubicBezTo>
                  <a:cubicBezTo>
                    <a:pt x="186314" y="706470"/>
                    <a:pt x="188213" y="708756"/>
                    <a:pt x="187738" y="709613"/>
                  </a:cubicBezTo>
                  <a:cubicBezTo>
                    <a:pt x="185839" y="712471"/>
                    <a:pt x="189447" y="712757"/>
                    <a:pt x="189542" y="714566"/>
                  </a:cubicBezTo>
                  <a:cubicBezTo>
                    <a:pt x="189542" y="714757"/>
                    <a:pt x="189637" y="714947"/>
                    <a:pt x="189637" y="715138"/>
                  </a:cubicBezTo>
                  <a:cubicBezTo>
                    <a:pt x="188687" y="720853"/>
                    <a:pt x="191631" y="725901"/>
                    <a:pt x="193435" y="730949"/>
                  </a:cubicBezTo>
                  <a:cubicBezTo>
                    <a:pt x="194669" y="734474"/>
                    <a:pt x="196189" y="738188"/>
                    <a:pt x="198089" y="741617"/>
                  </a:cubicBezTo>
                  <a:cubicBezTo>
                    <a:pt x="200083" y="745046"/>
                    <a:pt x="201032" y="749142"/>
                    <a:pt x="202743" y="752666"/>
                  </a:cubicBezTo>
                  <a:cubicBezTo>
                    <a:pt x="204927" y="757429"/>
                    <a:pt x="207397" y="761906"/>
                    <a:pt x="209011" y="766859"/>
                  </a:cubicBezTo>
                  <a:cubicBezTo>
                    <a:pt x="209866" y="769716"/>
                    <a:pt x="211290" y="772669"/>
                    <a:pt x="213094" y="774955"/>
                  </a:cubicBezTo>
                  <a:cubicBezTo>
                    <a:pt x="215943" y="778574"/>
                    <a:pt x="217272" y="782861"/>
                    <a:pt x="219552" y="786576"/>
                  </a:cubicBezTo>
                  <a:cubicBezTo>
                    <a:pt x="221831" y="790386"/>
                    <a:pt x="223635" y="794386"/>
                    <a:pt x="225630" y="798291"/>
                  </a:cubicBezTo>
                  <a:cubicBezTo>
                    <a:pt x="227719" y="800101"/>
                    <a:pt x="229428" y="801815"/>
                    <a:pt x="229428" y="804863"/>
                  </a:cubicBezTo>
                  <a:cubicBezTo>
                    <a:pt x="229428" y="806102"/>
                    <a:pt x="229143" y="809055"/>
                    <a:pt x="232277" y="808483"/>
                  </a:cubicBezTo>
                  <a:cubicBezTo>
                    <a:pt x="232372" y="808483"/>
                    <a:pt x="232467" y="808483"/>
                    <a:pt x="232467" y="808578"/>
                  </a:cubicBezTo>
                  <a:lnTo>
                    <a:pt x="232087" y="808578"/>
                  </a:lnTo>
                  <a:cubicBezTo>
                    <a:pt x="233606" y="811436"/>
                    <a:pt x="234366" y="814674"/>
                    <a:pt x="237025" y="816960"/>
                  </a:cubicBezTo>
                  <a:cubicBezTo>
                    <a:pt x="237975" y="817817"/>
                    <a:pt x="238070" y="819818"/>
                    <a:pt x="238544" y="821342"/>
                  </a:cubicBezTo>
                  <a:lnTo>
                    <a:pt x="238355" y="821246"/>
                  </a:lnTo>
                  <a:cubicBezTo>
                    <a:pt x="239588" y="823342"/>
                    <a:pt x="240539" y="825533"/>
                    <a:pt x="242058" y="827438"/>
                  </a:cubicBezTo>
                  <a:cubicBezTo>
                    <a:pt x="245666" y="831724"/>
                    <a:pt x="246806" y="837534"/>
                    <a:pt x="250889" y="841535"/>
                  </a:cubicBezTo>
                  <a:cubicBezTo>
                    <a:pt x="251554" y="842201"/>
                    <a:pt x="251744" y="843344"/>
                    <a:pt x="252314" y="844202"/>
                  </a:cubicBezTo>
                  <a:cubicBezTo>
                    <a:pt x="252788" y="845059"/>
                    <a:pt x="253073" y="846297"/>
                    <a:pt x="253833" y="846773"/>
                  </a:cubicBezTo>
                  <a:cubicBezTo>
                    <a:pt x="256113" y="848012"/>
                    <a:pt x="256682" y="850393"/>
                    <a:pt x="256871" y="852393"/>
                  </a:cubicBezTo>
                  <a:cubicBezTo>
                    <a:pt x="257061" y="854774"/>
                    <a:pt x="258011" y="856203"/>
                    <a:pt x="259435" y="857728"/>
                  </a:cubicBezTo>
                  <a:cubicBezTo>
                    <a:pt x="260954" y="859347"/>
                    <a:pt x="262569" y="861062"/>
                    <a:pt x="263613" y="862967"/>
                  </a:cubicBezTo>
                  <a:cubicBezTo>
                    <a:pt x="264847" y="865253"/>
                    <a:pt x="265037" y="868015"/>
                    <a:pt x="267126" y="869825"/>
                  </a:cubicBezTo>
                  <a:cubicBezTo>
                    <a:pt x="265987" y="873444"/>
                    <a:pt x="270165" y="874206"/>
                    <a:pt x="270830" y="876778"/>
                  </a:cubicBezTo>
                  <a:cubicBezTo>
                    <a:pt x="271019" y="877350"/>
                    <a:pt x="270640" y="877921"/>
                    <a:pt x="270545" y="878493"/>
                  </a:cubicBezTo>
                  <a:lnTo>
                    <a:pt x="270545" y="878588"/>
                  </a:lnTo>
                  <a:cubicBezTo>
                    <a:pt x="271874" y="881064"/>
                    <a:pt x="273013" y="883636"/>
                    <a:pt x="274343" y="885922"/>
                  </a:cubicBezTo>
                  <a:cubicBezTo>
                    <a:pt x="277096" y="890685"/>
                    <a:pt x="280801" y="894971"/>
                    <a:pt x="281370" y="900781"/>
                  </a:cubicBezTo>
                  <a:cubicBezTo>
                    <a:pt x="281465" y="901734"/>
                    <a:pt x="282890" y="903448"/>
                    <a:pt x="283269" y="903448"/>
                  </a:cubicBezTo>
                  <a:cubicBezTo>
                    <a:pt x="285738" y="902496"/>
                    <a:pt x="286023" y="904401"/>
                    <a:pt x="286688" y="905829"/>
                  </a:cubicBezTo>
                  <a:cubicBezTo>
                    <a:pt x="287447" y="907258"/>
                    <a:pt x="288682" y="908782"/>
                    <a:pt x="288682" y="910401"/>
                  </a:cubicBezTo>
                  <a:cubicBezTo>
                    <a:pt x="288682" y="911640"/>
                    <a:pt x="288492" y="912497"/>
                    <a:pt x="289631" y="913449"/>
                  </a:cubicBezTo>
                  <a:cubicBezTo>
                    <a:pt x="290296" y="914021"/>
                    <a:pt x="291151" y="915640"/>
                    <a:pt x="290866" y="915926"/>
                  </a:cubicBezTo>
                  <a:cubicBezTo>
                    <a:pt x="289346" y="917926"/>
                    <a:pt x="289726" y="918402"/>
                    <a:pt x="292005" y="918212"/>
                  </a:cubicBezTo>
                  <a:cubicBezTo>
                    <a:pt x="292480" y="918117"/>
                    <a:pt x="293145" y="918688"/>
                    <a:pt x="293429" y="919164"/>
                  </a:cubicBezTo>
                  <a:cubicBezTo>
                    <a:pt x="295233" y="922403"/>
                    <a:pt x="296943" y="925737"/>
                    <a:pt x="298653" y="929070"/>
                  </a:cubicBezTo>
                  <a:lnTo>
                    <a:pt x="298748" y="929261"/>
                  </a:lnTo>
                  <a:cubicBezTo>
                    <a:pt x="301406" y="931356"/>
                    <a:pt x="302546" y="934595"/>
                    <a:pt x="304351" y="937452"/>
                  </a:cubicBezTo>
                  <a:cubicBezTo>
                    <a:pt x="303591" y="937452"/>
                    <a:pt x="302927" y="937357"/>
                    <a:pt x="302262" y="937357"/>
                  </a:cubicBezTo>
                  <a:cubicBezTo>
                    <a:pt x="302167" y="937357"/>
                    <a:pt x="302072" y="937452"/>
                    <a:pt x="301977" y="937548"/>
                  </a:cubicBezTo>
                  <a:cubicBezTo>
                    <a:pt x="302167" y="937548"/>
                    <a:pt x="302262" y="937452"/>
                    <a:pt x="302452" y="937452"/>
                  </a:cubicBezTo>
                  <a:cubicBezTo>
                    <a:pt x="303116" y="938310"/>
                    <a:pt x="303781" y="939167"/>
                    <a:pt x="304541" y="940024"/>
                  </a:cubicBezTo>
                  <a:lnTo>
                    <a:pt x="304541" y="940119"/>
                  </a:lnTo>
                  <a:lnTo>
                    <a:pt x="304446" y="940119"/>
                  </a:lnTo>
                  <a:cubicBezTo>
                    <a:pt x="304541" y="940596"/>
                    <a:pt x="304731" y="941072"/>
                    <a:pt x="304826" y="941548"/>
                  </a:cubicBezTo>
                  <a:cubicBezTo>
                    <a:pt x="304826" y="941548"/>
                    <a:pt x="304731" y="941548"/>
                    <a:pt x="304636" y="941643"/>
                  </a:cubicBezTo>
                  <a:cubicBezTo>
                    <a:pt x="305300" y="942596"/>
                    <a:pt x="305775" y="943644"/>
                    <a:pt x="306630" y="944406"/>
                  </a:cubicBezTo>
                  <a:cubicBezTo>
                    <a:pt x="307389" y="945168"/>
                    <a:pt x="308433" y="945644"/>
                    <a:pt x="309288" y="946311"/>
                  </a:cubicBezTo>
                  <a:cubicBezTo>
                    <a:pt x="310143" y="948216"/>
                    <a:pt x="311852" y="950216"/>
                    <a:pt x="311662" y="952026"/>
                  </a:cubicBezTo>
                  <a:cubicBezTo>
                    <a:pt x="311282" y="954883"/>
                    <a:pt x="314606" y="956883"/>
                    <a:pt x="313087" y="959741"/>
                  </a:cubicBezTo>
                  <a:cubicBezTo>
                    <a:pt x="312992" y="960027"/>
                    <a:pt x="313846" y="961074"/>
                    <a:pt x="314131" y="961074"/>
                  </a:cubicBezTo>
                  <a:cubicBezTo>
                    <a:pt x="317075" y="960503"/>
                    <a:pt x="316505" y="963265"/>
                    <a:pt x="317170" y="964503"/>
                  </a:cubicBezTo>
                  <a:cubicBezTo>
                    <a:pt x="318594" y="967456"/>
                    <a:pt x="320208" y="970409"/>
                    <a:pt x="321918" y="972028"/>
                  </a:cubicBezTo>
                  <a:lnTo>
                    <a:pt x="321728" y="972219"/>
                  </a:lnTo>
                  <a:cubicBezTo>
                    <a:pt x="320779" y="973552"/>
                    <a:pt x="321064" y="974695"/>
                    <a:pt x="321918" y="976029"/>
                  </a:cubicBezTo>
                  <a:cubicBezTo>
                    <a:pt x="324007" y="979362"/>
                    <a:pt x="325906" y="982791"/>
                    <a:pt x="327996" y="986220"/>
                  </a:cubicBezTo>
                  <a:cubicBezTo>
                    <a:pt x="327996" y="986220"/>
                    <a:pt x="328090" y="986220"/>
                    <a:pt x="328090" y="986316"/>
                  </a:cubicBezTo>
                  <a:lnTo>
                    <a:pt x="328090" y="987363"/>
                  </a:lnTo>
                  <a:cubicBezTo>
                    <a:pt x="328090" y="987459"/>
                    <a:pt x="327996" y="987459"/>
                    <a:pt x="327996" y="987459"/>
                  </a:cubicBezTo>
                  <a:lnTo>
                    <a:pt x="328090" y="987554"/>
                  </a:lnTo>
                  <a:cubicBezTo>
                    <a:pt x="328375" y="988411"/>
                    <a:pt x="328850" y="989078"/>
                    <a:pt x="329230" y="989935"/>
                  </a:cubicBezTo>
                  <a:lnTo>
                    <a:pt x="329040" y="990030"/>
                  </a:lnTo>
                  <a:cubicBezTo>
                    <a:pt x="330369" y="991745"/>
                    <a:pt x="331793" y="993459"/>
                    <a:pt x="332933" y="995364"/>
                  </a:cubicBezTo>
                  <a:cubicBezTo>
                    <a:pt x="333692" y="996603"/>
                    <a:pt x="335117" y="997460"/>
                    <a:pt x="334642" y="999651"/>
                  </a:cubicBezTo>
                  <a:cubicBezTo>
                    <a:pt x="334452" y="1000698"/>
                    <a:pt x="336541" y="1002127"/>
                    <a:pt x="337301" y="1003556"/>
                  </a:cubicBezTo>
                  <a:cubicBezTo>
                    <a:pt x="338060" y="1004985"/>
                    <a:pt x="337965" y="1007080"/>
                    <a:pt x="339010" y="1008128"/>
                  </a:cubicBezTo>
                  <a:cubicBezTo>
                    <a:pt x="342048" y="1011462"/>
                    <a:pt x="342713" y="1015938"/>
                    <a:pt x="344138" y="1019844"/>
                  </a:cubicBezTo>
                  <a:lnTo>
                    <a:pt x="344233" y="1020034"/>
                  </a:lnTo>
                  <a:cubicBezTo>
                    <a:pt x="344708" y="1020701"/>
                    <a:pt x="345183" y="1020796"/>
                    <a:pt x="345562" y="1020034"/>
                  </a:cubicBezTo>
                  <a:cubicBezTo>
                    <a:pt x="346322" y="1022034"/>
                    <a:pt x="347082" y="1024130"/>
                    <a:pt x="347841" y="1026130"/>
                  </a:cubicBezTo>
                  <a:cubicBezTo>
                    <a:pt x="347905" y="1026130"/>
                    <a:pt x="347968" y="1026159"/>
                    <a:pt x="348031" y="1026225"/>
                  </a:cubicBezTo>
                  <a:cubicBezTo>
                    <a:pt x="348601" y="1026321"/>
                    <a:pt x="349171" y="1026606"/>
                    <a:pt x="349740" y="1026797"/>
                  </a:cubicBezTo>
                  <a:cubicBezTo>
                    <a:pt x="349171" y="1026892"/>
                    <a:pt x="348696" y="1027178"/>
                    <a:pt x="348031" y="1027273"/>
                  </a:cubicBezTo>
                  <a:cubicBezTo>
                    <a:pt x="347968" y="1027340"/>
                    <a:pt x="347905" y="1027368"/>
                    <a:pt x="347841" y="1027368"/>
                  </a:cubicBezTo>
                  <a:lnTo>
                    <a:pt x="347841" y="1027464"/>
                  </a:lnTo>
                  <a:cubicBezTo>
                    <a:pt x="347936" y="1029178"/>
                    <a:pt x="349076" y="1030226"/>
                    <a:pt x="350310" y="1031178"/>
                  </a:cubicBezTo>
                  <a:cubicBezTo>
                    <a:pt x="348981" y="1032036"/>
                    <a:pt x="349740" y="1032893"/>
                    <a:pt x="350405" y="1033655"/>
                  </a:cubicBezTo>
                  <a:lnTo>
                    <a:pt x="350405" y="1033750"/>
                  </a:lnTo>
                  <a:lnTo>
                    <a:pt x="350500" y="1033750"/>
                  </a:lnTo>
                  <a:cubicBezTo>
                    <a:pt x="351355" y="1034703"/>
                    <a:pt x="352209" y="1035465"/>
                    <a:pt x="353159" y="1036322"/>
                  </a:cubicBezTo>
                  <a:lnTo>
                    <a:pt x="353349" y="1036227"/>
                  </a:lnTo>
                  <a:cubicBezTo>
                    <a:pt x="353349" y="1037179"/>
                    <a:pt x="353064" y="1038322"/>
                    <a:pt x="353444" y="1038989"/>
                  </a:cubicBezTo>
                  <a:cubicBezTo>
                    <a:pt x="356387" y="1043942"/>
                    <a:pt x="358477" y="1049085"/>
                    <a:pt x="360376" y="1054419"/>
                  </a:cubicBezTo>
                  <a:cubicBezTo>
                    <a:pt x="360471" y="1054610"/>
                    <a:pt x="361136" y="1054515"/>
                    <a:pt x="361516" y="1054610"/>
                  </a:cubicBezTo>
                  <a:lnTo>
                    <a:pt x="361421" y="1054705"/>
                  </a:lnTo>
                  <a:cubicBezTo>
                    <a:pt x="362560" y="1056705"/>
                    <a:pt x="363795" y="1058706"/>
                    <a:pt x="364934" y="1060706"/>
                  </a:cubicBezTo>
                  <a:lnTo>
                    <a:pt x="364839" y="1060896"/>
                  </a:lnTo>
                  <a:cubicBezTo>
                    <a:pt x="365694" y="1064325"/>
                    <a:pt x="366549" y="1067850"/>
                    <a:pt x="367498" y="1071279"/>
                  </a:cubicBezTo>
                  <a:cubicBezTo>
                    <a:pt x="367972" y="1072898"/>
                    <a:pt x="368922" y="1073755"/>
                    <a:pt x="370631" y="1072517"/>
                  </a:cubicBezTo>
                  <a:cubicBezTo>
                    <a:pt x="369397" y="1074612"/>
                    <a:pt x="370251" y="1076518"/>
                    <a:pt x="371866" y="1077851"/>
                  </a:cubicBezTo>
                  <a:cubicBezTo>
                    <a:pt x="373575" y="1079089"/>
                    <a:pt x="374999" y="1079851"/>
                    <a:pt x="373005" y="1081947"/>
                  </a:cubicBezTo>
                  <a:cubicBezTo>
                    <a:pt x="374049" y="1083375"/>
                    <a:pt x="374619" y="1084899"/>
                    <a:pt x="374809" y="1086709"/>
                  </a:cubicBezTo>
                  <a:cubicBezTo>
                    <a:pt x="374903" y="1088519"/>
                    <a:pt x="375854" y="1090233"/>
                    <a:pt x="376708" y="1091853"/>
                  </a:cubicBezTo>
                  <a:cubicBezTo>
                    <a:pt x="377563" y="1093567"/>
                    <a:pt x="378227" y="1095663"/>
                    <a:pt x="379652" y="1096425"/>
                  </a:cubicBezTo>
                  <a:cubicBezTo>
                    <a:pt x="382121" y="1097949"/>
                    <a:pt x="379462" y="1099473"/>
                    <a:pt x="380316" y="1101092"/>
                  </a:cubicBezTo>
                  <a:cubicBezTo>
                    <a:pt x="381931" y="1103949"/>
                    <a:pt x="382596" y="1107188"/>
                    <a:pt x="383545" y="1110331"/>
                  </a:cubicBezTo>
                  <a:cubicBezTo>
                    <a:pt x="383830" y="1111284"/>
                    <a:pt x="384399" y="1112712"/>
                    <a:pt x="384020" y="1113093"/>
                  </a:cubicBezTo>
                  <a:cubicBezTo>
                    <a:pt x="382500" y="1114618"/>
                    <a:pt x="383450" y="1115760"/>
                    <a:pt x="384115" y="1116999"/>
                  </a:cubicBezTo>
                  <a:cubicBezTo>
                    <a:pt x="386203" y="1121190"/>
                    <a:pt x="386298" y="1126143"/>
                    <a:pt x="389148" y="1130048"/>
                  </a:cubicBezTo>
                  <a:cubicBezTo>
                    <a:pt x="390097" y="1131382"/>
                    <a:pt x="389719" y="1133572"/>
                    <a:pt x="390097" y="1135382"/>
                  </a:cubicBezTo>
                  <a:cubicBezTo>
                    <a:pt x="390382" y="1136811"/>
                    <a:pt x="391617" y="1138811"/>
                    <a:pt x="391047" y="1139573"/>
                  </a:cubicBezTo>
                  <a:cubicBezTo>
                    <a:pt x="389148" y="1142335"/>
                    <a:pt x="393896" y="1141859"/>
                    <a:pt x="392756" y="1143859"/>
                  </a:cubicBezTo>
                  <a:cubicBezTo>
                    <a:pt x="395036" y="1150812"/>
                    <a:pt x="396364" y="1158051"/>
                    <a:pt x="397410" y="1165290"/>
                  </a:cubicBezTo>
                  <a:cubicBezTo>
                    <a:pt x="398549" y="1173196"/>
                    <a:pt x="399784" y="1181102"/>
                    <a:pt x="400258" y="1189103"/>
                  </a:cubicBezTo>
                  <a:cubicBezTo>
                    <a:pt x="400543" y="1193580"/>
                    <a:pt x="401303" y="1198342"/>
                    <a:pt x="398644" y="1202438"/>
                  </a:cubicBezTo>
                  <a:lnTo>
                    <a:pt x="398359" y="1202724"/>
                  </a:lnTo>
                  <a:lnTo>
                    <a:pt x="398454" y="1202819"/>
                  </a:lnTo>
                  <a:cubicBezTo>
                    <a:pt x="400069" y="1204819"/>
                    <a:pt x="401113" y="1206724"/>
                    <a:pt x="398644" y="1209010"/>
                  </a:cubicBezTo>
                  <a:cubicBezTo>
                    <a:pt x="398169" y="1209486"/>
                    <a:pt x="398550" y="1210820"/>
                    <a:pt x="398550" y="1211677"/>
                  </a:cubicBezTo>
                  <a:cubicBezTo>
                    <a:pt x="398740" y="1214440"/>
                    <a:pt x="399690" y="1217487"/>
                    <a:pt x="399120" y="1220059"/>
                  </a:cubicBezTo>
                  <a:cubicBezTo>
                    <a:pt x="397886" y="1225203"/>
                    <a:pt x="399120" y="1230156"/>
                    <a:pt x="398930" y="1235204"/>
                  </a:cubicBezTo>
                  <a:cubicBezTo>
                    <a:pt x="398930" y="1235775"/>
                    <a:pt x="398835" y="1236347"/>
                    <a:pt x="398835" y="1237014"/>
                  </a:cubicBezTo>
                  <a:cubicBezTo>
                    <a:pt x="398835" y="1237109"/>
                    <a:pt x="398930" y="1237109"/>
                    <a:pt x="399025" y="1237204"/>
                  </a:cubicBezTo>
                  <a:cubicBezTo>
                    <a:pt x="399025" y="1237299"/>
                    <a:pt x="399120" y="1237395"/>
                    <a:pt x="399120" y="1237490"/>
                  </a:cubicBezTo>
                  <a:cubicBezTo>
                    <a:pt x="399120" y="1237585"/>
                    <a:pt x="399025" y="1237776"/>
                    <a:pt x="398930" y="1237871"/>
                  </a:cubicBezTo>
                  <a:cubicBezTo>
                    <a:pt x="398930" y="1238061"/>
                    <a:pt x="398835" y="1238157"/>
                    <a:pt x="398740" y="1238347"/>
                  </a:cubicBezTo>
                  <a:cubicBezTo>
                    <a:pt x="398835" y="1239109"/>
                    <a:pt x="398930" y="1239871"/>
                    <a:pt x="398835" y="1240633"/>
                  </a:cubicBezTo>
                  <a:cubicBezTo>
                    <a:pt x="398360" y="1243681"/>
                    <a:pt x="398360" y="1246824"/>
                    <a:pt x="399310" y="1249872"/>
                  </a:cubicBezTo>
                  <a:cubicBezTo>
                    <a:pt x="399216" y="1249872"/>
                    <a:pt x="399120" y="1249777"/>
                    <a:pt x="399025" y="1249777"/>
                  </a:cubicBezTo>
                  <a:cubicBezTo>
                    <a:pt x="399120" y="1249872"/>
                    <a:pt x="399215" y="1249968"/>
                    <a:pt x="399310" y="1250063"/>
                  </a:cubicBezTo>
                  <a:lnTo>
                    <a:pt x="399310" y="1249872"/>
                  </a:lnTo>
                  <a:lnTo>
                    <a:pt x="399405" y="1249872"/>
                  </a:lnTo>
                  <a:cubicBezTo>
                    <a:pt x="398835" y="1253682"/>
                    <a:pt x="398360" y="1257492"/>
                    <a:pt x="397791" y="1261303"/>
                  </a:cubicBezTo>
                  <a:cubicBezTo>
                    <a:pt x="397316" y="1264541"/>
                    <a:pt x="396746" y="1267779"/>
                    <a:pt x="396176" y="1271018"/>
                  </a:cubicBezTo>
                  <a:cubicBezTo>
                    <a:pt x="395512" y="1274828"/>
                    <a:pt x="394942" y="1278733"/>
                    <a:pt x="394277" y="1282543"/>
                  </a:cubicBezTo>
                  <a:cubicBezTo>
                    <a:pt x="393803" y="1285020"/>
                    <a:pt x="392663" y="1287401"/>
                    <a:pt x="392663" y="1289782"/>
                  </a:cubicBezTo>
                  <a:cubicBezTo>
                    <a:pt x="392853" y="1296736"/>
                    <a:pt x="390289" y="1303117"/>
                    <a:pt x="389055" y="1309690"/>
                  </a:cubicBezTo>
                  <a:cubicBezTo>
                    <a:pt x="387536" y="1317405"/>
                    <a:pt x="385447" y="1325120"/>
                    <a:pt x="382692" y="1332549"/>
                  </a:cubicBezTo>
                  <a:cubicBezTo>
                    <a:pt x="380318" y="1338931"/>
                    <a:pt x="378419" y="1345503"/>
                    <a:pt x="375760" y="1351695"/>
                  </a:cubicBezTo>
                  <a:cubicBezTo>
                    <a:pt x="373860" y="1356171"/>
                    <a:pt x="370251" y="1359886"/>
                    <a:pt x="369777" y="1365125"/>
                  </a:cubicBezTo>
                  <a:cubicBezTo>
                    <a:pt x="369777" y="1365411"/>
                    <a:pt x="369207" y="1365696"/>
                    <a:pt x="369017" y="1366078"/>
                  </a:cubicBezTo>
                  <a:cubicBezTo>
                    <a:pt x="365409" y="1372650"/>
                    <a:pt x="361800" y="1379222"/>
                    <a:pt x="358096" y="1385985"/>
                  </a:cubicBezTo>
                  <a:cubicBezTo>
                    <a:pt x="360660" y="1387604"/>
                    <a:pt x="362940" y="1389223"/>
                    <a:pt x="365409" y="1390652"/>
                  </a:cubicBezTo>
                  <a:cubicBezTo>
                    <a:pt x="373291" y="1395510"/>
                    <a:pt x="381173" y="1400272"/>
                    <a:pt x="389150" y="1405035"/>
                  </a:cubicBezTo>
                  <a:cubicBezTo>
                    <a:pt x="391904" y="1406749"/>
                    <a:pt x="394563" y="1408654"/>
                    <a:pt x="397413" y="1410274"/>
                  </a:cubicBezTo>
                  <a:cubicBezTo>
                    <a:pt x="406719" y="1415417"/>
                    <a:pt x="416215" y="1420370"/>
                    <a:pt x="425427" y="1425704"/>
                  </a:cubicBezTo>
                  <a:cubicBezTo>
                    <a:pt x="434638" y="1431038"/>
                    <a:pt x="443565" y="1436848"/>
                    <a:pt x="452586" y="1442563"/>
                  </a:cubicBezTo>
                  <a:cubicBezTo>
                    <a:pt x="460848" y="1447897"/>
                    <a:pt x="468730" y="1453612"/>
                    <a:pt x="476327" y="1459613"/>
                  </a:cubicBezTo>
                  <a:cubicBezTo>
                    <a:pt x="482880" y="1464852"/>
                    <a:pt x="489432" y="1470090"/>
                    <a:pt x="495795" y="1475520"/>
                  </a:cubicBezTo>
                  <a:cubicBezTo>
                    <a:pt x="501588" y="1480473"/>
                    <a:pt x="506525" y="1486378"/>
                    <a:pt x="512793" y="1490855"/>
                  </a:cubicBezTo>
                  <a:cubicBezTo>
                    <a:pt x="517922" y="1494474"/>
                    <a:pt x="522479" y="1499142"/>
                    <a:pt x="527228" y="1503237"/>
                  </a:cubicBezTo>
                  <a:cubicBezTo>
                    <a:pt x="532262" y="1507524"/>
                    <a:pt x="537199" y="1511715"/>
                    <a:pt x="542233" y="1515811"/>
                  </a:cubicBezTo>
                  <a:cubicBezTo>
                    <a:pt x="551444" y="1523430"/>
                    <a:pt x="560560" y="1531241"/>
                    <a:pt x="569581" y="1539051"/>
                  </a:cubicBezTo>
                  <a:cubicBezTo>
                    <a:pt x="578318" y="1546481"/>
                    <a:pt x="586959" y="1554006"/>
                    <a:pt x="595602" y="1561626"/>
                  </a:cubicBezTo>
                  <a:cubicBezTo>
                    <a:pt x="600445" y="1566007"/>
                    <a:pt x="605098" y="1570579"/>
                    <a:pt x="609847" y="1575056"/>
                  </a:cubicBezTo>
                  <a:cubicBezTo>
                    <a:pt x="611936" y="1577056"/>
                    <a:pt x="613930" y="1578961"/>
                    <a:pt x="616020" y="1580866"/>
                  </a:cubicBezTo>
                  <a:cubicBezTo>
                    <a:pt x="618773" y="1583438"/>
                    <a:pt x="621623" y="1585819"/>
                    <a:pt x="624282" y="1588296"/>
                  </a:cubicBezTo>
                  <a:cubicBezTo>
                    <a:pt x="625991" y="1589820"/>
                    <a:pt x="627605" y="1591344"/>
                    <a:pt x="629220" y="1592963"/>
                  </a:cubicBezTo>
                  <a:cubicBezTo>
                    <a:pt x="631784" y="1595535"/>
                    <a:pt x="634444" y="1598107"/>
                    <a:pt x="637007" y="1600774"/>
                  </a:cubicBezTo>
                  <a:cubicBezTo>
                    <a:pt x="641660" y="1605536"/>
                    <a:pt x="646029" y="1610394"/>
                    <a:pt x="650777" y="1615061"/>
                  </a:cubicBezTo>
                  <a:cubicBezTo>
                    <a:pt x="655429" y="1619728"/>
                    <a:pt x="660273" y="1624015"/>
                    <a:pt x="665021" y="1628586"/>
                  </a:cubicBezTo>
                  <a:cubicBezTo>
                    <a:pt x="672429" y="1635730"/>
                    <a:pt x="679741" y="1642969"/>
                    <a:pt x="687147" y="1650113"/>
                  </a:cubicBezTo>
                  <a:cubicBezTo>
                    <a:pt x="695599" y="1658209"/>
                    <a:pt x="703765" y="1666686"/>
                    <a:pt x="712691" y="1674211"/>
                  </a:cubicBezTo>
                  <a:cubicBezTo>
                    <a:pt x="723610" y="1683355"/>
                    <a:pt x="733486" y="1693547"/>
                    <a:pt x="743845" y="1703262"/>
                  </a:cubicBezTo>
                  <a:cubicBezTo>
                    <a:pt x="754385" y="1713073"/>
                    <a:pt x="764165" y="1723741"/>
                    <a:pt x="773375" y="1734886"/>
                  </a:cubicBezTo>
                  <a:cubicBezTo>
                    <a:pt x="780782" y="1743649"/>
                    <a:pt x="788473" y="1752221"/>
                    <a:pt x="795689" y="1761079"/>
                  </a:cubicBezTo>
                  <a:cubicBezTo>
                    <a:pt x="803191" y="1770414"/>
                    <a:pt x="810312" y="1779939"/>
                    <a:pt x="817434" y="1789464"/>
                  </a:cubicBezTo>
                  <a:cubicBezTo>
                    <a:pt x="824555" y="1799084"/>
                    <a:pt x="831582" y="1808799"/>
                    <a:pt x="838513" y="1818420"/>
                  </a:cubicBezTo>
                  <a:cubicBezTo>
                    <a:pt x="844780" y="1827183"/>
                    <a:pt x="851342" y="1835755"/>
                    <a:pt x="857039" y="1844804"/>
                  </a:cubicBezTo>
                  <a:cubicBezTo>
                    <a:pt x="863970" y="1855758"/>
                    <a:pt x="870997" y="1866711"/>
                    <a:pt x="875745" y="1878903"/>
                  </a:cubicBezTo>
                  <a:cubicBezTo>
                    <a:pt x="876599" y="1881094"/>
                    <a:pt x="877359" y="1883666"/>
                    <a:pt x="878878" y="1885476"/>
                  </a:cubicBezTo>
                  <a:cubicBezTo>
                    <a:pt x="882581" y="1889953"/>
                    <a:pt x="883721" y="1895572"/>
                    <a:pt x="886664" y="1901287"/>
                  </a:cubicBezTo>
                  <a:cubicBezTo>
                    <a:pt x="886474" y="1897001"/>
                    <a:pt x="885905" y="1893477"/>
                    <a:pt x="886094" y="1890048"/>
                  </a:cubicBezTo>
                  <a:cubicBezTo>
                    <a:pt x="886569" y="1880808"/>
                    <a:pt x="887234" y="1871569"/>
                    <a:pt x="887804" y="1862330"/>
                  </a:cubicBezTo>
                  <a:cubicBezTo>
                    <a:pt x="887899" y="1861758"/>
                    <a:pt x="887899" y="1861092"/>
                    <a:pt x="887709" y="1860520"/>
                  </a:cubicBezTo>
                  <a:cubicBezTo>
                    <a:pt x="886569" y="1856424"/>
                    <a:pt x="887329" y="1852424"/>
                    <a:pt x="888278" y="1848424"/>
                  </a:cubicBezTo>
                  <a:cubicBezTo>
                    <a:pt x="888563" y="1847280"/>
                    <a:pt x="888753" y="1846042"/>
                    <a:pt x="888753" y="1844804"/>
                  </a:cubicBezTo>
                  <a:cubicBezTo>
                    <a:pt x="888658" y="1842137"/>
                    <a:pt x="888088" y="1839470"/>
                    <a:pt x="888183" y="1836898"/>
                  </a:cubicBezTo>
                  <a:cubicBezTo>
                    <a:pt x="888373" y="1830136"/>
                    <a:pt x="888943" y="1823373"/>
                    <a:pt x="889228" y="1816610"/>
                  </a:cubicBezTo>
                  <a:cubicBezTo>
                    <a:pt x="889608" y="1808133"/>
                    <a:pt x="889323" y="1799655"/>
                    <a:pt x="890557" y="1791178"/>
                  </a:cubicBezTo>
                  <a:cubicBezTo>
                    <a:pt x="891697" y="1782606"/>
                    <a:pt x="891032" y="1773843"/>
                    <a:pt x="891887" y="1765175"/>
                  </a:cubicBezTo>
                  <a:cubicBezTo>
                    <a:pt x="892646" y="1755936"/>
                    <a:pt x="892551" y="1746601"/>
                    <a:pt x="893121" y="1737362"/>
                  </a:cubicBezTo>
                  <a:cubicBezTo>
                    <a:pt x="893406" y="1733457"/>
                    <a:pt x="893216" y="1729551"/>
                    <a:pt x="893501" y="1725741"/>
                  </a:cubicBezTo>
                  <a:cubicBezTo>
                    <a:pt x="893881" y="1719645"/>
                    <a:pt x="894450" y="1713549"/>
                    <a:pt x="894735" y="1707453"/>
                  </a:cubicBezTo>
                  <a:cubicBezTo>
                    <a:pt x="895020" y="1698786"/>
                    <a:pt x="896159" y="1690118"/>
                    <a:pt x="896919" y="1681450"/>
                  </a:cubicBezTo>
                  <a:cubicBezTo>
                    <a:pt x="897394" y="1675735"/>
                    <a:pt x="897679" y="1669925"/>
                    <a:pt x="898248" y="1664210"/>
                  </a:cubicBezTo>
                  <a:cubicBezTo>
                    <a:pt x="898913" y="1657161"/>
                    <a:pt x="899863" y="1650208"/>
                    <a:pt x="900622" y="1643255"/>
                  </a:cubicBezTo>
                  <a:cubicBezTo>
                    <a:pt x="901382" y="1635730"/>
                    <a:pt x="901667" y="1628110"/>
                    <a:pt x="902806" y="1620681"/>
                  </a:cubicBezTo>
                  <a:cubicBezTo>
                    <a:pt x="903756" y="1614585"/>
                    <a:pt x="906414" y="1608774"/>
                    <a:pt x="904705" y="1602393"/>
                  </a:cubicBezTo>
                  <a:cubicBezTo>
                    <a:pt x="904515" y="1601726"/>
                    <a:pt x="905085" y="1600774"/>
                    <a:pt x="905275" y="1600011"/>
                  </a:cubicBezTo>
                  <a:cubicBezTo>
                    <a:pt x="907459" y="1593058"/>
                    <a:pt x="906699" y="1585724"/>
                    <a:pt x="908219" y="1578580"/>
                  </a:cubicBezTo>
                  <a:cubicBezTo>
                    <a:pt x="909358" y="1573437"/>
                    <a:pt x="909928" y="1568007"/>
                    <a:pt x="910782" y="1562769"/>
                  </a:cubicBezTo>
                  <a:cubicBezTo>
                    <a:pt x="910972" y="1561340"/>
                    <a:pt x="911257" y="1559911"/>
                    <a:pt x="911447" y="1558482"/>
                  </a:cubicBezTo>
                  <a:cubicBezTo>
                    <a:pt x="912491" y="1550100"/>
                    <a:pt x="913441" y="1541623"/>
                    <a:pt x="914675" y="1533241"/>
                  </a:cubicBezTo>
                  <a:cubicBezTo>
                    <a:pt x="915815" y="1525050"/>
                    <a:pt x="917429" y="1516953"/>
                    <a:pt x="918663" y="1508857"/>
                  </a:cubicBezTo>
                  <a:cubicBezTo>
                    <a:pt x="919613" y="1502285"/>
                    <a:pt x="920278" y="1495713"/>
                    <a:pt x="921037" y="1489236"/>
                  </a:cubicBezTo>
                  <a:cubicBezTo>
                    <a:pt x="922082" y="1481616"/>
                    <a:pt x="923221" y="1474091"/>
                    <a:pt x="923981" y="1466566"/>
                  </a:cubicBezTo>
                  <a:cubicBezTo>
                    <a:pt x="924645" y="1459708"/>
                    <a:pt x="924740" y="1452850"/>
                    <a:pt x="925120" y="1446087"/>
                  </a:cubicBezTo>
                  <a:cubicBezTo>
                    <a:pt x="925310" y="1442849"/>
                    <a:pt x="925500" y="1439515"/>
                    <a:pt x="925595" y="1436277"/>
                  </a:cubicBezTo>
                  <a:cubicBezTo>
                    <a:pt x="925690" y="1429895"/>
                    <a:pt x="925880" y="1423608"/>
                    <a:pt x="925880" y="1417227"/>
                  </a:cubicBezTo>
                  <a:cubicBezTo>
                    <a:pt x="925785" y="1412083"/>
                    <a:pt x="925310" y="1407035"/>
                    <a:pt x="925215" y="1401891"/>
                  </a:cubicBezTo>
                  <a:cubicBezTo>
                    <a:pt x="925215" y="1393605"/>
                    <a:pt x="925310" y="1385318"/>
                    <a:pt x="925310" y="1377031"/>
                  </a:cubicBezTo>
                  <a:cubicBezTo>
                    <a:pt x="925310" y="1376269"/>
                    <a:pt x="925215" y="1375412"/>
                    <a:pt x="925120" y="1374555"/>
                  </a:cubicBezTo>
                  <a:cubicBezTo>
                    <a:pt x="924740" y="1370078"/>
                    <a:pt x="924266" y="1365601"/>
                    <a:pt x="923791" y="1361124"/>
                  </a:cubicBezTo>
                  <a:cubicBezTo>
                    <a:pt x="923601" y="1359315"/>
                    <a:pt x="923411" y="1357505"/>
                    <a:pt x="923316" y="1355790"/>
                  </a:cubicBezTo>
                  <a:cubicBezTo>
                    <a:pt x="921987" y="1356362"/>
                    <a:pt x="921702" y="1357029"/>
                    <a:pt x="921512" y="1357695"/>
                  </a:cubicBezTo>
                  <a:cubicBezTo>
                    <a:pt x="921132" y="1358743"/>
                    <a:pt x="920752" y="1359696"/>
                    <a:pt x="920657" y="1360743"/>
                  </a:cubicBezTo>
                  <a:cubicBezTo>
                    <a:pt x="920088" y="1370745"/>
                    <a:pt x="915910" y="1379889"/>
                    <a:pt x="913346" y="1389414"/>
                  </a:cubicBezTo>
                  <a:cubicBezTo>
                    <a:pt x="911827" y="1395129"/>
                    <a:pt x="908598" y="1400367"/>
                    <a:pt x="906984" y="1406082"/>
                  </a:cubicBezTo>
                  <a:cubicBezTo>
                    <a:pt x="905085" y="1412655"/>
                    <a:pt x="901952" y="1418751"/>
                    <a:pt x="898628" y="1424466"/>
                  </a:cubicBezTo>
                  <a:cubicBezTo>
                    <a:pt x="892741" y="1434562"/>
                    <a:pt x="886284" y="1444278"/>
                    <a:pt x="878878" y="1453422"/>
                  </a:cubicBezTo>
                  <a:cubicBezTo>
                    <a:pt x="871747" y="1462090"/>
                    <a:pt x="864341" y="1470471"/>
                    <a:pt x="856934" y="1478758"/>
                  </a:cubicBezTo>
                  <a:cubicBezTo>
                    <a:pt x="851902" y="1484378"/>
                    <a:pt x="846584" y="1489807"/>
                    <a:pt x="841362" y="1495141"/>
                  </a:cubicBezTo>
                  <a:cubicBezTo>
                    <a:pt x="834146" y="1502475"/>
                    <a:pt x="826834" y="1509715"/>
                    <a:pt x="819523" y="1516953"/>
                  </a:cubicBezTo>
                  <a:cubicBezTo>
                    <a:pt x="817434" y="1519049"/>
                    <a:pt x="815535" y="1521430"/>
                    <a:pt x="813066" y="1522764"/>
                  </a:cubicBezTo>
                  <a:cubicBezTo>
                    <a:pt x="806514" y="1526288"/>
                    <a:pt x="801482" y="1531908"/>
                    <a:pt x="794835" y="1535337"/>
                  </a:cubicBezTo>
                  <a:cubicBezTo>
                    <a:pt x="789707" y="1537908"/>
                    <a:pt x="785140" y="1541814"/>
                    <a:pt x="779728" y="1543624"/>
                  </a:cubicBezTo>
                  <a:cubicBezTo>
                    <a:pt x="771847" y="1546290"/>
                    <a:pt x="763871" y="1549529"/>
                    <a:pt x="755325" y="1550005"/>
                  </a:cubicBezTo>
                  <a:cubicBezTo>
                    <a:pt x="748488" y="1550386"/>
                    <a:pt x="741746" y="1551434"/>
                    <a:pt x="735005" y="1550100"/>
                  </a:cubicBezTo>
                  <a:cubicBezTo>
                    <a:pt x="713260" y="1545909"/>
                    <a:pt x="703670" y="1533336"/>
                    <a:pt x="698163" y="1515429"/>
                  </a:cubicBezTo>
                  <a:cubicBezTo>
                    <a:pt x="696454" y="1509810"/>
                    <a:pt x="695979" y="1504095"/>
                    <a:pt x="695979" y="1498475"/>
                  </a:cubicBezTo>
                  <a:cubicBezTo>
                    <a:pt x="696074" y="1490283"/>
                    <a:pt x="696644" y="1482092"/>
                    <a:pt x="697593" y="1473900"/>
                  </a:cubicBezTo>
                  <a:cubicBezTo>
                    <a:pt x="698733" y="1463804"/>
                    <a:pt x="703860" y="1454660"/>
                    <a:pt x="705474" y="1444659"/>
                  </a:cubicBezTo>
                  <a:cubicBezTo>
                    <a:pt x="705854" y="1442278"/>
                    <a:pt x="706709" y="1439896"/>
                    <a:pt x="707753" y="1437610"/>
                  </a:cubicBezTo>
                  <a:cubicBezTo>
                    <a:pt x="712311" y="1427133"/>
                    <a:pt x="716964" y="1416560"/>
                    <a:pt x="721616" y="1406082"/>
                  </a:cubicBezTo>
                  <a:cubicBezTo>
                    <a:pt x="722186" y="1404749"/>
                    <a:pt x="722851" y="1403511"/>
                    <a:pt x="723610" y="1402272"/>
                  </a:cubicBezTo>
                  <a:cubicBezTo>
                    <a:pt x="727409" y="1396272"/>
                    <a:pt x="730732" y="1389985"/>
                    <a:pt x="734815" y="1384175"/>
                  </a:cubicBezTo>
                  <a:cubicBezTo>
                    <a:pt x="737474" y="1380365"/>
                    <a:pt x="740702" y="1376841"/>
                    <a:pt x="742696" y="1372554"/>
                  </a:cubicBezTo>
                  <a:cubicBezTo>
                    <a:pt x="744405" y="1368840"/>
                    <a:pt x="748583" y="1367220"/>
                    <a:pt x="750292" y="1363982"/>
                  </a:cubicBezTo>
                  <a:cubicBezTo>
                    <a:pt x="753426" y="1358172"/>
                    <a:pt x="759598" y="1355409"/>
                    <a:pt x="762921" y="1349885"/>
                  </a:cubicBezTo>
                  <a:cubicBezTo>
                    <a:pt x="764725" y="1346742"/>
                    <a:pt x="765010" y="1345789"/>
                    <a:pt x="761782" y="1344741"/>
                  </a:cubicBezTo>
                  <a:cubicBezTo>
                    <a:pt x="761022" y="1344456"/>
                    <a:pt x="760167" y="1344456"/>
                    <a:pt x="759408" y="1344265"/>
                  </a:cubicBezTo>
                  <a:cubicBezTo>
                    <a:pt x="748868" y="1341789"/>
                    <a:pt x="738233" y="1339312"/>
                    <a:pt x="727693" y="1336740"/>
                  </a:cubicBezTo>
                  <a:cubicBezTo>
                    <a:pt x="723705" y="1335788"/>
                    <a:pt x="719907" y="1334074"/>
                    <a:pt x="715919" y="1333407"/>
                  </a:cubicBezTo>
                  <a:cubicBezTo>
                    <a:pt x="708513" y="1332168"/>
                    <a:pt x="701581" y="1329501"/>
                    <a:pt x="694837" y="1326644"/>
                  </a:cubicBezTo>
                  <a:cubicBezTo>
                    <a:pt x="688379" y="1323977"/>
                    <a:pt x="682303" y="1320548"/>
                    <a:pt x="676319" y="1316928"/>
                  </a:cubicBezTo>
                  <a:cubicBezTo>
                    <a:pt x="671191" y="1313880"/>
                    <a:pt x="666158" y="1310547"/>
                    <a:pt x="661789" y="1306546"/>
                  </a:cubicBezTo>
                  <a:cubicBezTo>
                    <a:pt x="654952" y="1300355"/>
                    <a:pt x="650204" y="1292640"/>
                    <a:pt x="648305" y="1283400"/>
                  </a:cubicBezTo>
                  <a:cubicBezTo>
                    <a:pt x="647355" y="1279114"/>
                    <a:pt x="647355" y="1274828"/>
                    <a:pt x="648115" y="1270446"/>
                  </a:cubicBezTo>
                  <a:cubicBezTo>
                    <a:pt x="649444" y="1262636"/>
                    <a:pt x="653908" y="1256445"/>
                    <a:pt x="658181" y="1250253"/>
                  </a:cubicBezTo>
                  <a:cubicBezTo>
                    <a:pt x="662740" y="1243681"/>
                    <a:pt x="668912" y="1238442"/>
                    <a:pt x="676034" y="1234537"/>
                  </a:cubicBezTo>
                  <a:cubicBezTo>
                    <a:pt x="678693" y="1233013"/>
                    <a:pt x="681163" y="1231203"/>
                    <a:pt x="683821" y="1229679"/>
                  </a:cubicBezTo>
                  <a:cubicBezTo>
                    <a:pt x="686670" y="1227965"/>
                    <a:pt x="689519" y="1226346"/>
                    <a:pt x="692463" y="1225012"/>
                  </a:cubicBezTo>
                  <a:cubicBezTo>
                    <a:pt x="697878" y="1222536"/>
                    <a:pt x="703670" y="1221012"/>
                    <a:pt x="709178" y="1218916"/>
                  </a:cubicBezTo>
                  <a:cubicBezTo>
                    <a:pt x="718293" y="1215487"/>
                    <a:pt x="727788" y="1214344"/>
                    <a:pt x="737189" y="1212820"/>
                  </a:cubicBezTo>
                  <a:cubicBezTo>
                    <a:pt x="742316" y="1212058"/>
                    <a:pt x="747539" y="1212439"/>
                    <a:pt x="752571" y="1211582"/>
                  </a:cubicBezTo>
                  <a:cubicBezTo>
                    <a:pt x="762731" y="1209677"/>
                    <a:pt x="772996" y="1209963"/>
                    <a:pt x="783251" y="1210629"/>
                  </a:cubicBezTo>
                  <a:cubicBezTo>
                    <a:pt x="789992" y="1211106"/>
                    <a:pt x="796734" y="1211582"/>
                    <a:pt x="803381" y="1212249"/>
                  </a:cubicBezTo>
                  <a:cubicBezTo>
                    <a:pt x="808888" y="1212820"/>
                    <a:pt x="814395" y="1213678"/>
                    <a:pt x="819808" y="1214535"/>
                  </a:cubicBezTo>
                  <a:cubicBezTo>
                    <a:pt x="826454" y="1215582"/>
                    <a:pt x="833196" y="1216630"/>
                    <a:pt x="839843" y="1217773"/>
                  </a:cubicBezTo>
                  <a:cubicBezTo>
                    <a:pt x="842217" y="1218154"/>
                    <a:pt x="844695" y="1218345"/>
                    <a:pt x="847069" y="1218916"/>
                  </a:cubicBezTo>
                  <a:cubicBezTo>
                    <a:pt x="856469" y="1221012"/>
                    <a:pt x="865869" y="1223393"/>
                    <a:pt x="875270" y="1225488"/>
                  </a:cubicBezTo>
                  <a:cubicBezTo>
                    <a:pt x="877644" y="1226060"/>
                    <a:pt x="880207" y="1225965"/>
                    <a:pt x="882676" y="1226060"/>
                  </a:cubicBezTo>
                  <a:cubicBezTo>
                    <a:pt x="884860" y="1226155"/>
                    <a:pt x="886189" y="1225012"/>
                    <a:pt x="886569" y="1222821"/>
                  </a:cubicBezTo>
                  <a:cubicBezTo>
                    <a:pt x="887519" y="1217392"/>
                    <a:pt x="888658" y="1211963"/>
                    <a:pt x="889323" y="1206534"/>
                  </a:cubicBezTo>
                  <a:cubicBezTo>
                    <a:pt x="890177" y="1199295"/>
                    <a:pt x="890557" y="1191961"/>
                    <a:pt x="891317" y="1184721"/>
                  </a:cubicBezTo>
                  <a:cubicBezTo>
                    <a:pt x="891412" y="1182721"/>
                    <a:pt x="891887" y="1180721"/>
                    <a:pt x="892171" y="1178721"/>
                  </a:cubicBezTo>
                  <a:cubicBezTo>
                    <a:pt x="892931" y="1174053"/>
                    <a:pt x="893881" y="1169482"/>
                    <a:pt x="894450" y="1164814"/>
                  </a:cubicBezTo>
                  <a:cubicBezTo>
                    <a:pt x="895685" y="1154432"/>
                    <a:pt x="898913" y="1144716"/>
                    <a:pt x="902236" y="1135001"/>
                  </a:cubicBezTo>
                  <a:cubicBezTo>
                    <a:pt x="904800" y="1127095"/>
                    <a:pt x="909548" y="1120237"/>
                    <a:pt x="913821" y="1113093"/>
                  </a:cubicBezTo>
                  <a:cubicBezTo>
                    <a:pt x="916290" y="1108998"/>
                    <a:pt x="919803" y="1106521"/>
                    <a:pt x="924266" y="1104997"/>
                  </a:cubicBezTo>
                  <a:cubicBezTo>
                    <a:pt x="925405" y="1104616"/>
                    <a:pt x="926545" y="1104330"/>
                    <a:pt x="927684" y="1103759"/>
                  </a:cubicBezTo>
                  <a:cubicBezTo>
                    <a:pt x="931767" y="1101949"/>
                    <a:pt x="936040" y="1101759"/>
                    <a:pt x="940408" y="1102806"/>
                  </a:cubicBezTo>
                  <a:cubicBezTo>
                    <a:pt x="949808" y="1104902"/>
                    <a:pt x="956844" y="1110712"/>
                    <a:pt x="963111" y="1117761"/>
                  </a:cubicBezTo>
                  <a:cubicBezTo>
                    <a:pt x="967194" y="1122523"/>
                    <a:pt x="970043" y="1127953"/>
                    <a:pt x="973461" y="1133096"/>
                  </a:cubicBezTo>
                  <a:cubicBezTo>
                    <a:pt x="980772" y="1144145"/>
                    <a:pt x="985045" y="1156242"/>
                    <a:pt x="988748" y="1168720"/>
                  </a:cubicBezTo>
                  <a:cubicBezTo>
                    <a:pt x="990458" y="1174720"/>
                    <a:pt x="991787" y="1180721"/>
                    <a:pt x="993211" y="1186817"/>
                  </a:cubicBezTo>
                  <a:cubicBezTo>
                    <a:pt x="994920" y="1194437"/>
                    <a:pt x="996724" y="1202057"/>
                    <a:pt x="998339" y="1209772"/>
                  </a:cubicBezTo>
                  <a:cubicBezTo>
                    <a:pt x="999098" y="1213582"/>
                    <a:pt x="999478" y="1217487"/>
                    <a:pt x="1000143" y="1221297"/>
                  </a:cubicBezTo>
                  <a:cubicBezTo>
                    <a:pt x="1000997" y="1227012"/>
                    <a:pt x="1001852" y="1232632"/>
                    <a:pt x="1002707" y="1238347"/>
                  </a:cubicBezTo>
                  <a:cubicBezTo>
                    <a:pt x="1003371" y="1242824"/>
                    <a:pt x="1004036" y="1247205"/>
                    <a:pt x="1004796" y="1251682"/>
                  </a:cubicBezTo>
                  <a:cubicBezTo>
                    <a:pt x="1005460" y="1255778"/>
                    <a:pt x="1006220" y="1259778"/>
                    <a:pt x="1007074" y="1263874"/>
                  </a:cubicBezTo>
                  <a:cubicBezTo>
                    <a:pt x="1007549" y="1265874"/>
                    <a:pt x="1007929" y="1267875"/>
                    <a:pt x="1008784" y="1269780"/>
                  </a:cubicBezTo>
                  <a:cubicBezTo>
                    <a:pt x="1010588" y="1273875"/>
                    <a:pt x="1012772" y="1277876"/>
                    <a:pt x="1014576" y="1281972"/>
                  </a:cubicBezTo>
                  <a:cubicBezTo>
                    <a:pt x="1017424" y="1288353"/>
                    <a:pt x="1021317" y="1293783"/>
                    <a:pt x="1026635" y="1298259"/>
                  </a:cubicBezTo>
                  <a:cubicBezTo>
                    <a:pt x="1027584" y="1299117"/>
                    <a:pt x="1028629" y="1299879"/>
                    <a:pt x="1029388" y="1300831"/>
                  </a:cubicBezTo>
                  <a:cubicBezTo>
                    <a:pt x="1033566" y="1306261"/>
                    <a:pt x="1039548" y="1309118"/>
                    <a:pt x="1045341" y="1311880"/>
                  </a:cubicBezTo>
                  <a:cubicBezTo>
                    <a:pt x="1053222" y="1315786"/>
                    <a:pt x="1061777" y="1317976"/>
                    <a:pt x="1070418" y="1319881"/>
                  </a:cubicBezTo>
                  <a:cubicBezTo>
                    <a:pt x="1076780" y="1321405"/>
                    <a:pt x="1083236" y="1322262"/>
                    <a:pt x="1089503" y="1324263"/>
                  </a:cubicBezTo>
                  <a:cubicBezTo>
                    <a:pt x="1093207" y="1325406"/>
                    <a:pt x="1096910" y="1326644"/>
                    <a:pt x="1100708" y="1327596"/>
                  </a:cubicBezTo>
                  <a:cubicBezTo>
                    <a:pt x="1109444" y="1329882"/>
                    <a:pt x="1118084" y="1332359"/>
                    <a:pt x="1125871" y="1336931"/>
                  </a:cubicBezTo>
                  <a:cubicBezTo>
                    <a:pt x="1126630" y="1337312"/>
                    <a:pt x="1127390" y="1337598"/>
                    <a:pt x="1128149" y="1337883"/>
                  </a:cubicBezTo>
                  <a:cubicBezTo>
                    <a:pt x="1138784" y="1341884"/>
                    <a:pt x="1147140" y="1349218"/>
                    <a:pt x="1155401" y="1356648"/>
                  </a:cubicBezTo>
                  <a:cubicBezTo>
                    <a:pt x="1162437" y="1362934"/>
                    <a:pt x="1166995" y="1371221"/>
                    <a:pt x="1171173" y="1379412"/>
                  </a:cubicBezTo>
                  <a:cubicBezTo>
                    <a:pt x="1174781" y="1386556"/>
                    <a:pt x="1177440" y="1394271"/>
                    <a:pt x="1177250" y="1402558"/>
                  </a:cubicBezTo>
                  <a:cubicBezTo>
                    <a:pt x="1177060" y="1413798"/>
                    <a:pt x="1176110" y="1424656"/>
                    <a:pt x="1170128" y="1434753"/>
                  </a:cubicBezTo>
                  <a:cubicBezTo>
                    <a:pt x="1165855" y="1442087"/>
                    <a:pt x="1161203" y="1449040"/>
                    <a:pt x="1155876" y="1455517"/>
                  </a:cubicBezTo>
                  <a:cubicBezTo>
                    <a:pt x="1152268" y="1459803"/>
                    <a:pt x="1148090" y="1463423"/>
                    <a:pt x="1143912" y="1467138"/>
                  </a:cubicBezTo>
                  <a:cubicBezTo>
                    <a:pt x="1137265" y="1473138"/>
                    <a:pt x="1129859" y="1477711"/>
                    <a:pt x="1121882" y="1481330"/>
                  </a:cubicBezTo>
                  <a:cubicBezTo>
                    <a:pt x="1115141" y="1484473"/>
                    <a:pt x="1108019" y="1486664"/>
                    <a:pt x="1100708" y="1487902"/>
                  </a:cubicBezTo>
                  <a:cubicBezTo>
                    <a:pt x="1093681" y="1489045"/>
                    <a:pt x="1086370" y="1489903"/>
                    <a:pt x="1079248" y="1489617"/>
                  </a:cubicBezTo>
                  <a:cubicBezTo>
                    <a:pt x="1066999" y="1489045"/>
                    <a:pt x="1055501" y="1484854"/>
                    <a:pt x="1044391" y="1479996"/>
                  </a:cubicBezTo>
                  <a:cubicBezTo>
                    <a:pt x="1028914" y="1473138"/>
                    <a:pt x="1015810" y="1462756"/>
                    <a:pt x="1003751" y="1451040"/>
                  </a:cubicBezTo>
                  <a:cubicBezTo>
                    <a:pt x="994636" y="1442087"/>
                    <a:pt x="986754" y="1431895"/>
                    <a:pt x="979443" y="1421418"/>
                  </a:cubicBezTo>
                  <a:cubicBezTo>
                    <a:pt x="969853" y="1407702"/>
                    <a:pt x="960728" y="1393700"/>
                    <a:pt x="951327" y="1379793"/>
                  </a:cubicBezTo>
                  <a:cubicBezTo>
                    <a:pt x="948859" y="1376269"/>
                    <a:pt x="946200" y="1372840"/>
                    <a:pt x="943636" y="1369316"/>
                  </a:cubicBezTo>
                  <a:cubicBezTo>
                    <a:pt x="941547" y="1370935"/>
                    <a:pt x="942117" y="1372650"/>
                    <a:pt x="942307" y="1374555"/>
                  </a:cubicBezTo>
                  <a:cubicBezTo>
                    <a:pt x="942971" y="1381317"/>
                    <a:pt x="943826" y="1388175"/>
                    <a:pt x="943731" y="1394938"/>
                  </a:cubicBezTo>
                  <a:cubicBezTo>
                    <a:pt x="943541" y="1408845"/>
                    <a:pt x="945250" y="1422656"/>
                    <a:pt x="944111" y="1436467"/>
                  </a:cubicBezTo>
                  <a:cubicBezTo>
                    <a:pt x="943351" y="1444945"/>
                    <a:pt x="943826" y="1453422"/>
                    <a:pt x="943066" y="1461899"/>
                  </a:cubicBezTo>
                  <a:cubicBezTo>
                    <a:pt x="941927" y="1474662"/>
                    <a:pt x="940408" y="1487331"/>
                    <a:pt x="938794" y="1500094"/>
                  </a:cubicBezTo>
                  <a:cubicBezTo>
                    <a:pt x="937939" y="1507143"/>
                    <a:pt x="936515" y="1514191"/>
                    <a:pt x="935470" y="1521335"/>
                  </a:cubicBezTo>
                  <a:cubicBezTo>
                    <a:pt x="934236" y="1529812"/>
                    <a:pt x="933286" y="1538480"/>
                    <a:pt x="932052" y="1547053"/>
                  </a:cubicBezTo>
                  <a:cubicBezTo>
                    <a:pt x="930722" y="1557244"/>
                    <a:pt x="929203" y="1567531"/>
                    <a:pt x="927874" y="1577723"/>
                  </a:cubicBezTo>
                  <a:cubicBezTo>
                    <a:pt x="927209" y="1582390"/>
                    <a:pt x="927304" y="1587248"/>
                    <a:pt x="926355" y="1591820"/>
                  </a:cubicBezTo>
                  <a:cubicBezTo>
                    <a:pt x="923696" y="1604393"/>
                    <a:pt x="923031" y="1617252"/>
                    <a:pt x="921607" y="1629920"/>
                  </a:cubicBezTo>
                  <a:cubicBezTo>
                    <a:pt x="921322" y="1632968"/>
                    <a:pt x="920562" y="1636016"/>
                    <a:pt x="920278" y="1639064"/>
                  </a:cubicBezTo>
                  <a:cubicBezTo>
                    <a:pt x="919328" y="1648875"/>
                    <a:pt x="918474" y="1658686"/>
                    <a:pt x="917524" y="1668496"/>
                  </a:cubicBezTo>
                  <a:cubicBezTo>
                    <a:pt x="916954" y="1674783"/>
                    <a:pt x="915910" y="1681165"/>
                    <a:pt x="915815" y="1687546"/>
                  </a:cubicBezTo>
                  <a:cubicBezTo>
                    <a:pt x="915625" y="1696595"/>
                    <a:pt x="913156" y="1705453"/>
                    <a:pt x="914106" y="1714597"/>
                  </a:cubicBezTo>
                  <a:cubicBezTo>
                    <a:pt x="912302" y="1717550"/>
                    <a:pt x="914391" y="1720693"/>
                    <a:pt x="913821" y="1723646"/>
                  </a:cubicBezTo>
                  <a:cubicBezTo>
                    <a:pt x="911827" y="1734219"/>
                    <a:pt x="912396" y="1744982"/>
                    <a:pt x="911827" y="1755650"/>
                  </a:cubicBezTo>
                  <a:cubicBezTo>
                    <a:pt x="911352" y="1765461"/>
                    <a:pt x="910782" y="1775271"/>
                    <a:pt x="910308" y="1785178"/>
                  </a:cubicBezTo>
                  <a:cubicBezTo>
                    <a:pt x="909833" y="1794226"/>
                    <a:pt x="909548" y="1803275"/>
                    <a:pt x="909168" y="1812228"/>
                  </a:cubicBezTo>
                  <a:cubicBezTo>
                    <a:pt x="909073" y="1814515"/>
                    <a:pt x="909548" y="1816991"/>
                    <a:pt x="908883" y="1819086"/>
                  </a:cubicBezTo>
                  <a:cubicBezTo>
                    <a:pt x="906794" y="1826135"/>
                    <a:pt x="910213" y="1833660"/>
                    <a:pt x="906794" y="1840518"/>
                  </a:cubicBezTo>
                  <a:cubicBezTo>
                    <a:pt x="906699" y="1840803"/>
                    <a:pt x="906889" y="1841280"/>
                    <a:pt x="906889" y="1841756"/>
                  </a:cubicBezTo>
                  <a:cubicBezTo>
                    <a:pt x="907934" y="1847280"/>
                    <a:pt x="907744" y="1852710"/>
                    <a:pt x="906889" y="1858329"/>
                  </a:cubicBezTo>
                  <a:cubicBezTo>
                    <a:pt x="906414" y="1861758"/>
                    <a:pt x="906794" y="1865473"/>
                    <a:pt x="906794" y="1869188"/>
                  </a:cubicBezTo>
                  <a:cubicBezTo>
                    <a:pt x="911827" y="1858806"/>
                    <a:pt x="916385" y="1848709"/>
                    <a:pt x="921512" y="1838899"/>
                  </a:cubicBezTo>
                  <a:cubicBezTo>
                    <a:pt x="926639" y="1829088"/>
                    <a:pt x="933001" y="1820039"/>
                    <a:pt x="938518" y="1810514"/>
                  </a:cubicBezTo>
                  <a:cubicBezTo>
                    <a:pt x="941272" y="1805751"/>
                    <a:pt x="944690" y="1801370"/>
                    <a:pt x="948203" y="1797084"/>
                  </a:cubicBezTo>
                  <a:cubicBezTo>
                    <a:pt x="952856" y="1791464"/>
                    <a:pt x="957319" y="1785654"/>
                    <a:pt x="962731" y="1780986"/>
                  </a:cubicBezTo>
                  <a:cubicBezTo>
                    <a:pt x="968144" y="1776415"/>
                    <a:pt x="973081" y="1771271"/>
                    <a:pt x="978778" y="1766985"/>
                  </a:cubicBezTo>
                  <a:cubicBezTo>
                    <a:pt x="980962" y="1765461"/>
                    <a:pt x="983621" y="1764413"/>
                    <a:pt x="985330" y="1762508"/>
                  </a:cubicBezTo>
                  <a:cubicBezTo>
                    <a:pt x="988558" y="1758888"/>
                    <a:pt x="992736" y="1756603"/>
                    <a:pt x="996440" y="1753745"/>
                  </a:cubicBezTo>
                  <a:cubicBezTo>
                    <a:pt x="1004321" y="1747840"/>
                    <a:pt x="1013056" y="1742886"/>
                    <a:pt x="1020472" y="1736409"/>
                  </a:cubicBezTo>
                  <a:cubicBezTo>
                    <a:pt x="1025315" y="1732218"/>
                    <a:pt x="1030917" y="1729170"/>
                    <a:pt x="1035855" y="1725075"/>
                  </a:cubicBezTo>
                  <a:cubicBezTo>
                    <a:pt x="1043926" y="1718503"/>
                    <a:pt x="1052756" y="1712787"/>
                    <a:pt x="1061017" y="1706311"/>
                  </a:cubicBezTo>
                  <a:cubicBezTo>
                    <a:pt x="1064151" y="1703834"/>
                    <a:pt x="1067854" y="1701929"/>
                    <a:pt x="1071272" y="1699643"/>
                  </a:cubicBezTo>
                  <a:cubicBezTo>
                    <a:pt x="1073266" y="1698309"/>
                    <a:pt x="1075165" y="1696690"/>
                    <a:pt x="1077254" y="1695261"/>
                  </a:cubicBezTo>
                  <a:cubicBezTo>
                    <a:pt x="1083996" y="1690594"/>
                    <a:pt x="1089693" y="1684498"/>
                    <a:pt x="1097100" y="1680688"/>
                  </a:cubicBezTo>
                  <a:cubicBezTo>
                    <a:pt x="1100043" y="1679164"/>
                    <a:pt x="1102522" y="1676974"/>
                    <a:pt x="1105180" y="1675164"/>
                  </a:cubicBezTo>
                  <a:cubicBezTo>
                    <a:pt x="1109643" y="1672211"/>
                    <a:pt x="1114581" y="1670115"/>
                    <a:pt x="1118284" y="1666210"/>
                  </a:cubicBezTo>
                  <a:cubicBezTo>
                    <a:pt x="1118853" y="1665639"/>
                    <a:pt x="1119803" y="1665543"/>
                    <a:pt x="1120563" y="1665162"/>
                  </a:cubicBezTo>
                  <a:cubicBezTo>
                    <a:pt x="1122746" y="1664115"/>
                    <a:pt x="1125025" y="1663162"/>
                    <a:pt x="1127114" y="1661829"/>
                  </a:cubicBezTo>
                  <a:cubicBezTo>
                    <a:pt x="1133381" y="1657924"/>
                    <a:pt x="1140028" y="1654590"/>
                    <a:pt x="1145725" y="1649827"/>
                  </a:cubicBezTo>
                  <a:cubicBezTo>
                    <a:pt x="1146675" y="1649065"/>
                    <a:pt x="1147909" y="1648589"/>
                    <a:pt x="1149049" y="1648017"/>
                  </a:cubicBezTo>
                  <a:cubicBezTo>
                    <a:pt x="1154936" y="1645255"/>
                    <a:pt x="1160918" y="1642398"/>
                    <a:pt x="1166900" y="1639636"/>
                  </a:cubicBezTo>
                  <a:cubicBezTo>
                    <a:pt x="1171742" y="1637349"/>
                    <a:pt x="1176585" y="1635063"/>
                    <a:pt x="1181428" y="1632873"/>
                  </a:cubicBezTo>
                  <a:cubicBezTo>
                    <a:pt x="1184466" y="1631444"/>
                    <a:pt x="1187514" y="1630396"/>
                    <a:pt x="1190543" y="1629063"/>
                  </a:cubicBezTo>
                  <a:cubicBezTo>
                    <a:pt x="1194636" y="1627158"/>
                    <a:pt x="1198719" y="1625157"/>
                    <a:pt x="1202802" y="1623157"/>
                  </a:cubicBezTo>
                  <a:cubicBezTo>
                    <a:pt x="1207549" y="1620871"/>
                    <a:pt x="1211917" y="1621633"/>
                    <a:pt x="1215905" y="1624967"/>
                  </a:cubicBezTo>
                  <a:cubicBezTo>
                    <a:pt x="1218469" y="1627062"/>
                    <a:pt x="1219988" y="1630015"/>
                    <a:pt x="1219988" y="1633063"/>
                  </a:cubicBezTo>
                  <a:cubicBezTo>
                    <a:pt x="1220083" y="1634873"/>
                    <a:pt x="1217994" y="1636873"/>
                    <a:pt x="1216380" y="1638397"/>
                  </a:cubicBezTo>
                  <a:cubicBezTo>
                    <a:pt x="1214671" y="1640112"/>
                    <a:pt x="1212582" y="1641826"/>
                    <a:pt x="1210303" y="1642588"/>
                  </a:cubicBezTo>
                  <a:cubicBezTo>
                    <a:pt x="1205840" y="1644112"/>
                    <a:pt x="1202412" y="1647065"/>
                    <a:pt x="1199089" y="1650113"/>
                  </a:cubicBezTo>
                  <a:cubicBezTo>
                    <a:pt x="1193012" y="1655637"/>
                    <a:pt x="1187600" y="1661829"/>
                    <a:pt x="1181428" y="1667163"/>
                  </a:cubicBezTo>
                  <a:cubicBezTo>
                    <a:pt x="1176015" y="1671640"/>
                    <a:pt x="1171552" y="1676974"/>
                    <a:pt x="1166235" y="1681545"/>
                  </a:cubicBezTo>
                  <a:cubicBezTo>
                    <a:pt x="1164716" y="1682784"/>
                    <a:pt x="1162912" y="1683832"/>
                    <a:pt x="1161487" y="1685260"/>
                  </a:cubicBezTo>
                  <a:cubicBezTo>
                    <a:pt x="1155126" y="1691451"/>
                    <a:pt x="1148954" y="1697833"/>
                    <a:pt x="1142687" y="1704024"/>
                  </a:cubicBezTo>
                  <a:cubicBezTo>
                    <a:pt x="1140218" y="1706501"/>
                    <a:pt x="1137654" y="1708882"/>
                    <a:pt x="1135090" y="1711263"/>
                  </a:cubicBezTo>
                  <a:cubicBezTo>
                    <a:pt x="1130153" y="1715836"/>
                    <a:pt x="1125215" y="1720493"/>
                    <a:pt x="1120078" y="1724884"/>
                  </a:cubicBezTo>
                  <a:cubicBezTo>
                    <a:pt x="1113337" y="1730885"/>
                    <a:pt x="1106310" y="1736505"/>
                    <a:pt x="1099568" y="1742601"/>
                  </a:cubicBezTo>
                  <a:cubicBezTo>
                    <a:pt x="1092732" y="1748697"/>
                    <a:pt x="1085136" y="1754031"/>
                    <a:pt x="1079059" y="1761079"/>
                  </a:cubicBezTo>
                  <a:cubicBezTo>
                    <a:pt x="1071842" y="1764699"/>
                    <a:pt x="1067379" y="1771461"/>
                    <a:pt x="1061207" y="1776224"/>
                  </a:cubicBezTo>
                  <a:cubicBezTo>
                    <a:pt x="1052472" y="1783082"/>
                    <a:pt x="1044590" y="1790988"/>
                    <a:pt x="1036140" y="1798227"/>
                  </a:cubicBezTo>
                  <a:cubicBezTo>
                    <a:pt x="1031762" y="1801941"/>
                    <a:pt x="1027689" y="1805942"/>
                    <a:pt x="1022837" y="1809180"/>
                  </a:cubicBezTo>
                  <a:cubicBezTo>
                    <a:pt x="1018849" y="1811943"/>
                    <a:pt x="1015525" y="1815657"/>
                    <a:pt x="1011917" y="1819086"/>
                  </a:cubicBezTo>
                  <a:cubicBezTo>
                    <a:pt x="1003276" y="1827183"/>
                    <a:pt x="994446" y="1835374"/>
                    <a:pt x="987134" y="1844899"/>
                  </a:cubicBezTo>
                  <a:cubicBezTo>
                    <a:pt x="981247" y="1852519"/>
                    <a:pt x="975455" y="1860330"/>
                    <a:pt x="969188" y="1867664"/>
                  </a:cubicBezTo>
                  <a:cubicBezTo>
                    <a:pt x="961022" y="1877284"/>
                    <a:pt x="952286" y="1886428"/>
                    <a:pt x="943836" y="1895763"/>
                  </a:cubicBezTo>
                  <a:cubicBezTo>
                    <a:pt x="940037" y="1900049"/>
                    <a:pt x="936135" y="1904430"/>
                    <a:pt x="932337" y="1908717"/>
                  </a:cubicBezTo>
                  <a:cubicBezTo>
                    <a:pt x="927589" y="1914146"/>
                    <a:pt x="922746" y="1919480"/>
                    <a:pt x="918094" y="1924909"/>
                  </a:cubicBezTo>
                  <a:cubicBezTo>
                    <a:pt x="916290" y="1926909"/>
                    <a:pt x="914675" y="1929195"/>
                    <a:pt x="913631" y="1931577"/>
                  </a:cubicBezTo>
                  <a:cubicBezTo>
                    <a:pt x="912207" y="1934815"/>
                    <a:pt x="910592" y="1937863"/>
                    <a:pt x="907934" y="1940245"/>
                  </a:cubicBezTo>
                  <a:cubicBezTo>
                    <a:pt x="906414" y="1941578"/>
                    <a:pt x="905560" y="1943007"/>
                    <a:pt x="905750" y="1945102"/>
                  </a:cubicBezTo>
                  <a:cubicBezTo>
                    <a:pt x="906035" y="1950817"/>
                    <a:pt x="906414" y="1956628"/>
                    <a:pt x="906509" y="1962342"/>
                  </a:cubicBezTo>
                  <a:cubicBezTo>
                    <a:pt x="906794" y="1973011"/>
                    <a:pt x="906889" y="1983678"/>
                    <a:pt x="907269" y="1994346"/>
                  </a:cubicBezTo>
                  <a:cubicBezTo>
                    <a:pt x="907364" y="1999014"/>
                    <a:pt x="907839" y="2003586"/>
                    <a:pt x="908124" y="2008158"/>
                  </a:cubicBezTo>
                  <a:cubicBezTo>
                    <a:pt x="914485" y="2008634"/>
                    <a:pt x="920183" y="2009015"/>
                    <a:pt x="925880" y="2009396"/>
                  </a:cubicBezTo>
                  <a:cubicBezTo>
                    <a:pt x="931007" y="2009777"/>
                    <a:pt x="936135" y="2010444"/>
                    <a:pt x="941272" y="2010539"/>
                  </a:cubicBezTo>
                  <a:cubicBezTo>
                    <a:pt x="950957" y="2010825"/>
                    <a:pt x="960547" y="2010729"/>
                    <a:pt x="970233" y="2011015"/>
                  </a:cubicBezTo>
                  <a:cubicBezTo>
                    <a:pt x="979823" y="2011396"/>
                    <a:pt x="989413" y="2012253"/>
                    <a:pt x="999003" y="2012825"/>
                  </a:cubicBezTo>
                  <a:cubicBezTo>
                    <a:pt x="1009828" y="2013396"/>
                    <a:pt x="1020748" y="2013968"/>
                    <a:pt x="1031572" y="2014540"/>
                  </a:cubicBezTo>
                  <a:cubicBezTo>
                    <a:pt x="1037944" y="2014825"/>
                    <a:pt x="1044306" y="2015301"/>
                    <a:pt x="1050667" y="2015682"/>
                  </a:cubicBezTo>
                  <a:cubicBezTo>
                    <a:pt x="1062916" y="2016349"/>
                    <a:pt x="1075165" y="2017016"/>
                    <a:pt x="1087509" y="2017778"/>
                  </a:cubicBezTo>
                  <a:cubicBezTo>
                    <a:pt x="1089693" y="2017968"/>
                    <a:pt x="1091877" y="2018826"/>
                    <a:pt x="1094156" y="2019016"/>
                  </a:cubicBezTo>
                  <a:cubicBezTo>
                    <a:pt x="1103651" y="2019874"/>
                    <a:pt x="1113242" y="2020826"/>
                    <a:pt x="1122842" y="2021302"/>
                  </a:cubicBezTo>
                  <a:cubicBezTo>
                    <a:pt x="1126545" y="2021493"/>
                    <a:pt x="1130058" y="2022540"/>
                    <a:pt x="1133666" y="2023017"/>
                  </a:cubicBezTo>
                  <a:cubicBezTo>
                    <a:pt x="1139458" y="2023683"/>
                    <a:pt x="1145440" y="2023683"/>
                    <a:pt x="1151328" y="2024255"/>
                  </a:cubicBezTo>
                  <a:cubicBezTo>
                    <a:pt x="1160728" y="2025112"/>
                    <a:pt x="1170033" y="2026065"/>
                    <a:pt x="1179339" y="2027017"/>
                  </a:cubicBezTo>
                  <a:cubicBezTo>
                    <a:pt x="1183612" y="2027493"/>
                    <a:pt x="1187979" y="2027970"/>
                    <a:pt x="1192252" y="2028351"/>
                  </a:cubicBezTo>
                  <a:cubicBezTo>
                    <a:pt x="1202222" y="2029303"/>
                    <a:pt x="1212288" y="2030256"/>
                    <a:pt x="1222258" y="2031018"/>
                  </a:cubicBezTo>
                  <a:cubicBezTo>
                    <a:pt x="1230053" y="2031589"/>
                    <a:pt x="1237744" y="2031780"/>
                    <a:pt x="1245531" y="2032161"/>
                  </a:cubicBezTo>
                  <a:cubicBezTo>
                    <a:pt x="1252272" y="2032351"/>
                    <a:pt x="1258919" y="2032732"/>
                    <a:pt x="1265661" y="2032732"/>
                  </a:cubicBezTo>
                  <a:cubicBezTo>
                    <a:pt x="1271548" y="2032732"/>
                    <a:pt x="1277435" y="2032351"/>
                    <a:pt x="1283322" y="2032161"/>
                  </a:cubicBezTo>
                  <a:cubicBezTo>
                    <a:pt x="1293577" y="2031780"/>
                    <a:pt x="1303927" y="2031684"/>
                    <a:pt x="1314182" y="2030827"/>
                  </a:cubicBezTo>
                  <a:cubicBezTo>
                    <a:pt x="1327010" y="2029779"/>
                    <a:pt x="1339639" y="2027208"/>
                    <a:pt x="1352173" y="2024065"/>
                  </a:cubicBezTo>
                  <a:cubicBezTo>
                    <a:pt x="1357775" y="2022636"/>
                    <a:pt x="1363567" y="2022636"/>
                    <a:pt x="1368315" y="2018826"/>
                  </a:cubicBezTo>
                  <a:cubicBezTo>
                    <a:pt x="1375246" y="2017683"/>
                    <a:pt x="1381038" y="2014063"/>
                    <a:pt x="1386736" y="2010539"/>
                  </a:cubicBezTo>
                  <a:cubicBezTo>
                    <a:pt x="1390724" y="2008062"/>
                    <a:pt x="1395092" y="2006348"/>
                    <a:pt x="1398510" y="2002728"/>
                  </a:cubicBezTo>
                  <a:cubicBezTo>
                    <a:pt x="1403637" y="1996918"/>
                    <a:pt x="1406106" y="1989774"/>
                    <a:pt x="1409999" y="1983297"/>
                  </a:cubicBezTo>
                  <a:cubicBezTo>
                    <a:pt x="1410578" y="1982345"/>
                    <a:pt x="1410768" y="1980916"/>
                    <a:pt x="1410958" y="1979773"/>
                  </a:cubicBezTo>
                  <a:cubicBezTo>
                    <a:pt x="1412098" y="1972629"/>
                    <a:pt x="1413047" y="1965486"/>
                    <a:pt x="1413047" y="1958342"/>
                  </a:cubicBezTo>
                  <a:cubicBezTo>
                    <a:pt x="1413142" y="1945293"/>
                    <a:pt x="1412762" y="1932339"/>
                    <a:pt x="1412658" y="1919290"/>
                  </a:cubicBezTo>
                  <a:cubicBezTo>
                    <a:pt x="1412572" y="1916622"/>
                    <a:pt x="1412468" y="1913955"/>
                    <a:pt x="1412572" y="1911288"/>
                  </a:cubicBezTo>
                  <a:cubicBezTo>
                    <a:pt x="1412572" y="1906526"/>
                    <a:pt x="1413512" y="1901478"/>
                    <a:pt x="1412658" y="1896906"/>
                  </a:cubicBezTo>
                  <a:cubicBezTo>
                    <a:pt x="1411813" y="1891762"/>
                    <a:pt x="1412183" y="1887095"/>
                    <a:pt x="1412943" y="1882142"/>
                  </a:cubicBezTo>
                  <a:cubicBezTo>
                    <a:pt x="1413038" y="1881380"/>
                    <a:pt x="1413038" y="1880523"/>
                    <a:pt x="1413038" y="1879665"/>
                  </a:cubicBezTo>
                  <a:cubicBezTo>
                    <a:pt x="1412658" y="1869950"/>
                    <a:pt x="1412183" y="1860139"/>
                    <a:pt x="1413228" y="1850328"/>
                  </a:cubicBezTo>
                  <a:cubicBezTo>
                    <a:pt x="1414272" y="1841089"/>
                    <a:pt x="1412943" y="1831755"/>
                    <a:pt x="1414652" y="1822611"/>
                  </a:cubicBezTo>
                  <a:cubicBezTo>
                    <a:pt x="1414937" y="1821182"/>
                    <a:pt x="1414367" y="1819658"/>
                    <a:pt x="1414462" y="1818229"/>
                  </a:cubicBezTo>
                  <a:cubicBezTo>
                    <a:pt x="1414557" y="1815562"/>
                    <a:pt x="1414842" y="1812895"/>
                    <a:pt x="1415127" y="1810228"/>
                  </a:cubicBezTo>
                  <a:cubicBezTo>
                    <a:pt x="1415222" y="1808799"/>
                    <a:pt x="1415601" y="1807371"/>
                    <a:pt x="1415506" y="1805942"/>
                  </a:cubicBezTo>
                  <a:cubicBezTo>
                    <a:pt x="1415222" y="1796512"/>
                    <a:pt x="1415696" y="1787082"/>
                    <a:pt x="1415696" y="1777653"/>
                  </a:cubicBezTo>
                  <a:cubicBezTo>
                    <a:pt x="1415791" y="1766699"/>
                    <a:pt x="1415886" y="1755745"/>
                    <a:pt x="1414842" y="1744887"/>
                  </a:cubicBezTo>
                  <a:cubicBezTo>
                    <a:pt x="1414462" y="1741362"/>
                    <a:pt x="1415032" y="1737838"/>
                    <a:pt x="1414937" y="1734409"/>
                  </a:cubicBezTo>
                  <a:cubicBezTo>
                    <a:pt x="1414747" y="1729266"/>
                    <a:pt x="1414272" y="1724122"/>
                    <a:pt x="1413892" y="1719074"/>
                  </a:cubicBezTo>
                  <a:cubicBezTo>
                    <a:pt x="1413417" y="1711454"/>
                    <a:pt x="1412848" y="1703834"/>
                    <a:pt x="1412373" y="1696309"/>
                  </a:cubicBezTo>
                  <a:cubicBezTo>
                    <a:pt x="1412088" y="1691832"/>
                    <a:pt x="1411139" y="1687261"/>
                    <a:pt x="1411424" y="1682879"/>
                  </a:cubicBezTo>
                  <a:cubicBezTo>
                    <a:pt x="1412088" y="1674783"/>
                    <a:pt x="1410189" y="1666972"/>
                    <a:pt x="1409904" y="1659066"/>
                  </a:cubicBezTo>
                  <a:cubicBezTo>
                    <a:pt x="1409714" y="1651542"/>
                    <a:pt x="1408860" y="1643922"/>
                    <a:pt x="1409145" y="1636302"/>
                  </a:cubicBezTo>
                  <a:cubicBezTo>
                    <a:pt x="1409429" y="1629825"/>
                    <a:pt x="1410854" y="1624205"/>
                    <a:pt x="1416750" y="1620300"/>
                  </a:cubicBezTo>
                  <a:cubicBezTo>
                    <a:pt x="1418260" y="1619347"/>
                    <a:pt x="1419305" y="1617728"/>
                    <a:pt x="1420634" y="1616395"/>
                  </a:cubicBezTo>
                  <a:cubicBezTo>
                    <a:pt x="1421394" y="1615537"/>
                    <a:pt x="1422153" y="1614394"/>
                    <a:pt x="1423198" y="1613823"/>
                  </a:cubicBezTo>
                  <a:cubicBezTo>
                    <a:pt x="1426711" y="1611727"/>
                    <a:pt x="1430234" y="1609441"/>
                    <a:pt x="1434032" y="1608012"/>
                  </a:cubicBezTo>
                  <a:cubicBezTo>
                    <a:pt x="1437640" y="1606679"/>
                    <a:pt x="1438780" y="1604012"/>
                    <a:pt x="1438969" y="1600964"/>
                  </a:cubicBezTo>
                  <a:cubicBezTo>
                    <a:pt x="1439254" y="1592201"/>
                    <a:pt x="1439634" y="1583533"/>
                    <a:pt x="1439159" y="1574865"/>
                  </a:cubicBezTo>
                  <a:cubicBezTo>
                    <a:pt x="1438685" y="1566198"/>
                    <a:pt x="1439919" y="1557625"/>
                    <a:pt x="1440014" y="1549053"/>
                  </a:cubicBezTo>
                  <a:cubicBezTo>
                    <a:pt x="1440014" y="1543909"/>
                    <a:pt x="1440773" y="1538861"/>
                    <a:pt x="1440963" y="1533717"/>
                  </a:cubicBezTo>
                  <a:cubicBezTo>
                    <a:pt x="1441153" y="1530288"/>
                    <a:pt x="1440394" y="1526669"/>
                    <a:pt x="1441058" y="1523335"/>
                  </a:cubicBezTo>
                  <a:cubicBezTo>
                    <a:pt x="1443052" y="1514191"/>
                    <a:pt x="1441818" y="1504857"/>
                    <a:pt x="1443147" y="1495713"/>
                  </a:cubicBezTo>
                  <a:cubicBezTo>
                    <a:pt x="1443907" y="1491045"/>
                    <a:pt x="1443432" y="1486283"/>
                    <a:pt x="1443622" y="1481520"/>
                  </a:cubicBezTo>
                  <a:cubicBezTo>
                    <a:pt x="1443907" y="1473996"/>
                    <a:pt x="1446281" y="1466471"/>
                    <a:pt x="1444762" y="1458756"/>
                  </a:cubicBezTo>
                  <a:cubicBezTo>
                    <a:pt x="1444572" y="1457994"/>
                    <a:pt x="1444762" y="1457136"/>
                    <a:pt x="1444857" y="1456279"/>
                  </a:cubicBezTo>
                  <a:cubicBezTo>
                    <a:pt x="1445711" y="1444945"/>
                    <a:pt x="1446661" y="1433705"/>
                    <a:pt x="1447515" y="1422370"/>
                  </a:cubicBezTo>
                  <a:cubicBezTo>
                    <a:pt x="1448085" y="1415322"/>
                    <a:pt x="1451693" y="1410464"/>
                    <a:pt x="1457390" y="1406940"/>
                  </a:cubicBezTo>
                  <a:cubicBezTo>
                    <a:pt x="1459100" y="1405987"/>
                    <a:pt x="1461094" y="1405320"/>
                    <a:pt x="1462898" y="1404368"/>
                  </a:cubicBezTo>
                  <a:cubicBezTo>
                    <a:pt x="1468500" y="1401511"/>
                    <a:pt x="1474102" y="1398462"/>
                    <a:pt x="1479894" y="1395700"/>
                  </a:cubicBezTo>
                  <a:cubicBezTo>
                    <a:pt x="1482553" y="1394462"/>
                    <a:pt x="1485781" y="1394081"/>
                    <a:pt x="1488440" y="1392652"/>
                  </a:cubicBezTo>
                  <a:cubicBezTo>
                    <a:pt x="1496321" y="1388557"/>
                    <a:pt x="1504582" y="1385318"/>
                    <a:pt x="1513137" y="1382937"/>
                  </a:cubicBezTo>
                  <a:cubicBezTo>
                    <a:pt x="1517695" y="1381603"/>
                    <a:pt x="1522158" y="1380079"/>
                    <a:pt x="1526621" y="1378555"/>
                  </a:cubicBezTo>
                  <a:cubicBezTo>
                    <a:pt x="1529944" y="1377507"/>
                    <a:pt x="1533173" y="1376174"/>
                    <a:pt x="1536496" y="1375031"/>
                  </a:cubicBezTo>
                  <a:cubicBezTo>
                    <a:pt x="1543807" y="1372269"/>
                    <a:pt x="1551119" y="1369602"/>
                    <a:pt x="1558145" y="1366173"/>
                  </a:cubicBezTo>
                  <a:cubicBezTo>
                    <a:pt x="1563653" y="1363601"/>
                    <a:pt x="1569160" y="1360839"/>
                    <a:pt x="1574762" y="1358362"/>
                  </a:cubicBezTo>
                  <a:cubicBezTo>
                    <a:pt x="1579510" y="1356171"/>
                    <a:pt x="1583973" y="1352838"/>
                    <a:pt x="1589670" y="1353219"/>
                  </a:cubicBezTo>
                  <a:cubicBezTo>
                    <a:pt x="1590334" y="1353219"/>
                    <a:pt x="1590999" y="1352361"/>
                    <a:pt x="1591759" y="1351980"/>
                  </a:cubicBezTo>
                  <a:cubicBezTo>
                    <a:pt x="1594228" y="1350552"/>
                    <a:pt x="1596696" y="1349028"/>
                    <a:pt x="1599260" y="1347790"/>
                  </a:cubicBezTo>
                  <a:cubicBezTo>
                    <a:pt x="1603723" y="1345599"/>
                    <a:pt x="1604198" y="1344646"/>
                    <a:pt x="1602868" y="1340170"/>
                  </a:cubicBezTo>
                  <a:cubicBezTo>
                    <a:pt x="1600115" y="1330740"/>
                    <a:pt x="1597551" y="1321215"/>
                    <a:pt x="1594702" y="1311785"/>
                  </a:cubicBezTo>
                  <a:cubicBezTo>
                    <a:pt x="1593468" y="1307689"/>
                    <a:pt x="1591949" y="1303593"/>
                    <a:pt x="1590524" y="1299498"/>
                  </a:cubicBezTo>
                  <a:cubicBezTo>
                    <a:pt x="1588815" y="1294449"/>
                    <a:pt x="1587771" y="1289211"/>
                    <a:pt x="1586156" y="1284162"/>
                  </a:cubicBezTo>
                  <a:cubicBezTo>
                    <a:pt x="1582548" y="1273018"/>
                    <a:pt x="1579510" y="1261588"/>
                    <a:pt x="1576661" y="1250253"/>
                  </a:cubicBezTo>
                  <a:cubicBezTo>
                    <a:pt x="1573338" y="1237014"/>
                    <a:pt x="1570394" y="1223774"/>
                    <a:pt x="1567261" y="1210629"/>
                  </a:cubicBezTo>
                  <a:cubicBezTo>
                    <a:pt x="1565267" y="1202438"/>
                    <a:pt x="1562513" y="1194532"/>
                    <a:pt x="1561089" y="1186150"/>
                  </a:cubicBezTo>
                  <a:cubicBezTo>
                    <a:pt x="1559665" y="1178340"/>
                    <a:pt x="1556911" y="1170720"/>
                    <a:pt x="1555107" y="1162909"/>
                  </a:cubicBezTo>
                  <a:cubicBezTo>
                    <a:pt x="1552638" y="1152051"/>
                    <a:pt x="1549030" y="1141478"/>
                    <a:pt x="1546086" y="1130715"/>
                  </a:cubicBezTo>
                  <a:cubicBezTo>
                    <a:pt x="1544757" y="1125762"/>
                    <a:pt x="1544187" y="1120523"/>
                    <a:pt x="1542953" y="1115570"/>
                  </a:cubicBezTo>
                  <a:cubicBezTo>
                    <a:pt x="1540674" y="1107188"/>
                    <a:pt x="1538015" y="1098996"/>
                    <a:pt x="1535926" y="1090614"/>
                  </a:cubicBezTo>
                  <a:cubicBezTo>
                    <a:pt x="1534217" y="1084042"/>
                    <a:pt x="1533078" y="1077279"/>
                    <a:pt x="1531653" y="1070612"/>
                  </a:cubicBezTo>
                  <a:cubicBezTo>
                    <a:pt x="1530229" y="1064421"/>
                    <a:pt x="1528520" y="1058325"/>
                    <a:pt x="1527096" y="1052133"/>
                  </a:cubicBezTo>
                  <a:cubicBezTo>
                    <a:pt x="1524817" y="1041751"/>
                    <a:pt x="1522633" y="1031369"/>
                    <a:pt x="1520439" y="1020987"/>
                  </a:cubicBezTo>
                  <a:cubicBezTo>
                    <a:pt x="1519680" y="1017748"/>
                    <a:pt x="1518825" y="1014605"/>
                    <a:pt x="1518170" y="1011366"/>
                  </a:cubicBezTo>
                  <a:cubicBezTo>
                    <a:pt x="1515882" y="1001270"/>
                    <a:pt x="1513793" y="991173"/>
                    <a:pt x="1511514" y="981172"/>
                  </a:cubicBezTo>
                  <a:cubicBezTo>
                    <a:pt x="1509805" y="973743"/>
                    <a:pt x="1507621" y="966408"/>
                    <a:pt x="1506006" y="958884"/>
                  </a:cubicBezTo>
                  <a:cubicBezTo>
                    <a:pt x="1504487" y="951645"/>
                    <a:pt x="1503917" y="944215"/>
                    <a:pt x="1500689" y="937357"/>
                  </a:cubicBezTo>
                  <a:cubicBezTo>
                    <a:pt x="1500119" y="936214"/>
                    <a:pt x="1500309" y="934881"/>
                    <a:pt x="1500024" y="933642"/>
                  </a:cubicBezTo>
                  <a:cubicBezTo>
                    <a:pt x="1499360" y="930023"/>
                    <a:pt x="1498600" y="926403"/>
                    <a:pt x="1497745" y="922784"/>
                  </a:cubicBezTo>
                  <a:cubicBezTo>
                    <a:pt x="1496416" y="917164"/>
                    <a:pt x="1495087" y="911544"/>
                    <a:pt x="1493757" y="905925"/>
                  </a:cubicBezTo>
                  <a:cubicBezTo>
                    <a:pt x="1493378" y="904305"/>
                    <a:pt x="1493093" y="902686"/>
                    <a:pt x="1492618" y="901067"/>
                  </a:cubicBezTo>
                  <a:cubicBezTo>
                    <a:pt x="1491099" y="896114"/>
                    <a:pt x="1489485" y="891256"/>
                    <a:pt x="1488155" y="886303"/>
                  </a:cubicBezTo>
                  <a:cubicBezTo>
                    <a:pt x="1486636" y="880493"/>
                    <a:pt x="1485307" y="874683"/>
                    <a:pt x="1483882" y="868872"/>
                  </a:cubicBezTo>
                  <a:cubicBezTo>
                    <a:pt x="1483123" y="866015"/>
                    <a:pt x="1482173" y="863348"/>
                    <a:pt x="1481414" y="860586"/>
                  </a:cubicBezTo>
                  <a:cubicBezTo>
                    <a:pt x="1479230" y="851916"/>
                    <a:pt x="1477141" y="843344"/>
                    <a:pt x="1474862" y="834771"/>
                  </a:cubicBezTo>
                  <a:cubicBezTo>
                    <a:pt x="1472298" y="825055"/>
                    <a:pt x="1469354" y="815340"/>
                    <a:pt x="1466886" y="805529"/>
                  </a:cubicBezTo>
                  <a:cubicBezTo>
                    <a:pt x="1463752" y="793337"/>
                    <a:pt x="1460904" y="781050"/>
                    <a:pt x="1457960" y="768858"/>
                  </a:cubicBezTo>
                  <a:cubicBezTo>
                    <a:pt x="1456726" y="763810"/>
                    <a:pt x="1455396" y="758857"/>
                    <a:pt x="1454067" y="753905"/>
                  </a:cubicBezTo>
                  <a:cubicBezTo>
                    <a:pt x="1451218" y="743522"/>
                    <a:pt x="1448275" y="733139"/>
                    <a:pt x="1445426" y="722853"/>
                  </a:cubicBezTo>
                  <a:cubicBezTo>
                    <a:pt x="1443717" y="716471"/>
                    <a:pt x="1442008" y="709994"/>
                    <a:pt x="1440394" y="703613"/>
                  </a:cubicBezTo>
                  <a:cubicBezTo>
                    <a:pt x="1438874" y="697040"/>
                    <a:pt x="1436691" y="690563"/>
                    <a:pt x="1435171" y="683896"/>
                  </a:cubicBezTo>
                  <a:cubicBezTo>
                    <a:pt x="1433272" y="675514"/>
                    <a:pt x="1430234" y="667322"/>
                    <a:pt x="1427660" y="659036"/>
                  </a:cubicBezTo>
                  <a:cubicBezTo>
                    <a:pt x="1425201" y="650749"/>
                    <a:pt x="1422827" y="642367"/>
                    <a:pt x="1420349" y="634080"/>
                  </a:cubicBezTo>
                  <a:cubicBezTo>
                    <a:pt x="1417311" y="623317"/>
                    <a:pt x="1414272" y="612649"/>
                    <a:pt x="1411139" y="601886"/>
                  </a:cubicBezTo>
                  <a:cubicBezTo>
                    <a:pt x="1409145" y="594932"/>
                    <a:pt x="1407056" y="587979"/>
                    <a:pt x="1405157" y="581026"/>
                  </a:cubicBezTo>
                  <a:cubicBezTo>
                    <a:pt x="1401928" y="568834"/>
                    <a:pt x="1398890" y="556642"/>
                    <a:pt x="1395566" y="544450"/>
                  </a:cubicBezTo>
                  <a:cubicBezTo>
                    <a:pt x="1393382" y="536544"/>
                    <a:pt x="1390819" y="528734"/>
                    <a:pt x="1388540" y="520828"/>
                  </a:cubicBezTo>
                  <a:cubicBezTo>
                    <a:pt x="1384837" y="507302"/>
                    <a:pt x="1381228" y="493682"/>
                    <a:pt x="1377525" y="480156"/>
                  </a:cubicBezTo>
                  <a:cubicBezTo>
                    <a:pt x="1373442" y="465392"/>
                    <a:pt x="1369264" y="450724"/>
                    <a:pt x="1365181" y="435960"/>
                  </a:cubicBezTo>
                  <a:cubicBezTo>
                    <a:pt x="1361478" y="422530"/>
                    <a:pt x="1357870" y="409195"/>
                    <a:pt x="1354262" y="395765"/>
                  </a:cubicBezTo>
                  <a:cubicBezTo>
                    <a:pt x="1350464" y="381572"/>
                    <a:pt x="1346855" y="367380"/>
                    <a:pt x="1342962" y="353188"/>
                  </a:cubicBezTo>
                  <a:cubicBezTo>
                    <a:pt x="1337635" y="334424"/>
                    <a:pt x="1332128" y="315755"/>
                    <a:pt x="1326811" y="297086"/>
                  </a:cubicBezTo>
                  <a:cubicBezTo>
                    <a:pt x="1324627" y="289656"/>
                    <a:pt x="1322823" y="282227"/>
                    <a:pt x="1320639" y="274988"/>
                  </a:cubicBezTo>
                  <a:cubicBezTo>
                    <a:pt x="1318265" y="267463"/>
                    <a:pt x="1315511" y="260129"/>
                    <a:pt x="1313042" y="252604"/>
                  </a:cubicBezTo>
                  <a:cubicBezTo>
                    <a:pt x="1309624" y="242412"/>
                    <a:pt x="1306301" y="232220"/>
                    <a:pt x="1302787" y="222029"/>
                  </a:cubicBezTo>
                  <a:cubicBezTo>
                    <a:pt x="1300414" y="215171"/>
                    <a:pt x="1297850" y="208408"/>
                    <a:pt x="1295286" y="201645"/>
                  </a:cubicBezTo>
                  <a:cubicBezTo>
                    <a:pt x="1292722" y="194692"/>
                    <a:pt x="1289969" y="187739"/>
                    <a:pt x="1287310" y="180785"/>
                  </a:cubicBezTo>
                  <a:cubicBezTo>
                    <a:pt x="1287025" y="179833"/>
                    <a:pt x="1287025" y="178785"/>
                    <a:pt x="1286835" y="176975"/>
                  </a:cubicBezTo>
                  <a:cubicBezTo>
                    <a:pt x="1290159" y="181738"/>
                    <a:pt x="1291393" y="186881"/>
                    <a:pt x="1295666" y="189929"/>
                  </a:cubicBezTo>
                  <a:cubicBezTo>
                    <a:pt x="1296046" y="190120"/>
                    <a:pt x="1296046" y="190882"/>
                    <a:pt x="1296141" y="191453"/>
                  </a:cubicBezTo>
                  <a:cubicBezTo>
                    <a:pt x="1296615" y="194692"/>
                    <a:pt x="1297660" y="197645"/>
                    <a:pt x="1300414" y="199645"/>
                  </a:cubicBezTo>
                  <a:cubicBezTo>
                    <a:pt x="1303072" y="201645"/>
                    <a:pt x="1304876" y="205169"/>
                    <a:pt x="1304307" y="207646"/>
                  </a:cubicBezTo>
                  <a:cubicBezTo>
                    <a:pt x="1303547" y="210503"/>
                    <a:pt x="1304592" y="212313"/>
                    <a:pt x="1306206" y="212504"/>
                  </a:cubicBezTo>
                  <a:cubicBezTo>
                    <a:pt x="1310669" y="213266"/>
                    <a:pt x="1311143" y="217076"/>
                    <a:pt x="1311618" y="219838"/>
                  </a:cubicBezTo>
                  <a:cubicBezTo>
                    <a:pt x="1311998" y="221838"/>
                    <a:pt x="1314467" y="224124"/>
                    <a:pt x="1312378" y="226505"/>
                  </a:cubicBezTo>
                  <a:cubicBezTo>
                    <a:pt x="1313612" y="227839"/>
                    <a:pt x="1315321" y="228791"/>
                    <a:pt x="1316081" y="230315"/>
                  </a:cubicBezTo>
                  <a:cubicBezTo>
                    <a:pt x="1317885" y="233744"/>
                    <a:pt x="1319404" y="237269"/>
                    <a:pt x="1320639" y="240888"/>
                  </a:cubicBezTo>
                  <a:cubicBezTo>
                    <a:pt x="1322348" y="245365"/>
                    <a:pt x="1323677" y="250127"/>
                    <a:pt x="1325101" y="254795"/>
                  </a:cubicBezTo>
                  <a:lnTo>
                    <a:pt x="1325196" y="254890"/>
                  </a:lnTo>
                  <a:lnTo>
                    <a:pt x="1325196" y="254985"/>
                  </a:lnTo>
                  <a:cubicBezTo>
                    <a:pt x="1327855" y="257462"/>
                    <a:pt x="1324532" y="260129"/>
                    <a:pt x="1325101" y="262700"/>
                  </a:cubicBezTo>
                  <a:cubicBezTo>
                    <a:pt x="1326526" y="262415"/>
                    <a:pt x="1327950" y="260033"/>
                    <a:pt x="1328805" y="263177"/>
                  </a:cubicBezTo>
                  <a:cubicBezTo>
                    <a:pt x="1328995" y="263939"/>
                    <a:pt x="1329279" y="264701"/>
                    <a:pt x="1329564" y="265463"/>
                  </a:cubicBezTo>
                  <a:cubicBezTo>
                    <a:pt x="1331368" y="271082"/>
                    <a:pt x="1333267" y="276702"/>
                    <a:pt x="1335072" y="282322"/>
                  </a:cubicBezTo>
                  <a:lnTo>
                    <a:pt x="1334882" y="282131"/>
                  </a:lnTo>
                  <a:cubicBezTo>
                    <a:pt x="1335641" y="284513"/>
                    <a:pt x="1336306" y="286799"/>
                    <a:pt x="1337066" y="289180"/>
                  </a:cubicBezTo>
                  <a:cubicBezTo>
                    <a:pt x="1339155" y="295847"/>
                    <a:pt x="1341338" y="302515"/>
                    <a:pt x="1343522" y="309087"/>
                  </a:cubicBezTo>
                  <a:cubicBezTo>
                    <a:pt x="1344282" y="311659"/>
                    <a:pt x="1345327" y="314040"/>
                    <a:pt x="1345991" y="316612"/>
                  </a:cubicBezTo>
                  <a:cubicBezTo>
                    <a:pt x="1348080" y="324994"/>
                    <a:pt x="1349694" y="333566"/>
                    <a:pt x="1352923" y="341663"/>
                  </a:cubicBezTo>
                  <a:cubicBezTo>
                    <a:pt x="1354252" y="345187"/>
                    <a:pt x="1355961" y="348711"/>
                    <a:pt x="1356341" y="352331"/>
                  </a:cubicBezTo>
                  <a:cubicBezTo>
                    <a:pt x="1356911" y="357760"/>
                    <a:pt x="1359095" y="362713"/>
                    <a:pt x="1360519" y="367856"/>
                  </a:cubicBezTo>
                  <a:cubicBezTo>
                    <a:pt x="1362988" y="376334"/>
                    <a:pt x="1365362" y="384906"/>
                    <a:pt x="1367736" y="393479"/>
                  </a:cubicBezTo>
                  <a:cubicBezTo>
                    <a:pt x="1370394" y="402813"/>
                    <a:pt x="1372873" y="412148"/>
                    <a:pt x="1375626" y="421482"/>
                  </a:cubicBezTo>
                  <a:cubicBezTo>
                    <a:pt x="1379234" y="434246"/>
                    <a:pt x="1383127" y="446914"/>
                    <a:pt x="1386736" y="459677"/>
                  </a:cubicBezTo>
                  <a:cubicBezTo>
                    <a:pt x="1389869" y="470631"/>
                    <a:pt x="1392813" y="481585"/>
                    <a:pt x="1395851" y="492634"/>
                  </a:cubicBezTo>
                  <a:cubicBezTo>
                    <a:pt x="1398890" y="503397"/>
                    <a:pt x="1401833" y="514160"/>
                    <a:pt x="1404967" y="524924"/>
                  </a:cubicBezTo>
                  <a:cubicBezTo>
                    <a:pt x="1406486" y="530448"/>
                    <a:pt x="1408195" y="535973"/>
                    <a:pt x="1409809" y="541592"/>
                  </a:cubicBezTo>
                  <a:cubicBezTo>
                    <a:pt x="1412468" y="550546"/>
                    <a:pt x="1415506" y="559404"/>
                    <a:pt x="1417690" y="568453"/>
                  </a:cubicBezTo>
                  <a:cubicBezTo>
                    <a:pt x="1419779" y="577216"/>
                    <a:pt x="1422438" y="585884"/>
                    <a:pt x="1425002" y="594551"/>
                  </a:cubicBezTo>
                  <a:cubicBezTo>
                    <a:pt x="1427566" y="603219"/>
                    <a:pt x="1429465" y="612173"/>
                    <a:pt x="1432598" y="620650"/>
                  </a:cubicBezTo>
                  <a:cubicBezTo>
                    <a:pt x="1434497" y="626079"/>
                    <a:pt x="1435637" y="631794"/>
                    <a:pt x="1437346" y="637319"/>
                  </a:cubicBezTo>
                  <a:cubicBezTo>
                    <a:pt x="1439055" y="643225"/>
                    <a:pt x="1441144" y="649131"/>
                    <a:pt x="1442948" y="655035"/>
                  </a:cubicBezTo>
                  <a:cubicBezTo>
                    <a:pt x="1445797" y="665036"/>
                    <a:pt x="1448370" y="675038"/>
                    <a:pt x="1451313" y="684944"/>
                  </a:cubicBezTo>
                  <a:cubicBezTo>
                    <a:pt x="1454447" y="695897"/>
                    <a:pt x="1457960" y="706661"/>
                    <a:pt x="1461094" y="717615"/>
                  </a:cubicBezTo>
                  <a:cubicBezTo>
                    <a:pt x="1462803" y="723521"/>
                    <a:pt x="1463942" y="729616"/>
                    <a:pt x="1465461" y="735618"/>
                  </a:cubicBezTo>
                  <a:cubicBezTo>
                    <a:pt x="1466601" y="740094"/>
                    <a:pt x="1467740" y="744476"/>
                    <a:pt x="1468975" y="748857"/>
                  </a:cubicBezTo>
                  <a:cubicBezTo>
                    <a:pt x="1469639" y="751429"/>
                    <a:pt x="1470589" y="753906"/>
                    <a:pt x="1471254" y="756477"/>
                  </a:cubicBezTo>
                  <a:cubicBezTo>
                    <a:pt x="1472488" y="761240"/>
                    <a:pt x="1473437" y="766098"/>
                    <a:pt x="1474672" y="770860"/>
                  </a:cubicBezTo>
                  <a:cubicBezTo>
                    <a:pt x="1477236" y="780385"/>
                    <a:pt x="1480084" y="789815"/>
                    <a:pt x="1482648" y="799340"/>
                  </a:cubicBezTo>
                  <a:cubicBezTo>
                    <a:pt x="1484262" y="805531"/>
                    <a:pt x="1484642" y="812199"/>
                    <a:pt x="1487111" y="818009"/>
                  </a:cubicBezTo>
                  <a:cubicBezTo>
                    <a:pt x="1489769" y="824105"/>
                    <a:pt x="1490339" y="830677"/>
                    <a:pt x="1492333" y="836868"/>
                  </a:cubicBezTo>
                  <a:cubicBezTo>
                    <a:pt x="1496321" y="849060"/>
                    <a:pt x="1498980" y="861633"/>
                    <a:pt x="1502208" y="874016"/>
                  </a:cubicBezTo>
                  <a:cubicBezTo>
                    <a:pt x="1503917" y="880398"/>
                    <a:pt x="1505722" y="886779"/>
                    <a:pt x="1507431" y="893161"/>
                  </a:cubicBezTo>
                  <a:cubicBezTo>
                    <a:pt x="1509235" y="900305"/>
                    <a:pt x="1511039" y="907544"/>
                    <a:pt x="1512938" y="914688"/>
                  </a:cubicBezTo>
                  <a:cubicBezTo>
                    <a:pt x="1515027" y="922689"/>
                    <a:pt x="1517401" y="930594"/>
                    <a:pt x="1519300" y="938595"/>
                  </a:cubicBezTo>
                  <a:cubicBezTo>
                    <a:pt x="1522433" y="951645"/>
                    <a:pt x="1524807" y="964884"/>
                    <a:pt x="1528225" y="977838"/>
                  </a:cubicBezTo>
                  <a:cubicBezTo>
                    <a:pt x="1533923" y="999174"/>
                    <a:pt x="1537246" y="1020987"/>
                    <a:pt x="1543333" y="1042227"/>
                  </a:cubicBezTo>
                  <a:cubicBezTo>
                    <a:pt x="1544472" y="1046418"/>
                    <a:pt x="1545422" y="1050705"/>
                    <a:pt x="1546276" y="1054896"/>
                  </a:cubicBezTo>
                  <a:cubicBezTo>
                    <a:pt x="1547321" y="1060039"/>
                    <a:pt x="1547985" y="1065183"/>
                    <a:pt x="1549125" y="1070136"/>
                  </a:cubicBezTo>
                  <a:cubicBezTo>
                    <a:pt x="1551214" y="1079184"/>
                    <a:pt x="1553493" y="1088138"/>
                    <a:pt x="1555866" y="1097091"/>
                  </a:cubicBezTo>
                  <a:cubicBezTo>
                    <a:pt x="1558620" y="1107569"/>
                    <a:pt x="1561469" y="1118142"/>
                    <a:pt x="1564317" y="1128619"/>
                  </a:cubicBezTo>
                  <a:cubicBezTo>
                    <a:pt x="1565552" y="1133096"/>
                    <a:pt x="1567071" y="1137573"/>
                    <a:pt x="1568210" y="1142240"/>
                  </a:cubicBezTo>
                  <a:cubicBezTo>
                    <a:pt x="1570489" y="1151765"/>
                    <a:pt x="1571913" y="1161671"/>
                    <a:pt x="1574952" y="1171005"/>
                  </a:cubicBezTo>
                  <a:cubicBezTo>
                    <a:pt x="1579130" y="1183769"/>
                    <a:pt x="1581029" y="1197104"/>
                    <a:pt x="1585112" y="1209867"/>
                  </a:cubicBezTo>
                  <a:cubicBezTo>
                    <a:pt x="1586346" y="1213582"/>
                    <a:pt x="1587106" y="1217392"/>
                    <a:pt x="1587961" y="1221202"/>
                  </a:cubicBezTo>
                  <a:cubicBezTo>
                    <a:pt x="1590144" y="1230156"/>
                    <a:pt x="1592139" y="1239300"/>
                    <a:pt x="1594512" y="1248253"/>
                  </a:cubicBezTo>
                  <a:cubicBezTo>
                    <a:pt x="1596886" y="1257397"/>
                    <a:pt x="1599640" y="1266446"/>
                    <a:pt x="1602204" y="1275495"/>
                  </a:cubicBezTo>
                  <a:cubicBezTo>
                    <a:pt x="1604293" y="1283210"/>
                    <a:pt x="1606287" y="1291020"/>
                    <a:pt x="1608565" y="1298736"/>
                  </a:cubicBezTo>
                  <a:cubicBezTo>
                    <a:pt x="1610464" y="1305499"/>
                    <a:pt x="1612743" y="1312071"/>
                    <a:pt x="1614642" y="1318738"/>
                  </a:cubicBezTo>
                  <a:cubicBezTo>
                    <a:pt x="1616826" y="1326263"/>
                    <a:pt x="1618441" y="1333978"/>
                    <a:pt x="1620625" y="1341503"/>
                  </a:cubicBezTo>
                  <a:cubicBezTo>
                    <a:pt x="1622714" y="1348647"/>
                    <a:pt x="1620055" y="1355886"/>
                    <a:pt x="1613598" y="1359315"/>
                  </a:cubicBezTo>
                  <a:lnTo>
                    <a:pt x="1613598" y="1359315"/>
                  </a:lnTo>
                  <a:lnTo>
                    <a:pt x="1613608" y="1359315"/>
                  </a:lnTo>
                  <a:close/>
                  <a:moveTo>
                    <a:pt x="917049" y="1902725"/>
                  </a:moveTo>
                  <a:cubicBezTo>
                    <a:pt x="918379" y="1901297"/>
                    <a:pt x="919423" y="1900344"/>
                    <a:pt x="920278" y="1899296"/>
                  </a:cubicBezTo>
                  <a:cubicBezTo>
                    <a:pt x="925405" y="1893391"/>
                    <a:pt x="930438" y="1887390"/>
                    <a:pt x="935470" y="1881485"/>
                  </a:cubicBezTo>
                  <a:cubicBezTo>
                    <a:pt x="941452" y="1874436"/>
                    <a:pt x="947244" y="1867197"/>
                    <a:pt x="953511" y="1860435"/>
                  </a:cubicBezTo>
                  <a:cubicBezTo>
                    <a:pt x="962152" y="1851195"/>
                    <a:pt x="968704" y="1840432"/>
                    <a:pt x="976300" y="1830526"/>
                  </a:cubicBezTo>
                  <a:cubicBezTo>
                    <a:pt x="979918" y="1825859"/>
                    <a:pt x="984096" y="1821763"/>
                    <a:pt x="988274" y="1817572"/>
                  </a:cubicBezTo>
                  <a:cubicBezTo>
                    <a:pt x="992547" y="1813095"/>
                    <a:pt x="997009" y="1808809"/>
                    <a:pt x="1001567" y="1804713"/>
                  </a:cubicBezTo>
                  <a:cubicBezTo>
                    <a:pt x="1005745" y="1800903"/>
                    <a:pt x="1010113" y="1797379"/>
                    <a:pt x="1014386" y="1793760"/>
                  </a:cubicBezTo>
                  <a:cubicBezTo>
                    <a:pt x="1016285" y="1792140"/>
                    <a:pt x="1017899" y="1790235"/>
                    <a:pt x="1019798" y="1788711"/>
                  </a:cubicBezTo>
                  <a:cubicBezTo>
                    <a:pt x="1029863" y="1779948"/>
                    <a:pt x="1040023" y="1771376"/>
                    <a:pt x="1050088" y="1762613"/>
                  </a:cubicBezTo>
                  <a:cubicBezTo>
                    <a:pt x="1052082" y="1760803"/>
                    <a:pt x="1053791" y="1758612"/>
                    <a:pt x="1055785" y="1756898"/>
                  </a:cubicBezTo>
                  <a:cubicBezTo>
                    <a:pt x="1060533" y="1752707"/>
                    <a:pt x="1065376" y="1748611"/>
                    <a:pt x="1070123" y="1744420"/>
                  </a:cubicBezTo>
                  <a:cubicBezTo>
                    <a:pt x="1072317" y="1742515"/>
                    <a:pt x="1074016" y="1740134"/>
                    <a:pt x="1076210" y="1738324"/>
                  </a:cubicBezTo>
                  <a:cubicBezTo>
                    <a:pt x="1082667" y="1732990"/>
                    <a:pt x="1089313" y="1727751"/>
                    <a:pt x="1095865" y="1722512"/>
                  </a:cubicBezTo>
                  <a:cubicBezTo>
                    <a:pt x="1096245" y="1722227"/>
                    <a:pt x="1096530" y="1722036"/>
                    <a:pt x="1096815" y="1721750"/>
                  </a:cubicBezTo>
                  <a:cubicBezTo>
                    <a:pt x="1101942" y="1715464"/>
                    <a:pt x="1108874" y="1711368"/>
                    <a:pt x="1114666" y="1705939"/>
                  </a:cubicBezTo>
                  <a:cubicBezTo>
                    <a:pt x="1118559" y="1702415"/>
                    <a:pt x="1122072" y="1698414"/>
                    <a:pt x="1125871" y="1694795"/>
                  </a:cubicBezTo>
                  <a:cubicBezTo>
                    <a:pt x="1133087" y="1687746"/>
                    <a:pt x="1140873" y="1681460"/>
                    <a:pt x="1147330" y="1673649"/>
                  </a:cubicBezTo>
                  <a:cubicBezTo>
                    <a:pt x="1150179" y="1670220"/>
                    <a:pt x="1154072" y="1667648"/>
                    <a:pt x="1157585" y="1664696"/>
                  </a:cubicBezTo>
                  <a:cubicBezTo>
                    <a:pt x="1158155" y="1664219"/>
                    <a:pt x="1159009" y="1664029"/>
                    <a:pt x="1159769" y="1663648"/>
                  </a:cubicBezTo>
                  <a:cubicBezTo>
                    <a:pt x="1159484" y="1663172"/>
                    <a:pt x="1159199" y="1662695"/>
                    <a:pt x="1158914" y="1662219"/>
                  </a:cubicBezTo>
                  <a:cubicBezTo>
                    <a:pt x="1157490" y="1662505"/>
                    <a:pt x="1155876" y="1662410"/>
                    <a:pt x="1154736" y="1663077"/>
                  </a:cubicBezTo>
                  <a:cubicBezTo>
                    <a:pt x="1144956" y="1669077"/>
                    <a:pt x="1135176" y="1674983"/>
                    <a:pt x="1125491" y="1681269"/>
                  </a:cubicBezTo>
                  <a:cubicBezTo>
                    <a:pt x="1115426" y="1687746"/>
                    <a:pt x="1105645" y="1694604"/>
                    <a:pt x="1095770" y="1701272"/>
                  </a:cubicBezTo>
                  <a:cubicBezTo>
                    <a:pt x="1085041" y="1708511"/>
                    <a:pt x="1074691" y="1716416"/>
                    <a:pt x="1064236" y="1724036"/>
                  </a:cubicBezTo>
                  <a:cubicBezTo>
                    <a:pt x="1052177" y="1732990"/>
                    <a:pt x="1039643" y="1741182"/>
                    <a:pt x="1027869" y="1750421"/>
                  </a:cubicBezTo>
                  <a:cubicBezTo>
                    <a:pt x="1012392" y="1762518"/>
                    <a:pt x="995775" y="1772995"/>
                    <a:pt x="981333" y="1786330"/>
                  </a:cubicBezTo>
                  <a:cubicBezTo>
                    <a:pt x="967564" y="1799094"/>
                    <a:pt x="955505" y="1812905"/>
                    <a:pt x="946200" y="1829193"/>
                  </a:cubicBezTo>
                  <a:cubicBezTo>
                    <a:pt x="941737" y="1836908"/>
                    <a:pt x="936989" y="1844432"/>
                    <a:pt x="932717" y="1852148"/>
                  </a:cubicBezTo>
                  <a:cubicBezTo>
                    <a:pt x="926355" y="1863673"/>
                    <a:pt x="921322" y="1875865"/>
                    <a:pt x="918474" y="1888724"/>
                  </a:cubicBezTo>
                  <a:cubicBezTo>
                    <a:pt x="917524" y="1893105"/>
                    <a:pt x="917524" y="1897677"/>
                    <a:pt x="917049" y="1902725"/>
                  </a:cubicBezTo>
                  <a:lnTo>
                    <a:pt x="917049" y="1902725"/>
                  </a:lnTo>
                  <a:close/>
                  <a:moveTo>
                    <a:pt x="926165" y="1322643"/>
                  </a:moveTo>
                  <a:cubicBezTo>
                    <a:pt x="930058" y="1322262"/>
                    <a:pt x="933001" y="1325691"/>
                    <a:pt x="935185" y="1329216"/>
                  </a:cubicBezTo>
                  <a:cubicBezTo>
                    <a:pt x="939173" y="1335502"/>
                    <a:pt x="940503" y="1342836"/>
                    <a:pt x="941072" y="1349885"/>
                  </a:cubicBezTo>
                  <a:cubicBezTo>
                    <a:pt x="941642" y="1355600"/>
                    <a:pt x="944681" y="1358934"/>
                    <a:pt x="948004" y="1362363"/>
                  </a:cubicBezTo>
                  <a:cubicBezTo>
                    <a:pt x="951043" y="1365706"/>
                    <a:pt x="954651" y="1368363"/>
                    <a:pt x="958069" y="1371316"/>
                  </a:cubicBezTo>
                  <a:cubicBezTo>
                    <a:pt x="958933" y="1372174"/>
                    <a:pt x="959978" y="1372936"/>
                    <a:pt x="960642" y="1373888"/>
                  </a:cubicBezTo>
                  <a:cubicBezTo>
                    <a:pt x="962247" y="1376174"/>
                    <a:pt x="961203" y="1380270"/>
                    <a:pt x="965580" y="1380555"/>
                  </a:cubicBezTo>
                  <a:cubicBezTo>
                    <a:pt x="965865" y="1380555"/>
                    <a:pt x="966150" y="1381984"/>
                    <a:pt x="966339" y="1382746"/>
                  </a:cubicBezTo>
                  <a:cubicBezTo>
                    <a:pt x="966719" y="1385032"/>
                    <a:pt x="967194" y="1387128"/>
                    <a:pt x="970233" y="1387223"/>
                  </a:cubicBezTo>
                  <a:cubicBezTo>
                    <a:pt x="970802" y="1387223"/>
                    <a:pt x="971562" y="1388175"/>
                    <a:pt x="972037" y="1388747"/>
                  </a:cubicBezTo>
                  <a:cubicBezTo>
                    <a:pt x="978873" y="1398272"/>
                    <a:pt x="985520" y="1407892"/>
                    <a:pt x="992642" y="1417227"/>
                  </a:cubicBezTo>
                  <a:cubicBezTo>
                    <a:pt x="997674" y="1423704"/>
                    <a:pt x="1003276" y="1429704"/>
                    <a:pt x="1008879" y="1435800"/>
                  </a:cubicBezTo>
                  <a:cubicBezTo>
                    <a:pt x="1012867" y="1440087"/>
                    <a:pt x="1016760" y="1444754"/>
                    <a:pt x="1021507" y="1448278"/>
                  </a:cubicBezTo>
                  <a:cubicBezTo>
                    <a:pt x="1028059" y="1453231"/>
                    <a:pt x="1034706" y="1458089"/>
                    <a:pt x="1042207" y="1461804"/>
                  </a:cubicBezTo>
                  <a:cubicBezTo>
                    <a:pt x="1048854" y="1465137"/>
                    <a:pt x="1055501" y="1468090"/>
                    <a:pt x="1062537" y="1470471"/>
                  </a:cubicBezTo>
                  <a:cubicBezTo>
                    <a:pt x="1063866" y="1470948"/>
                    <a:pt x="1065281" y="1471138"/>
                    <a:pt x="1066715" y="1471519"/>
                  </a:cubicBezTo>
                  <a:cubicBezTo>
                    <a:pt x="1068899" y="1471995"/>
                    <a:pt x="1071082" y="1472567"/>
                    <a:pt x="1073266" y="1473043"/>
                  </a:cubicBezTo>
                  <a:cubicBezTo>
                    <a:pt x="1074596" y="1473424"/>
                    <a:pt x="1076020" y="1473900"/>
                    <a:pt x="1077444" y="1473805"/>
                  </a:cubicBezTo>
                  <a:cubicBezTo>
                    <a:pt x="1084186" y="1473520"/>
                    <a:pt x="1090928" y="1473234"/>
                    <a:pt x="1097669" y="1472662"/>
                  </a:cubicBezTo>
                  <a:cubicBezTo>
                    <a:pt x="1099189" y="1472472"/>
                    <a:pt x="1100423" y="1470853"/>
                    <a:pt x="1101942" y="1470567"/>
                  </a:cubicBezTo>
                  <a:cubicBezTo>
                    <a:pt x="1106690" y="1469614"/>
                    <a:pt x="1110488" y="1466947"/>
                    <a:pt x="1114761" y="1465137"/>
                  </a:cubicBezTo>
                  <a:cubicBezTo>
                    <a:pt x="1123022" y="1461423"/>
                    <a:pt x="1129669" y="1455708"/>
                    <a:pt x="1136220" y="1449802"/>
                  </a:cubicBezTo>
                  <a:cubicBezTo>
                    <a:pt x="1144007" y="1442944"/>
                    <a:pt x="1149799" y="1434467"/>
                    <a:pt x="1154546" y="1425418"/>
                  </a:cubicBezTo>
                  <a:cubicBezTo>
                    <a:pt x="1156446" y="1421799"/>
                    <a:pt x="1157775" y="1417798"/>
                    <a:pt x="1158914" y="1413893"/>
                  </a:cubicBezTo>
                  <a:cubicBezTo>
                    <a:pt x="1159579" y="1411797"/>
                    <a:pt x="1159294" y="1409511"/>
                    <a:pt x="1159389" y="1407225"/>
                  </a:cubicBezTo>
                  <a:cubicBezTo>
                    <a:pt x="1159579" y="1392557"/>
                    <a:pt x="1153882" y="1380555"/>
                    <a:pt x="1143627" y="1370173"/>
                  </a:cubicBezTo>
                  <a:cubicBezTo>
                    <a:pt x="1139259" y="1365696"/>
                    <a:pt x="1134796" y="1361601"/>
                    <a:pt x="1129479" y="1358457"/>
                  </a:cubicBezTo>
                  <a:cubicBezTo>
                    <a:pt x="1125965" y="1356267"/>
                    <a:pt x="1122262" y="1354552"/>
                    <a:pt x="1118559" y="1352647"/>
                  </a:cubicBezTo>
                  <a:cubicBezTo>
                    <a:pt x="1107450" y="1347028"/>
                    <a:pt x="1095675" y="1343789"/>
                    <a:pt x="1083512" y="1341312"/>
                  </a:cubicBezTo>
                  <a:cubicBezTo>
                    <a:pt x="1076200" y="1339884"/>
                    <a:pt x="1068794" y="1338741"/>
                    <a:pt x="1061862" y="1336359"/>
                  </a:cubicBezTo>
                  <a:cubicBezTo>
                    <a:pt x="1049898" y="1332359"/>
                    <a:pt x="1037459" y="1328930"/>
                    <a:pt x="1026920" y="1321596"/>
                  </a:cubicBezTo>
                  <a:cubicBezTo>
                    <a:pt x="1020178" y="1316833"/>
                    <a:pt x="1014006" y="1311595"/>
                    <a:pt x="1008499" y="1305213"/>
                  </a:cubicBezTo>
                  <a:cubicBezTo>
                    <a:pt x="1003181" y="1298926"/>
                    <a:pt x="999193" y="1292068"/>
                    <a:pt x="995870" y="1284829"/>
                  </a:cubicBezTo>
                  <a:cubicBezTo>
                    <a:pt x="993306" y="1279019"/>
                    <a:pt x="991692" y="1272732"/>
                    <a:pt x="989973" y="1266636"/>
                  </a:cubicBezTo>
                  <a:cubicBezTo>
                    <a:pt x="985795" y="1251873"/>
                    <a:pt x="984181" y="1236633"/>
                    <a:pt x="981807" y="1221583"/>
                  </a:cubicBezTo>
                  <a:cubicBezTo>
                    <a:pt x="980098" y="1210629"/>
                    <a:pt x="976775" y="1199961"/>
                    <a:pt x="975825" y="1188912"/>
                  </a:cubicBezTo>
                  <a:cubicBezTo>
                    <a:pt x="975445" y="1184817"/>
                    <a:pt x="973641" y="1180911"/>
                    <a:pt x="972597" y="1177006"/>
                  </a:cubicBezTo>
                  <a:cubicBezTo>
                    <a:pt x="971647" y="1173768"/>
                    <a:pt x="970983" y="1170529"/>
                    <a:pt x="969938" y="1167386"/>
                  </a:cubicBezTo>
                  <a:cubicBezTo>
                    <a:pt x="969084" y="1164624"/>
                    <a:pt x="967279" y="1162147"/>
                    <a:pt x="966710" y="1159385"/>
                  </a:cubicBezTo>
                  <a:cubicBezTo>
                    <a:pt x="965570" y="1153575"/>
                    <a:pt x="962342" y="1148812"/>
                    <a:pt x="959873" y="1143574"/>
                  </a:cubicBezTo>
                  <a:cubicBezTo>
                    <a:pt x="958164" y="1140145"/>
                    <a:pt x="955790" y="1136811"/>
                    <a:pt x="953321" y="1133858"/>
                  </a:cubicBezTo>
                  <a:cubicBezTo>
                    <a:pt x="949808" y="1129572"/>
                    <a:pt x="946580" y="1125095"/>
                    <a:pt x="942022" y="1121666"/>
                  </a:cubicBezTo>
                  <a:cubicBezTo>
                    <a:pt x="937084" y="1117856"/>
                    <a:pt x="929773" y="1120809"/>
                    <a:pt x="927494" y="1124809"/>
                  </a:cubicBezTo>
                  <a:cubicBezTo>
                    <a:pt x="923126" y="1132334"/>
                    <a:pt x="919233" y="1140049"/>
                    <a:pt x="917144" y="1148622"/>
                  </a:cubicBezTo>
                  <a:cubicBezTo>
                    <a:pt x="916385" y="1152051"/>
                    <a:pt x="914865" y="1155289"/>
                    <a:pt x="914201" y="1158623"/>
                  </a:cubicBezTo>
                  <a:cubicBezTo>
                    <a:pt x="912776" y="1165290"/>
                    <a:pt x="911447" y="1171958"/>
                    <a:pt x="910497" y="1178625"/>
                  </a:cubicBezTo>
                  <a:cubicBezTo>
                    <a:pt x="909073" y="1187579"/>
                    <a:pt x="907459" y="1196628"/>
                    <a:pt x="906984" y="1205676"/>
                  </a:cubicBezTo>
                  <a:cubicBezTo>
                    <a:pt x="906794" y="1210058"/>
                    <a:pt x="906035" y="1214249"/>
                    <a:pt x="905655" y="1218535"/>
                  </a:cubicBezTo>
                  <a:cubicBezTo>
                    <a:pt x="905085" y="1225965"/>
                    <a:pt x="902806" y="1232442"/>
                    <a:pt x="897204" y="1237776"/>
                  </a:cubicBezTo>
                  <a:cubicBezTo>
                    <a:pt x="892931" y="1241776"/>
                    <a:pt x="887889" y="1243586"/>
                    <a:pt x="882572" y="1243205"/>
                  </a:cubicBezTo>
                  <a:cubicBezTo>
                    <a:pt x="875925" y="1242824"/>
                    <a:pt x="869278" y="1241205"/>
                    <a:pt x="862632" y="1239966"/>
                  </a:cubicBezTo>
                  <a:cubicBezTo>
                    <a:pt x="858359" y="1239109"/>
                    <a:pt x="854276" y="1238157"/>
                    <a:pt x="850003" y="1237204"/>
                  </a:cubicBezTo>
                  <a:cubicBezTo>
                    <a:pt x="843166" y="1235871"/>
                    <a:pt x="836329" y="1234156"/>
                    <a:pt x="829398" y="1233108"/>
                  </a:cubicBezTo>
                  <a:cubicBezTo>
                    <a:pt x="816389" y="1231203"/>
                    <a:pt x="803381" y="1229013"/>
                    <a:pt x="790277" y="1227965"/>
                  </a:cubicBezTo>
                  <a:cubicBezTo>
                    <a:pt x="773651" y="1226632"/>
                    <a:pt x="757034" y="1226727"/>
                    <a:pt x="740512" y="1229679"/>
                  </a:cubicBezTo>
                  <a:cubicBezTo>
                    <a:pt x="730067" y="1231489"/>
                    <a:pt x="719527" y="1233394"/>
                    <a:pt x="709462" y="1237299"/>
                  </a:cubicBezTo>
                  <a:cubicBezTo>
                    <a:pt x="705284" y="1238824"/>
                    <a:pt x="700727" y="1239966"/>
                    <a:pt x="696919" y="1242253"/>
                  </a:cubicBezTo>
                  <a:cubicBezTo>
                    <a:pt x="689896" y="1246539"/>
                    <a:pt x="683059" y="1251015"/>
                    <a:pt x="677077" y="1256730"/>
                  </a:cubicBezTo>
                  <a:cubicBezTo>
                    <a:pt x="673089" y="1260445"/>
                    <a:pt x="670049" y="1264446"/>
                    <a:pt x="667865" y="1269494"/>
                  </a:cubicBezTo>
                  <a:cubicBezTo>
                    <a:pt x="663877" y="1278733"/>
                    <a:pt x="666821" y="1285972"/>
                    <a:pt x="672994" y="1292735"/>
                  </a:cubicBezTo>
                  <a:cubicBezTo>
                    <a:pt x="679451" y="1299688"/>
                    <a:pt x="687428" y="1304451"/>
                    <a:pt x="695979" y="1308261"/>
                  </a:cubicBezTo>
                  <a:cubicBezTo>
                    <a:pt x="708703" y="1313880"/>
                    <a:pt x="722091" y="1317595"/>
                    <a:pt x="735575" y="1321024"/>
                  </a:cubicBezTo>
                  <a:cubicBezTo>
                    <a:pt x="745450" y="1323596"/>
                    <a:pt x="755610" y="1325215"/>
                    <a:pt x="765295" y="1328644"/>
                  </a:cubicBezTo>
                  <a:cubicBezTo>
                    <a:pt x="769188" y="1330073"/>
                    <a:pt x="773556" y="1330930"/>
                    <a:pt x="777639" y="1332073"/>
                  </a:cubicBezTo>
                  <a:cubicBezTo>
                    <a:pt x="780772" y="1332930"/>
                    <a:pt x="783716" y="1334550"/>
                    <a:pt x="785615" y="1337407"/>
                  </a:cubicBezTo>
                  <a:cubicBezTo>
                    <a:pt x="790553" y="1344646"/>
                    <a:pt x="789413" y="1349313"/>
                    <a:pt x="783526" y="1355028"/>
                  </a:cubicBezTo>
                  <a:cubicBezTo>
                    <a:pt x="777164" y="1361315"/>
                    <a:pt x="770517" y="1367411"/>
                    <a:pt x="764345" y="1373888"/>
                  </a:cubicBezTo>
                  <a:cubicBezTo>
                    <a:pt x="760357" y="1378079"/>
                    <a:pt x="756654" y="1382461"/>
                    <a:pt x="753806" y="1387699"/>
                  </a:cubicBezTo>
                  <a:cubicBezTo>
                    <a:pt x="750767" y="1393414"/>
                    <a:pt x="747064" y="1398939"/>
                    <a:pt x="743361" y="1404368"/>
                  </a:cubicBezTo>
                  <a:cubicBezTo>
                    <a:pt x="738613" y="1411416"/>
                    <a:pt x="735195" y="1419132"/>
                    <a:pt x="731776" y="1426942"/>
                  </a:cubicBezTo>
                  <a:cubicBezTo>
                    <a:pt x="730447" y="1429895"/>
                    <a:pt x="729308" y="1432943"/>
                    <a:pt x="727883" y="1435896"/>
                  </a:cubicBezTo>
                  <a:cubicBezTo>
                    <a:pt x="722946" y="1445897"/>
                    <a:pt x="721142" y="1457041"/>
                    <a:pt x="717343" y="1467519"/>
                  </a:cubicBezTo>
                  <a:cubicBezTo>
                    <a:pt x="716204" y="1470757"/>
                    <a:pt x="716204" y="1474377"/>
                    <a:pt x="715444" y="1477711"/>
                  </a:cubicBezTo>
                  <a:cubicBezTo>
                    <a:pt x="713545" y="1486283"/>
                    <a:pt x="714020" y="1494855"/>
                    <a:pt x="714305" y="1503523"/>
                  </a:cubicBezTo>
                  <a:cubicBezTo>
                    <a:pt x="714495" y="1508286"/>
                    <a:pt x="715919" y="1512382"/>
                    <a:pt x="717249" y="1516668"/>
                  </a:cubicBezTo>
                  <a:cubicBezTo>
                    <a:pt x="720287" y="1526288"/>
                    <a:pt x="727598" y="1530670"/>
                    <a:pt x="736619" y="1532955"/>
                  </a:cubicBezTo>
                  <a:cubicBezTo>
                    <a:pt x="740892" y="1534099"/>
                    <a:pt x="745070" y="1534003"/>
                    <a:pt x="749438" y="1532765"/>
                  </a:cubicBezTo>
                  <a:cubicBezTo>
                    <a:pt x="753521" y="1531622"/>
                    <a:pt x="757794" y="1531336"/>
                    <a:pt x="762067" y="1530670"/>
                  </a:cubicBezTo>
                  <a:cubicBezTo>
                    <a:pt x="763206" y="1530479"/>
                    <a:pt x="764535" y="1530288"/>
                    <a:pt x="765580" y="1529717"/>
                  </a:cubicBezTo>
                  <a:cubicBezTo>
                    <a:pt x="773556" y="1525621"/>
                    <a:pt x="781817" y="1521907"/>
                    <a:pt x="789508" y="1517239"/>
                  </a:cubicBezTo>
                  <a:cubicBezTo>
                    <a:pt x="795500" y="1513715"/>
                    <a:pt x="800912" y="1509238"/>
                    <a:pt x="806229" y="1504761"/>
                  </a:cubicBezTo>
                  <a:cubicBezTo>
                    <a:pt x="810027" y="1501523"/>
                    <a:pt x="812876" y="1496856"/>
                    <a:pt x="816959" y="1493903"/>
                  </a:cubicBezTo>
                  <a:cubicBezTo>
                    <a:pt x="823701" y="1489045"/>
                    <a:pt x="827309" y="1481044"/>
                    <a:pt x="834525" y="1476663"/>
                  </a:cubicBezTo>
                  <a:cubicBezTo>
                    <a:pt x="836804" y="1475329"/>
                    <a:pt x="837944" y="1472281"/>
                    <a:pt x="839843" y="1470186"/>
                  </a:cubicBezTo>
                  <a:cubicBezTo>
                    <a:pt x="847249" y="1461899"/>
                    <a:pt x="855225" y="1454088"/>
                    <a:pt x="862157" y="1445421"/>
                  </a:cubicBezTo>
                  <a:cubicBezTo>
                    <a:pt x="866809" y="1439611"/>
                    <a:pt x="872127" y="1433991"/>
                    <a:pt x="875260" y="1426942"/>
                  </a:cubicBezTo>
                  <a:cubicBezTo>
                    <a:pt x="876590" y="1423990"/>
                    <a:pt x="879153" y="1421608"/>
                    <a:pt x="880673" y="1418655"/>
                  </a:cubicBezTo>
                  <a:cubicBezTo>
                    <a:pt x="884566" y="1410940"/>
                    <a:pt x="888269" y="1403130"/>
                    <a:pt x="891877" y="1395224"/>
                  </a:cubicBezTo>
                  <a:cubicBezTo>
                    <a:pt x="895875" y="1386461"/>
                    <a:pt x="897679" y="1376936"/>
                    <a:pt x="900622" y="1367792"/>
                  </a:cubicBezTo>
                  <a:cubicBezTo>
                    <a:pt x="903091" y="1360172"/>
                    <a:pt x="903566" y="1352076"/>
                    <a:pt x="906794" y="1344646"/>
                  </a:cubicBezTo>
                  <a:cubicBezTo>
                    <a:pt x="908883" y="1339788"/>
                    <a:pt x="910497" y="1334645"/>
                    <a:pt x="912302" y="1329692"/>
                  </a:cubicBezTo>
                  <a:cubicBezTo>
                    <a:pt x="912586" y="1329120"/>
                    <a:pt x="913061" y="1328644"/>
                    <a:pt x="913441" y="1328168"/>
                  </a:cubicBezTo>
                  <a:cubicBezTo>
                    <a:pt x="916764" y="1324358"/>
                    <a:pt x="921702" y="1323215"/>
                    <a:pt x="926165" y="1322643"/>
                  </a:cubicBezTo>
                  <a:lnTo>
                    <a:pt x="926165" y="1322643"/>
                  </a:lnTo>
                  <a:close/>
                  <a:moveTo>
                    <a:pt x="375379" y="1096234"/>
                  </a:moveTo>
                  <a:cubicBezTo>
                    <a:pt x="375759" y="1095948"/>
                    <a:pt x="376138" y="1095663"/>
                    <a:pt x="376613" y="1095282"/>
                  </a:cubicBezTo>
                  <a:cubicBezTo>
                    <a:pt x="376423" y="1095282"/>
                    <a:pt x="376233" y="1095186"/>
                    <a:pt x="376138" y="1095186"/>
                  </a:cubicBezTo>
                  <a:cubicBezTo>
                    <a:pt x="375854" y="1095472"/>
                    <a:pt x="375664" y="1095758"/>
                    <a:pt x="375379" y="1096044"/>
                  </a:cubicBezTo>
                  <a:cubicBezTo>
                    <a:pt x="375379" y="1096044"/>
                    <a:pt x="375379" y="1096234"/>
                    <a:pt x="375379" y="1096234"/>
                  </a:cubicBezTo>
                  <a:close/>
                  <a:moveTo>
                    <a:pt x="373194" y="1120237"/>
                  </a:moveTo>
                  <a:lnTo>
                    <a:pt x="373289" y="1120618"/>
                  </a:lnTo>
                  <a:lnTo>
                    <a:pt x="373669" y="1120428"/>
                  </a:lnTo>
                  <a:cubicBezTo>
                    <a:pt x="373669" y="1120428"/>
                    <a:pt x="373194" y="1120237"/>
                    <a:pt x="373194" y="1120237"/>
                  </a:cubicBezTo>
                  <a:close/>
                  <a:moveTo>
                    <a:pt x="373194" y="1124524"/>
                  </a:moveTo>
                  <a:cubicBezTo>
                    <a:pt x="373289" y="1124809"/>
                    <a:pt x="373764" y="1124904"/>
                    <a:pt x="374048" y="1125000"/>
                  </a:cubicBezTo>
                  <a:cubicBezTo>
                    <a:pt x="374143" y="1124714"/>
                    <a:pt x="374523" y="1124333"/>
                    <a:pt x="374333" y="1124142"/>
                  </a:cubicBezTo>
                  <a:cubicBezTo>
                    <a:pt x="374239" y="1123857"/>
                    <a:pt x="373764" y="1123761"/>
                    <a:pt x="373479" y="1123666"/>
                  </a:cubicBezTo>
                  <a:cubicBezTo>
                    <a:pt x="373384" y="1123952"/>
                    <a:pt x="373099" y="1124333"/>
                    <a:pt x="373194" y="1124524"/>
                  </a:cubicBezTo>
                  <a:close/>
                  <a:moveTo>
                    <a:pt x="367117" y="1107188"/>
                  </a:moveTo>
                  <a:lnTo>
                    <a:pt x="367307" y="1107664"/>
                  </a:lnTo>
                  <a:lnTo>
                    <a:pt x="367402" y="1107188"/>
                  </a:lnTo>
                  <a:lnTo>
                    <a:pt x="367117" y="1107188"/>
                  </a:lnTo>
                  <a:close/>
                  <a:moveTo>
                    <a:pt x="360659" y="1117856"/>
                  </a:moveTo>
                  <a:cubicBezTo>
                    <a:pt x="360659" y="1118046"/>
                    <a:pt x="360849" y="1118142"/>
                    <a:pt x="360944" y="1118237"/>
                  </a:cubicBezTo>
                  <a:cubicBezTo>
                    <a:pt x="361039" y="1118046"/>
                    <a:pt x="361229" y="1117951"/>
                    <a:pt x="361229" y="1117856"/>
                  </a:cubicBezTo>
                  <a:cubicBezTo>
                    <a:pt x="361229" y="1117761"/>
                    <a:pt x="361039" y="1117665"/>
                    <a:pt x="360944" y="1117475"/>
                  </a:cubicBezTo>
                  <a:cubicBezTo>
                    <a:pt x="360849" y="1117665"/>
                    <a:pt x="360659" y="1117761"/>
                    <a:pt x="360659" y="1117856"/>
                  </a:cubicBezTo>
                  <a:close/>
                  <a:moveTo>
                    <a:pt x="1167564" y="27143"/>
                  </a:moveTo>
                  <a:cubicBezTo>
                    <a:pt x="1167754" y="27429"/>
                    <a:pt x="1167944" y="27715"/>
                    <a:pt x="1168039" y="28001"/>
                  </a:cubicBezTo>
                  <a:cubicBezTo>
                    <a:pt x="1168229" y="27620"/>
                    <a:pt x="1168419" y="27239"/>
                    <a:pt x="1168609" y="26858"/>
                  </a:cubicBezTo>
                  <a:cubicBezTo>
                    <a:pt x="1168229" y="26953"/>
                    <a:pt x="1167944" y="27048"/>
                    <a:pt x="1167564" y="27143"/>
                  </a:cubicBezTo>
                  <a:close/>
                  <a:moveTo>
                    <a:pt x="1129953" y="61052"/>
                  </a:moveTo>
                  <a:lnTo>
                    <a:pt x="1130428" y="60862"/>
                  </a:lnTo>
                  <a:lnTo>
                    <a:pt x="1129953" y="60671"/>
                  </a:lnTo>
                  <a:lnTo>
                    <a:pt x="1129953" y="61052"/>
                  </a:lnTo>
                  <a:close/>
                  <a:moveTo>
                    <a:pt x="1122072" y="73816"/>
                  </a:moveTo>
                  <a:cubicBezTo>
                    <a:pt x="1122357" y="73816"/>
                    <a:pt x="1122737" y="73911"/>
                    <a:pt x="1123022" y="73816"/>
                  </a:cubicBezTo>
                  <a:cubicBezTo>
                    <a:pt x="1123592" y="73721"/>
                    <a:pt x="1123971" y="73530"/>
                    <a:pt x="1124541" y="73340"/>
                  </a:cubicBezTo>
                  <a:lnTo>
                    <a:pt x="1124636" y="73435"/>
                  </a:lnTo>
                  <a:lnTo>
                    <a:pt x="1124636" y="73340"/>
                  </a:lnTo>
                  <a:lnTo>
                    <a:pt x="1124541" y="73340"/>
                  </a:lnTo>
                  <a:cubicBezTo>
                    <a:pt x="1123971" y="73244"/>
                    <a:pt x="1123592" y="72863"/>
                    <a:pt x="1123022" y="72863"/>
                  </a:cubicBezTo>
                  <a:cubicBezTo>
                    <a:pt x="1122737" y="72863"/>
                    <a:pt x="1122357" y="73435"/>
                    <a:pt x="1122072" y="73816"/>
                  </a:cubicBezTo>
                  <a:close/>
                  <a:moveTo>
                    <a:pt x="1080103" y="94010"/>
                  </a:moveTo>
                  <a:cubicBezTo>
                    <a:pt x="1083806" y="92867"/>
                    <a:pt x="1087699" y="92200"/>
                    <a:pt x="1091213" y="90581"/>
                  </a:cubicBezTo>
                  <a:cubicBezTo>
                    <a:pt x="1098619" y="87152"/>
                    <a:pt x="1105835" y="83247"/>
                    <a:pt x="1113052" y="79437"/>
                  </a:cubicBezTo>
                  <a:cubicBezTo>
                    <a:pt x="1114571" y="78675"/>
                    <a:pt x="1115995" y="77532"/>
                    <a:pt x="1117420" y="76674"/>
                  </a:cubicBezTo>
                  <a:lnTo>
                    <a:pt x="1117894" y="76674"/>
                  </a:lnTo>
                  <a:cubicBezTo>
                    <a:pt x="1117989" y="76579"/>
                    <a:pt x="1117989" y="76484"/>
                    <a:pt x="1117989" y="76389"/>
                  </a:cubicBezTo>
                  <a:cubicBezTo>
                    <a:pt x="1118464" y="76389"/>
                    <a:pt x="1119034" y="76198"/>
                    <a:pt x="1119414" y="76008"/>
                  </a:cubicBezTo>
                  <a:cubicBezTo>
                    <a:pt x="1119699" y="75912"/>
                    <a:pt x="1119794" y="75436"/>
                    <a:pt x="1119983" y="75150"/>
                  </a:cubicBezTo>
                  <a:cubicBezTo>
                    <a:pt x="1119509" y="75150"/>
                    <a:pt x="1118939" y="74960"/>
                    <a:pt x="1118749" y="75246"/>
                  </a:cubicBezTo>
                  <a:cubicBezTo>
                    <a:pt x="1118464" y="75531"/>
                    <a:pt x="1118274" y="76008"/>
                    <a:pt x="1117989" y="76389"/>
                  </a:cubicBezTo>
                  <a:cubicBezTo>
                    <a:pt x="1117894" y="76484"/>
                    <a:pt x="1117799" y="76484"/>
                    <a:pt x="1117705" y="76484"/>
                  </a:cubicBezTo>
                  <a:cubicBezTo>
                    <a:pt x="1117610" y="76578"/>
                    <a:pt x="1117515" y="76578"/>
                    <a:pt x="1117420" y="76674"/>
                  </a:cubicBezTo>
                  <a:cubicBezTo>
                    <a:pt x="1116470" y="76579"/>
                    <a:pt x="1115616" y="76484"/>
                    <a:pt x="1114856" y="76770"/>
                  </a:cubicBezTo>
                  <a:cubicBezTo>
                    <a:pt x="1103177" y="82294"/>
                    <a:pt x="1091592" y="87819"/>
                    <a:pt x="1080094" y="94010"/>
                  </a:cubicBezTo>
                  <a:cubicBezTo>
                    <a:pt x="1080094" y="94010"/>
                    <a:pt x="1080103" y="94010"/>
                    <a:pt x="1080103" y="94010"/>
                  </a:cubicBezTo>
                  <a:close/>
                  <a:moveTo>
                    <a:pt x="1071168" y="97439"/>
                  </a:moveTo>
                  <a:cubicBezTo>
                    <a:pt x="1072212" y="97153"/>
                    <a:pt x="1073162" y="96963"/>
                    <a:pt x="1074301" y="96677"/>
                  </a:cubicBezTo>
                  <a:cubicBezTo>
                    <a:pt x="1074406" y="96677"/>
                    <a:pt x="1074491" y="96677"/>
                    <a:pt x="1074586" y="96771"/>
                  </a:cubicBezTo>
                  <a:cubicBezTo>
                    <a:pt x="1074586" y="96708"/>
                    <a:pt x="1074624" y="96644"/>
                    <a:pt x="1074681" y="96581"/>
                  </a:cubicBezTo>
                  <a:cubicBezTo>
                    <a:pt x="1075061" y="96485"/>
                    <a:pt x="1075346" y="96390"/>
                    <a:pt x="1075631" y="96200"/>
                  </a:cubicBezTo>
                  <a:cubicBezTo>
                    <a:pt x="1075916" y="95914"/>
                    <a:pt x="1076011" y="95438"/>
                    <a:pt x="1076295" y="95057"/>
                  </a:cubicBezTo>
                  <a:cubicBezTo>
                    <a:pt x="1075916" y="95152"/>
                    <a:pt x="1075346" y="95057"/>
                    <a:pt x="1075156" y="95247"/>
                  </a:cubicBezTo>
                  <a:cubicBezTo>
                    <a:pt x="1074871" y="95628"/>
                    <a:pt x="1074776" y="96200"/>
                    <a:pt x="1074681" y="96581"/>
                  </a:cubicBezTo>
                  <a:lnTo>
                    <a:pt x="1074491" y="96581"/>
                  </a:lnTo>
                  <a:cubicBezTo>
                    <a:pt x="1074434" y="96581"/>
                    <a:pt x="1074368" y="96612"/>
                    <a:pt x="1074301" y="96676"/>
                  </a:cubicBezTo>
                  <a:cubicBezTo>
                    <a:pt x="1072972" y="96104"/>
                    <a:pt x="1071928" y="96295"/>
                    <a:pt x="1071168" y="97438"/>
                  </a:cubicBezTo>
                  <a:lnTo>
                    <a:pt x="1071168" y="97438"/>
                  </a:lnTo>
                  <a:close/>
                  <a:moveTo>
                    <a:pt x="1070418" y="97915"/>
                  </a:moveTo>
                  <a:lnTo>
                    <a:pt x="1070883" y="97725"/>
                  </a:lnTo>
                  <a:cubicBezTo>
                    <a:pt x="1070988" y="97725"/>
                    <a:pt x="1070988" y="97629"/>
                    <a:pt x="1070988" y="97534"/>
                  </a:cubicBezTo>
                  <a:lnTo>
                    <a:pt x="1070703" y="97534"/>
                  </a:lnTo>
                  <a:lnTo>
                    <a:pt x="1070418" y="97915"/>
                  </a:lnTo>
                  <a:close/>
                  <a:moveTo>
                    <a:pt x="1065195" y="99725"/>
                  </a:moveTo>
                  <a:cubicBezTo>
                    <a:pt x="1065480" y="99820"/>
                    <a:pt x="1065851" y="100106"/>
                    <a:pt x="1066135" y="100106"/>
                  </a:cubicBezTo>
                  <a:cubicBezTo>
                    <a:pt x="1066525" y="100106"/>
                    <a:pt x="1066810" y="99820"/>
                    <a:pt x="1067180" y="99630"/>
                  </a:cubicBezTo>
                  <a:cubicBezTo>
                    <a:pt x="1066895" y="99439"/>
                    <a:pt x="1066610" y="99249"/>
                    <a:pt x="1066240" y="98963"/>
                  </a:cubicBezTo>
                  <a:cubicBezTo>
                    <a:pt x="1065851" y="99153"/>
                    <a:pt x="1065480" y="99439"/>
                    <a:pt x="1065195" y="99725"/>
                  </a:cubicBezTo>
                  <a:close/>
                  <a:moveTo>
                    <a:pt x="1060438" y="101344"/>
                  </a:moveTo>
                  <a:cubicBezTo>
                    <a:pt x="1061103" y="101344"/>
                    <a:pt x="1061673" y="101249"/>
                    <a:pt x="1062242" y="101249"/>
                  </a:cubicBezTo>
                  <a:cubicBezTo>
                    <a:pt x="1062242" y="100963"/>
                    <a:pt x="1062242" y="100677"/>
                    <a:pt x="1062147" y="100392"/>
                  </a:cubicBezTo>
                  <a:cubicBezTo>
                    <a:pt x="1061578" y="100582"/>
                    <a:pt x="1061008" y="100677"/>
                    <a:pt x="1060438" y="100868"/>
                  </a:cubicBezTo>
                  <a:lnTo>
                    <a:pt x="1060438" y="101344"/>
                  </a:lnTo>
                  <a:close/>
                  <a:moveTo>
                    <a:pt x="1052557" y="109821"/>
                  </a:moveTo>
                  <a:cubicBezTo>
                    <a:pt x="1052842" y="110012"/>
                    <a:pt x="1053127" y="110202"/>
                    <a:pt x="1053602" y="110393"/>
                  </a:cubicBezTo>
                  <a:cubicBezTo>
                    <a:pt x="1053981" y="110107"/>
                    <a:pt x="1054456" y="109726"/>
                    <a:pt x="1054836" y="109345"/>
                  </a:cubicBezTo>
                  <a:cubicBezTo>
                    <a:pt x="1054551" y="109155"/>
                    <a:pt x="1054076" y="108774"/>
                    <a:pt x="1053886" y="108869"/>
                  </a:cubicBezTo>
                  <a:cubicBezTo>
                    <a:pt x="1053317" y="109059"/>
                    <a:pt x="1052937" y="109536"/>
                    <a:pt x="1052557" y="109821"/>
                  </a:cubicBezTo>
                  <a:close/>
                  <a:moveTo>
                    <a:pt x="1049139" y="110869"/>
                  </a:moveTo>
                  <a:cubicBezTo>
                    <a:pt x="1049044" y="111060"/>
                    <a:pt x="1049424" y="111536"/>
                    <a:pt x="1049519" y="111822"/>
                  </a:cubicBezTo>
                  <a:cubicBezTo>
                    <a:pt x="1049803" y="111631"/>
                    <a:pt x="1050088" y="111536"/>
                    <a:pt x="1050468" y="111345"/>
                  </a:cubicBezTo>
                  <a:cubicBezTo>
                    <a:pt x="1050278" y="111060"/>
                    <a:pt x="1050183" y="110774"/>
                    <a:pt x="1050088" y="110393"/>
                  </a:cubicBezTo>
                  <a:cubicBezTo>
                    <a:pt x="1049708" y="110583"/>
                    <a:pt x="1049329" y="110679"/>
                    <a:pt x="1049139" y="110869"/>
                  </a:cubicBezTo>
                  <a:close/>
                  <a:moveTo>
                    <a:pt x="1044961" y="112203"/>
                  </a:moveTo>
                  <a:cubicBezTo>
                    <a:pt x="1044961" y="112393"/>
                    <a:pt x="1045056" y="112584"/>
                    <a:pt x="1045151" y="112774"/>
                  </a:cubicBezTo>
                  <a:lnTo>
                    <a:pt x="1045530" y="112584"/>
                  </a:lnTo>
                  <a:cubicBezTo>
                    <a:pt x="1045530" y="112393"/>
                    <a:pt x="1045436" y="112203"/>
                    <a:pt x="1045436" y="112012"/>
                  </a:cubicBezTo>
                  <a:cubicBezTo>
                    <a:pt x="1045246" y="112107"/>
                    <a:pt x="1044961" y="112203"/>
                    <a:pt x="1044961" y="112203"/>
                  </a:cubicBezTo>
                  <a:close/>
                  <a:moveTo>
                    <a:pt x="1039643" y="114965"/>
                  </a:moveTo>
                  <a:cubicBezTo>
                    <a:pt x="1040878" y="114965"/>
                    <a:pt x="1041542" y="114965"/>
                    <a:pt x="1042207" y="114870"/>
                  </a:cubicBezTo>
                  <a:cubicBezTo>
                    <a:pt x="1042302" y="114870"/>
                    <a:pt x="1042587" y="114203"/>
                    <a:pt x="1042492" y="114108"/>
                  </a:cubicBezTo>
                  <a:cubicBezTo>
                    <a:pt x="1042112" y="113727"/>
                    <a:pt x="1041637" y="113250"/>
                    <a:pt x="1041258" y="113250"/>
                  </a:cubicBezTo>
                  <a:cubicBezTo>
                    <a:pt x="1040783" y="113346"/>
                    <a:pt x="1040498" y="114012"/>
                    <a:pt x="1039643" y="114965"/>
                  </a:cubicBezTo>
                  <a:close/>
                  <a:moveTo>
                    <a:pt x="1034991" y="116394"/>
                  </a:moveTo>
                  <a:cubicBezTo>
                    <a:pt x="1035181" y="116299"/>
                    <a:pt x="1035371" y="116203"/>
                    <a:pt x="1035560" y="116108"/>
                  </a:cubicBezTo>
                  <a:cubicBezTo>
                    <a:pt x="1035655" y="116108"/>
                    <a:pt x="1035750" y="116108"/>
                    <a:pt x="1035940" y="116203"/>
                  </a:cubicBezTo>
                  <a:cubicBezTo>
                    <a:pt x="1035750" y="116108"/>
                    <a:pt x="1035560" y="116013"/>
                    <a:pt x="1035371" y="115917"/>
                  </a:cubicBezTo>
                  <a:cubicBezTo>
                    <a:pt x="1035181" y="116108"/>
                    <a:pt x="1035086" y="116203"/>
                    <a:pt x="1034991" y="116394"/>
                  </a:cubicBezTo>
                  <a:close/>
                  <a:moveTo>
                    <a:pt x="1032807" y="117822"/>
                  </a:moveTo>
                  <a:cubicBezTo>
                    <a:pt x="1032902" y="118013"/>
                    <a:pt x="1033187" y="118203"/>
                    <a:pt x="1033187" y="118203"/>
                  </a:cubicBezTo>
                  <a:cubicBezTo>
                    <a:pt x="1033756" y="117727"/>
                    <a:pt x="1034231" y="117060"/>
                    <a:pt x="1034896" y="116489"/>
                  </a:cubicBezTo>
                  <a:cubicBezTo>
                    <a:pt x="1034136" y="116870"/>
                    <a:pt x="1033566" y="117346"/>
                    <a:pt x="1032807" y="117822"/>
                  </a:cubicBezTo>
                  <a:lnTo>
                    <a:pt x="1032807" y="117822"/>
                  </a:lnTo>
                  <a:close/>
                  <a:moveTo>
                    <a:pt x="994161" y="113155"/>
                  </a:moveTo>
                  <a:cubicBezTo>
                    <a:pt x="994351" y="113250"/>
                    <a:pt x="994446" y="113346"/>
                    <a:pt x="994636" y="113346"/>
                  </a:cubicBezTo>
                  <a:cubicBezTo>
                    <a:pt x="994731" y="113346"/>
                    <a:pt x="994825" y="113155"/>
                    <a:pt x="994920" y="113060"/>
                  </a:cubicBezTo>
                  <a:cubicBezTo>
                    <a:pt x="994731" y="113060"/>
                    <a:pt x="994446" y="113155"/>
                    <a:pt x="994161" y="113155"/>
                  </a:cubicBezTo>
                  <a:close/>
                  <a:moveTo>
                    <a:pt x="935565" y="127062"/>
                  </a:moveTo>
                  <a:lnTo>
                    <a:pt x="936040" y="127156"/>
                  </a:lnTo>
                  <a:lnTo>
                    <a:pt x="935945" y="126775"/>
                  </a:lnTo>
                  <a:lnTo>
                    <a:pt x="935565" y="127061"/>
                  </a:lnTo>
                  <a:lnTo>
                    <a:pt x="935565" y="127061"/>
                  </a:lnTo>
                  <a:close/>
                  <a:moveTo>
                    <a:pt x="933191" y="127157"/>
                  </a:moveTo>
                  <a:lnTo>
                    <a:pt x="933476" y="127633"/>
                  </a:lnTo>
                  <a:lnTo>
                    <a:pt x="933666" y="127062"/>
                  </a:lnTo>
                  <a:lnTo>
                    <a:pt x="933191" y="127156"/>
                  </a:lnTo>
                  <a:lnTo>
                    <a:pt x="933191" y="127156"/>
                  </a:lnTo>
                  <a:close/>
                  <a:moveTo>
                    <a:pt x="924835" y="125728"/>
                  </a:moveTo>
                  <a:lnTo>
                    <a:pt x="925405" y="125919"/>
                  </a:lnTo>
                  <a:lnTo>
                    <a:pt x="925405" y="125442"/>
                  </a:lnTo>
                  <a:cubicBezTo>
                    <a:pt x="925405" y="125442"/>
                    <a:pt x="924835" y="125728"/>
                    <a:pt x="924835" y="125728"/>
                  </a:cubicBezTo>
                  <a:close/>
                  <a:moveTo>
                    <a:pt x="885895" y="135063"/>
                  </a:moveTo>
                  <a:cubicBezTo>
                    <a:pt x="886180" y="135158"/>
                    <a:pt x="886379" y="135348"/>
                    <a:pt x="886664" y="135444"/>
                  </a:cubicBezTo>
                  <a:cubicBezTo>
                    <a:pt x="886664" y="135444"/>
                    <a:pt x="886949" y="135063"/>
                    <a:pt x="886949" y="134967"/>
                  </a:cubicBezTo>
                  <a:cubicBezTo>
                    <a:pt x="886845" y="134682"/>
                    <a:pt x="886664" y="134491"/>
                    <a:pt x="886465" y="134205"/>
                  </a:cubicBezTo>
                  <a:cubicBezTo>
                    <a:pt x="886284" y="134491"/>
                    <a:pt x="886085" y="134777"/>
                    <a:pt x="885895" y="135063"/>
                  </a:cubicBezTo>
                  <a:close/>
                  <a:moveTo>
                    <a:pt x="868234" y="139063"/>
                  </a:moveTo>
                  <a:cubicBezTo>
                    <a:pt x="868329" y="139349"/>
                    <a:pt x="868803" y="139444"/>
                    <a:pt x="869088" y="139635"/>
                  </a:cubicBezTo>
                  <a:lnTo>
                    <a:pt x="869943" y="138777"/>
                  </a:lnTo>
                  <a:cubicBezTo>
                    <a:pt x="869468" y="138587"/>
                    <a:pt x="868993" y="138301"/>
                    <a:pt x="868614" y="138111"/>
                  </a:cubicBezTo>
                  <a:cubicBezTo>
                    <a:pt x="868424" y="138396"/>
                    <a:pt x="868139" y="138873"/>
                    <a:pt x="868234" y="139063"/>
                  </a:cubicBezTo>
                  <a:close/>
                  <a:moveTo>
                    <a:pt x="862442" y="139254"/>
                  </a:moveTo>
                  <a:lnTo>
                    <a:pt x="862537" y="139635"/>
                  </a:lnTo>
                  <a:lnTo>
                    <a:pt x="862821" y="139444"/>
                  </a:lnTo>
                  <a:lnTo>
                    <a:pt x="862442" y="139254"/>
                  </a:lnTo>
                  <a:close/>
                  <a:moveTo>
                    <a:pt x="860922" y="146207"/>
                  </a:moveTo>
                  <a:cubicBezTo>
                    <a:pt x="861112" y="146588"/>
                    <a:pt x="861682" y="146874"/>
                    <a:pt x="862157" y="146969"/>
                  </a:cubicBezTo>
                  <a:cubicBezTo>
                    <a:pt x="862252" y="147064"/>
                    <a:pt x="862821" y="146397"/>
                    <a:pt x="862726" y="146112"/>
                  </a:cubicBezTo>
                  <a:cubicBezTo>
                    <a:pt x="862537" y="145731"/>
                    <a:pt x="862157" y="145350"/>
                    <a:pt x="861587" y="144588"/>
                  </a:cubicBezTo>
                  <a:cubicBezTo>
                    <a:pt x="861207" y="145350"/>
                    <a:pt x="860732" y="145921"/>
                    <a:pt x="860922" y="146207"/>
                  </a:cubicBezTo>
                  <a:close/>
                  <a:moveTo>
                    <a:pt x="858928" y="137063"/>
                  </a:moveTo>
                  <a:cubicBezTo>
                    <a:pt x="859023" y="137158"/>
                    <a:pt x="859213" y="137349"/>
                    <a:pt x="859403" y="137253"/>
                  </a:cubicBezTo>
                  <a:cubicBezTo>
                    <a:pt x="859498" y="137253"/>
                    <a:pt x="859688" y="137063"/>
                    <a:pt x="859783" y="136968"/>
                  </a:cubicBezTo>
                  <a:cubicBezTo>
                    <a:pt x="859498" y="136968"/>
                    <a:pt x="859213" y="137063"/>
                    <a:pt x="858928" y="137063"/>
                  </a:cubicBezTo>
                  <a:close/>
                  <a:moveTo>
                    <a:pt x="834335" y="169638"/>
                  </a:moveTo>
                  <a:cubicBezTo>
                    <a:pt x="838134" y="172210"/>
                    <a:pt x="842027" y="171353"/>
                    <a:pt x="845920" y="170496"/>
                  </a:cubicBezTo>
                  <a:cubicBezTo>
                    <a:pt x="854181" y="168780"/>
                    <a:pt x="862442" y="166781"/>
                    <a:pt x="870797" y="164971"/>
                  </a:cubicBezTo>
                  <a:cubicBezTo>
                    <a:pt x="870797" y="165447"/>
                    <a:pt x="871462" y="165352"/>
                    <a:pt x="871842" y="164971"/>
                  </a:cubicBezTo>
                  <a:cubicBezTo>
                    <a:pt x="872981" y="164971"/>
                    <a:pt x="873931" y="162780"/>
                    <a:pt x="875260" y="164590"/>
                  </a:cubicBezTo>
                  <a:lnTo>
                    <a:pt x="875260" y="164495"/>
                  </a:lnTo>
                  <a:cubicBezTo>
                    <a:pt x="876020" y="164590"/>
                    <a:pt x="876780" y="164971"/>
                    <a:pt x="877549" y="164876"/>
                  </a:cubicBezTo>
                  <a:cubicBezTo>
                    <a:pt x="878679" y="164685"/>
                    <a:pt x="880302" y="164590"/>
                    <a:pt x="880768" y="163923"/>
                  </a:cubicBezTo>
                  <a:cubicBezTo>
                    <a:pt x="882581" y="161447"/>
                    <a:pt x="886284" y="166114"/>
                    <a:pt x="887329" y="161923"/>
                  </a:cubicBezTo>
                  <a:cubicBezTo>
                    <a:pt x="889608" y="161447"/>
                    <a:pt x="891982" y="160875"/>
                    <a:pt x="894355" y="160399"/>
                  </a:cubicBezTo>
                  <a:cubicBezTo>
                    <a:pt x="894355" y="160399"/>
                    <a:pt x="899768" y="160304"/>
                    <a:pt x="902047" y="159447"/>
                  </a:cubicBezTo>
                  <a:cubicBezTo>
                    <a:pt x="905845" y="158113"/>
                    <a:pt x="909643" y="157446"/>
                    <a:pt x="913441" y="156303"/>
                  </a:cubicBezTo>
                  <a:cubicBezTo>
                    <a:pt x="924361" y="152779"/>
                    <a:pt x="935375" y="149826"/>
                    <a:pt x="946485" y="146874"/>
                  </a:cubicBezTo>
                  <a:cubicBezTo>
                    <a:pt x="952752" y="145159"/>
                    <a:pt x="959114" y="143921"/>
                    <a:pt x="965390" y="142111"/>
                  </a:cubicBezTo>
                  <a:cubicBezTo>
                    <a:pt x="970233" y="140682"/>
                    <a:pt x="974980" y="138682"/>
                    <a:pt x="979728" y="136968"/>
                  </a:cubicBezTo>
                  <a:cubicBezTo>
                    <a:pt x="985045" y="134967"/>
                    <a:pt x="990173" y="132491"/>
                    <a:pt x="995680" y="130967"/>
                  </a:cubicBezTo>
                  <a:cubicBezTo>
                    <a:pt x="1004226" y="128586"/>
                    <a:pt x="1012772" y="125823"/>
                    <a:pt x="1021033" y="122490"/>
                  </a:cubicBezTo>
                  <a:cubicBezTo>
                    <a:pt x="1023311" y="121537"/>
                    <a:pt x="1025685" y="120870"/>
                    <a:pt x="1028059" y="120204"/>
                  </a:cubicBezTo>
                  <a:cubicBezTo>
                    <a:pt x="1029199" y="119823"/>
                    <a:pt x="1030718" y="120108"/>
                    <a:pt x="1030528" y="118299"/>
                  </a:cubicBezTo>
                  <a:cubicBezTo>
                    <a:pt x="1030433" y="118108"/>
                    <a:pt x="1028439" y="118013"/>
                    <a:pt x="1027394" y="118108"/>
                  </a:cubicBezTo>
                  <a:cubicBezTo>
                    <a:pt x="1026160" y="118202"/>
                    <a:pt x="1024831" y="118394"/>
                    <a:pt x="1023786" y="118870"/>
                  </a:cubicBezTo>
                  <a:cubicBezTo>
                    <a:pt x="1018374" y="120966"/>
                    <a:pt x="1012677" y="121728"/>
                    <a:pt x="1007169" y="122966"/>
                  </a:cubicBezTo>
                  <a:cubicBezTo>
                    <a:pt x="1006600" y="123156"/>
                    <a:pt x="1005745" y="124014"/>
                    <a:pt x="1005745" y="124014"/>
                  </a:cubicBezTo>
                  <a:cubicBezTo>
                    <a:pt x="999193" y="124680"/>
                    <a:pt x="993021" y="126585"/>
                    <a:pt x="986944" y="129157"/>
                  </a:cubicBezTo>
                  <a:cubicBezTo>
                    <a:pt x="983621" y="130586"/>
                    <a:pt x="980108" y="131538"/>
                    <a:pt x="976594" y="132396"/>
                  </a:cubicBezTo>
                  <a:cubicBezTo>
                    <a:pt x="972037" y="133539"/>
                    <a:pt x="967764" y="135158"/>
                    <a:pt x="963396" y="136872"/>
                  </a:cubicBezTo>
                  <a:cubicBezTo>
                    <a:pt x="958458" y="138682"/>
                    <a:pt x="953141" y="139254"/>
                    <a:pt x="948014" y="140587"/>
                  </a:cubicBezTo>
                  <a:cubicBezTo>
                    <a:pt x="943076" y="141825"/>
                    <a:pt x="938129" y="143445"/>
                    <a:pt x="933191" y="144778"/>
                  </a:cubicBezTo>
                  <a:cubicBezTo>
                    <a:pt x="929298" y="145826"/>
                    <a:pt x="925310" y="146683"/>
                    <a:pt x="921322" y="147636"/>
                  </a:cubicBezTo>
                  <a:cubicBezTo>
                    <a:pt x="914675" y="149255"/>
                    <a:pt x="908029" y="150779"/>
                    <a:pt x="901382" y="152589"/>
                  </a:cubicBezTo>
                  <a:cubicBezTo>
                    <a:pt x="899008" y="153160"/>
                    <a:pt x="896729" y="154208"/>
                    <a:pt x="894450" y="155065"/>
                  </a:cubicBezTo>
                  <a:cubicBezTo>
                    <a:pt x="893976" y="155065"/>
                    <a:pt x="893406" y="155065"/>
                    <a:pt x="892931" y="155159"/>
                  </a:cubicBezTo>
                  <a:cubicBezTo>
                    <a:pt x="889608" y="155731"/>
                    <a:pt x="886569" y="158684"/>
                    <a:pt x="882771" y="156683"/>
                  </a:cubicBezTo>
                  <a:cubicBezTo>
                    <a:pt x="878118" y="158303"/>
                    <a:pt x="873371" y="159827"/>
                    <a:pt x="868718" y="161446"/>
                  </a:cubicBezTo>
                  <a:cubicBezTo>
                    <a:pt x="867579" y="161827"/>
                    <a:pt x="866154" y="162875"/>
                    <a:pt x="865395" y="162494"/>
                  </a:cubicBezTo>
                  <a:cubicBezTo>
                    <a:pt x="862071" y="160970"/>
                    <a:pt x="859508" y="162875"/>
                    <a:pt x="856659" y="163922"/>
                  </a:cubicBezTo>
                  <a:cubicBezTo>
                    <a:pt x="853620" y="164970"/>
                    <a:pt x="850477" y="165827"/>
                    <a:pt x="847354" y="166589"/>
                  </a:cubicBezTo>
                  <a:cubicBezTo>
                    <a:pt x="843745" y="167637"/>
                    <a:pt x="840128" y="168971"/>
                    <a:pt x="836140" y="168018"/>
                  </a:cubicBezTo>
                  <a:cubicBezTo>
                    <a:pt x="835665" y="167923"/>
                    <a:pt x="835000" y="169066"/>
                    <a:pt x="834335" y="169637"/>
                  </a:cubicBezTo>
                  <a:lnTo>
                    <a:pt x="834335" y="169637"/>
                  </a:lnTo>
                  <a:close/>
                  <a:moveTo>
                    <a:pt x="828733" y="171258"/>
                  </a:moveTo>
                  <a:cubicBezTo>
                    <a:pt x="828923" y="171353"/>
                    <a:pt x="829018" y="171448"/>
                    <a:pt x="829208" y="171543"/>
                  </a:cubicBezTo>
                  <a:cubicBezTo>
                    <a:pt x="829208" y="171353"/>
                    <a:pt x="829113" y="171258"/>
                    <a:pt x="829113" y="171067"/>
                  </a:cubicBezTo>
                  <a:cubicBezTo>
                    <a:pt x="828923" y="171161"/>
                    <a:pt x="828828" y="171161"/>
                    <a:pt x="828733" y="171258"/>
                  </a:cubicBezTo>
                  <a:close/>
                  <a:moveTo>
                    <a:pt x="817719" y="173163"/>
                  </a:moveTo>
                  <a:lnTo>
                    <a:pt x="817909" y="173448"/>
                  </a:lnTo>
                  <a:lnTo>
                    <a:pt x="818003" y="173163"/>
                  </a:lnTo>
                  <a:lnTo>
                    <a:pt x="817719" y="173163"/>
                  </a:lnTo>
                  <a:close/>
                  <a:moveTo>
                    <a:pt x="815250" y="172591"/>
                  </a:moveTo>
                  <a:lnTo>
                    <a:pt x="815630" y="172496"/>
                  </a:lnTo>
                  <a:lnTo>
                    <a:pt x="815345" y="172115"/>
                  </a:lnTo>
                  <a:lnTo>
                    <a:pt x="815250" y="172591"/>
                  </a:lnTo>
                  <a:lnTo>
                    <a:pt x="815250" y="172591"/>
                  </a:lnTo>
                  <a:close/>
                  <a:moveTo>
                    <a:pt x="804045" y="177354"/>
                  </a:moveTo>
                  <a:cubicBezTo>
                    <a:pt x="804045" y="177544"/>
                    <a:pt x="804140" y="177735"/>
                    <a:pt x="804140" y="177830"/>
                  </a:cubicBezTo>
                  <a:cubicBezTo>
                    <a:pt x="804330" y="177830"/>
                    <a:pt x="804425" y="177735"/>
                    <a:pt x="804520" y="177735"/>
                  </a:cubicBezTo>
                  <a:cubicBezTo>
                    <a:pt x="804330" y="177640"/>
                    <a:pt x="804235" y="177449"/>
                    <a:pt x="804045" y="177354"/>
                  </a:cubicBezTo>
                  <a:close/>
                  <a:moveTo>
                    <a:pt x="773556" y="186783"/>
                  </a:moveTo>
                  <a:cubicBezTo>
                    <a:pt x="773556" y="186688"/>
                    <a:pt x="773366" y="186593"/>
                    <a:pt x="773176" y="186498"/>
                  </a:cubicBezTo>
                  <a:cubicBezTo>
                    <a:pt x="773081" y="186593"/>
                    <a:pt x="772891" y="186688"/>
                    <a:pt x="772986" y="186879"/>
                  </a:cubicBezTo>
                  <a:cubicBezTo>
                    <a:pt x="772986" y="186974"/>
                    <a:pt x="773176" y="187069"/>
                    <a:pt x="773271" y="187164"/>
                  </a:cubicBezTo>
                  <a:cubicBezTo>
                    <a:pt x="773366" y="186974"/>
                    <a:pt x="773556" y="186879"/>
                    <a:pt x="773556" y="186783"/>
                  </a:cubicBezTo>
                  <a:close/>
                  <a:moveTo>
                    <a:pt x="799013" y="178401"/>
                  </a:moveTo>
                  <a:lnTo>
                    <a:pt x="799678" y="178401"/>
                  </a:lnTo>
                  <a:lnTo>
                    <a:pt x="799678" y="178020"/>
                  </a:lnTo>
                  <a:cubicBezTo>
                    <a:pt x="799488" y="178116"/>
                    <a:pt x="799298" y="178211"/>
                    <a:pt x="799013" y="178401"/>
                  </a:cubicBezTo>
                  <a:close/>
                  <a:moveTo>
                    <a:pt x="794161" y="163352"/>
                  </a:moveTo>
                  <a:lnTo>
                    <a:pt x="794541" y="163066"/>
                  </a:lnTo>
                  <a:lnTo>
                    <a:pt x="794161" y="162971"/>
                  </a:lnTo>
                  <a:lnTo>
                    <a:pt x="794161" y="163352"/>
                  </a:lnTo>
                  <a:close/>
                  <a:moveTo>
                    <a:pt x="789128" y="181259"/>
                  </a:moveTo>
                  <a:cubicBezTo>
                    <a:pt x="789793" y="181545"/>
                    <a:pt x="790458" y="181735"/>
                    <a:pt x="791122" y="182021"/>
                  </a:cubicBezTo>
                  <a:lnTo>
                    <a:pt x="791701" y="182021"/>
                  </a:lnTo>
                  <a:cubicBezTo>
                    <a:pt x="791787" y="182021"/>
                    <a:pt x="791787" y="182116"/>
                    <a:pt x="791787" y="182116"/>
                  </a:cubicBezTo>
                  <a:lnTo>
                    <a:pt x="791787" y="182021"/>
                  </a:lnTo>
                  <a:cubicBezTo>
                    <a:pt x="792547" y="181830"/>
                    <a:pt x="793211" y="181926"/>
                    <a:pt x="793790" y="181545"/>
                  </a:cubicBezTo>
                  <a:cubicBezTo>
                    <a:pt x="794541" y="181068"/>
                    <a:pt x="795025" y="180306"/>
                    <a:pt x="795689" y="179735"/>
                  </a:cubicBezTo>
                  <a:cubicBezTo>
                    <a:pt x="794740" y="179163"/>
                    <a:pt x="793876" y="178306"/>
                    <a:pt x="792831" y="178116"/>
                  </a:cubicBezTo>
                  <a:cubicBezTo>
                    <a:pt x="792452" y="178020"/>
                    <a:pt x="791502" y="179163"/>
                    <a:pt x="791322" y="179830"/>
                  </a:cubicBezTo>
                  <a:cubicBezTo>
                    <a:pt x="791122" y="180497"/>
                    <a:pt x="791597" y="181259"/>
                    <a:pt x="791787" y="182021"/>
                  </a:cubicBezTo>
                  <a:lnTo>
                    <a:pt x="791701" y="182021"/>
                  </a:lnTo>
                  <a:cubicBezTo>
                    <a:pt x="791597" y="181926"/>
                    <a:pt x="791597" y="181830"/>
                    <a:pt x="791417" y="181735"/>
                  </a:cubicBezTo>
                  <a:cubicBezTo>
                    <a:pt x="790657" y="181354"/>
                    <a:pt x="789888" y="180973"/>
                    <a:pt x="789128" y="180687"/>
                  </a:cubicBezTo>
                  <a:cubicBezTo>
                    <a:pt x="789128" y="180878"/>
                    <a:pt x="789043" y="181164"/>
                    <a:pt x="789128" y="181260"/>
                  </a:cubicBezTo>
                  <a:lnTo>
                    <a:pt x="789128" y="181260"/>
                  </a:lnTo>
                  <a:close/>
                  <a:moveTo>
                    <a:pt x="776784" y="165638"/>
                  </a:moveTo>
                  <a:lnTo>
                    <a:pt x="776974" y="165924"/>
                  </a:lnTo>
                  <a:lnTo>
                    <a:pt x="777069" y="165543"/>
                  </a:lnTo>
                  <a:lnTo>
                    <a:pt x="776784" y="165638"/>
                  </a:lnTo>
                  <a:close/>
                  <a:moveTo>
                    <a:pt x="772701" y="183831"/>
                  </a:moveTo>
                  <a:cubicBezTo>
                    <a:pt x="777924" y="185831"/>
                    <a:pt x="782197" y="183545"/>
                    <a:pt x="786669" y="181735"/>
                  </a:cubicBezTo>
                  <a:cubicBezTo>
                    <a:pt x="786574" y="181259"/>
                    <a:pt x="786470" y="180878"/>
                    <a:pt x="786470" y="180402"/>
                  </a:cubicBezTo>
                  <a:cubicBezTo>
                    <a:pt x="782387" y="180973"/>
                    <a:pt x="778304" y="181449"/>
                    <a:pt x="774221" y="182211"/>
                  </a:cubicBezTo>
                  <a:cubicBezTo>
                    <a:pt x="773651" y="182307"/>
                    <a:pt x="773271" y="183164"/>
                    <a:pt x="772701" y="183831"/>
                  </a:cubicBezTo>
                  <a:lnTo>
                    <a:pt x="772701" y="183831"/>
                  </a:lnTo>
                  <a:close/>
                  <a:moveTo>
                    <a:pt x="764345" y="167543"/>
                  </a:moveTo>
                  <a:lnTo>
                    <a:pt x="764725" y="167543"/>
                  </a:lnTo>
                  <a:lnTo>
                    <a:pt x="764535" y="167067"/>
                  </a:lnTo>
                  <a:cubicBezTo>
                    <a:pt x="764535" y="167067"/>
                    <a:pt x="764345" y="167543"/>
                    <a:pt x="764345" y="167543"/>
                  </a:cubicBezTo>
                  <a:close/>
                  <a:moveTo>
                    <a:pt x="759598" y="186879"/>
                  </a:moveTo>
                  <a:cubicBezTo>
                    <a:pt x="762161" y="187260"/>
                    <a:pt x="764820" y="186117"/>
                    <a:pt x="767669" y="183354"/>
                  </a:cubicBezTo>
                  <a:cubicBezTo>
                    <a:pt x="765010" y="184497"/>
                    <a:pt x="762446" y="185640"/>
                    <a:pt x="759598" y="186879"/>
                  </a:cubicBezTo>
                  <a:close/>
                  <a:moveTo>
                    <a:pt x="754470" y="172401"/>
                  </a:moveTo>
                  <a:lnTo>
                    <a:pt x="754755" y="172401"/>
                  </a:lnTo>
                  <a:lnTo>
                    <a:pt x="754565" y="172020"/>
                  </a:lnTo>
                  <a:lnTo>
                    <a:pt x="754470" y="172401"/>
                  </a:lnTo>
                  <a:close/>
                  <a:moveTo>
                    <a:pt x="746874" y="196308"/>
                  </a:moveTo>
                  <a:cubicBezTo>
                    <a:pt x="746969" y="196404"/>
                    <a:pt x="747064" y="196594"/>
                    <a:pt x="747159" y="196689"/>
                  </a:cubicBezTo>
                  <a:cubicBezTo>
                    <a:pt x="747159" y="196404"/>
                    <a:pt x="747064" y="196118"/>
                    <a:pt x="747064" y="195832"/>
                  </a:cubicBezTo>
                  <a:cubicBezTo>
                    <a:pt x="746969" y="196023"/>
                    <a:pt x="746969" y="196118"/>
                    <a:pt x="746874" y="196308"/>
                  </a:cubicBezTo>
                  <a:close/>
                  <a:moveTo>
                    <a:pt x="742316" y="191641"/>
                  </a:moveTo>
                  <a:cubicBezTo>
                    <a:pt x="742316" y="191832"/>
                    <a:pt x="742411" y="192022"/>
                    <a:pt x="742411" y="192022"/>
                  </a:cubicBezTo>
                  <a:cubicBezTo>
                    <a:pt x="742601" y="192022"/>
                    <a:pt x="742696" y="191928"/>
                    <a:pt x="742886" y="191832"/>
                  </a:cubicBezTo>
                  <a:cubicBezTo>
                    <a:pt x="742791" y="191736"/>
                    <a:pt x="742791" y="191546"/>
                    <a:pt x="742696" y="191546"/>
                  </a:cubicBezTo>
                  <a:cubicBezTo>
                    <a:pt x="742601" y="191546"/>
                    <a:pt x="742411" y="191641"/>
                    <a:pt x="742316" y="191641"/>
                  </a:cubicBezTo>
                  <a:close/>
                  <a:moveTo>
                    <a:pt x="738613" y="191641"/>
                  </a:moveTo>
                  <a:cubicBezTo>
                    <a:pt x="738803" y="191832"/>
                    <a:pt x="738993" y="192213"/>
                    <a:pt x="739183" y="192213"/>
                  </a:cubicBezTo>
                  <a:cubicBezTo>
                    <a:pt x="739468" y="192213"/>
                    <a:pt x="739658" y="191832"/>
                    <a:pt x="739942" y="191641"/>
                  </a:cubicBezTo>
                  <a:cubicBezTo>
                    <a:pt x="739752" y="191546"/>
                    <a:pt x="739658" y="191260"/>
                    <a:pt x="739563" y="191260"/>
                  </a:cubicBezTo>
                  <a:cubicBezTo>
                    <a:pt x="739278" y="191355"/>
                    <a:pt x="738898" y="191546"/>
                    <a:pt x="738613" y="191641"/>
                  </a:cubicBezTo>
                  <a:close/>
                  <a:moveTo>
                    <a:pt x="718388" y="196689"/>
                  </a:moveTo>
                  <a:lnTo>
                    <a:pt x="718483" y="196880"/>
                  </a:lnTo>
                  <a:lnTo>
                    <a:pt x="718863" y="196689"/>
                  </a:lnTo>
                  <a:lnTo>
                    <a:pt x="718388" y="196689"/>
                  </a:lnTo>
                  <a:close/>
                  <a:moveTo>
                    <a:pt x="711172" y="199166"/>
                  </a:moveTo>
                  <a:cubicBezTo>
                    <a:pt x="711361" y="199452"/>
                    <a:pt x="711836" y="199452"/>
                    <a:pt x="712216" y="199642"/>
                  </a:cubicBezTo>
                  <a:cubicBezTo>
                    <a:pt x="712406" y="199356"/>
                    <a:pt x="712596" y="198975"/>
                    <a:pt x="712786" y="198690"/>
                  </a:cubicBezTo>
                  <a:cubicBezTo>
                    <a:pt x="712311" y="198499"/>
                    <a:pt x="711836" y="198309"/>
                    <a:pt x="711361" y="198118"/>
                  </a:cubicBezTo>
                  <a:cubicBezTo>
                    <a:pt x="711266" y="198499"/>
                    <a:pt x="710982" y="198975"/>
                    <a:pt x="711172" y="199166"/>
                  </a:cubicBezTo>
                  <a:close/>
                  <a:moveTo>
                    <a:pt x="707753" y="200499"/>
                  </a:moveTo>
                  <a:lnTo>
                    <a:pt x="708133" y="200499"/>
                  </a:lnTo>
                  <a:cubicBezTo>
                    <a:pt x="708228" y="200404"/>
                    <a:pt x="708323" y="200309"/>
                    <a:pt x="708418" y="200214"/>
                  </a:cubicBezTo>
                  <a:cubicBezTo>
                    <a:pt x="708228" y="200309"/>
                    <a:pt x="707943" y="200404"/>
                    <a:pt x="707753" y="200499"/>
                  </a:cubicBezTo>
                  <a:close/>
                  <a:moveTo>
                    <a:pt x="707278" y="200309"/>
                  </a:moveTo>
                  <a:cubicBezTo>
                    <a:pt x="707373" y="200403"/>
                    <a:pt x="707373" y="200499"/>
                    <a:pt x="707468" y="200595"/>
                  </a:cubicBezTo>
                  <a:lnTo>
                    <a:pt x="707563" y="200499"/>
                  </a:lnTo>
                  <a:cubicBezTo>
                    <a:pt x="707468" y="200499"/>
                    <a:pt x="707373" y="200404"/>
                    <a:pt x="707278" y="200309"/>
                  </a:cubicBezTo>
                  <a:close/>
                  <a:moveTo>
                    <a:pt x="701106" y="185736"/>
                  </a:moveTo>
                  <a:lnTo>
                    <a:pt x="701391" y="185545"/>
                  </a:lnTo>
                  <a:lnTo>
                    <a:pt x="701106" y="185450"/>
                  </a:lnTo>
                  <a:lnTo>
                    <a:pt x="701106" y="185736"/>
                  </a:lnTo>
                  <a:close/>
                  <a:moveTo>
                    <a:pt x="692080" y="204119"/>
                  </a:moveTo>
                  <a:cubicBezTo>
                    <a:pt x="692270" y="204214"/>
                    <a:pt x="692365" y="204405"/>
                    <a:pt x="692555" y="204500"/>
                  </a:cubicBezTo>
                  <a:cubicBezTo>
                    <a:pt x="692935" y="204500"/>
                    <a:pt x="693505" y="204690"/>
                    <a:pt x="693694" y="204500"/>
                  </a:cubicBezTo>
                  <a:cubicBezTo>
                    <a:pt x="694739" y="203547"/>
                    <a:pt x="695688" y="202595"/>
                    <a:pt x="696634" y="201642"/>
                  </a:cubicBezTo>
                  <a:cubicBezTo>
                    <a:pt x="696444" y="201452"/>
                    <a:pt x="696254" y="201357"/>
                    <a:pt x="696064" y="201261"/>
                  </a:cubicBezTo>
                  <a:cubicBezTo>
                    <a:pt x="694834" y="200595"/>
                    <a:pt x="691985" y="202595"/>
                    <a:pt x="692080" y="204119"/>
                  </a:cubicBezTo>
                  <a:close/>
                  <a:moveTo>
                    <a:pt x="691890" y="173448"/>
                  </a:moveTo>
                  <a:cubicBezTo>
                    <a:pt x="691985" y="173353"/>
                    <a:pt x="692175" y="173353"/>
                    <a:pt x="692365" y="173258"/>
                  </a:cubicBezTo>
                  <a:cubicBezTo>
                    <a:pt x="692270" y="173163"/>
                    <a:pt x="692270" y="173067"/>
                    <a:pt x="692175" y="172972"/>
                  </a:cubicBezTo>
                  <a:cubicBezTo>
                    <a:pt x="692080" y="173067"/>
                    <a:pt x="691985" y="173258"/>
                    <a:pt x="691890" y="173448"/>
                  </a:cubicBezTo>
                  <a:close/>
                  <a:moveTo>
                    <a:pt x="689991" y="202119"/>
                  </a:moveTo>
                  <a:lnTo>
                    <a:pt x="690276" y="201928"/>
                  </a:lnTo>
                  <a:lnTo>
                    <a:pt x="689991" y="201833"/>
                  </a:lnTo>
                  <a:lnTo>
                    <a:pt x="689991" y="202119"/>
                  </a:lnTo>
                  <a:close/>
                  <a:moveTo>
                    <a:pt x="683628" y="174972"/>
                  </a:moveTo>
                  <a:lnTo>
                    <a:pt x="683913" y="175449"/>
                  </a:lnTo>
                  <a:lnTo>
                    <a:pt x="684008" y="174877"/>
                  </a:lnTo>
                  <a:lnTo>
                    <a:pt x="683628" y="174972"/>
                  </a:lnTo>
                  <a:close/>
                  <a:moveTo>
                    <a:pt x="677741" y="207738"/>
                  </a:moveTo>
                  <a:cubicBezTo>
                    <a:pt x="676792" y="207453"/>
                    <a:pt x="675842" y="207262"/>
                    <a:pt x="674893" y="207167"/>
                  </a:cubicBezTo>
                  <a:cubicBezTo>
                    <a:pt x="674798" y="207167"/>
                    <a:pt x="674608" y="207738"/>
                    <a:pt x="674228" y="208405"/>
                  </a:cubicBezTo>
                  <a:cubicBezTo>
                    <a:pt x="675462" y="208500"/>
                    <a:pt x="676602" y="208596"/>
                    <a:pt x="677646" y="208596"/>
                  </a:cubicBezTo>
                  <a:lnTo>
                    <a:pt x="677741" y="207738"/>
                  </a:lnTo>
                  <a:close/>
                  <a:moveTo>
                    <a:pt x="673468" y="190117"/>
                  </a:moveTo>
                  <a:cubicBezTo>
                    <a:pt x="674037" y="190022"/>
                    <a:pt x="674608" y="190022"/>
                    <a:pt x="675082" y="189927"/>
                  </a:cubicBezTo>
                  <a:lnTo>
                    <a:pt x="675082" y="189450"/>
                  </a:lnTo>
                  <a:cubicBezTo>
                    <a:pt x="674607" y="189641"/>
                    <a:pt x="674132" y="189831"/>
                    <a:pt x="673657" y="190022"/>
                  </a:cubicBezTo>
                  <a:lnTo>
                    <a:pt x="673468" y="190117"/>
                  </a:lnTo>
                  <a:close/>
                  <a:moveTo>
                    <a:pt x="669290" y="191641"/>
                  </a:moveTo>
                  <a:lnTo>
                    <a:pt x="669385" y="192022"/>
                  </a:lnTo>
                  <a:lnTo>
                    <a:pt x="669764" y="191832"/>
                  </a:lnTo>
                  <a:lnTo>
                    <a:pt x="669290" y="191641"/>
                  </a:lnTo>
                  <a:close/>
                  <a:moveTo>
                    <a:pt x="667675" y="210501"/>
                  </a:moveTo>
                  <a:cubicBezTo>
                    <a:pt x="667675" y="210786"/>
                    <a:pt x="668720" y="210786"/>
                    <a:pt x="669290" y="210977"/>
                  </a:cubicBezTo>
                  <a:cubicBezTo>
                    <a:pt x="669100" y="210501"/>
                    <a:pt x="669100" y="210024"/>
                    <a:pt x="668815" y="209643"/>
                  </a:cubicBezTo>
                  <a:cubicBezTo>
                    <a:pt x="668435" y="209072"/>
                    <a:pt x="667960" y="208691"/>
                    <a:pt x="667580" y="208310"/>
                  </a:cubicBezTo>
                  <a:lnTo>
                    <a:pt x="668150" y="208310"/>
                  </a:lnTo>
                  <a:cubicBezTo>
                    <a:pt x="667960" y="208215"/>
                    <a:pt x="667770" y="208215"/>
                    <a:pt x="667580" y="208215"/>
                  </a:cubicBezTo>
                  <a:lnTo>
                    <a:pt x="667580" y="208310"/>
                  </a:lnTo>
                  <a:cubicBezTo>
                    <a:pt x="667580" y="209072"/>
                    <a:pt x="667391" y="209834"/>
                    <a:pt x="667675" y="210501"/>
                  </a:cubicBezTo>
                  <a:close/>
                  <a:moveTo>
                    <a:pt x="658084" y="212501"/>
                  </a:moveTo>
                  <a:cubicBezTo>
                    <a:pt x="658274" y="212882"/>
                    <a:pt x="658464" y="213168"/>
                    <a:pt x="658559" y="213549"/>
                  </a:cubicBezTo>
                  <a:cubicBezTo>
                    <a:pt x="660648" y="212977"/>
                    <a:pt x="662832" y="212501"/>
                    <a:pt x="664827" y="211739"/>
                  </a:cubicBezTo>
                  <a:cubicBezTo>
                    <a:pt x="665207" y="211548"/>
                    <a:pt x="665396" y="210405"/>
                    <a:pt x="665396" y="209643"/>
                  </a:cubicBezTo>
                  <a:cubicBezTo>
                    <a:pt x="665396" y="209548"/>
                    <a:pt x="664352" y="208977"/>
                    <a:pt x="663972" y="209167"/>
                  </a:cubicBezTo>
                  <a:cubicBezTo>
                    <a:pt x="661978" y="210215"/>
                    <a:pt x="660079" y="211358"/>
                    <a:pt x="658084" y="212501"/>
                  </a:cubicBezTo>
                  <a:close/>
                  <a:moveTo>
                    <a:pt x="656944" y="210786"/>
                  </a:moveTo>
                  <a:cubicBezTo>
                    <a:pt x="657134" y="210786"/>
                    <a:pt x="657324" y="210786"/>
                    <a:pt x="657418" y="210691"/>
                  </a:cubicBezTo>
                  <a:cubicBezTo>
                    <a:pt x="657513" y="210691"/>
                    <a:pt x="657418" y="210501"/>
                    <a:pt x="657418" y="210310"/>
                  </a:cubicBezTo>
                  <a:cubicBezTo>
                    <a:pt x="657229" y="210310"/>
                    <a:pt x="657039" y="210215"/>
                    <a:pt x="656944" y="210120"/>
                  </a:cubicBezTo>
                  <a:lnTo>
                    <a:pt x="656944" y="210786"/>
                  </a:lnTo>
                  <a:close/>
                  <a:moveTo>
                    <a:pt x="654665" y="195165"/>
                  </a:moveTo>
                  <a:lnTo>
                    <a:pt x="654950" y="195261"/>
                  </a:lnTo>
                  <a:lnTo>
                    <a:pt x="654950" y="195165"/>
                  </a:lnTo>
                  <a:lnTo>
                    <a:pt x="655140" y="195165"/>
                  </a:lnTo>
                  <a:lnTo>
                    <a:pt x="655045" y="194975"/>
                  </a:lnTo>
                  <a:lnTo>
                    <a:pt x="654951" y="195165"/>
                  </a:lnTo>
                  <a:cubicBezTo>
                    <a:pt x="654951" y="195165"/>
                    <a:pt x="654665" y="195165"/>
                    <a:pt x="654665" y="195165"/>
                  </a:cubicBezTo>
                  <a:close/>
                  <a:moveTo>
                    <a:pt x="650582" y="213930"/>
                  </a:moveTo>
                  <a:cubicBezTo>
                    <a:pt x="650772" y="213930"/>
                    <a:pt x="650962" y="213834"/>
                    <a:pt x="651152" y="213834"/>
                  </a:cubicBezTo>
                  <a:cubicBezTo>
                    <a:pt x="651152" y="213739"/>
                    <a:pt x="651247" y="213739"/>
                    <a:pt x="651247" y="213644"/>
                  </a:cubicBezTo>
                  <a:cubicBezTo>
                    <a:pt x="651911" y="213644"/>
                    <a:pt x="652481" y="213644"/>
                    <a:pt x="653146" y="213739"/>
                  </a:cubicBezTo>
                  <a:lnTo>
                    <a:pt x="653241" y="213834"/>
                  </a:lnTo>
                  <a:lnTo>
                    <a:pt x="653430" y="213834"/>
                  </a:lnTo>
                  <a:cubicBezTo>
                    <a:pt x="653525" y="214311"/>
                    <a:pt x="653715" y="214787"/>
                    <a:pt x="653810" y="215168"/>
                  </a:cubicBezTo>
                  <a:lnTo>
                    <a:pt x="653715" y="215262"/>
                  </a:lnTo>
                  <a:cubicBezTo>
                    <a:pt x="653430" y="215168"/>
                    <a:pt x="653146" y="215168"/>
                    <a:pt x="652766" y="215168"/>
                  </a:cubicBezTo>
                  <a:cubicBezTo>
                    <a:pt x="653146" y="215262"/>
                    <a:pt x="653525" y="215358"/>
                    <a:pt x="653905" y="215358"/>
                  </a:cubicBezTo>
                  <a:cubicBezTo>
                    <a:pt x="653905" y="215295"/>
                    <a:pt x="653874" y="215232"/>
                    <a:pt x="653811" y="215168"/>
                  </a:cubicBezTo>
                  <a:cubicBezTo>
                    <a:pt x="654191" y="214882"/>
                    <a:pt x="654571" y="214501"/>
                    <a:pt x="654951" y="214215"/>
                  </a:cubicBezTo>
                  <a:lnTo>
                    <a:pt x="655236" y="214215"/>
                  </a:lnTo>
                  <a:cubicBezTo>
                    <a:pt x="655236" y="213834"/>
                    <a:pt x="655330" y="213453"/>
                    <a:pt x="655425" y="213072"/>
                  </a:cubicBezTo>
                  <a:cubicBezTo>
                    <a:pt x="655236" y="213453"/>
                    <a:pt x="655141" y="213739"/>
                    <a:pt x="655046" y="214120"/>
                  </a:cubicBezTo>
                  <a:lnTo>
                    <a:pt x="654952" y="214215"/>
                  </a:lnTo>
                  <a:cubicBezTo>
                    <a:pt x="654477" y="214120"/>
                    <a:pt x="653907" y="214025"/>
                    <a:pt x="653432" y="213834"/>
                  </a:cubicBezTo>
                  <a:lnTo>
                    <a:pt x="653432" y="213739"/>
                  </a:lnTo>
                  <a:lnTo>
                    <a:pt x="653148" y="213739"/>
                  </a:lnTo>
                  <a:cubicBezTo>
                    <a:pt x="652578" y="212310"/>
                    <a:pt x="651913" y="212215"/>
                    <a:pt x="651248" y="213644"/>
                  </a:cubicBezTo>
                  <a:lnTo>
                    <a:pt x="650964" y="213644"/>
                  </a:lnTo>
                  <a:cubicBezTo>
                    <a:pt x="650870" y="213739"/>
                    <a:pt x="650679" y="213834"/>
                    <a:pt x="650584" y="213930"/>
                  </a:cubicBezTo>
                  <a:cubicBezTo>
                    <a:pt x="650584" y="213930"/>
                    <a:pt x="650582" y="213930"/>
                    <a:pt x="650582" y="213930"/>
                  </a:cubicBezTo>
                  <a:close/>
                  <a:moveTo>
                    <a:pt x="646878" y="216692"/>
                  </a:moveTo>
                  <a:cubicBezTo>
                    <a:pt x="646878" y="216787"/>
                    <a:pt x="646878" y="216978"/>
                    <a:pt x="646973" y="216978"/>
                  </a:cubicBezTo>
                  <a:cubicBezTo>
                    <a:pt x="647068" y="217072"/>
                    <a:pt x="647258" y="217072"/>
                    <a:pt x="647353" y="217072"/>
                  </a:cubicBezTo>
                  <a:lnTo>
                    <a:pt x="647353" y="216500"/>
                  </a:lnTo>
                  <a:cubicBezTo>
                    <a:pt x="647163" y="216596"/>
                    <a:pt x="647068" y="216596"/>
                    <a:pt x="646878" y="216691"/>
                  </a:cubicBezTo>
                  <a:lnTo>
                    <a:pt x="646878" y="216691"/>
                  </a:lnTo>
                  <a:close/>
                  <a:moveTo>
                    <a:pt x="640041" y="218883"/>
                  </a:moveTo>
                  <a:cubicBezTo>
                    <a:pt x="640136" y="219073"/>
                    <a:pt x="640326" y="219168"/>
                    <a:pt x="640421" y="219359"/>
                  </a:cubicBezTo>
                  <a:cubicBezTo>
                    <a:pt x="640326" y="219073"/>
                    <a:pt x="640326" y="218786"/>
                    <a:pt x="640231" y="218406"/>
                  </a:cubicBezTo>
                  <a:cubicBezTo>
                    <a:pt x="640231" y="218597"/>
                    <a:pt x="640137" y="218787"/>
                    <a:pt x="640041" y="218883"/>
                  </a:cubicBezTo>
                  <a:close/>
                  <a:moveTo>
                    <a:pt x="632254" y="221264"/>
                  </a:moveTo>
                  <a:cubicBezTo>
                    <a:pt x="632444" y="221454"/>
                    <a:pt x="632634" y="221550"/>
                    <a:pt x="632729" y="221740"/>
                  </a:cubicBezTo>
                  <a:cubicBezTo>
                    <a:pt x="632919" y="221168"/>
                    <a:pt x="633204" y="220692"/>
                    <a:pt x="633298" y="220216"/>
                  </a:cubicBezTo>
                  <a:cubicBezTo>
                    <a:pt x="633393" y="220026"/>
                    <a:pt x="632919" y="219835"/>
                    <a:pt x="632634" y="219645"/>
                  </a:cubicBezTo>
                  <a:cubicBezTo>
                    <a:pt x="632539" y="220216"/>
                    <a:pt x="632444" y="220788"/>
                    <a:pt x="632254" y="221264"/>
                  </a:cubicBezTo>
                  <a:close/>
                  <a:moveTo>
                    <a:pt x="629025" y="219645"/>
                  </a:moveTo>
                  <a:lnTo>
                    <a:pt x="629215" y="220121"/>
                  </a:lnTo>
                  <a:lnTo>
                    <a:pt x="629404" y="219645"/>
                  </a:lnTo>
                  <a:cubicBezTo>
                    <a:pt x="629404" y="219645"/>
                    <a:pt x="629025" y="219645"/>
                    <a:pt x="629025" y="219645"/>
                  </a:cubicBezTo>
                  <a:close/>
                  <a:moveTo>
                    <a:pt x="625511" y="222502"/>
                  </a:moveTo>
                  <a:cubicBezTo>
                    <a:pt x="625891" y="222883"/>
                    <a:pt x="626271" y="223264"/>
                    <a:pt x="626651" y="223455"/>
                  </a:cubicBezTo>
                  <a:cubicBezTo>
                    <a:pt x="626936" y="223455"/>
                    <a:pt x="627600" y="222978"/>
                    <a:pt x="627600" y="222883"/>
                  </a:cubicBezTo>
                  <a:cubicBezTo>
                    <a:pt x="627315" y="222121"/>
                    <a:pt x="626936" y="221359"/>
                    <a:pt x="626651" y="220692"/>
                  </a:cubicBezTo>
                  <a:cubicBezTo>
                    <a:pt x="626366" y="221169"/>
                    <a:pt x="625986" y="221740"/>
                    <a:pt x="625511" y="222502"/>
                  </a:cubicBezTo>
                  <a:close/>
                  <a:moveTo>
                    <a:pt x="621523" y="224121"/>
                  </a:moveTo>
                  <a:lnTo>
                    <a:pt x="621903" y="224026"/>
                  </a:lnTo>
                  <a:lnTo>
                    <a:pt x="621618" y="223550"/>
                  </a:lnTo>
                  <a:lnTo>
                    <a:pt x="621523" y="224122"/>
                  </a:lnTo>
                  <a:lnTo>
                    <a:pt x="621523" y="224122"/>
                  </a:lnTo>
                  <a:close/>
                  <a:moveTo>
                    <a:pt x="617819" y="224598"/>
                  </a:moveTo>
                  <a:cubicBezTo>
                    <a:pt x="618199" y="224693"/>
                    <a:pt x="618484" y="224979"/>
                    <a:pt x="618769" y="224883"/>
                  </a:cubicBezTo>
                  <a:cubicBezTo>
                    <a:pt x="619149" y="224788"/>
                    <a:pt x="619338" y="224407"/>
                    <a:pt x="619528" y="224121"/>
                  </a:cubicBezTo>
                  <a:cubicBezTo>
                    <a:pt x="619338" y="223931"/>
                    <a:pt x="619054" y="223645"/>
                    <a:pt x="618579" y="223359"/>
                  </a:cubicBezTo>
                  <a:cubicBezTo>
                    <a:pt x="618294" y="223740"/>
                    <a:pt x="618104" y="224217"/>
                    <a:pt x="617819" y="224598"/>
                  </a:cubicBezTo>
                  <a:close/>
                  <a:moveTo>
                    <a:pt x="609272" y="229266"/>
                  </a:moveTo>
                  <a:lnTo>
                    <a:pt x="609747" y="229075"/>
                  </a:lnTo>
                  <a:lnTo>
                    <a:pt x="609272" y="229171"/>
                  </a:lnTo>
                  <a:cubicBezTo>
                    <a:pt x="609842" y="228218"/>
                    <a:pt x="610317" y="227170"/>
                    <a:pt x="610982" y="226218"/>
                  </a:cubicBezTo>
                  <a:lnTo>
                    <a:pt x="611172" y="226218"/>
                  </a:lnTo>
                  <a:cubicBezTo>
                    <a:pt x="611266" y="226123"/>
                    <a:pt x="611361" y="226027"/>
                    <a:pt x="611551" y="225932"/>
                  </a:cubicBezTo>
                  <a:cubicBezTo>
                    <a:pt x="611931" y="225932"/>
                    <a:pt x="612311" y="225932"/>
                    <a:pt x="612691" y="225838"/>
                  </a:cubicBezTo>
                  <a:cubicBezTo>
                    <a:pt x="612596" y="225647"/>
                    <a:pt x="612501" y="225457"/>
                    <a:pt x="612406" y="225362"/>
                  </a:cubicBezTo>
                  <a:lnTo>
                    <a:pt x="611551" y="225933"/>
                  </a:lnTo>
                  <a:cubicBezTo>
                    <a:pt x="611361" y="225933"/>
                    <a:pt x="611172" y="226028"/>
                    <a:pt x="611077" y="226028"/>
                  </a:cubicBezTo>
                  <a:cubicBezTo>
                    <a:pt x="611077" y="226123"/>
                    <a:pt x="610982" y="226123"/>
                    <a:pt x="610982" y="226219"/>
                  </a:cubicBezTo>
                  <a:cubicBezTo>
                    <a:pt x="608988" y="226314"/>
                    <a:pt x="609367" y="227838"/>
                    <a:pt x="609272" y="229171"/>
                  </a:cubicBezTo>
                  <a:lnTo>
                    <a:pt x="609272" y="229267"/>
                  </a:lnTo>
                  <a:lnTo>
                    <a:pt x="609272" y="229267"/>
                  </a:lnTo>
                  <a:close/>
                  <a:moveTo>
                    <a:pt x="600726" y="231933"/>
                  </a:moveTo>
                  <a:lnTo>
                    <a:pt x="600821" y="231933"/>
                  </a:lnTo>
                  <a:lnTo>
                    <a:pt x="600821" y="232028"/>
                  </a:lnTo>
                  <a:cubicBezTo>
                    <a:pt x="600821" y="232028"/>
                    <a:pt x="600916" y="232028"/>
                    <a:pt x="600916" y="231933"/>
                  </a:cubicBezTo>
                  <a:cubicBezTo>
                    <a:pt x="601865" y="232028"/>
                    <a:pt x="602625" y="232123"/>
                    <a:pt x="603479" y="232314"/>
                  </a:cubicBezTo>
                  <a:cubicBezTo>
                    <a:pt x="603574" y="232314"/>
                    <a:pt x="603574" y="232409"/>
                    <a:pt x="603574" y="232409"/>
                  </a:cubicBezTo>
                  <a:lnTo>
                    <a:pt x="603859" y="232503"/>
                  </a:lnTo>
                  <a:lnTo>
                    <a:pt x="603669" y="232313"/>
                  </a:lnTo>
                  <a:lnTo>
                    <a:pt x="603479" y="232313"/>
                  </a:lnTo>
                  <a:cubicBezTo>
                    <a:pt x="602910" y="230884"/>
                    <a:pt x="601865" y="231456"/>
                    <a:pt x="600916" y="231932"/>
                  </a:cubicBezTo>
                  <a:lnTo>
                    <a:pt x="600821" y="231932"/>
                  </a:lnTo>
                  <a:lnTo>
                    <a:pt x="600821" y="229456"/>
                  </a:lnTo>
                  <a:cubicBezTo>
                    <a:pt x="600884" y="229519"/>
                    <a:pt x="600916" y="229583"/>
                    <a:pt x="600916" y="229647"/>
                  </a:cubicBezTo>
                  <a:cubicBezTo>
                    <a:pt x="601011" y="229456"/>
                    <a:pt x="601105" y="229266"/>
                    <a:pt x="601200" y="229075"/>
                  </a:cubicBezTo>
                  <a:cubicBezTo>
                    <a:pt x="601011" y="229171"/>
                    <a:pt x="600916" y="229171"/>
                    <a:pt x="600821" y="229266"/>
                  </a:cubicBezTo>
                  <a:lnTo>
                    <a:pt x="600821" y="229456"/>
                  </a:lnTo>
                  <a:cubicBezTo>
                    <a:pt x="600821" y="229456"/>
                    <a:pt x="600726" y="229361"/>
                    <a:pt x="600726" y="229266"/>
                  </a:cubicBezTo>
                  <a:cubicBezTo>
                    <a:pt x="600726" y="229266"/>
                    <a:pt x="600726" y="231933"/>
                    <a:pt x="600726" y="231933"/>
                  </a:cubicBezTo>
                  <a:close/>
                  <a:moveTo>
                    <a:pt x="591894" y="234028"/>
                  </a:moveTo>
                  <a:cubicBezTo>
                    <a:pt x="592179" y="234314"/>
                    <a:pt x="592369" y="234790"/>
                    <a:pt x="592559" y="234790"/>
                  </a:cubicBezTo>
                  <a:cubicBezTo>
                    <a:pt x="593034" y="234790"/>
                    <a:pt x="593413" y="234505"/>
                    <a:pt x="593793" y="234314"/>
                  </a:cubicBezTo>
                  <a:cubicBezTo>
                    <a:pt x="593508" y="234124"/>
                    <a:pt x="593223" y="233933"/>
                    <a:pt x="592844" y="233838"/>
                  </a:cubicBezTo>
                  <a:cubicBezTo>
                    <a:pt x="592559" y="233743"/>
                    <a:pt x="592274" y="233933"/>
                    <a:pt x="591894" y="234028"/>
                  </a:cubicBezTo>
                  <a:close/>
                  <a:moveTo>
                    <a:pt x="583917" y="222693"/>
                  </a:moveTo>
                  <a:cubicBezTo>
                    <a:pt x="584107" y="222693"/>
                    <a:pt x="584297" y="222788"/>
                    <a:pt x="584392" y="222788"/>
                  </a:cubicBezTo>
                  <a:cubicBezTo>
                    <a:pt x="584582" y="222693"/>
                    <a:pt x="584582" y="222502"/>
                    <a:pt x="584677" y="222312"/>
                  </a:cubicBezTo>
                  <a:cubicBezTo>
                    <a:pt x="584487" y="222216"/>
                    <a:pt x="584297" y="222216"/>
                    <a:pt x="584012" y="222121"/>
                  </a:cubicBezTo>
                  <a:cubicBezTo>
                    <a:pt x="584012" y="222312"/>
                    <a:pt x="584012" y="222502"/>
                    <a:pt x="583917" y="222693"/>
                  </a:cubicBezTo>
                  <a:close/>
                  <a:moveTo>
                    <a:pt x="575656" y="223836"/>
                  </a:moveTo>
                  <a:lnTo>
                    <a:pt x="575846" y="224312"/>
                  </a:lnTo>
                  <a:cubicBezTo>
                    <a:pt x="576036" y="224217"/>
                    <a:pt x="576226" y="224121"/>
                    <a:pt x="576226" y="223931"/>
                  </a:cubicBezTo>
                  <a:cubicBezTo>
                    <a:pt x="576226" y="223740"/>
                    <a:pt x="576036" y="223550"/>
                    <a:pt x="575846" y="223359"/>
                  </a:cubicBezTo>
                  <a:cubicBezTo>
                    <a:pt x="575751" y="223550"/>
                    <a:pt x="575751" y="223645"/>
                    <a:pt x="575656" y="223836"/>
                  </a:cubicBezTo>
                  <a:close/>
                  <a:moveTo>
                    <a:pt x="571762" y="240886"/>
                  </a:moveTo>
                  <a:cubicBezTo>
                    <a:pt x="571952" y="240792"/>
                    <a:pt x="572047" y="240792"/>
                    <a:pt x="572237" y="240696"/>
                  </a:cubicBezTo>
                  <a:cubicBezTo>
                    <a:pt x="572142" y="240601"/>
                    <a:pt x="572142" y="240410"/>
                    <a:pt x="572047" y="240315"/>
                  </a:cubicBezTo>
                  <a:cubicBezTo>
                    <a:pt x="571952" y="240601"/>
                    <a:pt x="571857" y="240696"/>
                    <a:pt x="571762" y="240886"/>
                  </a:cubicBezTo>
                  <a:close/>
                  <a:moveTo>
                    <a:pt x="563500" y="231933"/>
                  </a:moveTo>
                  <a:cubicBezTo>
                    <a:pt x="563595" y="232028"/>
                    <a:pt x="563785" y="232123"/>
                    <a:pt x="563880" y="232123"/>
                  </a:cubicBezTo>
                  <a:cubicBezTo>
                    <a:pt x="564070" y="232028"/>
                    <a:pt x="564165" y="231838"/>
                    <a:pt x="564260" y="231647"/>
                  </a:cubicBezTo>
                  <a:cubicBezTo>
                    <a:pt x="564070" y="231647"/>
                    <a:pt x="563880" y="231552"/>
                    <a:pt x="563785" y="231647"/>
                  </a:cubicBezTo>
                  <a:cubicBezTo>
                    <a:pt x="563690" y="231647"/>
                    <a:pt x="563595" y="231838"/>
                    <a:pt x="563500" y="231933"/>
                  </a:cubicBezTo>
                  <a:close/>
                  <a:moveTo>
                    <a:pt x="557518" y="233838"/>
                  </a:moveTo>
                  <a:cubicBezTo>
                    <a:pt x="557518" y="233743"/>
                    <a:pt x="557613" y="233552"/>
                    <a:pt x="557613" y="233457"/>
                  </a:cubicBezTo>
                  <a:cubicBezTo>
                    <a:pt x="557707" y="233457"/>
                    <a:pt x="557803" y="233457"/>
                    <a:pt x="557898" y="233362"/>
                  </a:cubicBezTo>
                  <a:lnTo>
                    <a:pt x="557708" y="233362"/>
                  </a:lnTo>
                  <a:lnTo>
                    <a:pt x="557614" y="233457"/>
                  </a:lnTo>
                  <a:cubicBezTo>
                    <a:pt x="557614" y="233552"/>
                    <a:pt x="557519" y="233552"/>
                    <a:pt x="557519" y="233552"/>
                  </a:cubicBezTo>
                  <a:lnTo>
                    <a:pt x="557519" y="233838"/>
                  </a:lnTo>
                  <a:lnTo>
                    <a:pt x="557519" y="233838"/>
                  </a:lnTo>
                  <a:close/>
                  <a:moveTo>
                    <a:pt x="556947" y="234886"/>
                  </a:moveTo>
                  <a:cubicBezTo>
                    <a:pt x="557042" y="234886"/>
                    <a:pt x="557232" y="234791"/>
                    <a:pt x="557232" y="234695"/>
                  </a:cubicBezTo>
                  <a:cubicBezTo>
                    <a:pt x="557327" y="234409"/>
                    <a:pt x="557422" y="234219"/>
                    <a:pt x="557422" y="233933"/>
                  </a:cubicBezTo>
                  <a:cubicBezTo>
                    <a:pt x="557232" y="234219"/>
                    <a:pt x="557042" y="234600"/>
                    <a:pt x="556947" y="234886"/>
                  </a:cubicBezTo>
                  <a:close/>
                  <a:moveTo>
                    <a:pt x="543178" y="242315"/>
                  </a:moveTo>
                  <a:cubicBezTo>
                    <a:pt x="544603" y="241458"/>
                    <a:pt x="546122" y="240601"/>
                    <a:pt x="548117" y="239458"/>
                  </a:cubicBezTo>
                  <a:cubicBezTo>
                    <a:pt x="545078" y="238791"/>
                    <a:pt x="544129" y="240601"/>
                    <a:pt x="543178" y="242315"/>
                  </a:cubicBezTo>
                  <a:close/>
                  <a:moveTo>
                    <a:pt x="529123" y="246792"/>
                  </a:moveTo>
                  <a:cubicBezTo>
                    <a:pt x="529313" y="246887"/>
                    <a:pt x="529503" y="246887"/>
                    <a:pt x="529598" y="246982"/>
                  </a:cubicBezTo>
                  <a:cubicBezTo>
                    <a:pt x="529788" y="246982"/>
                    <a:pt x="529978" y="246887"/>
                    <a:pt x="530073" y="246887"/>
                  </a:cubicBezTo>
                  <a:cubicBezTo>
                    <a:pt x="529883" y="246792"/>
                    <a:pt x="529788" y="246601"/>
                    <a:pt x="529503" y="246506"/>
                  </a:cubicBezTo>
                  <a:cubicBezTo>
                    <a:pt x="529408" y="246506"/>
                    <a:pt x="529313" y="246697"/>
                    <a:pt x="529123" y="246792"/>
                  </a:cubicBezTo>
                  <a:close/>
                  <a:moveTo>
                    <a:pt x="510890" y="256793"/>
                  </a:moveTo>
                  <a:cubicBezTo>
                    <a:pt x="510985" y="256887"/>
                    <a:pt x="511175" y="257079"/>
                    <a:pt x="511270" y="257079"/>
                  </a:cubicBezTo>
                  <a:cubicBezTo>
                    <a:pt x="511365" y="257079"/>
                    <a:pt x="511460" y="256888"/>
                    <a:pt x="511650" y="256698"/>
                  </a:cubicBezTo>
                  <a:cubicBezTo>
                    <a:pt x="511460" y="256603"/>
                    <a:pt x="511365" y="256412"/>
                    <a:pt x="511175" y="256412"/>
                  </a:cubicBezTo>
                  <a:cubicBezTo>
                    <a:pt x="511080" y="256412"/>
                    <a:pt x="510985" y="256698"/>
                    <a:pt x="510890" y="256793"/>
                  </a:cubicBezTo>
                  <a:close/>
                  <a:moveTo>
                    <a:pt x="494368" y="263556"/>
                  </a:moveTo>
                  <a:lnTo>
                    <a:pt x="494178" y="263556"/>
                  </a:lnTo>
                  <a:cubicBezTo>
                    <a:pt x="494272" y="263556"/>
                    <a:pt x="494368" y="263651"/>
                    <a:pt x="494368" y="263651"/>
                  </a:cubicBezTo>
                  <a:lnTo>
                    <a:pt x="494368" y="263556"/>
                  </a:lnTo>
                  <a:lnTo>
                    <a:pt x="494557" y="263461"/>
                  </a:lnTo>
                  <a:lnTo>
                    <a:pt x="494273" y="263366"/>
                  </a:lnTo>
                  <a:cubicBezTo>
                    <a:pt x="494336" y="263429"/>
                    <a:pt x="494368" y="263493"/>
                    <a:pt x="494368" y="263557"/>
                  </a:cubicBezTo>
                  <a:lnTo>
                    <a:pt x="494368" y="263557"/>
                  </a:lnTo>
                  <a:close/>
                  <a:moveTo>
                    <a:pt x="355817" y="327088"/>
                  </a:moveTo>
                  <a:lnTo>
                    <a:pt x="356101" y="327564"/>
                  </a:lnTo>
                  <a:lnTo>
                    <a:pt x="356196" y="327088"/>
                  </a:lnTo>
                  <a:lnTo>
                    <a:pt x="355817" y="327088"/>
                  </a:lnTo>
                  <a:close/>
                  <a:moveTo>
                    <a:pt x="337868" y="345471"/>
                  </a:moveTo>
                  <a:lnTo>
                    <a:pt x="338343" y="345280"/>
                  </a:lnTo>
                  <a:lnTo>
                    <a:pt x="337868" y="345090"/>
                  </a:lnTo>
                  <a:lnTo>
                    <a:pt x="337868" y="345471"/>
                  </a:lnTo>
                  <a:close/>
                  <a:moveTo>
                    <a:pt x="307385" y="369093"/>
                  </a:moveTo>
                  <a:lnTo>
                    <a:pt x="307575" y="369379"/>
                  </a:lnTo>
                  <a:lnTo>
                    <a:pt x="307669" y="368998"/>
                  </a:lnTo>
                  <a:cubicBezTo>
                    <a:pt x="307669" y="368998"/>
                    <a:pt x="307385" y="369093"/>
                    <a:pt x="307385" y="369093"/>
                  </a:cubicBezTo>
                  <a:close/>
                  <a:moveTo>
                    <a:pt x="119738" y="631604"/>
                  </a:moveTo>
                  <a:cubicBezTo>
                    <a:pt x="119453" y="631509"/>
                    <a:pt x="118978" y="631223"/>
                    <a:pt x="118883" y="631318"/>
                  </a:cubicBezTo>
                  <a:cubicBezTo>
                    <a:pt x="118599" y="631604"/>
                    <a:pt x="118504" y="631984"/>
                    <a:pt x="118409" y="632366"/>
                  </a:cubicBezTo>
                  <a:cubicBezTo>
                    <a:pt x="118694" y="632461"/>
                    <a:pt x="119168" y="632747"/>
                    <a:pt x="119263" y="632651"/>
                  </a:cubicBezTo>
                  <a:cubicBezTo>
                    <a:pt x="119548" y="632366"/>
                    <a:pt x="119643" y="631985"/>
                    <a:pt x="119738" y="631604"/>
                  </a:cubicBezTo>
                  <a:close/>
                  <a:moveTo>
                    <a:pt x="123346" y="623507"/>
                  </a:moveTo>
                  <a:cubicBezTo>
                    <a:pt x="123156" y="623602"/>
                    <a:pt x="122966" y="623602"/>
                    <a:pt x="122587" y="623793"/>
                  </a:cubicBezTo>
                  <a:cubicBezTo>
                    <a:pt x="122871" y="623793"/>
                    <a:pt x="123061" y="623888"/>
                    <a:pt x="123250" y="623888"/>
                  </a:cubicBezTo>
                  <a:cubicBezTo>
                    <a:pt x="123250" y="623888"/>
                    <a:pt x="123345" y="623603"/>
                    <a:pt x="123345" y="623507"/>
                  </a:cubicBezTo>
                  <a:lnTo>
                    <a:pt x="123346" y="623507"/>
                  </a:lnTo>
                  <a:close/>
                  <a:moveTo>
                    <a:pt x="174722" y="779623"/>
                  </a:moveTo>
                  <a:cubicBezTo>
                    <a:pt x="175006" y="779718"/>
                    <a:pt x="175291" y="779909"/>
                    <a:pt x="175671" y="780099"/>
                  </a:cubicBezTo>
                  <a:lnTo>
                    <a:pt x="175671" y="780004"/>
                  </a:lnTo>
                  <a:cubicBezTo>
                    <a:pt x="175386" y="779814"/>
                    <a:pt x="175006" y="779718"/>
                    <a:pt x="174722" y="779623"/>
                  </a:cubicBezTo>
                  <a:cubicBezTo>
                    <a:pt x="174437" y="779433"/>
                    <a:pt x="174152" y="779242"/>
                    <a:pt x="173867" y="779147"/>
                  </a:cubicBezTo>
                  <a:lnTo>
                    <a:pt x="173677" y="778861"/>
                  </a:lnTo>
                  <a:lnTo>
                    <a:pt x="173677" y="779147"/>
                  </a:lnTo>
                  <a:cubicBezTo>
                    <a:pt x="173962" y="779337"/>
                    <a:pt x="174341" y="779528"/>
                    <a:pt x="174722" y="779623"/>
                  </a:cubicBezTo>
                  <a:close/>
                  <a:moveTo>
                    <a:pt x="175766" y="780195"/>
                  </a:moveTo>
                  <a:cubicBezTo>
                    <a:pt x="175671" y="780195"/>
                    <a:pt x="175576" y="780290"/>
                    <a:pt x="175481" y="780290"/>
                  </a:cubicBezTo>
                  <a:cubicBezTo>
                    <a:pt x="175576" y="780290"/>
                    <a:pt x="175671" y="780385"/>
                    <a:pt x="175766" y="780385"/>
                  </a:cubicBezTo>
                  <a:lnTo>
                    <a:pt x="175766" y="780195"/>
                  </a:lnTo>
                  <a:close/>
                  <a:moveTo>
                    <a:pt x="182604" y="793339"/>
                  </a:moveTo>
                  <a:cubicBezTo>
                    <a:pt x="182604" y="793149"/>
                    <a:pt x="182319" y="793053"/>
                    <a:pt x="182224" y="792958"/>
                  </a:cubicBezTo>
                  <a:lnTo>
                    <a:pt x="181939" y="793339"/>
                  </a:lnTo>
                  <a:cubicBezTo>
                    <a:pt x="182033" y="793530"/>
                    <a:pt x="182129" y="793625"/>
                    <a:pt x="182319" y="793720"/>
                  </a:cubicBezTo>
                  <a:cubicBezTo>
                    <a:pt x="182414" y="793530"/>
                    <a:pt x="182604" y="793434"/>
                    <a:pt x="182604" y="793339"/>
                  </a:cubicBezTo>
                  <a:close/>
                  <a:moveTo>
                    <a:pt x="183743" y="798006"/>
                  </a:moveTo>
                  <a:cubicBezTo>
                    <a:pt x="183648" y="797911"/>
                    <a:pt x="183458" y="797816"/>
                    <a:pt x="183363" y="797816"/>
                  </a:cubicBezTo>
                  <a:cubicBezTo>
                    <a:pt x="183268" y="798006"/>
                    <a:pt x="183173" y="798102"/>
                    <a:pt x="183173" y="798292"/>
                  </a:cubicBezTo>
                  <a:cubicBezTo>
                    <a:pt x="183267" y="798387"/>
                    <a:pt x="183458" y="798387"/>
                    <a:pt x="183553" y="798483"/>
                  </a:cubicBezTo>
                  <a:cubicBezTo>
                    <a:pt x="183648" y="798292"/>
                    <a:pt x="183743" y="798102"/>
                    <a:pt x="183743" y="798006"/>
                  </a:cubicBezTo>
                  <a:close/>
                  <a:moveTo>
                    <a:pt x="267595" y="949359"/>
                  </a:moveTo>
                  <a:cubicBezTo>
                    <a:pt x="267500" y="949263"/>
                    <a:pt x="267406" y="949359"/>
                    <a:pt x="267216" y="949454"/>
                  </a:cubicBezTo>
                  <a:lnTo>
                    <a:pt x="267595" y="949454"/>
                  </a:lnTo>
                  <a:lnTo>
                    <a:pt x="267595" y="949359"/>
                  </a:lnTo>
                  <a:lnTo>
                    <a:pt x="267690" y="949263"/>
                  </a:lnTo>
                  <a:lnTo>
                    <a:pt x="267500" y="948978"/>
                  </a:lnTo>
                  <a:cubicBezTo>
                    <a:pt x="267500" y="948978"/>
                    <a:pt x="267595" y="949359"/>
                    <a:pt x="267595" y="949359"/>
                  </a:cubicBezTo>
                  <a:close/>
                  <a:moveTo>
                    <a:pt x="255630" y="931642"/>
                  </a:moveTo>
                  <a:cubicBezTo>
                    <a:pt x="255725" y="931642"/>
                    <a:pt x="255725" y="931737"/>
                    <a:pt x="255820" y="931737"/>
                  </a:cubicBezTo>
                  <a:lnTo>
                    <a:pt x="255820" y="931833"/>
                  </a:lnTo>
                  <a:lnTo>
                    <a:pt x="256105" y="931833"/>
                  </a:lnTo>
                  <a:cubicBezTo>
                    <a:pt x="256295" y="931928"/>
                    <a:pt x="256580" y="931928"/>
                    <a:pt x="256770" y="932023"/>
                  </a:cubicBezTo>
                  <a:cubicBezTo>
                    <a:pt x="256864" y="932023"/>
                    <a:pt x="257055" y="932118"/>
                    <a:pt x="257245" y="932214"/>
                  </a:cubicBezTo>
                  <a:cubicBezTo>
                    <a:pt x="257150" y="932023"/>
                    <a:pt x="257055" y="931737"/>
                    <a:pt x="256960" y="931737"/>
                  </a:cubicBezTo>
                  <a:cubicBezTo>
                    <a:pt x="256675" y="931737"/>
                    <a:pt x="256390" y="931833"/>
                    <a:pt x="256105" y="931833"/>
                  </a:cubicBezTo>
                  <a:cubicBezTo>
                    <a:pt x="256010" y="931833"/>
                    <a:pt x="255915" y="931737"/>
                    <a:pt x="255820" y="931737"/>
                  </a:cubicBezTo>
                  <a:cubicBezTo>
                    <a:pt x="255820" y="931642"/>
                    <a:pt x="255725" y="931547"/>
                    <a:pt x="255725" y="931452"/>
                  </a:cubicBezTo>
                  <a:cubicBezTo>
                    <a:pt x="255725" y="931547"/>
                    <a:pt x="255725" y="931642"/>
                    <a:pt x="255630" y="931642"/>
                  </a:cubicBezTo>
                  <a:close/>
                  <a:moveTo>
                    <a:pt x="236923" y="900305"/>
                  </a:moveTo>
                  <a:cubicBezTo>
                    <a:pt x="236986" y="900372"/>
                    <a:pt x="237049" y="900429"/>
                    <a:pt x="237113" y="900495"/>
                  </a:cubicBezTo>
                  <a:cubicBezTo>
                    <a:pt x="238442" y="901638"/>
                    <a:pt x="239676" y="902591"/>
                    <a:pt x="240911" y="903734"/>
                  </a:cubicBezTo>
                  <a:cubicBezTo>
                    <a:pt x="241006" y="903734"/>
                    <a:pt x="241006" y="903829"/>
                    <a:pt x="241006" y="903924"/>
                  </a:cubicBezTo>
                  <a:lnTo>
                    <a:pt x="241196" y="903924"/>
                  </a:lnTo>
                  <a:lnTo>
                    <a:pt x="241955" y="904686"/>
                  </a:lnTo>
                  <a:cubicBezTo>
                    <a:pt x="242050" y="904782"/>
                    <a:pt x="242335" y="904686"/>
                    <a:pt x="242526" y="904782"/>
                  </a:cubicBezTo>
                  <a:cubicBezTo>
                    <a:pt x="242431" y="904496"/>
                    <a:pt x="242336" y="904115"/>
                    <a:pt x="242146" y="904115"/>
                  </a:cubicBezTo>
                  <a:cubicBezTo>
                    <a:pt x="241861" y="903924"/>
                    <a:pt x="241481" y="904020"/>
                    <a:pt x="241197" y="903924"/>
                  </a:cubicBezTo>
                  <a:lnTo>
                    <a:pt x="241102" y="903829"/>
                  </a:lnTo>
                  <a:cubicBezTo>
                    <a:pt x="241038" y="903763"/>
                    <a:pt x="240975" y="903734"/>
                    <a:pt x="240912" y="903734"/>
                  </a:cubicBezTo>
                  <a:cubicBezTo>
                    <a:pt x="240057" y="900210"/>
                    <a:pt x="239962" y="900210"/>
                    <a:pt x="237114" y="900495"/>
                  </a:cubicBezTo>
                  <a:cubicBezTo>
                    <a:pt x="237114" y="900400"/>
                    <a:pt x="237114" y="900305"/>
                    <a:pt x="237019" y="900114"/>
                  </a:cubicBezTo>
                  <a:cubicBezTo>
                    <a:pt x="237019" y="900210"/>
                    <a:pt x="237019" y="900305"/>
                    <a:pt x="236924" y="900305"/>
                  </a:cubicBezTo>
                  <a:cubicBezTo>
                    <a:pt x="236924" y="900305"/>
                    <a:pt x="236924" y="900305"/>
                    <a:pt x="236923" y="900305"/>
                  </a:cubicBezTo>
                  <a:close/>
                  <a:moveTo>
                    <a:pt x="218595" y="839536"/>
                  </a:moveTo>
                  <a:cubicBezTo>
                    <a:pt x="218595" y="839632"/>
                    <a:pt x="218690" y="839822"/>
                    <a:pt x="218690" y="839917"/>
                  </a:cubicBezTo>
                  <a:cubicBezTo>
                    <a:pt x="218785" y="839727"/>
                    <a:pt x="218975" y="839536"/>
                    <a:pt x="219070" y="839346"/>
                  </a:cubicBezTo>
                  <a:cubicBezTo>
                    <a:pt x="218880" y="839441"/>
                    <a:pt x="218690" y="839536"/>
                    <a:pt x="218595" y="839536"/>
                  </a:cubicBezTo>
                  <a:close/>
                  <a:moveTo>
                    <a:pt x="215555" y="832296"/>
                  </a:moveTo>
                  <a:lnTo>
                    <a:pt x="215935" y="832011"/>
                  </a:lnTo>
                  <a:lnTo>
                    <a:pt x="215555" y="831916"/>
                  </a:lnTo>
                  <a:lnTo>
                    <a:pt x="215555" y="832297"/>
                  </a:lnTo>
                  <a:lnTo>
                    <a:pt x="215555" y="832297"/>
                  </a:lnTo>
                  <a:close/>
                  <a:moveTo>
                    <a:pt x="210903" y="854205"/>
                  </a:moveTo>
                  <a:cubicBezTo>
                    <a:pt x="211187" y="854491"/>
                    <a:pt x="211472" y="854681"/>
                    <a:pt x="211757" y="854967"/>
                  </a:cubicBezTo>
                  <a:cubicBezTo>
                    <a:pt x="211947" y="854586"/>
                    <a:pt x="212137" y="854110"/>
                    <a:pt x="212422" y="853729"/>
                  </a:cubicBezTo>
                  <a:cubicBezTo>
                    <a:pt x="212042" y="853633"/>
                    <a:pt x="211662" y="853252"/>
                    <a:pt x="211377" y="853348"/>
                  </a:cubicBezTo>
                  <a:cubicBezTo>
                    <a:pt x="211187" y="853348"/>
                    <a:pt x="211093" y="853919"/>
                    <a:pt x="210903" y="854205"/>
                  </a:cubicBezTo>
                  <a:close/>
                  <a:moveTo>
                    <a:pt x="208053" y="822200"/>
                  </a:moveTo>
                  <a:cubicBezTo>
                    <a:pt x="208053" y="822390"/>
                    <a:pt x="208528" y="823057"/>
                    <a:pt x="208623" y="823057"/>
                  </a:cubicBezTo>
                  <a:cubicBezTo>
                    <a:pt x="209098" y="822963"/>
                    <a:pt x="209572" y="822581"/>
                    <a:pt x="209952" y="822295"/>
                  </a:cubicBezTo>
                  <a:cubicBezTo>
                    <a:pt x="209667" y="821724"/>
                    <a:pt x="209477" y="821438"/>
                    <a:pt x="209288" y="821152"/>
                  </a:cubicBezTo>
                  <a:cubicBezTo>
                    <a:pt x="208814" y="821438"/>
                    <a:pt x="208339" y="821724"/>
                    <a:pt x="208054" y="822200"/>
                  </a:cubicBezTo>
                  <a:lnTo>
                    <a:pt x="208054" y="822200"/>
                  </a:lnTo>
                  <a:close/>
                  <a:moveTo>
                    <a:pt x="204635" y="839346"/>
                  </a:moveTo>
                  <a:cubicBezTo>
                    <a:pt x="205110" y="840489"/>
                    <a:pt x="205394" y="841060"/>
                    <a:pt x="205584" y="841632"/>
                  </a:cubicBezTo>
                  <a:cubicBezTo>
                    <a:pt x="205869" y="840965"/>
                    <a:pt x="206249" y="840394"/>
                    <a:pt x="206439" y="839727"/>
                  </a:cubicBezTo>
                  <a:cubicBezTo>
                    <a:pt x="206439" y="839441"/>
                    <a:pt x="205964" y="838774"/>
                    <a:pt x="205869" y="838774"/>
                  </a:cubicBezTo>
                  <a:cubicBezTo>
                    <a:pt x="205394" y="838965"/>
                    <a:pt x="204920" y="839251"/>
                    <a:pt x="204635" y="839346"/>
                  </a:cubicBezTo>
                  <a:close/>
                  <a:moveTo>
                    <a:pt x="193334" y="817342"/>
                  </a:moveTo>
                  <a:cubicBezTo>
                    <a:pt x="193524" y="817342"/>
                    <a:pt x="193619" y="817437"/>
                    <a:pt x="193809" y="817437"/>
                  </a:cubicBezTo>
                  <a:cubicBezTo>
                    <a:pt x="193903" y="817437"/>
                    <a:pt x="193999" y="817247"/>
                    <a:pt x="194094" y="817152"/>
                  </a:cubicBezTo>
                  <a:cubicBezTo>
                    <a:pt x="193999" y="817152"/>
                    <a:pt x="193809" y="816961"/>
                    <a:pt x="193714" y="817057"/>
                  </a:cubicBezTo>
                  <a:cubicBezTo>
                    <a:pt x="193619" y="817057"/>
                    <a:pt x="193524" y="817248"/>
                    <a:pt x="193334" y="817343"/>
                  </a:cubicBezTo>
                  <a:lnTo>
                    <a:pt x="193334" y="817343"/>
                  </a:lnTo>
                  <a:close/>
                  <a:moveTo>
                    <a:pt x="187351" y="806103"/>
                  </a:moveTo>
                  <a:cubicBezTo>
                    <a:pt x="187257" y="806007"/>
                    <a:pt x="187257" y="805817"/>
                    <a:pt x="187161" y="805722"/>
                  </a:cubicBezTo>
                  <a:cubicBezTo>
                    <a:pt x="187067" y="805912"/>
                    <a:pt x="187067" y="806103"/>
                    <a:pt x="186972" y="806293"/>
                  </a:cubicBezTo>
                  <a:cubicBezTo>
                    <a:pt x="187067" y="806198"/>
                    <a:pt x="187161" y="806198"/>
                    <a:pt x="187351" y="806103"/>
                  </a:cubicBezTo>
                  <a:cubicBezTo>
                    <a:pt x="187161" y="805341"/>
                    <a:pt x="186972" y="804483"/>
                    <a:pt x="186782" y="803721"/>
                  </a:cubicBezTo>
                  <a:cubicBezTo>
                    <a:pt x="186719" y="803785"/>
                    <a:pt x="186688" y="803848"/>
                    <a:pt x="186688" y="803912"/>
                  </a:cubicBezTo>
                  <a:cubicBezTo>
                    <a:pt x="186878" y="804578"/>
                    <a:pt x="187067" y="805341"/>
                    <a:pt x="187351" y="806103"/>
                  </a:cubicBezTo>
                  <a:close/>
                  <a:moveTo>
                    <a:pt x="186307" y="802197"/>
                  </a:moveTo>
                  <a:cubicBezTo>
                    <a:pt x="186497" y="802674"/>
                    <a:pt x="186592" y="803150"/>
                    <a:pt x="186782" y="803626"/>
                  </a:cubicBezTo>
                  <a:cubicBezTo>
                    <a:pt x="186972" y="803150"/>
                    <a:pt x="187067" y="802674"/>
                    <a:pt x="187256" y="802197"/>
                  </a:cubicBezTo>
                  <a:lnTo>
                    <a:pt x="186307" y="802197"/>
                  </a:lnTo>
                  <a:close/>
                  <a:moveTo>
                    <a:pt x="189061" y="1005556"/>
                  </a:moveTo>
                  <a:cubicBezTo>
                    <a:pt x="186497" y="1002794"/>
                    <a:pt x="186687" y="1002699"/>
                    <a:pt x="186212" y="999270"/>
                  </a:cubicBezTo>
                  <a:cubicBezTo>
                    <a:pt x="183838" y="1002699"/>
                    <a:pt x="186402" y="1005366"/>
                    <a:pt x="187636" y="1008223"/>
                  </a:cubicBezTo>
                  <a:cubicBezTo>
                    <a:pt x="188111" y="1008318"/>
                    <a:pt x="188491" y="1008414"/>
                    <a:pt x="189061" y="1008509"/>
                  </a:cubicBezTo>
                  <a:lnTo>
                    <a:pt x="189155" y="1008509"/>
                  </a:lnTo>
                  <a:cubicBezTo>
                    <a:pt x="189629" y="1007556"/>
                    <a:pt x="190295" y="1006890"/>
                    <a:pt x="189061" y="1005556"/>
                  </a:cubicBezTo>
                  <a:close/>
                  <a:moveTo>
                    <a:pt x="190011" y="998698"/>
                  </a:moveTo>
                  <a:cubicBezTo>
                    <a:pt x="189821" y="998508"/>
                    <a:pt x="189631" y="998412"/>
                    <a:pt x="189441" y="998317"/>
                  </a:cubicBezTo>
                  <a:cubicBezTo>
                    <a:pt x="189441" y="998508"/>
                    <a:pt x="189346" y="998698"/>
                    <a:pt x="189441" y="998889"/>
                  </a:cubicBezTo>
                  <a:cubicBezTo>
                    <a:pt x="189441" y="998984"/>
                    <a:pt x="189631" y="999079"/>
                    <a:pt x="189821" y="999174"/>
                  </a:cubicBezTo>
                  <a:cubicBezTo>
                    <a:pt x="189821" y="998984"/>
                    <a:pt x="190011" y="998698"/>
                    <a:pt x="190011" y="998698"/>
                  </a:cubicBezTo>
                  <a:close/>
                  <a:moveTo>
                    <a:pt x="190961" y="811341"/>
                  </a:moveTo>
                  <a:cubicBezTo>
                    <a:pt x="190867" y="811056"/>
                    <a:pt x="190581" y="810865"/>
                    <a:pt x="190391" y="810579"/>
                  </a:cubicBezTo>
                  <a:cubicBezTo>
                    <a:pt x="190106" y="810770"/>
                    <a:pt x="189916" y="811056"/>
                    <a:pt x="189726" y="811341"/>
                  </a:cubicBezTo>
                  <a:cubicBezTo>
                    <a:pt x="190011" y="811437"/>
                    <a:pt x="190297" y="811627"/>
                    <a:pt x="190581" y="811722"/>
                  </a:cubicBezTo>
                  <a:cubicBezTo>
                    <a:pt x="190676" y="811722"/>
                    <a:pt x="190961" y="811341"/>
                    <a:pt x="190961" y="811341"/>
                  </a:cubicBezTo>
                  <a:close/>
                  <a:moveTo>
                    <a:pt x="263607" y="1121285"/>
                  </a:moveTo>
                  <a:cubicBezTo>
                    <a:pt x="259999" y="1117284"/>
                    <a:pt x="256770" y="1113284"/>
                    <a:pt x="256295" y="1107569"/>
                  </a:cubicBezTo>
                  <a:cubicBezTo>
                    <a:pt x="256200" y="1106235"/>
                    <a:pt x="254491" y="1104997"/>
                    <a:pt x="253636" y="1103568"/>
                  </a:cubicBezTo>
                  <a:cubicBezTo>
                    <a:pt x="249838" y="1097568"/>
                    <a:pt x="246514" y="1090995"/>
                    <a:pt x="242051" y="1085471"/>
                  </a:cubicBezTo>
                  <a:cubicBezTo>
                    <a:pt x="235783" y="1077756"/>
                    <a:pt x="232270" y="1068421"/>
                    <a:pt x="226667" y="1060325"/>
                  </a:cubicBezTo>
                  <a:cubicBezTo>
                    <a:pt x="226382" y="1059944"/>
                    <a:pt x="225622" y="1058896"/>
                    <a:pt x="225622" y="1058801"/>
                  </a:cubicBezTo>
                  <a:cubicBezTo>
                    <a:pt x="223153" y="1054705"/>
                    <a:pt x="220684" y="1050609"/>
                    <a:pt x="218120" y="1046609"/>
                  </a:cubicBezTo>
                  <a:cubicBezTo>
                    <a:pt x="216696" y="1044228"/>
                    <a:pt x="215936" y="1041180"/>
                    <a:pt x="212802" y="1040227"/>
                  </a:cubicBezTo>
                  <a:cubicBezTo>
                    <a:pt x="212422" y="1040132"/>
                    <a:pt x="211947" y="1039656"/>
                    <a:pt x="211947" y="1039370"/>
                  </a:cubicBezTo>
                  <a:cubicBezTo>
                    <a:pt x="212042" y="1034322"/>
                    <a:pt x="207484" y="1031940"/>
                    <a:pt x="205584" y="1028035"/>
                  </a:cubicBezTo>
                  <a:cubicBezTo>
                    <a:pt x="204635" y="1026225"/>
                    <a:pt x="205394" y="1023558"/>
                    <a:pt x="202831" y="1022511"/>
                  </a:cubicBezTo>
                  <a:cubicBezTo>
                    <a:pt x="200552" y="1019844"/>
                    <a:pt x="198177" y="1017272"/>
                    <a:pt x="196088" y="1014414"/>
                  </a:cubicBezTo>
                  <a:cubicBezTo>
                    <a:pt x="195423" y="1013557"/>
                    <a:pt x="195328" y="1012319"/>
                    <a:pt x="194949" y="1011176"/>
                  </a:cubicBezTo>
                  <a:lnTo>
                    <a:pt x="195044" y="1011081"/>
                  </a:lnTo>
                  <a:cubicBezTo>
                    <a:pt x="193714" y="1010319"/>
                    <a:pt x="193144" y="1007747"/>
                    <a:pt x="190960" y="1009366"/>
                  </a:cubicBezTo>
                  <a:cubicBezTo>
                    <a:pt x="191719" y="1012795"/>
                    <a:pt x="192384" y="1016129"/>
                    <a:pt x="193333" y="1019463"/>
                  </a:cubicBezTo>
                  <a:cubicBezTo>
                    <a:pt x="193523" y="1020225"/>
                    <a:pt x="194093" y="1021272"/>
                    <a:pt x="194758" y="1021463"/>
                  </a:cubicBezTo>
                  <a:cubicBezTo>
                    <a:pt x="198841" y="1022796"/>
                    <a:pt x="199506" y="1027178"/>
                    <a:pt x="201975" y="1029845"/>
                  </a:cubicBezTo>
                  <a:cubicBezTo>
                    <a:pt x="204444" y="1032512"/>
                    <a:pt x="206058" y="1035941"/>
                    <a:pt x="208053" y="1038989"/>
                  </a:cubicBezTo>
                  <a:cubicBezTo>
                    <a:pt x="207863" y="1038989"/>
                    <a:pt x="207768" y="1039084"/>
                    <a:pt x="207673" y="1039084"/>
                  </a:cubicBezTo>
                  <a:cubicBezTo>
                    <a:pt x="207673" y="1039084"/>
                    <a:pt x="207768" y="1039179"/>
                    <a:pt x="207863" y="1039179"/>
                  </a:cubicBezTo>
                  <a:cubicBezTo>
                    <a:pt x="208718" y="1040703"/>
                    <a:pt x="209572" y="1042323"/>
                    <a:pt x="210332" y="1043942"/>
                  </a:cubicBezTo>
                  <a:cubicBezTo>
                    <a:pt x="210237" y="1043942"/>
                    <a:pt x="210047" y="1044037"/>
                    <a:pt x="209952" y="1044132"/>
                  </a:cubicBezTo>
                  <a:lnTo>
                    <a:pt x="210237" y="1044132"/>
                  </a:lnTo>
                  <a:cubicBezTo>
                    <a:pt x="211376" y="1044704"/>
                    <a:pt x="212611" y="1045371"/>
                    <a:pt x="213750" y="1046037"/>
                  </a:cubicBezTo>
                  <a:cubicBezTo>
                    <a:pt x="213465" y="1046514"/>
                    <a:pt x="213181" y="1047085"/>
                    <a:pt x="212896" y="1047561"/>
                  </a:cubicBezTo>
                  <a:cubicBezTo>
                    <a:pt x="213181" y="1047657"/>
                    <a:pt x="213465" y="1047752"/>
                    <a:pt x="213845" y="1047847"/>
                  </a:cubicBezTo>
                  <a:cubicBezTo>
                    <a:pt x="213845" y="1047276"/>
                    <a:pt x="213940" y="1046799"/>
                    <a:pt x="214035" y="1046228"/>
                  </a:cubicBezTo>
                  <a:cubicBezTo>
                    <a:pt x="215364" y="1050514"/>
                    <a:pt x="216124" y="1055086"/>
                    <a:pt x="220113" y="1057848"/>
                  </a:cubicBezTo>
                  <a:cubicBezTo>
                    <a:pt x="219543" y="1060896"/>
                    <a:pt x="222392" y="1061658"/>
                    <a:pt x="223626" y="1063563"/>
                  </a:cubicBezTo>
                  <a:cubicBezTo>
                    <a:pt x="224861" y="1065659"/>
                    <a:pt x="226475" y="1070040"/>
                    <a:pt x="226475" y="1070040"/>
                  </a:cubicBezTo>
                  <a:cubicBezTo>
                    <a:pt x="228754" y="1070802"/>
                    <a:pt x="228184" y="1074231"/>
                    <a:pt x="228184" y="1074231"/>
                  </a:cubicBezTo>
                  <a:cubicBezTo>
                    <a:pt x="231982" y="1076613"/>
                    <a:pt x="233787" y="1080518"/>
                    <a:pt x="235496" y="1084328"/>
                  </a:cubicBezTo>
                  <a:cubicBezTo>
                    <a:pt x="237680" y="1089471"/>
                    <a:pt x="241290" y="1093567"/>
                    <a:pt x="244518" y="1097949"/>
                  </a:cubicBezTo>
                  <a:cubicBezTo>
                    <a:pt x="247272" y="1101854"/>
                    <a:pt x="250691" y="1105283"/>
                    <a:pt x="251545" y="1110331"/>
                  </a:cubicBezTo>
                  <a:cubicBezTo>
                    <a:pt x="251640" y="1110903"/>
                    <a:pt x="251925" y="1111665"/>
                    <a:pt x="252400" y="1111855"/>
                  </a:cubicBezTo>
                  <a:cubicBezTo>
                    <a:pt x="256578" y="1113951"/>
                    <a:pt x="257244" y="1118618"/>
                    <a:pt x="259617" y="1121952"/>
                  </a:cubicBezTo>
                  <a:cubicBezTo>
                    <a:pt x="261042" y="1123952"/>
                    <a:pt x="260852" y="1124047"/>
                    <a:pt x="263985" y="1126143"/>
                  </a:cubicBezTo>
                  <a:cubicBezTo>
                    <a:pt x="265600" y="1124333"/>
                    <a:pt x="264840" y="1122618"/>
                    <a:pt x="263605" y="1121285"/>
                  </a:cubicBezTo>
                  <a:lnTo>
                    <a:pt x="263605" y="1121285"/>
                  </a:lnTo>
                  <a:lnTo>
                    <a:pt x="263607" y="1121285"/>
                  </a:lnTo>
                  <a:close/>
                  <a:moveTo>
                    <a:pt x="268355" y="1128715"/>
                  </a:moveTo>
                  <a:cubicBezTo>
                    <a:pt x="268165" y="1128333"/>
                    <a:pt x="267406" y="1128238"/>
                    <a:pt x="266836" y="1128048"/>
                  </a:cubicBezTo>
                  <a:cubicBezTo>
                    <a:pt x="266741" y="1128524"/>
                    <a:pt x="266456" y="1129000"/>
                    <a:pt x="266361" y="1129476"/>
                  </a:cubicBezTo>
                  <a:cubicBezTo>
                    <a:pt x="266361" y="1129476"/>
                    <a:pt x="265696" y="1131096"/>
                    <a:pt x="266267" y="1131096"/>
                  </a:cubicBezTo>
                  <a:cubicBezTo>
                    <a:pt x="267027" y="1131191"/>
                    <a:pt x="267786" y="1131286"/>
                    <a:pt x="268546" y="1131286"/>
                  </a:cubicBezTo>
                  <a:cubicBezTo>
                    <a:pt x="268546" y="1130429"/>
                    <a:pt x="268641" y="1129572"/>
                    <a:pt x="268356" y="1128715"/>
                  </a:cubicBezTo>
                  <a:lnTo>
                    <a:pt x="268355" y="1128715"/>
                  </a:lnTo>
                  <a:close/>
                  <a:moveTo>
                    <a:pt x="271583" y="1136715"/>
                  </a:moveTo>
                  <a:cubicBezTo>
                    <a:pt x="271489" y="1136620"/>
                    <a:pt x="271204" y="1136620"/>
                    <a:pt x="271014" y="1136525"/>
                  </a:cubicBezTo>
                  <a:cubicBezTo>
                    <a:pt x="271014" y="1136715"/>
                    <a:pt x="271014" y="1136811"/>
                    <a:pt x="270919" y="1137001"/>
                  </a:cubicBezTo>
                  <a:cubicBezTo>
                    <a:pt x="271109" y="1137096"/>
                    <a:pt x="271299" y="1137192"/>
                    <a:pt x="271394" y="1137287"/>
                  </a:cubicBezTo>
                  <a:cubicBezTo>
                    <a:pt x="271489" y="1137096"/>
                    <a:pt x="271583" y="1136811"/>
                    <a:pt x="271583" y="1136715"/>
                  </a:cubicBezTo>
                  <a:close/>
                  <a:moveTo>
                    <a:pt x="275098" y="961932"/>
                  </a:moveTo>
                  <a:cubicBezTo>
                    <a:pt x="274718" y="961741"/>
                    <a:pt x="274433" y="961551"/>
                    <a:pt x="274053" y="961455"/>
                  </a:cubicBezTo>
                  <a:cubicBezTo>
                    <a:pt x="273959" y="961455"/>
                    <a:pt x="273768" y="961741"/>
                    <a:pt x="273673" y="961932"/>
                  </a:cubicBezTo>
                  <a:cubicBezTo>
                    <a:pt x="273958" y="962027"/>
                    <a:pt x="274338" y="962217"/>
                    <a:pt x="274623" y="962313"/>
                  </a:cubicBezTo>
                  <a:cubicBezTo>
                    <a:pt x="274718" y="962313"/>
                    <a:pt x="274908" y="962027"/>
                    <a:pt x="275098" y="961932"/>
                  </a:cubicBezTo>
                  <a:close/>
                  <a:moveTo>
                    <a:pt x="276712" y="1144526"/>
                  </a:moveTo>
                  <a:cubicBezTo>
                    <a:pt x="276712" y="1144431"/>
                    <a:pt x="276522" y="1144431"/>
                    <a:pt x="276427" y="1144336"/>
                  </a:cubicBezTo>
                  <a:cubicBezTo>
                    <a:pt x="276427" y="1144526"/>
                    <a:pt x="276333" y="1144621"/>
                    <a:pt x="276333" y="1144812"/>
                  </a:cubicBezTo>
                  <a:cubicBezTo>
                    <a:pt x="276427" y="1144812"/>
                    <a:pt x="276523" y="1144907"/>
                    <a:pt x="276618" y="1144907"/>
                  </a:cubicBezTo>
                  <a:cubicBezTo>
                    <a:pt x="276713" y="1144812"/>
                    <a:pt x="276713" y="1144621"/>
                    <a:pt x="276713" y="1144526"/>
                  </a:cubicBezTo>
                  <a:lnTo>
                    <a:pt x="276713" y="1144526"/>
                  </a:lnTo>
                  <a:close/>
                  <a:moveTo>
                    <a:pt x="281839" y="974314"/>
                  </a:moveTo>
                  <a:cubicBezTo>
                    <a:pt x="281839" y="974219"/>
                    <a:pt x="281649" y="974124"/>
                    <a:pt x="281555" y="974028"/>
                  </a:cubicBezTo>
                  <a:cubicBezTo>
                    <a:pt x="281460" y="974124"/>
                    <a:pt x="281175" y="974219"/>
                    <a:pt x="281270" y="974409"/>
                  </a:cubicBezTo>
                  <a:cubicBezTo>
                    <a:pt x="281270" y="974505"/>
                    <a:pt x="281460" y="974600"/>
                    <a:pt x="281555" y="974695"/>
                  </a:cubicBezTo>
                  <a:cubicBezTo>
                    <a:pt x="281649" y="974600"/>
                    <a:pt x="281839" y="974409"/>
                    <a:pt x="281839" y="974314"/>
                  </a:cubicBezTo>
                  <a:close/>
                  <a:moveTo>
                    <a:pt x="284309" y="977934"/>
                  </a:moveTo>
                  <a:cubicBezTo>
                    <a:pt x="284214" y="977648"/>
                    <a:pt x="283929" y="977457"/>
                    <a:pt x="283739" y="977172"/>
                  </a:cubicBezTo>
                  <a:cubicBezTo>
                    <a:pt x="283644" y="977267"/>
                    <a:pt x="283549" y="977457"/>
                    <a:pt x="283455" y="977648"/>
                  </a:cubicBezTo>
                  <a:cubicBezTo>
                    <a:pt x="283644" y="977934"/>
                    <a:pt x="283834" y="978124"/>
                    <a:pt x="284024" y="978410"/>
                  </a:cubicBezTo>
                  <a:cubicBezTo>
                    <a:pt x="284118" y="978219"/>
                    <a:pt x="284309" y="978029"/>
                    <a:pt x="284309" y="977934"/>
                  </a:cubicBezTo>
                  <a:close/>
                  <a:moveTo>
                    <a:pt x="286873" y="984220"/>
                  </a:moveTo>
                  <a:cubicBezTo>
                    <a:pt x="286683" y="984220"/>
                    <a:pt x="286493" y="984125"/>
                    <a:pt x="286398" y="984220"/>
                  </a:cubicBezTo>
                  <a:cubicBezTo>
                    <a:pt x="286303" y="984220"/>
                    <a:pt x="286208" y="984411"/>
                    <a:pt x="286113" y="984506"/>
                  </a:cubicBezTo>
                  <a:cubicBezTo>
                    <a:pt x="286208" y="984601"/>
                    <a:pt x="286398" y="984696"/>
                    <a:pt x="286493" y="984696"/>
                  </a:cubicBezTo>
                  <a:cubicBezTo>
                    <a:pt x="286683" y="984601"/>
                    <a:pt x="286778" y="984411"/>
                    <a:pt x="286873" y="984220"/>
                  </a:cubicBezTo>
                  <a:close/>
                  <a:moveTo>
                    <a:pt x="290386" y="990316"/>
                  </a:moveTo>
                  <a:cubicBezTo>
                    <a:pt x="290386" y="990221"/>
                    <a:pt x="290291" y="990030"/>
                    <a:pt x="290291" y="989935"/>
                  </a:cubicBezTo>
                  <a:cubicBezTo>
                    <a:pt x="290196" y="990030"/>
                    <a:pt x="289911" y="990030"/>
                    <a:pt x="289911" y="990126"/>
                  </a:cubicBezTo>
                  <a:cubicBezTo>
                    <a:pt x="289911" y="990221"/>
                    <a:pt x="290006" y="990316"/>
                    <a:pt x="290101" y="990507"/>
                  </a:cubicBezTo>
                  <a:cubicBezTo>
                    <a:pt x="290196" y="990411"/>
                    <a:pt x="290386" y="990411"/>
                    <a:pt x="290386" y="990316"/>
                  </a:cubicBezTo>
                  <a:close/>
                  <a:moveTo>
                    <a:pt x="293141" y="994317"/>
                  </a:moveTo>
                  <a:cubicBezTo>
                    <a:pt x="292951" y="993650"/>
                    <a:pt x="292571" y="993078"/>
                    <a:pt x="292001" y="991935"/>
                  </a:cubicBezTo>
                  <a:cubicBezTo>
                    <a:pt x="291432" y="992983"/>
                    <a:pt x="290957" y="993459"/>
                    <a:pt x="291052" y="993840"/>
                  </a:cubicBezTo>
                  <a:cubicBezTo>
                    <a:pt x="291052" y="994317"/>
                    <a:pt x="291526" y="994983"/>
                    <a:pt x="291906" y="995079"/>
                  </a:cubicBezTo>
                  <a:cubicBezTo>
                    <a:pt x="292191" y="995174"/>
                    <a:pt x="293141" y="994507"/>
                    <a:pt x="293141" y="994317"/>
                  </a:cubicBezTo>
                  <a:lnTo>
                    <a:pt x="293141" y="994317"/>
                  </a:lnTo>
                  <a:close/>
                  <a:moveTo>
                    <a:pt x="294470" y="1181197"/>
                  </a:moveTo>
                  <a:cubicBezTo>
                    <a:pt x="294280" y="1181007"/>
                    <a:pt x="294090" y="1180816"/>
                    <a:pt x="293805" y="1180626"/>
                  </a:cubicBezTo>
                  <a:lnTo>
                    <a:pt x="293805" y="1181197"/>
                  </a:lnTo>
                  <a:cubicBezTo>
                    <a:pt x="293995" y="1181292"/>
                    <a:pt x="294090" y="1181483"/>
                    <a:pt x="294280" y="1181578"/>
                  </a:cubicBezTo>
                  <a:cubicBezTo>
                    <a:pt x="294280" y="1181388"/>
                    <a:pt x="294470" y="1181197"/>
                    <a:pt x="294470" y="1181197"/>
                  </a:cubicBezTo>
                  <a:close/>
                  <a:moveTo>
                    <a:pt x="294660" y="998031"/>
                  </a:moveTo>
                  <a:lnTo>
                    <a:pt x="294375" y="997841"/>
                  </a:lnTo>
                  <a:lnTo>
                    <a:pt x="294375" y="998222"/>
                  </a:lnTo>
                  <a:cubicBezTo>
                    <a:pt x="294375" y="998222"/>
                    <a:pt x="294660" y="998031"/>
                    <a:pt x="294660" y="998031"/>
                  </a:cubicBezTo>
                  <a:close/>
                  <a:moveTo>
                    <a:pt x="297793" y="1000413"/>
                  </a:moveTo>
                  <a:cubicBezTo>
                    <a:pt x="297414" y="1000413"/>
                    <a:pt x="296844" y="1000317"/>
                    <a:pt x="296749" y="1000508"/>
                  </a:cubicBezTo>
                  <a:cubicBezTo>
                    <a:pt x="296369" y="1001079"/>
                    <a:pt x="295989" y="1001746"/>
                    <a:pt x="295894" y="1002508"/>
                  </a:cubicBezTo>
                  <a:cubicBezTo>
                    <a:pt x="295894" y="1002984"/>
                    <a:pt x="296369" y="1003461"/>
                    <a:pt x="296654" y="1003937"/>
                  </a:cubicBezTo>
                  <a:cubicBezTo>
                    <a:pt x="296654" y="1004004"/>
                    <a:pt x="296623" y="1004061"/>
                    <a:pt x="296559" y="1004127"/>
                  </a:cubicBezTo>
                  <a:lnTo>
                    <a:pt x="296749" y="1004032"/>
                  </a:lnTo>
                  <a:cubicBezTo>
                    <a:pt x="296749" y="1004032"/>
                    <a:pt x="296749" y="1003937"/>
                    <a:pt x="296654" y="1003937"/>
                  </a:cubicBezTo>
                  <a:cubicBezTo>
                    <a:pt x="297034" y="1003556"/>
                    <a:pt x="297319" y="1003080"/>
                    <a:pt x="297509" y="1002603"/>
                  </a:cubicBezTo>
                  <a:cubicBezTo>
                    <a:pt x="297698" y="1001937"/>
                    <a:pt x="297698" y="1001175"/>
                    <a:pt x="297793" y="1000413"/>
                  </a:cubicBezTo>
                  <a:close/>
                  <a:moveTo>
                    <a:pt x="299028" y="1008033"/>
                  </a:moveTo>
                  <a:cubicBezTo>
                    <a:pt x="299787" y="1008890"/>
                    <a:pt x="300832" y="1009557"/>
                    <a:pt x="301686" y="1010319"/>
                  </a:cubicBezTo>
                  <a:cubicBezTo>
                    <a:pt x="301971" y="1010128"/>
                    <a:pt x="302161" y="1009938"/>
                    <a:pt x="302446" y="1009747"/>
                  </a:cubicBezTo>
                  <a:cubicBezTo>
                    <a:pt x="301781" y="1008795"/>
                    <a:pt x="301117" y="1007747"/>
                    <a:pt x="300357" y="1006890"/>
                  </a:cubicBezTo>
                  <a:cubicBezTo>
                    <a:pt x="300072" y="1006604"/>
                    <a:pt x="299408" y="1006604"/>
                    <a:pt x="299028" y="1006509"/>
                  </a:cubicBezTo>
                  <a:cubicBezTo>
                    <a:pt x="299028" y="1006985"/>
                    <a:pt x="298838" y="1007747"/>
                    <a:pt x="299028" y="1008033"/>
                  </a:cubicBezTo>
                  <a:close/>
                  <a:moveTo>
                    <a:pt x="301592" y="1195294"/>
                  </a:moveTo>
                  <a:lnTo>
                    <a:pt x="301308" y="1195104"/>
                  </a:lnTo>
                  <a:lnTo>
                    <a:pt x="301308" y="1195485"/>
                  </a:lnTo>
                  <a:lnTo>
                    <a:pt x="301592" y="1195294"/>
                  </a:lnTo>
                  <a:lnTo>
                    <a:pt x="301592" y="1195294"/>
                  </a:lnTo>
                  <a:close/>
                  <a:moveTo>
                    <a:pt x="303966" y="1200438"/>
                  </a:moveTo>
                  <a:cubicBezTo>
                    <a:pt x="303397" y="1199771"/>
                    <a:pt x="302922" y="1199009"/>
                    <a:pt x="302257" y="1198342"/>
                  </a:cubicBezTo>
                  <a:lnTo>
                    <a:pt x="301498" y="1198818"/>
                  </a:lnTo>
                  <a:cubicBezTo>
                    <a:pt x="301877" y="1199676"/>
                    <a:pt x="302257" y="1200438"/>
                    <a:pt x="302637" y="1201200"/>
                  </a:cubicBezTo>
                  <a:cubicBezTo>
                    <a:pt x="303397" y="1200819"/>
                    <a:pt x="303681" y="1200628"/>
                    <a:pt x="303966" y="1200438"/>
                  </a:cubicBezTo>
                  <a:close/>
                  <a:moveTo>
                    <a:pt x="306910" y="1209201"/>
                  </a:moveTo>
                  <a:cubicBezTo>
                    <a:pt x="306910" y="1208820"/>
                    <a:pt x="306910" y="1208534"/>
                    <a:pt x="306815" y="1208248"/>
                  </a:cubicBezTo>
                  <a:cubicBezTo>
                    <a:pt x="306720" y="1208153"/>
                    <a:pt x="306340" y="1208153"/>
                    <a:pt x="306150" y="1208153"/>
                  </a:cubicBezTo>
                  <a:cubicBezTo>
                    <a:pt x="306150" y="1208343"/>
                    <a:pt x="306055" y="1208534"/>
                    <a:pt x="306150" y="1208629"/>
                  </a:cubicBezTo>
                  <a:cubicBezTo>
                    <a:pt x="306340" y="1208820"/>
                    <a:pt x="306625" y="1209010"/>
                    <a:pt x="306910" y="1209201"/>
                  </a:cubicBezTo>
                  <a:lnTo>
                    <a:pt x="306910" y="1209201"/>
                  </a:lnTo>
                  <a:close/>
                  <a:moveTo>
                    <a:pt x="307954" y="1018034"/>
                  </a:moveTo>
                  <a:cubicBezTo>
                    <a:pt x="307764" y="1017939"/>
                    <a:pt x="307669" y="1017748"/>
                    <a:pt x="307575" y="1017748"/>
                  </a:cubicBezTo>
                  <a:cubicBezTo>
                    <a:pt x="307385" y="1017748"/>
                    <a:pt x="307290" y="1017939"/>
                    <a:pt x="307195" y="1018034"/>
                  </a:cubicBezTo>
                  <a:cubicBezTo>
                    <a:pt x="307289" y="1018129"/>
                    <a:pt x="307480" y="1018320"/>
                    <a:pt x="307575" y="1018415"/>
                  </a:cubicBezTo>
                  <a:lnTo>
                    <a:pt x="307954" y="1018034"/>
                  </a:lnTo>
                  <a:close/>
                  <a:moveTo>
                    <a:pt x="309380" y="1025273"/>
                  </a:moveTo>
                  <a:lnTo>
                    <a:pt x="308905" y="1025559"/>
                  </a:lnTo>
                  <a:lnTo>
                    <a:pt x="309380" y="1025654"/>
                  </a:lnTo>
                  <a:lnTo>
                    <a:pt x="309380" y="1025273"/>
                  </a:lnTo>
                  <a:close/>
                  <a:moveTo>
                    <a:pt x="311469" y="1222631"/>
                  </a:moveTo>
                  <a:cubicBezTo>
                    <a:pt x="311184" y="1222155"/>
                    <a:pt x="310899" y="1221678"/>
                    <a:pt x="310614" y="1221012"/>
                  </a:cubicBezTo>
                  <a:cubicBezTo>
                    <a:pt x="310329" y="1221393"/>
                    <a:pt x="310044" y="1221583"/>
                    <a:pt x="310044" y="1221774"/>
                  </a:cubicBezTo>
                  <a:cubicBezTo>
                    <a:pt x="310044" y="1222155"/>
                    <a:pt x="310234" y="1222631"/>
                    <a:pt x="310424" y="1222821"/>
                  </a:cubicBezTo>
                  <a:cubicBezTo>
                    <a:pt x="310614" y="1223012"/>
                    <a:pt x="311089" y="1222726"/>
                    <a:pt x="311469" y="1222631"/>
                  </a:cubicBezTo>
                  <a:close/>
                  <a:moveTo>
                    <a:pt x="313558" y="1232346"/>
                  </a:moveTo>
                  <a:cubicBezTo>
                    <a:pt x="313368" y="1232156"/>
                    <a:pt x="313273" y="1232061"/>
                    <a:pt x="313178" y="1231870"/>
                  </a:cubicBezTo>
                  <a:lnTo>
                    <a:pt x="313084" y="1231965"/>
                  </a:lnTo>
                  <a:cubicBezTo>
                    <a:pt x="313274" y="1232061"/>
                    <a:pt x="313369" y="1232251"/>
                    <a:pt x="313559" y="1232346"/>
                  </a:cubicBezTo>
                  <a:lnTo>
                    <a:pt x="313559" y="1232346"/>
                  </a:lnTo>
                  <a:close/>
                  <a:moveTo>
                    <a:pt x="313178" y="1231680"/>
                  </a:moveTo>
                  <a:cubicBezTo>
                    <a:pt x="313178" y="1231299"/>
                    <a:pt x="313273" y="1230918"/>
                    <a:pt x="313368" y="1230441"/>
                  </a:cubicBezTo>
                  <a:lnTo>
                    <a:pt x="312893" y="1230441"/>
                  </a:lnTo>
                  <a:cubicBezTo>
                    <a:pt x="312988" y="1230822"/>
                    <a:pt x="313083" y="1231299"/>
                    <a:pt x="313178" y="1231680"/>
                  </a:cubicBezTo>
                  <a:close/>
                  <a:moveTo>
                    <a:pt x="313558" y="1027749"/>
                  </a:moveTo>
                  <a:cubicBezTo>
                    <a:pt x="313558" y="1027464"/>
                    <a:pt x="313368" y="1027178"/>
                    <a:pt x="313273" y="1026892"/>
                  </a:cubicBezTo>
                  <a:cubicBezTo>
                    <a:pt x="312988" y="1027083"/>
                    <a:pt x="312703" y="1027368"/>
                    <a:pt x="312418" y="1027559"/>
                  </a:cubicBezTo>
                  <a:cubicBezTo>
                    <a:pt x="312703" y="1027749"/>
                    <a:pt x="312893" y="1027940"/>
                    <a:pt x="313178" y="1028130"/>
                  </a:cubicBezTo>
                  <a:cubicBezTo>
                    <a:pt x="313273" y="1028130"/>
                    <a:pt x="313558" y="1027940"/>
                    <a:pt x="313558" y="1027749"/>
                  </a:cubicBezTo>
                  <a:close/>
                  <a:moveTo>
                    <a:pt x="315457" y="1238252"/>
                  </a:moveTo>
                  <a:cubicBezTo>
                    <a:pt x="315457" y="1238061"/>
                    <a:pt x="315457" y="1237871"/>
                    <a:pt x="315362" y="1237776"/>
                  </a:cubicBezTo>
                  <a:cubicBezTo>
                    <a:pt x="315362" y="1237680"/>
                    <a:pt x="315172" y="1237680"/>
                    <a:pt x="314982" y="1237680"/>
                  </a:cubicBezTo>
                  <a:cubicBezTo>
                    <a:pt x="314982" y="1237776"/>
                    <a:pt x="314888" y="1237966"/>
                    <a:pt x="314888" y="1238157"/>
                  </a:cubicBezTo>
                  <a:cubicBezTo>
                    <a:pt x="315078" y="1238157"/>
                    <a:pt x="315268" y="1238157"/>
                    <a:pt x="315458" y="1238252"/>
                  </a:cubicBezTo>
                  <a:lnTo>
                    <a:pt x="315457" y="1238252"/>
                  </a:lnTo>
                  <a:close/>
                  <a:moveTo>
                    <a:pt x="317641" y="1247872"/>
                  </a:moveTo>
                  <a:lnTo>
                    <a:pt x="317546" y="1247586"/>
                  </a:lnTo>
                  <a:lnTo>
                    <a:pt x="317356" y="1247777"/>
                  </a:lnTo>
                  <a:lnTo>
                    <a:pt x="317641" y="1247872"/>
                  </a:lnTo>
                  <a:close/>
                  <a:moveTo>
                    <a:pt x="317641" y="1036703"/>
                  </a:moveTo>
                  <a:cubicBezTo>
                    <a:pt x="317451" y="1036608"/>
                    <a:pt x="317356" y="1036512"/>
                    <a:pt x="317166" y="1036512"/>
                  </a:cubicBezTo>
                  <a:cubicBezTo>
                    <a:pt x="317071" y="1036512"/>
                    <a:pt x="316976" y="1036703"/>
                    <a:pt x="316786" y="1036798"/>
                  </a:cubicBezTo>
                  <a:cubicBezTo>
                    <a:pt x="316976" y="1036893"/>
                    <a:pt x="317166" y="1036989"/>
                    <a:pt x="317261" y="1037084"/>
                  </a:cubicBezTo>
                  <a:cubicBezTo>
                    <a:pt x="317451" y="1036989"/>
                    <a:pt x="317546" y="1036798"/>
                    <a:pt x="317641" y="1036703"/>
                  </a:cubicBezTo>
                  <a:close/>
                  <a:moveTo>
                    <a:pt x="6447" y="2109990"/>
                  </a:moveTo>
                  <a:cubicBezTo>
                    <a:pt x="6447" y="2109799"/>
                    <a:pt x="6352" y="2109609"/>
                    <a:pt x="6257" y="2109418"/>
                  </a:cubicBezTo>
                  <a:cubicBezTo>
                    <a:pt x="6162" y="2109513"/>
                    <a:pt x="5973" y="2109418"/>
                    <a:pt x="5878" y="2109513"/>
                  </a:cubicBezTo>
                  <a:cubicBezTo>
                    <a:pt x="5783" y="2109609"/>
                    <a:pt x="5783" y="2109799"/>
                    <a:pt x="5688" y="2109990"/>
                  </a:cubicBezTo>
                  <a:lnTo>
                    <a:pt x="6447" y="2109990"/>
                  </a:lnTo>
                  <a:close/>
                  <a:moveTo>
                    <a:pt x="8441" y="2104941"/>
                  </a:moveTo>
                  <a:lnTo>
                    <a:pt x="8156" y="2105132"/>
                  </a:lnTo>
                  <a:lnTo>
                    <a:pt x="8441" y="2105227"/>
                  </a:lnTo>
                  <a:lnTo>
                    <a:pt x="8441" y="2104941"/>
                  </a:lnTo>
                  <a:close/>
                  <a:moveTo>
                    <a:pt x="10245" y="2096654"/>
                  </a:moveTo>
                  <a:cubicBezTo>
                    <a:pt x="10245" y="2096654"/>
                    <a:pt x="10151" y="2096654"/>
                    <a:pt x="10056" y="2096750"/>
                  </a:cubicBezTo>
                  <a:cubicBezTo>
                    <a:pt x="9676" y="2097988"/>
                    <a:pt x="9296" y="2099226"/>
                    <a:pt x="8916" y="2100560"/>
                  </a:cubicBezTo>
                  <a:lnTo>
                    <a:pt x="8821" y="2100941"/>
                  </a:lnTo>
                  <a:lnTo>
                    <a:pt x="9106" y="2100655"/>
                  </a:lnTo>
                  <a:cubicBezTo>
                    <a:pt x="9486" y="2099321"/>
                    <a:pt x="9866" y="2097988"/>
                    <a:pt x="10245" y="2096654"/>
                  </a:cubicBezTo>
                  <a:lnTo>
                    <a:pt x="10245" y="2096654"/>
                  </a:lnTo>
                  <a:close/>
                  <a:moveTo>
                    <a:pt x="32277" y="1974830"/>
                  </a:moveTo>
                  <a:cubicBezTo>
                    <a:pt x="32277" y="1974639"/>
                    <a:pt x="31992" y="1974544"/>
                    <a:pt x="31897" y="1974449"/>
                  </a:cubicBezTo>
                  <a:cubicBezTo>
                    <a:pt x="31707" y="1974735"/>
                    <a:pt x="31612" y="1975115"/>
                    <a:pt x="31517" y="1975401"/>
                  </a:cubicBezTo>
                  <a:cubicBezTo>
                    <a:pt x="31707" y="1975592"/>
                    <a:pt x="31992" y="1975782"/>
                    <a:pt x="32182" y="1975878"/>
                  </a:cubicBezTo>
                  <a:cubicBezTo>
                    <a:pt x="32182" y="1975496"/>
                    <a:pt x="32277" y="1975115"/>
                    <a:pt x="32277" y="1974830"/>
                  </a:cubicBezTo>
                  <a:lnTo>
                    <a:pt x="32277" y="1974830"/>
                  </a:lnTo>
                  <a:close/>
                  <a:moveTo>
                    <a:pt x="60670" y="1699557"/>
                  </a:moveTo>
                  <a:lnTo>
                    <a:pt x="60386" y="1699176"/>
                  </a:lnTo>
                  <a:lnTo>
                    <a:pt x="60292" y="1699653"/>
                  </a:lnTo>
                  <a:lnTo>
                    <a:pt x="60671" y="1699557"/>
                  </a:lnTo>
                  <a:lnTo>
                    <a:pt x="60670" y="1699557"/>
                  </a:lnTo>
                  <a:close/>
                  <a:moveTo>
                    <a:pt x="65989" y="2038457"/>
                  </a:moveTo>
                  <a:cubicBezTo>
                    <a:pt x="65799" y="2038266"/>
                    <a:pt x="65514" y="2038171"/>
                    <a:pt x="65324" y="2038076"/>
                  </a:cubicBezTo>
                  <a:cubicBezTo>
                    <a:pt x="65324" y="2038266"/>
                    <a:pt x="65229" y="2038457"/>
                    <a:pt x="65324" y="2038647"/>
                  </a:cubicBezTo>
                  <a:cubicBezTo>
                    <a:pt x="65324" y="2038743"/>
                    <a:pt x="65514" y="2038838"/>
                    <a:pt x="65704" y="2038933"/>
                  </a:cubicBezTo>
                  <a:cubicBezTo>
                    <a:pt x="65799" y="2038743"/>
                    <a:pt x="65989" y="2038457"/>
                    <a:pt x="65989" y="2038457"/>
                  </a:cubicBezTo>
                  <a:lnTo>
                    <a:pt x="65989" y="2038457"/>
                  </a:lnTo>
                  <a:close/>
                  <a:moveTo>
                    <a:pt x="66653" y="1681936"/>
                  </a:moveTo>
                  <a:cubicBezTo>
                    <a:pt x="66463" y="1681841"/>
                    <a:pt x="66369" y="1681650"/>
                    <a:pt x="66274" y="1681650"/>
                  </a:cubicBezTo>
                  <a:cubicBezTo>
                    <a:pt x="65989" y="1681745"/>
                    <a:pt x="65704" y="1681936"/>
                    <a:pt x="65419" y="1682031"/>
                  </a:cubicBezTo>
                  <a:cubicBezTo>
                    <a:pt x="65514" y="1682127"/>
                    <a:pt x="65609" y="1682317"/>
                    <a:pt x="65799" y="1682412"/>
                  </a:cubicBezTo>
                  <a:cubicBezTo>
                    <a:pt x="66084" y="1682317"/>
                    <a:pt x="66369" y="1682127"/>
                    <a:pt x="66653" y="1681936"/>
                  </a:cubicBezTo>
                  <a:lnTo>
                    <a:pt x="66653" y="1681936"/>
                  </a:lnTo>
                  <a:close/>
                  <a:moveTo>
                    <a:pt x="76340" y="1656409"/>
                  </a:moveTo>
                  <a:cubicBezTo>
                    <a:pt x="76245" y="1656695"/>
                    <a:pt x="76434" y="1657066"/>
                    <a:pt x="76529" y="1657361"/>
                  </a:cubicBezTo>
                  <a:cubicBezTo>
                    <a:pt x="76719" y="1657171"/>
                    <a:pt x="77194" y="1656981"/>
                    <a:pt x="77194" y="1656790"/>
                  </a:cubicBezTo>
                  <a:cubicBezTo>
                    <a:pt x="77289" y="1656504"/>
                    <a:pt x="77099" y="1656123"/>
                    <a:pt x="77099" y="1655837"/>
                  </a:cubicBezTo>
                  <a:cubicBezTo>
                    <a:pt x="76814" y="1656028"/>
                    <a:pt x="76435" y="1656123"/>
                    <a:pt x="76340" y="1656409"/>
                  </a:cubicBezTo>
                  <a:close/>
                  <a:moveTo>
                    <a:pt x="68268" y="2025217"/>
                  </a:moveTo>
                  <a:cubicBezTo>
                    <a:pt x="67223" y="2026455"/>
                    <a:pt x="66938" y="2028360"/>
                    <a:pt x="67318" y="2031123"/>
                  </a:cubicBezTo>
                  <a:cubicBezTo>
                    <a:pt x="67793" y="2028360"/>
                    <a:pt x="67983" y="2026932"/>
                    <a:pt x="68268" y="2025217"/>
                  </a:cubicBezTo>
                  <a:close/>
                  <a:moveTo>
                    <a:pt x="68837" y="2021693"/>
                  </a:moveTo>
                  <a:cubicBezTo>
                    <a:pt x="68647" y="2020931"/>
                    <a:pt x="68363" y="2020073"/>
                    <a:pt x="68078" y="2019216"/>
                  </a:cubicBezTo>
                  <a:cubicBezTo>
                    <a:pt x="67984" y="2020169"/>
                    <a:pt x="67318" y="2021216"/>
                    <a:pt x="68837" y="2021693"/>
                  </a:cubicBezTo>
                  <a:close/>
                  <a:moveTo>
                    <a:pt x="71497" y="2017883"/>
                  </a:moveTo>
                  <a:lnTo>
                    <a:pt x="71212" y="2014740"/>
                  </a:lnTo>
                  <a:cubicBezTo>
                    <a:pt x="71212" y="2014740"/>
                    <a:pt x="69028" y="2017216"/>
                    <a:pt x="68174" y="2018931"/>
                  </a:cubicBezTo>
                  <a:cubicBezTo>
                    <a:pt x="69313" y="2018645"/>
                    <a:pt x="70358" y="2018264"/>
                    <a:pt x="71497" y="2017883"/>
                  </a:cubicBezTo>
                  <a:close/>
                  <a:moveTo>
                    <a:pt x="70927" y="2010453"/>
                  </a:moveTo>
                  <a:cubicBezTo>
                    <a:pt x="71021" y="2010263"/>
                    <a:pt x="71021" y="2010168"/>
                    <a:pt x="71021" y="2009977"/>
                  </a:cubicBezTo>
                  <a:cubicBezTo>
                    <a:pt x="70831" y="2010072"/>
                    <a:pt x="70641" y="2010168"/>
                    <a:pt x="70358" y="2010263"/>
                  </a:cubicBezTo>
                  <a:cubicBezTo>
                    <a:pt x="70642" y="2010358"/>
                    <a:pt x="70832" y="2010358"/>
                    <a:pt x="70927" y="2010453"/>
                  </a:cubicBezTo>
                  <a:close/>
                  <a:moveTo>
                    <a:pt x="72826" y="2003214"/>
                  </a:moveTo>
                  <a:cubicBezTo>
                    <a:pt x="72921" y="2002738"/>
                    <a:pt x="72257" y="2002071"/>
                    <a:pt x="71877" y="2001500"/>
                  </a:cubicBezTo>
                  <a:lnTo>
                    <a:pt x="71877" y="2001119"/>
                  </a:lnTo>
                  <a:cubicBezTo>
                    <a:pt x="71877" y="2001214"/>
                    <a:pt x="71782" y="2001309"/>
                    <a:pt x="71782" y="2001404"/>
                  </a:cubicBezTo>
                  <a:cubicBezTo>
                    <a:pt x="71592" y="2003214"/>
                    <a:pt x="68838" y="2004738"/>
                    <a:pt x="71212" y="2006834"/>
                  </a:cubicBezTo>
                  <a:cubicBezTo>
                    <a:pt x="71212" y="2006929"/>
                    <a:pt x="71117" y="2006929"/>
                    <a:pt x="71117" y="2007024"/>
                  </a:cubicBezTo>
                  <a:cubicBezTo>
                    <a:pt x="71212" y="2007405"/>
                    <a:pt x="71307" y="2007691"/>
                    <a:pt x="71402" y="2007977"/>
                  </a:cubicBezTo>
                  <a:cubicBezTo>
                    <a:pt x="71402" y="2007691"/>
                    <a:pt x="71307" y="2007310"/>
                    <a:pt x="71307" y="2006929"/>
                  </a:cubicBezTo>
                  <a:lnTo>
                    <a:pt x="71212" y="2006834"/>
                  </a:lnTo>
                  <a:cubicBezTo>
                    <a:pt x="71877" y="2005691"/>
                    <a:pt x="72446" y="2004453"/>
                    <a:pt x="72826" y="2003214"/>
                  </a:cubicBezTo>
                  <a:lnTo>
                    <a:pt x="72826" y="2003214"/>
                  </a:lnTo>
                  <a:close/>
                  <a:moveTo>
                    <a:pt x="72921" y="1992546"/>
                  </a:moveTo>
                  <a:cubicBezTo>
                    <a:pt x="72826" y="1993880"/>
                    <a:pt x="72636" y="1995213"/>
                    <a:pt x="72352" y="1997785"/>
                  </a:cubicBezTo>
                  <a:cubicBezTo>
                    <a:pt x="74061" y="1995404"/>
                    <a:pt x="73111" y="1993975"/>
                    <a:pt x="72921" y="1992546"/>
                  </a:cubicBezTo>
                  <a:close/>
                  <a:moveTo>
                    <a:pt x="74725" y="1660219"/>
                  </a:moveTo>
                  <a:cubicBezTo>
                    <a:pt x="74535" y="1660410"/>
                    <a:pt x="74156" y="1660600"/>
                    <a:pt x="74061" y="1660790"/>
                  </a:cubicBezTo>
                  <a:cubicBezTo>
                    <a:pt x="73967" y="1661362"/>
                    <a:pt x="73871" y="1662029"/>
                    <a:pt x="73871" y="1662695"/>
                  </a:cubicBezTo>
                  <a:cubicBezTo>
                    <a:pt x="73871" y="1662791"/>
                    <a:pt x="73776" y="1662886"/>
                    <a:pt x="73776" y="1662981"/>
                  </a:cubicBezTo>
                  <a:cubicBezTo>
                    <a:pt x="73776" y="1663077"/>
                    <a:pt x="73776" y="1663267"/>
                    <a:pt x="73681" y="1663362"/>
                  </a:cubicBezTo>
                  <a:cubicBezTo>
                    <a:pt x="72826" y="1664696"/>
                    <a:pt x="71877" y="1666029"/>
                    <a:pt x="71022" y="1667363"/>
                  </a:cubicBezTo>
                  <a:cubicBezTo>
                    <a:pt x="72732" y="1666506"/>
                    <a:pt x="73586" y="1665172"/>
                    <a:pt x="73681" y="1663362"/>
                  </a:cubicBezTo>
                  <a:cubicBezTo>
                    <a:pt x="73776" y="1663267"/>
                    <a:pt x="73871" y="1663267"/>
                    <a:pt x="73871" y="1663172"/>
                  </a:cubicBezTo>
                  <a:lnTo>
                    <a:pt x="73871" y="1662695"/>
                  </a:lnTo>
                  <a:cubicBezTo>
                    <a:pt x="74156" y="1662124"/>
                    <a:pt x="74441" y="1661457"/>
                    <a:pt x="74725" y="1660790"/>
                  </a:cubicBezTo>
                  <a:cubicBezTo>
                    <a:pt x="74820" y="1660695"/>
                    <a:pt x="74725" y="1660410"/>
                    <a:pt x="74725" y="1660219"/>
                  </a:cubicBezTo>
                  <a:lnTo>
                    <a:pt x="74725" y="1660219"/>
                  </a:lnTo>
                  <a:close/>
                  <a:moveTo>
                    <a:pt x="76529" y="1978830"/>
                  </a:moveTo>
                  <a:cubicBezTo>
                    <a:pt x="76624" y="1978259"/>
                    <a:pt x="76909" y="1977687"/>
                    <a:pt x="76814" y="1977116"/>
                  </a:cubicBezTo>
                  <a:cubicBezTo>
                    <a:pt x="76814" y="1976735"/>
                    <a:pt x="76340" y="1976258"/>
                    <a:pt x="76150" y="1975878"/>
                  </a:cubicBezTo>
                  <a:cubicBezTo>
                    <a:pt x="76055" y="1976354"/>
                    <a:pt x="75770" y="1976925"/>
                    <a:pt x="75865" y="1977402"/>
                  </a:cubicBezTo>
                  <a:cubicBezTo>
                    <a:pt x="75960" y="1977878"/>
                    <a:pt x="76245" y="1978354"/>
                    <a:pt x="76529" y="1978830"/>
                  </a:cubicBezTo>
                  <a:cubicBezTo>
                    <a:pt x="76245" y="1978735"/>
                    <a:pt x="75960" y="1978640"/>
                    <a:pt x="75675" y="1978544"/>
                  </a:cubicBezTo>
                  <a:cubicBezTo>
                    <a:pt x="75960" y="1978735"/>
                    <a:pt x="76340" y="1978830"/>
                    <a:pt x="76624" y="1979021"/>
                  </a:cubicBezTo>
                  <a:cubicBezTo>
                    <a:pt x="76624" y="1978925"/>
                    <a:pt x="76529" y="1978925"/>
                    <a:pt x="76529" y="1978830"/>
                  </a:cubicBezTo>
                  <a:close/>
                  <a:moveTo>
                    <a:pt x="77004" y="1972163"/>
                  </a:moveTo>
                  <a:cubicBezTo>
                    <a:pt x="76910" y="1971972"/>
                    <a:pt x="76910" y="1971782"/>
                    <a:pt x="76814" y="1971686"/>
                  </a:cubicBezTo>
                  <a:cubicBezTo>
                    <a:pt x="76719" y="1971686"/>
                    <a:pt x="76624" y="1971782"/>
                    <a:pt x="76435" y="1971877"/>
                  </a:cubicBezTo>
                  <a:cubicBezTo>
                    <a:pt x="76624" y="1971972"/>
                    <a:pt x="76814" y="1972068"/>
                    <a:pt x="77004" y="1972163"/>
                  </a:cubicBezTo>
                  <a:close/>
                  <a:moveTo>
                    <a:pt x="78239" y="1963781"/>
                  </a:moveTo>
                  <a:cubicBezTo>
                    <a:pt x="78429" y="1963400"/>
                    <a:pt x="78144" y="1962828"/>
                    <a:pt x="77859" y="1961399"/>
                  </a:cubicBezTo>
                  <a:cubicBezTo>
                    <a:pt x="77194" y="1962923"/>
                    <a:pt x="76909" y="1963590"/>
                    <a:pt x="76719" y="1964257"/>
                  </a:cubicBezTo>
                  <a:cubicBezTo>
                    <a:pt x="76624" y="1964543"/>
                    <a:pt x="76909" y="1964924"/>
                    <a:pt x="77004" y="1965305"/>
                  </a:cubicBezTo>
                  <a:cubicBezTo>
                    <a:pt x="77479" y="1964828"/>
                    <a:pt x="77954" y="1964352"/>
                    <a:pt x="78239" y="1963781"/>
                  </a:cubicBezTo>
                  <a:close/>
                  <a:moveTo>
                    <a:pt x="78618" y="1957875"/>
                  </a:moveTo>
                  <a:cubicBezTo>
                    <a:pt x="78524" y="1957590"/>
                    <a:pt x="78239" y="1957018"/>
                    <a:pt x="78144" y="1956637"/>
                  </a:cubicBezTo>
                  <a:cubicBezTo>
                    <a:pt x="78050" y="1956732"/>
                    <a:pt x="77859" y="1956828"/>
                    <a:pt x="77764" y="1957018"/>
                  </a:cubicBezTo>
                  <a:cubicBezTo>
                    <a:pt x="78049" y="1957304"/>
                    <a:pt x="78334" y="1957590"/>
                    <a:pt x="78618" y="1957875"/>
                  </a:cubicBezTo>
                  <a:lnTo>
                    <a:pt x="78618" y="1957875"/>
                  </a:lnTo>
                  <a:close/>
                  <a:moveTo>
                    <a:pt x="80139" y="1649551"/>
                  </a:moveTo>
                  <a:cubicBezTo>
                    <a:pt x="80139" y="1649741"/>
                    <a:pt x="80329" y="1649837"/>
                    <a:pt x="80518" y="1649932"/>
                  </a:cubicBezTo>
                  <a:cubicBezTo>
                    <a:pt x="80613" y="1649837"/>
                    <a:pt x="80803" y="1649646"/>
                    <a:pt x="80803" y="1649551"/>
                  </a:cubicBezTo>
                  <a:cubicBezTo>
                    <a:pt x="80803" y="1649361"/>
                    <a:pt x="80613" y="1649265"/>
                    <a:pt x="80424" y="1649170"/>
                  </a:cubicBezTo>
                  <a:cubicBezTo>
                    <a:pt x="80329" y="1649265"/>
                    <a:pt x="80139" y="1649456"/>
                    <a:pt x="80139" y="1649551"/>
                  </a:cubicBezTo>
                  <a:close/>
                  <a:moveTo>
                    <a:pt x="79473" y="1950922"/>
                  </a:moveTo>
                  <a:cubicBezTo>
                    <a:pt x="79283" y="1950922"/>
                    <a:pt x="78998" y="1950827"/>
                    <a:pt x="78808" y="1950827"/>
                  </a:cubicBezTo>
                  <a:cubicBezTo>
                    <a:pt x="78808" y="1951017"/>
                    <a:pt x="78903" y="1951208"/>
                    <a:pt x="78903" y="1951398"/>
                  </a:cubicBezTo>
                  <a:cubicBezTo>
                    <a:pt x="78998" y="1951398"/>
                    <a:pt x="79283" y="1951494"/>
                    <a:pt x="79283" y="1951494"/>
                  </a:cubicBezTo>
                  <a:cubicBezTo>
                    <a:pt x="79473" y="1951303"/>
                    <a:pt x="79473" y="1951112"/>
                    <a:pt x="79473" y="1950922"/>
                  </a:cubicBezTo>
                  <a:close/>
                  <a:moveTo>
                    <a:pt x="80993" y="1942445"/>
                  </a:moveTo>
                  <a:cubicBezTo>
                    <a:pt x="81088" y="1942064"/>
                    <a:pt x="80708" y="1941492"/>
                    <a:pt x="80424" y="1940540"/>
                  </a:cubicBezTo>
                  <a:cubicBezTo>
                    <a:pt x="79759" y="1941683"/>
                    <a:pt x="79189" y="1942254"/>
                    <a:pt x="78999" y="1943016"/>
                  </a:cubicBezTo>
                  <a:cubicBezTo>
                    <a:pt x="78904" y="1943302"/>
                    <a:pt x="79569" y="1943873"/>
                    <a:pt x="79949" y="1944254"/>
                  </a:cubicBezTo>
                  <a:cubicBezTo>
                    <a:pt x="80329" y="1943683"/>
                    <a:pt x="80803" y="1943111"/>
                    <a:pt x="80993" y="1942445"/>
                  </a:cubicBezTo>
                  <a:close/>
                  <a:moveTo>
                    <a:pt x="81753" y="1933872"/>
                  </a:moveTo>
                  <a:cubicBezTo>
                    <a:pt x="81848" y="1933301"/>
                    <a:pt x="82228" y="1932634"/>
                    <a:pt x="82038" y="1932253"/>
                  </a:cubicBezTo>
                  <a:cubicBezTo>
                    <a:pt x="81848" y="1931682"/>
                    <a:pt x="81183" y="1931205"/>
                    <a:pt x="80708" y="1930634"/>
                  </a:cubicBezTo>
                  <a:cubicBezTo>
                    <a:pt x="80708" y="1931396"/>
                    <a:pt x="80518" y="1932158"/>
                    <a:pt x="80708" y="1932729"/>
                  </a:cubicBezTo>
                  <a:cubicBezTo>
                    <a:pt x="80898" y="1933110"/>
                    <a:pt x="81373" y="1933491"/>
                    <a:pt x="81753" y="1933872"/>
                  </a:cubicBezTo>
                  <a:lnTo>
                    <a:pt x="81753" y="1933968"/>
                  </a:lnTo>
                  <a:cubicBezTo>
                    <a:pt x="78999" y="1933491"/>
                    <a:pt x="79759" y="1935301"/>
                    <a:pt x="80234" y="1937206"/>
                  </a:cubicBezTo>
                  <a:cubicBezTo>
                    <a:pt x="80803" y="1935873"/>
                    <a:pt x="81278" y="1935015"/>
                    <a:pt x="81753" y="1933968"/>
                  </a:cubicBezTo>
                  <a:lnTo>
                    <a:pt x="81943" y="1933968"/>
                  </a:lnTo>
                  <a:cubicBezTo>
                    <a:pt x="81848" y="1933968"/>
                    <a:pt x="81848" y="1933872"/>
                    <a:pt x="81753" y="1933872"/>
                  </a:cubicBezTo>
                  <a:lnTo>
                    <a:pt x="81753" y="1933872"/>
                  </a:lnTo>
                  <a:close/>
                  <a:moveTo>
                    <a:pt x="81563" y="1927014"/>
                  </a:moveTo>
                  <a:cubicBezTo>
                    <a:pt x="81658" y="1926728"/>
                    <a:pt x="81848" y="1926443"/>
                    <a:pt x="81943" y="1926157"/>
                  </a:cubicBezTo>
                  <a:cubicBezTo>
                    <a:pt x="81943" y="1926157"/>
                    <a:pt x="81658" y="1925966"/>
                    <a:pt x="81563" y="1925871"/>
                  </a:cubicBezTo>
                  <a:cubicBezTo>
                    <a:pt x="81373" y="1925966"/>
                    <a:pt x="81088" y="1926062"/>
                    <a:pt x="81088" y="1926157"/>
                  </a:cubicBezTo>
                  <a:cubicBezTo>
                    <a:pt x="81182" y="1926443"/>
                    <a:pt x="81373" y="1926728"/>
                    <a:pt x="81563" y="1927014"/>
                  </a:cubicBezTo>
                  <a:close/>
                  <a:moveTo>
                    <a:pt x="82228" y="1646217"/>
                  </a:moveTo>
                  <a:cubicBezTo>
                    <a:pt x="82133" y="1646122"/>
                    <a:pt x="82038" y="1645932"/>
                    <a:pt x="81943" y="1645741"/>
                  </a:cubicBezTo>
                  <a:cubicBezTo>
                    <a:pt x="81753" y="1646027"/>
                    <a:pt x="81563" y="1646217"/>
                    <a:pt x="81373" y="1646598"/>
                  </a:cubicBezTo>
                  <a:cubicBezTo>
                    <a:pt x="81373" y="1646694"/>
                    <a:pt x="81468" y="1646884"/>
                    <a:pt x="81563" y="1647074"/>
                  </a:cubicBezTo>
                  <a:cubicBezTo>
                    <a:pt x="81753" y="1646789"/>
                    <a:pt x="82038" y="1646503"/>
                    <a:pt x="82228" y="1646217"/>
                  </a:cubicBezTo>
                  <a:close/>
                  <a:moveTo>
                    <a:pt x="83272" y="1914060"/>
                  </a:moveTo>
                  <a:cubicBezTo>
                    <a:pt x="83177" y="1912632"/>
                    <a:pt x="83082" y="1911203"/>
                    <a:pt x="83082" y="1909774"/>
                  </a:cubicBezTo>
                  <a:lnTo>
                    <a:pt x="82607" y="1909774"/>
                  </a:lnTo>
                  <a:lnTo>
                    <a:pt x="82607" y="1914346"/>
                  </a:lnTo>
                  <a:cubicBezTo>
                    <a:pt x="82797" y="1914251"/>
                    <a:pt x="83082" y="1914156"/>
                    <a:pt x="83272" y="1914060"/>
                  </a:cubicBezTo>
                  <a:close/>
                  <a:moveTo>
                    <a:pt x="84507" y="1901011"/>
                  </a:moveTo>
                  <a:cubicBezTo>
                    <a:pt x="84032" y="1901011"/>
                    <a:pt x="83557" y="1901106"/>
                    <a:pt x="83082" y="1901106"/>
                  </a:cubicBezTo>
                  <a:cubicBezTo>
                    <a:pt x="82892" y="1902059"/>
                    <a:pt x="82512" y="1902916"/>
                    <a:pt x="82512" y="1903869"/>
                  </a:cubicBezTo>
                  <a:cubicBezTo>
                    <a:pt x="82512" y="1904345"/>
                    <a:pt x="83177" y="1904726"/>
                    <a:pt x="83462" y="1905202"/>
                  </a:cubicBezTo>
                  <a:cubicBezTo>
                    <a:pt x="83842" y="1904726"/>
                    <a:pt x="84412" y="1904345"/>
                    <a:pt x="84507" y="1903869"/>
                  </a:cubicBezTo>
                  <a:cubicBezTo>
                    <a:pt x="84601" y="1902916"/>
                    <a:pt x="84507" y="1901964"/>
                    <a:pt x="84507" y="1901011"/>
                  </a:cubicBezTo>
                  <a:lnTo>
                    <a:pt x="84507" y="1901011"/>
                  </a:lnTo>
                  <a:close/>
                  <a:moveTo>
                    <a:pt x="85171" y="1884914"/>
                  </a:moveTo>
                  <a:cubicBezTo>
                    <a:pt x="85171" y="1884819"/>
                    <a:pt x="85076" y="1884819"/>
                    <a:pt x="84981" y="1884819"/>
                  </a:cubicBezTo>
                  <a:lnTo>
                    <a:pt x="84696" y="1884914"/>
                  </a:lnTo>
                  <a:lnTo>
                    <a:pt x="85171" y="1884914"/>
                  </a:lnTo>
                  <a:close/>
                  <a:moveTo>
                    <a:pt x="85646" y="1882723"/>
                  </a:moveTo>
                  <a:cubicBezTo>
                    <a:pt x="85646" y="1882532"/>
                    <a:pt x="85076" y="1882247"/>
                    <a:pt x="84791" y="1881961"/>
                  </a:cubicBezTo>
                  <a:cubicBezTo>
                    <a:pt x="84601" y="1882437"/>
                    <a:pt x="84222" y="1882914"/>
                    <a:pt x="84317" y="1883294"/>
                  </a:cubicBezTo>
                  <a:cubicBezTo>
                    <a:pt x="84412" y="1883771"/>
                    <a:pt x="84696" y="1884247"/>
                    <a:pt x="84981" y="1884723"/>
                  </a:cubicBezTo>
                  <a:cubicBezTo>
                    <a:pt x="85171" y="1884057"/>
                    <a:pt x="85456" y="1883485"/>
                    <a:pt x="85646" y="1882723"/>
                  </a:cubicBezTo>
                  <a:lnTo>
                    <a:pt x="85646" y="1882723"/>
                  </a:lnTo>
                  <a:close/>
                  <a:moveTo>
                    <a:pt x="85741" y="1877865"/>
                  </a:moveTo>
                  <a:cubicBezTo>
                    <a:pt x="85646" y="1876913"/>
                    <a:pt x="85646" y="1875960"/>
                    <a:pt x="85551" y="1875008"/>
                  </a:cubicBezTo>
                  <a:cubicBezTo>
                    <a:pt x="85456" y="1875008"/>
                    <a:pt x="85171" y="1875008"/>
                    <a:pt x="85171" y="1875103"/>
                  </a:cubicBezTo>
                  <a:cubicBezTo>
                    <a:pt x="85171" y="1876056"/>
                    <a:pt x="85076" y="1877008"/>
                    <a:pt x="85171" y="1877961"/>
                  </a:cubicBezTo>
                  <a:cubicBezTo>
                    <a:pt x="85171" y="1878056"/>
                    <a:pt x="85361" y="1878246"/>
                    <a:pt x="85551" y="1878341"/>
                  </a:cubicBezTo>
                  <a:cubicBezTo>
                    <a:pt x="85551" y="1878246"/>
                    <a:pt x="85741" y="1878056"/>
                    <a:pt x="85741" y="1877865"/>
                  </a:cubicBezTo>
                  <a:lnTo>
                    <a:pt x="85741" y="1877865"/>
                  </a:lnTo>
                  <a:close/>
                  <a:moveTo>
                    <a:pt x="86595" y="1870436"/>
                  </a:moveTo>
                  <a:cubicBezTo>
                    <a:pt x="86216" y="1870340"/>
                    <a:pt x="85836" y="1870150"/>
                    <a:pt x="85551" y="1870245"/>
                  </a:cubicBezTo>
                  <a:cubicBezTo>
                    <a:pt x="85361" y="1870340"/>
                    <a:pt x="85361" y="1870817"/>
                    <a:pt x="85171" y="1871103"/>
                  </a:cubicBezTo>
                  <a:cubicBezTo>
                    <a:pt x="85456" y="1871198"/>
                    <a:pt x="85836" y="1871483"/>
                    <a:pt x="86026" y="1871388"/>
                  </a:cubicBezTo>
                  <a:cubicBezTo>
                    <a:pt x="86311" y="1871198"/>
                    <a:pt x="86406" y="1870721"/>
                    <a:pt x="86595" y="1870436"/>
                  </a:cubicBezTo>
                  <a:lnTo>
                    <a:pt x="86595" y="1870436"/>
                  </a:lnTo>
                  <a:close/>
                  <a:moveTo>
                    <a:pt x="86880" y="1867578"/>
                  </a:moveTo>
                  <a:cubicBezTo>
                    <a:pt x="86690" y="1867197"/>
                    <a:pt x="86311" y="1866816"/>
                    <a:pt x="86026" y="1866435"/>
                  </a:cubicBezTo>
                  <a:cubicBezTo>
                    <a:pt x="85741" y="1866626"/>
                    <a:pt x="85361" y="1866911"/>
                    <a:pt x="85361" y="1867007"/>
                  </a:cubicBezTo>
                  <a:cubicBezTo>
                    <a:pt x="85551" y="1867483"/>
                    <a:pt x="85836" y="1867864"/>
                    <a:pt x="86121" y="1868340"/>
                  </a:cubicBezTo>
                  <a:cubicBezTo>
                    <a:pt x="86501" y="1867959"/>
                    <a:pt x="86880" y="1867769"/>
                    <a:pt x="86880" y="1867578"/>
                  </a:cubicBezTo>
                  <a:close/>
                  <a:moveTo>
                    <a:pt x="86785" y="1849671"/>
                  </a:moveTo>
                  <a:cubicBezTo>
                    <a:pt x="86785" y="1849766"/>
                    <a:pt x="86880" y="1849766"/>
                    <a:pt x="86975" y="1849766"/>
                  </a:cubicBezTo>
                  <a:lnTo>
                    <a:pt x="86975" y="1850052"/>
                  </a:lnTo>
                  <a:cubicBezTo>
                    <a:pt x="86975" y="1850052"/>
                    <a:pt x="87069" y="1850052"/>
                    <a:pt x="87069" y="1850148"/>
                  </a:cubicBezTo>
                  <a:cubicBezTo>
                    <a:pt x="86879" y="1850814"/>
                    <a:pt x="86689" y="1851576"/>
                    <a:pt x="86406" y="1852338"/>
                  </a:cubicBezTo>
                  <a:cubicBezTo>
                    <a:pt x="86216" y="1853386"/>
                    <a:pt x="86026" y="1854339"/>
                    <a:pt x="87545" y="1854339"/>
                  </a:cubicBezTo>
                  <a:lnTo>
                    <a:pt x="87545" y="1854434"/>
                  </a:lnTo>
                  <a:cubicBezTo>
                    <a:pt x="87545" y="1854910"/>
                    <a:pt x="87639" y="1855291"/>
                    <a:pt x="87735" y="1855672"/>
                  </a:cubicBezTo>
                  <a:lnTo>
                    <a:pt x="87735" y="1857006"/>
                  </a:lnTo>
                  <a:cubicBezTo>
                    <a:pt x="87165" y="1857672"/>
                    <a:pt x="86501" y="1858434"/>
                    <a:pt x="86121" y="1859291"/>
                  </a:cubicBezTo>
                  <a:cubicBezTo>
                    <a:pt x="85931" y="1859482"/>
                    <a:pt x="86501" y="1860149"/>
                    <a:pt x="86785" y="1860625"/>
                  </a:cubicBezTo>
                  <a:cubicBezTo>
                    <a:pt x="87070" y="1860339"/>
                    <a:pt x="87450" y="1860053"/>
                    <a:pt x="87545" y="1859768"/>
                  </a:cubicBezTo>
                  <a:cubicBezTo>
                    <a:pt x="87735" y="1858815"/>
                    <a:pt x="87735" y="1857863"/>
                    <a:pt x="87830" y="1856910"/>
                  </a:cubicBezTo>
                  <a:cubicBezTo>
                    <a:pt x="87735" y="1856529"/>
                    <a:pt x="87735" y="1856148"/>
                    <a:pt x="87735" y="1855672"/>
                  </a:cubicBezTo>
                  <a:cubicBezTo>
                    <a:pt x="87640" y="1855196"/>
                    <a:pt x="87640" y="1854719"/>
                    <a:pt x="87640" y="1854339"/>
                  </a:cubicBezTo>
                  <a:lnTo>
                    <a:pt x="87546" y="1854339"/>
                  </a:lnTo>
                  <a:cubicBezTo>
                    <a:pt x="88021" y="1852910"/>
                    <a:pt x="89255" y="1851290"/>
                    <a:pt x="87071" y="1850148"/>
                  </a:cubicBezTo>
                  <a:cubicBezTo>
                    <a:pt x="87135" y="1850081"/>
                    <a:pt x="87166" y="1850014"/>
                    <a:pt x="87166" y="1849957"/>
                  </a:cubicBezTo>
                  <a:cubicBezTo>
                    <a:pt x="87166" y="1849862"/>
                    <a:pt x="87071" y="1849862"/>
                    <a:pt x="86976" y="1849766"/>
                  </a:cubicBezTo>
                  <a:cubicBezTo>
                    <a:pt x="86976" y="1849671"/>
                    <a:pt x="86976" y="1849481"/>
                    <a:pt x="86881" y="1849386"/>
                  </a:cubicBezTo>
                  <a:cubicBezTo>
                    <a:pt x="86881" y="1849481"/>
                    <a:pt x="86786" y="1849576"/>
                    <a:pt x="86786" y="1849671"/>
                  </a:cubicBezTo>
                  <a:lnTo>
                    <a:pt x="86785" y="1849671"/>
                  </a:lnTo>
                  <a:close/>
                  <a:moveTo>
                    <a:pt x="95237" y="1757565"/>
                  </a:moveTo>
                  <a:lnTo>
                    <a:pt x="95522" y="1757469"/>
                  </a:lnTo>
                  <a:lnTo>
                    <a:pt x="95332" y="1757088"/>
                  </a:lnTo>
                  <a:lnTo>
                    <a:pt x="95237" y="1757565"/>
                  </a:lnTo>
                  <a:lnTo>
                    <a:pt x="95237" y="1757565"/>
                  </a:lnTo>
                  <a:close/>
                  <a:moveTo>
                    <a:pt x="93053" y="1777853"/>
                  </a:moveTo>
                  <a:cubicBezTo>
                    <a:pt x="93053" y="1777853"/>
                    <a:pt x="93148" y="1777948"/>
                    <a:pt x="93243" y="1777948"/>
                  </a:cubicBezTo>
                  <a:lnTo>
                    <a:pt x="93243" y="1777567"/>
                  </a:lnTo>
                  <a:cubicBezTo>
                    <a:pt x="93148" y="1777662"/>
                    <a:pt x="93148" y="1777757"/>
                    <a:pt x="93053" y="1777853"/>
                  </a:cubicBezTo>
                  <a:lnTo>
                    <a:pt x="93053" y="1777853"/>
                  </a:lnTo>
                  <a:close/>
                  <a:moveTo>
                    <a:pt x="90869" y="1817762"/>
                  </a:moveTo>
                  <a:cubicBezTo>
                    <a:pt x="90964" y="1817382"/>
                    <a:pt x="90490" y="1816905"/>
                    <a:pt x="90205" y="1816239"/>
                  </a:cubicBezTo>
                  <a:cubicBezTo>
                    <a:pt x="89635" y="1817000"/>
                    <a:pt x="89065" y="1817382"/>
                    <a:pt x="89065" y="1817858"/>
                  </a:cubicBezTo>
                  <a:cubicBezTo>
                    <a:pt x="88970" y="1818239"/>
                    <a:pt x="89635" y="1818620"/>
                    <a:pt x="90015" y="1819001"/>
                  </a:cubicBezTo>
                  <a:cubicBezTo>
                    <a:pt x="90300" y="1818620"/>
                    <a:pt x="90774" y="1818239"/>
                    <a:pt x="90869" y="1817762"/>
                  </a:cubicBezTo>
                  <a:lnTo>
                    <a:pt x="90869" y="1817762"/>
                  </a:lnTo>
                  <a:close/>
                  <a:moveTo>
                    <a:pt x="90869" y="1812619"/>
                  </a:moveTo>
                  <a:cubicBezTo>
                    <a:pt x="90774" y="1812333"/>
                    <a:pt x="90490" y="1811952"/>
                    <a:pt x="90300" y="1811666"/>
                  </a:cubicBezTo>
                  <a:cubicBezTo>
                    <a:pt x="90205" y="1812048"/>
                    <a:pt x="89920" y="1812428"/>
                    <a:pt x="89920" y="1812714"/>
                  </a:cubicBezTo>
                  <a:cubicBezTo>
                    <a:pt x="89920" y="1813095"/>
                    <a:pt x="90300" y="1813381"/>
                    <a:pt x="90490" y="1813667"/>
                  </a:cubicBezTo>
                  <a:cubicBezTo>
                    <a:pt x="90584" y="1813286"/>
                    <a:pt x="90869" y="1813000"/>
                    <a:pt x="90869" y="1812619"/>
                  </a:cubicBezTo>
                  <a:close/>
                  <a:moveTo>
                    <a:pt x="92294" y="1796522"/>
                  </a:moveTo>
                  <a:cubicBezTo>
                    <a:pt x="92294" y="1796522"/>
                    <a:pt x="91724" y="1796427"/>
                    <a:pt x="91724" y="1796522"/>
                  </a:cubicBezTo>
                  <a:cubicBezTo>
                    <a:pt x="91439" y="1797379"/>
                    <a:pt x="91249" y="1798332"/>
                    <a:pt x="91059" y="1799189"/>
                  </a:cubicBezTo>
                  <a:cubicBezTo>
                    <a:pt x="90964" y="1799379"/>
                    <a:pt x="91249" y="1799570"/>
                    <a:pt x="91344" y="1799760"/>
                  </a:cubicBezTo>
                  <a:cubicBezTo>
                    <a:pt x="91629" y="1799570"/>
                    <a:pt x="92104" y="1799379"/>
                    <a:pt x="92199" y="1799094"/>
                  </a:cubicBezTo>
                  <a:cubicBezTo>
                    <a:pt x="92294" y="1798236"/>
                    <a:pt x="92294" y="1797379"/>
                    <a:pt x="92294" y="1796522"/>
                  </a:cubicBezTo>
                  <a:lnTo>
                    <a:pt x="92294" y="1796522"/>
                  </a:lnTo>
                  <a:close/>
                  <a:moveTo>
                    <a:pt x="92958" y="1794426"/>
                  </a:moveTo>
                  <a:lnTo>
                    <a:pt x="92768" y="1794045"/>
                  </a:lnTo>
                  <a:lnTo>
                    <a:pt x="92579" y="1794426"/>
                  </a:lnTo>
                  <a:lnTo>
                    <a:pt x="92958" y="1794426"/>
                  </a:lnTo>
                  <a:close/>
                  <a:moveTo>
                    <a:pt x="93528" y="1780996"/>
                  </a:moveTo>
                  <a:lnTo>
                    <a:pt x="92388" y="1780996"/>
                  </a:lnTo>
                  <a:cubicBezTo>
                    <a:pt x="92483" y="1782806"/>
                    <a:pt x="92578" y="1784711"/>
                    <a:pt x="92672" y="1786520"/>
                  </a:cubicBezTo>
                  <a:lnTo>
                    <a:pt x="93052" y="1786520"/>
                  </a:lnTo>
                  <a:cubicBezTo>
                    <a:pt x="93242" y="1784711"/>
                    <a:pt x="93337" y="1782806"/>
                    <a:pt x="93527" y="1780996"/>
                  </a:cubicBezTo>
                  <a:lnTo>
                    <a:pt x="93527" y="1780996"/>
                  </a:lnTo>
                  <a:close/>
                  <a:moveTo>
                    <a:pt x="95902" y="1763470"/>
                  </a:moveTo>
                  <a:cubicBezTo>
                    <a:pt x="95712" y="1763375"/>
                    <a:pt x="95427" y="1763375"/>
                    <a:pt x="95142" y="1763279"/>
                  </a:cubicBezTo>
                  <a:cubicBezTo>
                    <a:pt x="94667" y="1765185"/>
                    <a:pt x="94193" y="1766994"/>
                    <a:pt x="93813" y="1768804"/>
                  </a:cubicBezTo>
                  <a:cubicBezTo>
                    <a:pt x="94288" y="1768804"/>
                    <a:pt x="94762" y="1768899"/>
                    <a:pt x="95142" y="1768994"/>
                  </a:cubicBezTo>
                  <a:cubicBezTo>
                    <a:pt x="95427" y="1767090"/>
                    <a:pt x="95712" y="1765280"/>
                    <a:pt x="95902" y="1763470"/>
                  </a:cubicBezTo>
                  <a:close/>
                  <a:moveTo>
                    <a:pt x="96946" y="1749564"/>
                  </a:moveTo>
                  <a:cubicBezTo>
                    <a:pt x="96946" y="1749468"/>
                    <a:pt x="96377" y="1749373"/>
                    <a:pt x="96092" y="1749278"/>
                  </a:cubicBezTo>
                  <a:cubicBezTo>
                    <a:pt x="95997" y="1749659"/>
                    <a:pt x="95902" y="1749935"/>
                    <a:pt x="95712" y="1750325"/>
                  </a:cubicBezTo>
                  <a:cubicBezTo>
                    <a:pt x="95997" y="1750421"/>
                    <a:pt x="96377" y="1750611"/>
                    <a:pt x="96661" y="1750707"/>
                  </a:cubicBezTo>
                  <a:cubicBezTo>
                    <a:pt x="96756" y="1750325"/>
                    <a:pt x="96946" y="1749944"/>
                    <a:pt x="96946" y="1749564"/>
                  </a:cubicBezTo>
                  <a:close/>
                  <a:moveTo>
                    <a:pt x="97516" y="1745849"/>
                  </a:moveTo>
                  <a:cubicBezTo>
                    <a:pt x="97611" y="1745753"/>
                    <a:pt x="97326" y="1745468"/>
                    <a:pt x="97231" y="1745468"/>
                  </a:cubicBezTo>
                  <a:cubicBezTo>
                    <a:pt x="96946" y="1745563"/>
                    <a:pt x="96661" y="1745753"/>
                    <a:pt x="96377" y="1745849"/>
                  </a:cubicBezTo>
                  <a:cubicBezTo>
                    <a:pt x="96472" y="1746135"/>
                    <a:pt x="96661" y="1746420"/>
                    <a:pt x="96851" y="1746611"/>
                  </a:cubicBezTo>
                  <a:cubicBezTo>
                    <a:pt x="97136" y="1746420"/>
                    <a:pt x="97326" y="1746135"/>
                    <a:pt x="97516" y="1745849"/>
                  </a:cubicBezTo>
                  <a:close/>
                  <a:moveTo>
                    <a:pt x="98086" y="1741372"/>
                  </a:moveTo>
                  <a:cubicBezTo>
                    <a:pt x="98086" y="1740991"/>
                    <a:pt x="97896" y="1740610"/>
                    <a:pt x="97801" y="1740134"/>
                  </a:cubicBezTo>
                  <a:cubicBezTo>
                    <a:pt x="97707" y="1740419"/>
                    <a:pt x="97421" y="1740705"/>
                    <a:pt x="97421" y="1740896"/>
                  </a:cubicBezTo>
                  <a:cubicBezTo>
                    <a:pt x="97421" y="1741277"/>
                    <a:pt x="97516" y="1741658"/>
                    <a:pt x="97611" y="1742039"/>
                  </a:cubicBezTo>
                  <a:cubicBezTo>
                    <a:pt x="97706" y="1741753"/>
                    <a:pt x="97991" y="1741562"/>
                    <a:pt x="98086" y="1741372"/>
                  </a:cubicBezTo>
                  <a:lnTo>
                    <a:pt x="98086" y="1741372"/>
                  </a:lnTo>
                  <a:close/>
                  <a:moveTo>
                    <a:pt x="99416" y="1731371"/>
                  </a:moveTo>
                  <a:cubicBezTo>
                    <a:pt x="99131" y="1731561"/>
                    <a:pt x="98846" y="1731657"/>
                    <a:pt x="98656" y="1731847"/>
                  </a:cubicBezTo>
                  <a:cubicBezTo>
                    <a:pt x="98277" y="1732323"/>
                    <a:pt x="97707" y="1732990"/>
                    <a:pt x="97612" y="1733181"/>
                  </a:cubicBezTo>
                  <a:cubicBezTo>
                    <a:pt x="98182" y="1733266"/>
                    <a:pt x="98751" y="1733466"/>
                    <a:pt x="99226" y="1733561"/>
                  </a:cubicBezTo>
                  <a:cubicBezTo>
                    <a:pt x="99321" y="1732895"/>
                    <a:pt x="99321" y="1732133"/>
                    <a:pt x="99416" y="1731371"/>
                  </a:cubicBezTo>
                  <a:close/>
                  <a:moveTo>
                    <a:pt x="100556" y="1725656"/>
                  </a:moveTo>
                  <a:lnTo>
                    <a:pt x="100176" y="1725561"/>
                  </a:lnTo>
                  <a:lnTo>
                    <a:pt x="100271" y="1725846"/>
                  </a:lnTo>
                  <a:cubicBezTo>
                    <a:pt x="100271" y="1725846"/>
                    <a:pt x="100556" y="1725656"/>
                    <a:pt x="100556" y="1725656"/>
                  </a:cubicBezTo>
                  <a:close/>
                  <a:moveTo>
                    <a:pt x="104259" y="1708130"/>
                  </a:moveTo>
                  <a:cubicBezTo>
                    <a:pt x="104165" y="1708035"/>
                    <a:pt x="104069" y="1707844"/>
                    <a:pt x="103879" y="1707939"/>
                  </a:cubicBezTo>
                  <a:cubicBezTo>
                    <a:pt x="103784" y="1707939"/>
                    <a:pt x="103689" y="1708130"/>
                    <a:pt x="103594" y="1708225"/>
                  </a:cubicBezTo>
                  <a:cubicBezTo>
                    <a:pt x="103688" y="1708320"/>
                    <a:pt x="103879" y="1708511"/>
                    <a:pt x="103974" y="1708511"/>
                  </a:cubicBezTo>
                  <a:cubicBezTo>
                    <a:pt x="104069" y="1708511"/>
                    <a:pt x="104164" y="1708320"/>
                    <a:pt x="104259" y="1708130"/>
                  </a:cubicBezTo>
                  <a:close/>
                  <a:moveTo>
                    <a:pt x="106727" y="1691652"/>
                  </a:moveTo>
                  <a:lnTo>
                    <a:pt x="106538" y="1691175"/>
                  </a:lnTo>
                  <a:lnTo>
                    <a:pt x="106348" y="1691652"/>
                  </a:lnTo>
                  <a:lnTo>
                    <a:pt x="106727" y="1691652"/>
                  </a:lnTo>
                  <a:close/>
                  <a:moveTo>
                    <a:pt x="155254" y="1550767"/>
                  </a:moveTo>
                  <a:cubicBezTo>
                    <a:pt x="155064" y="1550767"/>
                    <a:pt x="154780" y="1550872"/>
                    <a:pt x="154780" y="1550872"/>
                  </a:cubicBezTo>
                  <a:lnTo>
                    <a:pt x="154780" y="1551920"/>
                  </a:lnTo>
                  <a:cubicBezTo>
                    <a:pt x="154780" y="1551920"/>
                    <a:pt x="155064" y="1551158"/>
                    <a:pt x="155254" y="1550767"/>
                  </a:cubicBezTo>
                  <a:close/>
                  <a:moveTo>
                    <a:pt x="310044" y="1373412"/>
                  </a:moveTo>
                  <a:cubicBezTo>
                    <a:pt x="309759" y="1372269"/>
                    <a:pt x="308145" y="1371411"/>
                    <a:pt x="307006" y="1370554"/>
                  </a:cubicBezTo>
                  <a:cubicBezTo>
                    <a:pt x="301023" y="1366268"/>
                    <a:pt x="294946" y="1361982"/>
                    <a:pt x="288868" y="1357695"/>
                  </a:cubicBezTo>
                  <a:cubicBezTo>
                    <a:pt x="282220" y="1352933"/>
                    <a:pt x="275478" y="1348266"/>
                    <a:pt x="268831" y="1343313"/>
                  </a:cubicBezTo>
                  <a:cubicBezTo>
                    <a:pt x="265412" y="1340646"/>
                    <a:pt x="261423" y="1339026"/>
                    <a:pt x="258005" y="1336264"/>
                  </a:cubicBezTo>
                  <a:cubicBezTo>
                    <a:pt x="251168" y="1331025"/>
                    <a:pt x="243570" y="1326930"/>
                    <a:pt x="236545" y="1321882"/>
                  </a:cubicBezTo>
                  <a:cubicBezTo>
                    <a:pt x="226859" y="1314928"/>
                    <a:pt x="217457" y="1307499"/>
                    <a:pt x="207866" y="1300450"/>
                  </a:cubicBezTo>
                  <a:cubicBezTo>
                    <a:pt x="200933" y="1295402"/>
                    <a:pt x="193811" y="1290458"/>
                    <a:pt x="186784" y="1285506"/>
                  </a:cubicBezTo>
                  <a:cubicBezTo>
                    <a:pt x="182227" y="1282267"/>
                    <a:pt x="177668" y="1279124"/>
                    <a:pt x="173110" y="1275885"/>
                  </a:cubicBezTo>
                  <a:cubicBezTo>
                    <a:pt x="171686" y="1274933"/>
                    <a:pt x="170357" y="1273971"/>
                    <a:pt x="168647" y="1275219"/>
                  </a:cubicBezTo>
                  <a:cubicBezTo>
                    <a:pt x="173301" y="1279600"/>
                    <a:pt x="178049" y="1283686"/>
                    <a:pt x="182607" y="1288173"/>
                  </a:cubicBezTo>
                  <a:cubicBezTo>
                    <a:pt x="188497" y="1293887"/>
                    <a:pt x="193908" y="1300165"/>
                    <a:pt x="199986" y="1305689"/>
                  </a:cubicBezTo>
                  <a:cubicBezTo>
                    <a:pt x="213185" y="1317510"/>
                    <a:pt x="226576" y="1329025"/>
                    <a:pt x="239870" y="1340750"/>
                  </a:cubicBezTo>
                  <a:cubicBezTo>
                    <a:pt x="243383" y="1343894"/>
                    <a:pt x="246803" y="1347028"/>
                    <a:pt x="250316" y="1350085"/>
                  </a:cubicBezTo>
                  <a:cubicBezTo>
                    <a:pt x="256775" y="1355695"/>
                    <a:pt x="263230" y="1361315"/>
                    <a:pt x="269783" y="1366944"/>
                  </a:cubicBezTo>
                  <a:cubicBezTo>
                    <a:pt x="277285" y="1373326"/>
                    <a:pt x="284788" y="1379708"/>
                    <a:pt x="292289" y="1385994"/>
                  </a:cubicBezTo>
                  <a:cubicBezTo>
                    <a:pt x="295138" y="1388375"/>
                    <a:pt x="298177" y="1390471"/>
                    <a:pt x="301595" y="1393138"/>
                  </a:cubicBezTo>
                  <a:cubicBezTo>
                    <a:pt x="303589" y="1388661"/>
                    <a:pt x="305393" y="1384556"/>
                    <a:pt x="307199" y="1380555"/>
                  </a:cubicBezTo>
                  <a:cubicBezTo>
                    <a:pt x="307673" y="1379422"/>
                    <a:pt x="307958" y="1378174"/>
                    <a:pt x="308432" y="1377041"/>
                  </a:cubicBezTo>
                  <a:cubicBezTo>
                    <a:pt x="309003" y="1375793"/>
                    <a:pt x="310331" y="1374374"/>
                    <a:pt x="310046" y="1373412"/>
                  </a:cubicBezTo>
                  <a:lnTo>
                    <a:pt x="310044" y="1373412"/>
                  </a:lnTo>
                  <a:close/>
                  <a:moveTo>
                    <a:pt x="325143" y="1051657"/>
                  </a:moveTo>
                  <a:lnTo>
                    <a:pt x="324858" y="1051657"/>
                  </a:lnTo>
                  <a:lnTo>
                    <a:pt x="325048" y="1052038"/>
                  </a:lnTo>
                  <a:lnTo>
                    <a:pt x="325143" y="1051657"/>
                  </a:lnTo>
                  <a:close/>
                  <a:moveTo>
                    <a:pt x="329512" y="1058420"/>
                  </a:moveTo>
                  <a:lnTo>
                    <a:pt x="329417" y="1058420"/>
                  </a:lnTo>
                  <a:lnTo>
                    <a:pt x="329417" y="1058229"/>
                  </a:lnTo>
                  <a:lnTo>
                    <a:pt x="329227" y="1058229"/>
                  </a:lnTo>
                  <a:cubicBezTo>
                    <a:pt x="329037" y="1058134"/>
                    <a:pt x="328942" y="1058039"/>
                    <a:pt x="328752" y="1057944"/>
                  </a:cubicBezTo>
                  <a:cubicBezTo>
                    <a:pt x="328847" y="1058039"/>
                    <a:pt x="328847" y="1058229"/>
                    <a:pt x="328942" y="1058229"/>
                  </a:cubicBezTo>
                  <a:lnTo>
                    <a:pt x="329227" y="1058229"/>
                  </a:lnTo>
                  <a:cubicBezTo>
                    <a:pt x="329322" y="1058229"/>
                    <a:pt x="329322" y="1058325"/>
                    <a:pt x="329417" y="1058420"/>
                  </a:cubicBezTo>
                  <a:lnTo>
                    <a:pt x="329512" y="1058706"/>
                  </a:lnTo>
                  <a:lnTo>
                    <a:pt x="329512" y="1058420"/>
                  </a:lnTo>
                  <a:close/>
                  <a:moveTo>
                    <a:pt x="333215" y="1067754"/>
                  </a:moveTo>
                  <a:cubicBezTo>
                    <a:pt x="333025" y="1067754"/>
                    <a:pt x="332835" y="1067659"/>
                    <a:pt x="332740" y="1067659"/>
                  </a:cubicBezTo>
                  <a:cubicBezTo>
                    <a:pt x="332645" y="1067754"/>
                    <a:pt x="332550" y="1067945"/>
                    <a:pt x="332455" y="1068040"/>
                  </a:cubicBezTo>
                  <a:cubicBezTo>
                    <a:pt x="332645" y="1068135"/>
                    <a:pt x="332740" y="1068231"/>
                    <a:pt x="332930" y="1068231"/>
                  </a:cubicBezTo>
                  <a:cubicBezTo>
                    <a:pt x="333025" y="1068135"/>
                    <a:pt x="333120" y="1067945"/>
                    <a:pt x="333215" y="1067754"/>
                  </a:cubicBezTo>
                  <a:lnTo>
                    <a:pt x="333215" y="1067754"/>
                  </a:lnTo>
                  <a:close/>
                  <a:moveTo>
                    <a:pt x="357621" y="1086709"/>
                  </a:moveTo>
                  <a:lnTo>
                    <a:pt x="358000" y="1086804"/>
                  </a:lnTo>
                  <a:lnTo>
                    <a:pt x="358000" y="1086519"/>
                  </a:lnTo>
                  <a:lnTo>
                    <a:pt x="357621" y="1086709"/>
                  </a:lnTo>
                  <a:lnTo>
                    <a:pt x="357621" y="1086709"/>
                  </a:lnTo>
                  <a:close/>
                  <a:moveTo>
                    <a:pt x="357241" y="1084233"/>
                  </a:moveTo>
                  <a:lnTo>
                    <a:pt x="357526" y="1084233"/>
                  </a:lnTo>
                  <a:lnTo>
                    <a:pt x="357336" y="1083852"/>
                  </a:lnTo>
                  <a:lnTo>
                    <a:pt x="357241" y="1084233"/>
                  </a:lnTo>
                  <a:close/>
                  <a:moveTo>
                    <a:pt x="356576" y="1120428"/>
                  </a:moveTo>
                  <a:cubicBezTo>
                    <a:pt x="356671" y="1120523"/>
                    <a:pt x="356861" y="1120809"/>
                    <a:pt x="356956" y="1120809"/>
                  </a:cubicBezTo>
                  <a:cubicBezTo>
                    <a:pt x="357241" y="1120713"/>
                    <a:pt x="357526" y="1120523"/>
                    <a:pt x="357811" y="1120428"/>
                  </a:cubicBezTo>
                  <a:cubicBezTo>
                    <a:pt x="357621" y="1120237"/>
                    <a:pt x="357526" y="1120047"/>
                    <a:pt x="357431" y="1120047"/>
                  </a:cubicBezTo>
                  <a:cubicBezTo>
                    <a:pt x="357146" y="1120142"/>
                    <a:pt x="356861" y="1120332"/>
                    <a:pt x="356576" y="1120428"/>
                  </a:cubicBezTo>
                  <a:close/>
                  <a:moveTo>
                    <a:pt x="353157" y="1074708"/>
                  </a:moveTo>
                  <a:cubicBezTo>
                    <a:pt x="353252" y="1074708"/>
                    <a:pt x="353442" y="1074612"/>
                    <a:pt x="353537" y="1074517"/>
                  </a:cubicBezTo>
                  <a:cubicBezTo>
                    <a:pt x="353443" y="1074517"/>
                    <a:pt x="353443" y="1074422"/>
                    <a:pt x="353347" y="1074422"/>
                  </a:cubicBezTo>
                  <a:cubicBezTo>
                    <a:pt x="353252" y="1074517"/>
                    <a:pt x="353252" y="1074612"/>
                    <a:pt x="353157" y="1074708"/>
                  </a:cubicBezTo>
                  <a:close/>
                  <a:moveTo>
                    <a:pt x="353157" y="1113474"/>
                  </a:moveTo>
                  <a:cubicBezTo>
                    <a:pt x="353252" y="1113855"/>
                    <a:pt x="353632" y="1114236"/>
                    <a:pt x="354011" y="1114618"/>
                  </a:cubicBezTo>
                  <a:cubicBezTo>
                    <a:pt x="353917" y="1114713"/>
                    <a:pt x="353917" y="1114808"/>
                    <a:pt x="353917" y="1114903"/>
                  </a:cubicBezTo>
                  <a:lnTo>
                    <a:pt x="354391" y="1114998"/>
                  </a:lnTo>
                  <a:lnTo>
                    <a:pt x="354106" y="1114808"/>
                  </a:lnTo>
                  <a:cubicBezTo>
                    <a:pt x="354043" y="1114751"/>
                    <a:pt x="354011" y="1114684"/>
                    <a:pt x="354011" y="1114618"/>
                  </a:cubicBezTo>
                  <a:cubicBezTo>
                    <a:pt x="354106" y="1114236"/>
                    <a:pt x="354201" y="1113760"/>
                    <a:pt x="354201" y="1113284"/>
                  </a:cubicBezTo>
                  <a:cubicBezTo>
                    <a:pt x="354201" y="1112903"/>
                    <a:pt x="354011" y="1112617"/>
                    <a:pt x="353822" y="1112236"/>
                  </a:cubicBezTo>
                  <a:cubicBezTo>
                    <a:pt x="353632" y="1112712"/>
                    <a:pt x="353062" y="1113093"/>
                    <a:pt x="353157" y="1113474"/>
                  </a:cubicBezTo>
                  <a:close/>
                  <a:moveTo>
                    <a:pt x="352112" y="1097568"/>
                  </a:moveTo>
                  <a:cubicBezTo>
                    <a:pt x="352112" y="1097663"/>
                    <a:pt x="352207" y="1097853"/>
                    <a:pt x="352207" y="1098044"/>
                  </a:cubicBezTo>
                  <a:cubicBezTo>
                    <a:pt x="352397" y="1097853"/>
                    <a:pt x="352587" y="1097663"/>
                    <a:pt x="352682" y="1097472"/>
                  </a:cubicBezTo>
                  <a:cubicBezTo>
                    <a:pt x="352682" y="1097282"/>
                    <a:pt x="352492" y="1097187"/>
                    <a:pt x="352397" y="1097091"/>
                  </a:cubicBezTo>
                  <a:cubicBezTo>
                    <a:pt x="352303" y="1097282"/>
                    <a:pt x="352207" y="1097377"/>
                    <a:pt x="352112" y="1097568"/>
                  </a:cubicBezTo>
                  <a:lnTo>
                    <a:pt x="352112" y="1097568"/>
                  </a:lnTo>
                  <a:close/>
                  <a:moveTo>
                    <a:pt x="347270" y="1087185"/>
                  </a:moveTo>
                  <a:cubicBezTo>
                    <a:pt x="347270" y="1087566"/>
                    <a:pt x="347460" y="1087852"/>
                    <a:pt x="347555" y="1088233"/>
                  </a:cubicBezTo>
                  <a:cubicBezTo>
                    <a:pt x="347649" y="1087947"/>
                    <a:pt x="347840" y="1087662"/>
                    <a:pt x="347745" y="1087376"/>
                  </a:cubicBezTo>
                  <a:cubicBezTo>
                    <a:pt x="347745" y="1086995"/>
                    <a:pt x="347555" y="1086614"/>
                    <a:pt x="347365" y="1086138"/>
                  </a:cubicBezTo>
                  <a:cubicBezTo>
                    <a:pt x="347270" y="1086519"/>
                    <a:pt x="347175" y="1086900"/>
                    <a:pt x="347270" y="1087185"/>
                  </a:cubicBezTo>
                  <a:lnTo>
                    <a:pt x="347270" y="1087185"/>
                  </a:lnTo>
                  <a:close/>
                  <a:moveTo>
                    <a:pt x="344515" y="1081566"/>
                  </a:moveTo>
                  <a:cubicBezTo>
                    <a:pt x="344515" y="1081661"/>
                    <a:pt x="344705" y="1081756"/>
                    <a:pt x="344895" y="1081947"/>
                  </a:cubicBezTo>
                  <a:cubicBezTo>
                    <a:pt x="344990" y="1081566"/>
                    <a:pt x="345180" y="1081280"/>
                    <a:pt x="345180" y="1080994"/>
                  </a:cubicBezTo>
                  <a:cubicBezTo>
                    <a:pt x="345180" y="1080899"/>
                    <a:pt x="344990" y="1080708"/>
                    <a:pt x="344895" y="1080613"/>
                  </a:cubicBezTo>
                  <a:cubicBezTo>
                    <a:pt x="344705" y="1080899"/>
                    <a:pt x="344610" y="1081185"/>
                    <a:pt x="344515" y="1081566"/>
                  </a:cubicBezTo>
                  <a:close/>
                  <a:moveTo>
                    <a:pt x="340717" y="1083661"/>
                  </a:moveTo>
                  <a:cubicBezTo>
                    <a:pt x="341002" y="1083852"/>
                    <a:pt x="341287" y="1084042"/>
                    <a:pt x="341667" y="1084233"/>
                  </a:cubicBezTo>
                  <a:cubicBezTo>
                    <a:pt x="341667" y="1083947"/>
                    <a:pt x="341856" y="1083471"/>
                    <a:pt x="341667" y="1083375"/>
                  </a:cubicBezTo>
                  <a:cubicBezTo>
                    <a:pt x="341477" y="1083185"/>
                    <a:pt x="341003" y="1083185"/>
                    <a:pt x="340717" y="1083090"/>
                  </a:cubicBezTo>
                  <a:lnTo>
                    <a:pt x="340717" y="1083661"/>
                  </a:lnTo>
                  <a:close/>
                  <a:moveTo>
                    <a:pt x="339293" y="1079280"/>
                  </a:moveTo>
                  <a:lnTo>
                    <a:pt x="339768" y="1079470"/>
                  </a:lnTo>
                  <a:lnTo>
                    <a:pt x="339768" y="1079089"/>
                  </a:lnTo>
                  <a:cubicBezTo>
                    <a:pt x="339768" y="1079089"/>
                    <a:pt x="339293" y="1079280"/>
                    <a:pt x="339293" y="1079280"/>
                  </a:cubicBezTo>
                  <a:close/>
                  <a:moveTo>
                    <a:pt x="335873" y="1074612"/>
                  </a:moveTo>
                  <a:cubicBezTo>
                    <a:pt x="335968" y="1074993"/>
                    <a:pt x="336063" y="1075279"/>
                    <a:pt x="336158" y="1075660"/>
                  </a:cubicBezTo>
                  <a:cubicBezTo>
                    <a:pt x="336348" y="1075660"/>
                    <a:pt x="336728" y="1075565"/>
                    <a:pt x="336728" y="1075565"/>
                  </a:cubicBezTo>
                  <a:cubicBezTo>
                    <a:pt x="336728" y="1075279"/>
                    <a:pt x="336728" y="1074898"/>
                    <a:pt x="336633" y="1074612"/>
                  </a:cubicBezTo>
                  <a:cubicBezTo>
                    <a:pt x="336538" y="1074517"/>
                    <a:pt x="336063" y="1074612"/>
                    <a:pt x="335873" y="1074612"/>
                  </a:cubicBezTo>
                  <a:close/>
                  <a:moveTo>
                    <a:pt x="859403" y="1875389"/>
                  </a:moveTo>
                  <a:cubicBezTo>
                    <a:pt x="857789" y="1869769"/>
                    <a:pt x="855035" y="1866435"/>
                    <a:pt x="852756" y="1862911"/>
                  </a:cubicBezTo>
                  <a:cubicBezTo>
                    <a:pt x="847249" y="1854434"/>
                    <a:pt x="841552" y="1845957"/>
                    <a:pt x="835570" y="1837860"/>
                  </a:cubicBezTo>
                  <a:cubicBezTo>
                    <a:pt x="824650" y="1823001"/>
                    <a:pt x="813541" y="1808428"/>
                    <a:pt x="802422" y="1793760"/>
                  </a:cubicBezTo>
                  <a:cubicBezTo>
                    <a:pt x="796914" y="1786520"/>
                    <a:pt x="791502" y="1779186"/>
                    <a:pt x="785805" y="1772138"/>
                  </a:cubicBezTo>
                  <a:cubicBezTo>
                    <a:pt x="774695" y="1758231"/>
                    <a:pt x="763111" y="1744801"/>
                    <a:pt x="750862" y="1731942"/>
                  </a:cubicBezTo>
                  <a:cubicBezTo>
                    <a:pt x="740702" y="1721369"/>
                    <a:pt x="730257" y="1711082"/>
                    <a:pt x="719432" y="1701272"/>
                  </a:cubicBezTo>
                  <a:cubicBezTo>
                    <a:pt x="702996" y="1686413"/>
                    <a:pt x="686761" y="1671458"/>
                    <a:pt x="670713" y="1656314"/>
                  </a:cubicBezTo>
                  <a:cubicBezTo>
                    <a:pt x="661596" y="1647646"/>
                    <a:pt x="652955" y="1638597"/>
                    <a:pt x="644028" y="1629739"/>
                  </a:cubicBezTo>
                  <a:cubicBezTo>
                    <a:pt x="640800" y="1626596"/>
                    <a:pt x="637286" y="1623738"/>
                    <a:pt x="633962" y="1620595"/>
                  </a:cubicBezTo>
                  <a:cubicBezTo>
                    <a:pt x="627030" y="1613832"/>
                    <a:pt x="620193" y="1606879"/>
                    <a:pt x="613261" y="1600116"/>
                  </a:cubicBezTo>
                  <a:cubicBezTo>
                    <a:pt x="607562" y="1594401"/>
                    <a:pt x="601865" y="1588782"/>
                    <a:pt x="595977" y="1583352"/>
                  </a:cubicBezTo>
                  <a:cubicBezTo>
                    <a:pt x="590374" y="1578114"/>
                    <a:pt x="584772" y="1572970"/>
                    <a:pt x="578979" y="1568112"/>
                  </a:cubicBezTo>
                  <a:cubicBezTo>
                    <a:pt x="571476" y="1561635"/>
                    <a:pt x="563689" y="1555539"/>
                    <a:pt x="556188" y="1549157"/>
                  </a:cubicBezTo>
                  <a:cubicBezTo>
                    <a:pt x="550490" y="1544300"/>
                    <a:pt x="544982" y="1539347"/>
                    <a:pt x="539379" y="1534489"/>
                  </a:cubicBezTo>
                  <a:cubicBezTo>
                    <a:pt x="534821" y="1530584"/>
                    <a:pt x="530263" y="1526869"/>
                    <a:pt x="525704" y="1522964"/>
                  </a:cubicBezTo>
                  <a:cubicBezTo>
                    <a:pt x="520955" y="1518963"/>
                    <a:pt x="516303" y="1514868"/>
                    <a:pt x="511649" y="1510867"/>
                  </a:cubicBezTo>
                  <a:cubicBezTo>
                    <a:pt x="501583" y="1502294"/>
                    <a:pt x="491612" y="1493627"/>
                    <a:pt x="481451" y="1485149"/>
                  </a:cubicBezTo>
                  <a:cubicBezTo>
                    <a:pt x="474044" y="1478958"/>
                    <a:pt x="466636" y="1472672"/>
                    <a:pt x="458945" y="1466766"/>
                  </a:cubicBezTo>
                  <a:cubicBezTo>
                    <a:pt x="452677" y="1462099"/>
                    <a:pt x="446126" y="1457813"/>
                    <a:pt x="439573" y="1453527"/>
                  </a:cubicBezTo>
                  <a:cubicBezTo>
                    <a:pt x="432261" y="1448859"/>
                    <a:pt x="424853" y="1444478"/>
                    <a:pt x="417352" y="1440001"/>
                  </a:cubicBezTo>
                  <a:cubicBezTo>
                    <a:pt x="410989" y="1436286"/>
                    <a:pt x="404532" y="1432667"/>
                    <a:pt x="398075" y="1428952"/>
                  </a:cubicBezTo>
                  <a:cubicBezTo>
                    <a:pt x="393232" y="1426190"/>
                    <a:pt x="388484" y="1423428"/>
                    <a:pt x="383640" y="1420665"/>
                  </a:cubicBezTo>
                  <a:cubicBezTo>
                    <a:pt x="375188" y="1415903"/>
                    <a:pt x="366736" y="1411236"/>
                    <a:pt x="358379" y="1406378"/>
                  </a:cubicBezTo>
                  <a:cubicBezTo>
                    <a:pt x="355911" y="1404949"/>
                    <a:pt x="353536" y="1403235"/>
                    <a:pt x="351162" y="1401520"/>
                  </a:cubicBezTo>
                  <a:cubicBezTo>
                    <a:pt x="349643" y="1400377"/>
                    <a:pt x="348313" y="1400853"/>
                    <a:pt x="347459" y="1402091"/>
                  </a:cubicBezTo>
                  <a:cubicBezTo>
                    <a:pt x="343566" y="1407997"/>
                    <a:pt x="339862" y="1414093"/>
                    <a:pt x="335779" y="1419903"/>
                  </a:cubicBezTo>
                  <a:cubicBezTo>
                    <a:pt x="334544" y="1421618"/>
                    <a:pt x="335209" y="1422285"/>
                    <a:pt x="336443" y="1423332"/>
                  </a:cubicBezTo>
                  <a:cubicBezTo>
                    <a:pt x="346129" y="1431905"/>
                    <a:pt x="356005" y="1440382"/>
                    <a:pt x="365597" y="1449050"/>
                  </a:cubicBezTo>
                  <a:cubicBezTo>
                    <a:pt x="372814" y="1455527"/>
                    <a:pt x="379557" y="1462480"/>
                    <a:pt x="386678" y="1469052"/>
                  </a:cubicBezTo>
                  <a:cubicBezTo>
                    <a:pt x="394275" y="1476006"/>
                    <a:pt x="401968" y="1482864"/>
                    <a:pt x="409469" y="1489817"/>
                  </a:cubicBezTo>
                  <a:cubicBezTo>
                    <a:pt x="415547" y="1495436"/>
                    <a:pt x="421434" y="1501152"/>
                    <a:pt x="427512" y="1506771"/>
                  </a:cubicBezTo>
                  <a:cubicBezTo>
                    <a:pt x="431405" y="1510391"/>
                    <a:pt x="435489" y="1513820"/>
                    <a:pt x="439572" y="1517344"/>
                  </a:cubicBezTo>
                  <a:cubicBezTo>
                    <a:pt x="442610" y="1520011"/>
                    <a:pt x="445650" y="1522773"/>
                    <a:pt x="448783" y="1525440"/>
                  </a:cubicBezTo>
                  <a:cubicBezTo>
                    <a:pt x="457995" y="1533632"/>
                    <a:pt x="467301" y="1541823"/>
                    <a:pt x="476608" y="1549919"/>
                  </a:cubicBezTo>
                  <a:cubicBezTo>
                    <a:pt x="480785" y="1553539"/>
                    <a:pt x="485249" y="1556968"/>
                    <a:pt x="489332" y="1560683"/>
                  </a:cubicBezTo>
                  <a:cubicBezTo>
                    <a:pt x="494366" y="1565160"/>
                    <a:pt x="499208" y="1570017"/>
                    <a:pt x="504242" y="1574494"/>
                  </a:cubicBezTo>
                  <a:cubicBezTo>
                    <a:pt x="508800" y="1578590"/>
                    <a:pt x="513643" y="1582304"/>
                    <a:pt x="518392" y="1586305"/>
                  </a:cubicBezTo>
                  <a:cubicBezTo>
                    <a:pt x="521240" y="1588782"/>
                    <a:pt x="523900" y="1591639"/>
                    <a:pt x="526843" y="1594115"/>
                  </a:cubicBezTo>
                  <a:cubicBezTo>
                    <a:pt x="530262" y="1597068"/>
                    <a:pt x="533872" y="1599926"/>
                    <a:pt x="537384" y="1602688"/>
                  </a:cubicBezTo>
                  <a:cubicBezTo>
                    <a:pt x="541372" y="1605831"/>
                    <a:pt x="545551" y="1608784"/>
                    <a:pt x="549539" y="1611927"/>
                  </a:cubicBezTo>
                  <a:cubicBezTo>
                    <a:pt x="559320" y="1619643"/>
                    <a:pt x="569007" y="1627358"/>
                    <a:pt x="578693" y="1635073"/>
                  </a:cubicBezTo>
                  <a:cubicBezTo>
                    <a:pt x="585435" y="1640502"/>
                    <a:pt x="591892" y="1646122"/>
                    <a:pt x="598825" y="1651265"/>
                  </a:cubicBezTo>
                  <a:cubicBezTo>
                    <a:pt x="606517" y="1657171"/>
                    <a:pt x="614874" y="1662124"/>
                    <a:pt x="622376" y="1668315"/>
                  </a:cubicBezTo>
                  <a:cubicBezTo>
                    <a:pt x="635670" y="1679269"/>
                    <a:pt x="649915" y="1688985"/>
                    <a:pt x="662070" y="1701367"/>
                  </a:cubicBezTo>
                  <a:cubicBezTo>
                    <a:pt x="664729" y="1704034"/>
                    <a:pt x="667768" y="1706129"/>
                    <a:pt x="670522" y="1708606"/>
                  </a:cubicBezTo>
                  <a:cubicBezTo>
                    <a:pt x="681633" y="1718607"/>
                    <a:pt x="692743" y="1728704"/>
                    <a:pt x="703946" y="1738705"/>
                  </a:cubicBezTo>
                  <a:cubicBezTo>
                    <a:pt x="707744" y="1742134"/>
                    <a:pt x="711931" y="1745182"/>
                    <a:pt x="715729" y="1748706"/>
                  </a:cubicBezTo>
                  <a:cubicBezTo>
                    <a:pt x="722471" y="1754993"/>
                    <a:pt x="729023" y="1761565"/>
                    <a:pt x="735859" y="1767661"/>
                  </a:cubicBezTo>
                  <a:cubicBezTo>
                    <a:pt x="742601" y="1773662"/>
                    <a:pt x="749628" y="1779377"/>
                    <a:pt x="756559" y="1784996"/>
                  </a:cubicBezTo>
                  <a:cubicBezTo>
                    <a:pt x="765865" y="1792521"/>
                    <a:pt x="775360" y="1799760"/>
                    <a:pt x="784475" y="1807475"/>
                  </a:cubicBezTo>
                  <a:cubicBezTo>
                    <a:pt x="792452" y="1814238"/>
                    <a:pt x="799953" y="1821668"/>
                    <a:pt x="807834" y="1828716"/>
                  </a:cubicBezTo>
                  <a:cubicBezTo>
                    <a:pt x="817054" y="1836812"/>
                    <a:pt x="826454" y="1844623"/>
                    <a:pt x="835570" y="1852815"/>
                  </a:cubicBezTo>
                  <a:cubicBezTo>
                    <a:pt x="842501" y="1859006"/>
                    <a:pt x="849148" y="1865578"/>
                    <a:pt x="855890" y="1871960"/>
                  </a:cubicBezTo>
                  <a:cubicBezTo>
                    <a:pt x="856744" y="1872817"/>
                    <a:pt x="857599" y="1873579"/>
                    <a:pt x="859403" y="1875389"/>
                  </a:cubicBezTo>
                  <a:lnTo>
                    <a:pt x="859403" y="1875389"/>
                  </a:lnTo>
                  <a:close/>
                  <a:moveTo>
                    <a:pt x="126481" y="921260"/>
                  </a:moveTo>
                  <a:cubicBezTo>
                    <a:pt x="125056" y="919355"/>
                    <a:pt x="122872" y="917164"/>
                    <a:pt x="123062" y="914211"/>
                  </a:cubicBezTo>
                  <a:cubicBezTo>
                    <a:pt x="124676" y="914783"/>
                    <a:pt x="127050" y="914973"/>
                    <a:pt x="127525" y="916116"/>
                  </a:cubicBezTo>
                  <a:cubicBezTo>
                    <a:pt x="129234" y="920117"/>
                    <a:pt x="132748" y="922689"/>
                    <a:pt x="134648" y="926403"/>
                  </a:cubicBezTo>
                  <a:lnTo>
                    <a:pt x="134553" y="926403"/>
                  </a:lnTo>
                  <a:cubicBezTo>
                    <a:pt x="134932" y="926880"/>
                    <a:pt x="135502" y="927165"/>
                    <a:pt x="135502" y="927642"/>
                  </a:cubicBezTo>
                  <a:cubicBezTo>
                    <a:pt x="135692" y="929928"/>
                    <a:pt x="134363" y="932595"/>
                    <a:pt x="137591" y="933833"/>
                  </a:cubicBezTo>
                  <a:cubicBezTo>
                    <a:pt x="137686" y="933928"/>
                    <a:pt x="137306" y="934976"/>
                    <a:pt x="137496" y="935452"/>
                  </a:cubicBezTo>
                  <a:cubicBezTo>
                    <a:pt x="137781" y="936309"/>
                    <a:pt x="138256" y="937929"/>
                    <a:pt x="138731" y="937929"/>
                  </a:cubicBezTo>
                  <a:cubicBezTo>
                    <a:pt x="141104" y="937833"/>
                    <a:pt x="141674" y="939262"/>
                    <a:pt x="142149" y="941262"/>
                  </a:cubicBezTo>
                  <a:cubicBezTo>
                    <a:pt x="142624" y="943167"/>
                    <a:pt x="143763" y="944882"/>
                    <a:pt x="144428" y="946787"/>
                  </a:cubicBezTo>
                  <a:cubicBezTo>
                    <a:pt x="144618" y="947263"/>
                    <a:pt x="144428" y="948311"/>
                    <a:pt x="144143" y="948406"/>
                  </a:cubicBezTo>
                  <a:cubicBezTo>
                    <a:pt x="143478" y="948597"/>
                    <a:pt x="142339" y="948692"/>
                    <a:pt x="141959" y="948311"/>
                  </a:cubicBezTo>
                  <a:cubicBezTo>
                    <a:pt x="141104" y="947644"/>
                    <a:pt x="140250" y="946596"/>
                    <a:pt x="139965" y="945644"/>
                  </a:cubicBezTo>
                  <a:cubicBezTo>
                    <a:pt x="139395" y="942977"/>
                    <a:pt x="138256" y="940881"/>
                    <a:pt x="136167" y="938976"/>
                  </a:cubicBezTo>
                  <a:cubicBezTo>
                    <a:pt x="135027" y="938119"/>
                    <a:pt x="133033" y="936881"/>
                    <a:pt x="133508" y="934500"/>
                  </a:cubicBezTo>
                  <a:cubicBezTo>
                    <a:pt x="133698" y="933547"/>
                    <a:pt x="132654" y="932499"/>
                    <a:pt x="132084" y="931452"/>
                  </a:cubicBezTo>
                  <a:lnTo>
                    <a:pt x="131989" y="931356"/>
                  </a:lnTo>
                  <a:cubicBezTo>
                    <a:pt x="130565" y="927737"/>
                    <a:pt x="128760" y="924498"/>
                    <a:pt x="126481" y="921260"/>
                  </a:cubicBezTo>
                  <a:lnTo>
                    <a:pt x="126481" y="921260"/>
                  </a:lnTo>
                  <a:close/>
                  <a:moveTo>
                    <a:pt x="133887" y="926784"/>
                  </a:moveTo>
                  <a:cubicBezTo>
                    <a:pt x="133981" y="926784"/>
                    <a:pt x="134172" y="926880"/>
                    <a:pt x="134267" y="926784"/>
                  </a:cubicBezTo>
                  <a:cubicBezTo>
                    <a:pt x="134267" y="926689"/>
                    <a:pt x="134362" y="926689"/>
                    <a:pt x="134362" y="926594"/>
                  </a:cubicBezTo>
                  <a:cubicBezTo>
                    <a:pt x="134172" y="926689"/>
                    <a:pt x="134077" y="926689"/>
                    <a:pt x="133887" y="926784"/>
                  </a:cubicBezTo>
                  <a:close/>
                  <a:moveTo>
                    <a:pt x="123061" y="914211"/>
                  </a:moveTo>
                  <a:lnTo>
                    <a:pt x="123061" y="913926"/>
                  </a:lnTo>
                  <a:lnTo>
                    <a:pt x="122966" y="913830"/>
                  </a:lnTo>
                  <a:cubicBezTo>
                    <a:pt x="122966" y="913926"/>
                    <a:pt x="122966" y="914021"/>
                    <a:pt x="122871" y="914116"/>
                  </a:cubicBezTo>
                  <a:cubicBezTo>
                    <a:pt x="122935" y="914116"/>
                    <a:pt x="122998" y="914145"/>
                    <a:pt x="123061" y="914211"/>
                  </a:cubicBezTo>
                  <a:close/>
                  <a:moveTo>
                    <a:pt x="106538" y="884684"/>
                  </a:moveTo>
                  <a:cubicBezTo>
                    <a:pt x="107392" y="886875"/>
                    <a:pt x="107582" y="888018"/>
                    <a:pt x="108247" y="888780"/>
                  </a:cubicBezTo>
                  <a:cubicBezTo>
                    <a:pt x="109196" y="890018"/>
                    <a:pt x="111000" y="890494"/>
                    <a:pt x="110146" y="892780"/>
                  </a:cubicBezTo>
                  <a:cubicBezTo>
                    <a:pt x="109956" y="893352"/>
                    <a:pt x="110905" y="894685"/>
                    <a:pt x="111665" y="895161"/>
                  </a:cubicBezTo>
                  <a:cubicBezTo>
                    <a:pt x="112615" y="895733"/>
                    <a:pt x="114324" y="896304"/>
                    <a:pt x="114988" y="895828"/>
                  </a:cubicBezTo>
                  <a:cubicBezTo>
                    <a:pt x="116318" y="894971"/>
                    <a:pt x="115558" y="893637"/>
                    <a:pt x="114514" y="892875"/>
                  </a:cubicBezTo>
                  <a:cubicBezTo>
                    <a:pt x="112710" y="891351"/>
                    <a:pt x="114609" y="888018"/>
                    <a:pt x="111760" y="887065"/>
                  </a:cubicBezTo>
                  <a:lnTo>
                    <a:pt x="111950" y="887541"/>
                  </a:lnTo>
                  <a:lnTo>
                    <a:pt x="111760" y="887256"/>
                  </a:lnTo>
                  <a:cubicBezTo>
                    <a:pt x="110336" y="886589"/>
                    <a:pt x="109006" y="885922"/>
                    <a:pt x="106537" y="884684"/>
                  </a:cubicBezTo>
                  <a:lnTo>
                    <a:pt x="106537" y="884684"/>
                  </a:lnTo>
                  <a:close/>
                  <a:moveTo>
                    <a:pt x="103309" y="870111"/>
                  </a:moveTo>
                  <a:lnTo>
                    <a:pt x="103404" y="870301"/>
                  </a:lnTo>
                  <a:cubicBezTo>
                    <a:pt x="101980" y="869920"/>
                    <a:pt x="100556" y="870206"/>
                    <a:pt x="101030" y="871920"/>
                  </a:cubicBezTo>
                  <a:cubicBezTo>
                    <a:pt x="101695" y="874111"/>
                    <a:pt x="102550" y="876683"/>
                    <a:pt x="104164" y="878207"/>
                  </a:cubicBezTo>
                  <a:cubicBezTo>
                    <a:pt x="105683" y="879731"/>
                    <a:pt x="106727" y="881255"/>
                    <a:pt x="107392" y="883160"/>
                  </a:cubicBezTo>
                  <a:cubicBezTo>
                    <a:pt x="107582" y="883541"/>
                    <a:pt x="108532" y="883541"/>
                    <a:pt x="109101" y="883731"/>
                  </a:cubicBezTo>
                  <a:cubicBezTo>
                    <a:pt x="109196" y="883255"/>
                    <a:pt x="109386" y="882779"/>
                    <a:pt x="109291" y="882398"/>
                  </a:cubicBezTo>
                  <a:cubicBezTo>
                    <a:pt x="109006" y="880302"/>
                    <a:pt x="108816" y="878397"/>
                    <a:pt x="107012" y="876588"/>
                  </a:cubicBezTo>
                  <a:cubicBezTo>
                    <a:pt x="105588" y="875159"/>
                    <a:pt x="105398" y="872492"/>
                    <a:pt x="104639" y="870301"/>
                  </a:cubicBezTo>
                  <a:lnTo>
                    <a:pt x="104733" y="870111"/>
                  </a:lnTo>
                  <a:lnTo>
                    <a:pt x="104544" y="870111"/>
                  </a:lnTo>
                  <a:cubicBezTo>
                    <a:pt x="104449" y="869539"/>
                    <a:pt x="104259" y="868872"/>
                    <a:pt x="104069" y="868301"/>
                  </a:cubicBezTo>
                  <a:cubicBezTo>
                    <a:pt x="103879" y="868968"/>
                    <a:pt x="103689" y="869444"/>
                    <a:pt x="103499" y="870111"/>
                  </a:cubicBezTo>
                  <a:lnTo>
                    <a:pt x="103309" y="870111"/>
                  </a:lnTo>
                  <a:lnTo>
                    <a:pt x="103309" y="870111"/>
                  </a:lnTo>
                  <a:close/>
                  <a:moveTo>
                    <a:pt x="123441" y="908592"/>
                  </a:moveTo>
                  <a:cubicBezTo>
                    <a:pt x="122017" y="906877"/>
                    <a:pt x="121542" y="904591"/>
                    <a:pt x="120403" y="902591"/>
                  </a:cubicBezTo>
                  <a:cubicBezTo>
                    <a:pt x="119548" y="901162"/>
                    <a:pt x="118599" y="899829"/>
                    <a:pt x="117364" y="898781"/>
                  </a:cubicBezTo>
                  <a:cubicBezTo>
                    <a:pt x="116605" y="898114"/>
                    <a:pt x="114800" y="897638"/>
                    <a:pt x="114231" y="898019"/>
                  </a:cubicBezTo>
                  <a:cubicBezTo>
                    <a:pt x="112711" y="899162"/>
                    <a:pt x="114326" y="900114"/>
                    <a:pt x="115085" y="900876"/>
                  </a:cubicBezTo>
                  <a:cubicBezTo>
                    <a:pt x="118219" y="904210"/>
                    <a:pt x="120024" y="908211"/>
                    <a:pt x="121638" y="912402"/>
                  </a:cubicBezTo>
                  <a:cubicBezTo>
                    <a:pt x="121828" y="912973"/>
                    <a:pt x="122493" y="913354"/>
                    <a:pt x="122967" y="913830"/>
                  </a:cubicBezTo>
                  <a:cubicBezTo>
                    <a:pt x="124012" y="912211"/>
                    <a:pt x="125151" y="910782"/>
                    <a:pt x="123442" y="908592"/>
                  </a:cubicBezTo>
                  <a:lnTo>
                    <a:pt x="123442" y="908592"/>
                  </a:lnTo>
                  <a:close/>
                  <a:moveTo>
                    <a:pt x="93623" y="857158"/>
                  </a:moveTo>
                  <a:cubicBezTo>
                    <a:pt x="95617" y="861062"/>
                    <a:pt x="97707" y="864967"/>
                    <a:pt x="99606" y="868872"/>
                  </a:cubicBezTo>
                  <a:cubicBezTo>
                    <a:pt x="101030" y="868587"/>
                    <a:pt x="102550" y="868396"/>
                    <a:pt x="103974" y="868110"/>
                  </a:cubicBezTo>
                  <a:cubicBezTo>
                    <a:pt x="102550" y="864777"/>
                    <a:pt x="99320" y="862395"/>
                    <a:pt x="99035" y="858300"/>
                  </a:cubicBezTo>
                  <a:cubicBezTo>
                    <a:pt x="98845" y="856491"/>
                    <a:pt x="96377" y="855443"/>
                    <a:pt x="93622" y="857158"/>
                  </a:cubicBezTo>
                  <a:lnTo>
                    <a:pt x="93622" y="857158"/>
                  </a:lnTo>
                  <a:close/>
                  <a:moveTo>
                    <a:pt x="157628" y="971647"/>
                  </a:moveTo>
                  <a:cubicBezTo>
                    <a:pt x="159432" y="969933"/>
                    <a:pt x="159337" y="968694"/>
                    <a:pt x="157248" y="967837"/>
                  </a:cubicBezTo>
                  <a:cubicBezTo>
                    <a:pt x="156299" y="967551"/>
                    <a:pt x="155349" y="967647"/>
                    <a:pt x="154400" y="967456"/>
                  </a:cubicBezTo>
                  <a:cubicBezTo>
                    <a:pt x="154115" y="969647"/>
                    <a:pt x="155064" y="971171"/>
                    <a:pt x="156489" y="972695"/>
                  </a:cubicBezTo>
                  <a:cubicBezTo>
                    <a:pt x="156869" y="972409"/>
                    <a:pt x="157343" y="972028"/>
                    <a:pt x="157629" y="971647"/>
                  </a:cubicBezTo>
                  <a:lnTo>
                    <a:pt x="157629" y="971647"/>
                  </a:lnTo>
                  <a:close/>
                </a:path>
              </a:pathLst>
            </a:custGeom>
            <a:solidFill>
              <a:srgbClr val="81482F"/>
            </a:solidFill>
            <a:ln w="0" cap="flat">
              <a:noFill/>
              <a:prstDash val="solid"/>
              <a:miter/>
            </a:ln>
          </p:spPr>
          <p:txBody>
            <a:bodyPr rtlCol="0" anchor="ctr"/>
            <a:lstStyle/>
            <a:p>
              <a:endParaRPr lang="en-US" dirty="0"/>
            </a:p>
          </p:txBody>
        </p:sp>
      </p:grpSp>
      <p:sp>
        <p:nvSpPr>
          <p:cNvPr id="9" name="Title 12">
            <a:extLst>
              <a:ext uri="{FF2B5EF4-FFF2-40B4-BE49-F238E27FC236}">
                <a16:creationId xmlns:a16="http://schemas.microsoft.com/office/drawing/2014/main" id="{393717A5-D8EB-E5A0-7C23-F6437C841BD3}"/>
              </a:ext>
            </a:extLst>
          </p:cNvPr>
          <p:cNvSpPr>
            <a:spLocks noGrp="1"/>
          </p:cNvSpPr>
          <p:nvPr>
            <p:ph type="title" hasCustomPrompt="1"/>
          </p:nvPr>
        </p:nvSpPr>
        <p:spPr>
          <a:xfrm>
            <a:off x="498758" y="1862625"/>
            <a:ext cx="3199683" cy="1920241"/>
          </a:xfrm>
        </p:spPr>
        <p:txBody>
          <a:bodyPr anchor="b">
            <a:noAutofit/>
          </a:bodyPr>
          <a:lstStyle>
            <a:lvl1pPr>
              <a:lnSpc>
                <a:spcPct val="80000"/>
              </a:lnSpc>
              <a:defRPr sz="11500"/>
            </a:lvl1pPr>
          </a:lstStyle>
          <a:p>
            <a:r>
              <a:rPr lang="en-US"/>
              <a:t>Title</a:t>
            </a:r>
          </a:p>
        </p:txBody>
      </p:sp>
      <p:sp>
        <p:nvSpPr>
          <p:cNvPr id="8" name="Picture Placeholder 7">
            <a:extLst>
              <a:ext uri="{FF2B5EF4-FFF2-40B4-BE49-F238E27FC236}">
                <a16:creationId xmlns:a16="http://schemas.microsoft.com/office/drawing/2014/main" id="{A0E667E5-B5DD-88D8-65F4-43165BE5656F}"/>
              </a:ext>
            </a:extLst>
          </p:cNvPr>
          <p:cNvSpPr>
            <a:spLocks noGrp="1"/>
          </p:cNvSpPr>
          <p:nvPr>
            <p:ph type="pic" sz="quarter" idx="13" hasCustomPrompt="1"/>
          </p:nvPr>
        </p:nvSpPr>
        <p:spPr>
          <a:xfrm>
            <a:off x="3698441" y="-1"/>
            <a:ext cx="7932205" cy="6858000"/>
          </a:xfrm>
          <a:prstGeom prst="rect">
            <a:avLst/>
          </a:prstGeom>
        </p:spPr>
        <p:txBody>
          <a:bodyPr wrap="square" anchor="ctr">
            <a:noAutofit/>
          </a:bodyPr>
          <a:lstStyle>
            <a:lvl1pPr marL="0" indent="0" algn="ctr">
              <a:buNone/>
              <a:defRPr sz="1400"/>
            </a:lvl1pPr>
          </a:lstStyle>
          <a:p>
            <a:r>
              <a:rPr lang="en-US" dirty="0"/>
              <a:t>Picture</a:t>
            </a:r>
          </a:p>
        </p:txBody>
      </p:sp>
      <p:sp>
        <p:nvSpPr>
          <p:cNvPr id="12" name="Text Placeholder 11">
            <a:extLst>
              <a:ext uri="{FF2B5EF4-FFF2-40B4-BE49-F238E27FC236}">
                <a16:creationId xmlns:a16="http://schemas.microsoft.com/office/drawing/2014/main" id="{07B4E7DF-DD1C-FB7E-549D-983797474C62}"/>
              </a:ext>
            </a:extLst>
          </p:cNvPr>
          <p:cNvSpPr>
            <a:spLocks noGrp="1"/>
          </p:cNvSpPr>
          <p:nvPr>
            <p:ph type="body" sz="quarter" idx="20" hasCustomPrompt="1"/>
          </p:nvPr>
        </p:nvSpPr>
        <p:spPr>
          <a:xfrm>
            <a:off x="9373059" y="196091"/>
            <a:ext cx="2818943" cy="5166540"/>
          </a:xfrm>
          <a:custGeom>
            <a:avLst/>
            <a:gdLst>
              <a:gd name="connsiteX0" fmla="*/ 2205394 w 2818943"/>
              <a:gd name="connsiteY0" fmla="*/ 0 h 5166540"/>
              <a:gd name="connsiteX1" fmla="*/ 2212378 w 2818943"/>
              <a:gd name="connsiteY1" fmla="*/ 9895 h 5166540"/>
              <a:gd name="connsiteX2" fmla="*/ 2265111 w 2818943"/>
              <a:gd name="connsiteY2" fmla="*/ 183925 h 5166540"/>
              <a:gd name="connsiteX3" fmla="*/ 2269061 w 2818943"/>
              <a:gd name="connsiteY3" fmla="*/ 291693 h 5166540"/>
              <a:gd name="connsiteX4" fmla="*/ 2266748 w 2818943"/>
              <a:gd name="connsiteY4" fmla="*/ 404453 h 5166540"/>
              <a:gd name="connsiteX5" fmla="*/ 2265176 w 2818943"/>
              <a:gd name="connsiteY5" fmla="*/ 440932 h 5166540"/>
              <a:gd name="connsiteX6" fmla="*/ 2278621 w 2818943"/>
              <a:gd name="connsiteY6" fmla="*/ 611563 h 5166540"/>
              <a:gd name="connsiteX7" fmla="*/ 2312801 w 2818943"/>
              <a:gd name="connsiteY7" fmla="*/ 797274 h 5166540"/>
              <a:gd name="connsiteX8" fmla="*/ 2315661 w 2818943"/>
              <a:gd name="connsiteY8" fmla="*/ 1045603 h 5166540"/>
              <a:gd name="connsiteX9" fmla="*/ 2287919 w 2818943"/>
              <a:gd name="connsiteY9" fmla="*/ 1251600 h 5166540"/>
              <a:gd name="connsiteX10" fmla="*/ 2284362 w 2818943"/>
              <a:gd name="connsiteY10" fmla="*/ 1478278 h 5166540"/>
              <a:gd name="connsiteX11" fmla="*/ 2300666 w 2818943"/>
              <a:gd name="connsiteY11" fmla="*/ 1591348 h 5166540"/>
              <a:gd name="connsiteX12" fmla="*/ 2324173 w 2818943"/>
              <a:gd name="connsiteY12" fmla="*/ 1859798 h 5166540"/>
              <a:gd name="connsiteX13" fmla="*/ 2313522 w 2818943"/>
              <a:gd name="connsiteY13" fmla="*/ 1992662 h 5166540"/>
              <a:gd name="connsiteX14" fmla="*/ 2314111 w 2818943"/>
              <a:gd name="connsiteY14" fmla="*/ 2004899 h 5166540"/>
              <a:gd name="connsiteX15" fmla="*/ 2324893 w 2818943"/>
              <a:gd name="connsiteY15" fmla="*/ 1977053 h 5166540"/>
              <a:gd name="connsiteX16" fmla="*/ 2469428 w 2818943"/>
              <a:gd name="connsiteY16" fmla="*/ 1722771 h 5166540"/>
              <a:gd name="connsiteX17" fmla="*/ 2561753 w 2818943"/>
              <a:gd name="connsiteY17" fmla="*/ 1599746 h 5166540"/>
              <a:gd name="connsiteX18" fmla="*/ 2676211 w 2818943"/>
              <a:gd name="connsiteY18" fmla="*/ 1324998 h 5166540"/>
              <a:gd name="connsiteX19" fmla="*/ 2745859 w 2818943"/>
              <a:gd name="connsiteY19" fmla="*/ 1114612 h 5166540"/>
              <a:gd name="connsiteX20" fmla="*/ 2790224 w 2818943"/>
              <a:gd name="connsiteY20" fmla="*/ 1033192 h 5166540"/>
              <a:gd name="connsiteX21" fmla="*/ 2818943 w 2818943"/>
              <a:gd name="connsiteY21" fmla="*/ 989596 h 5166540"/>
              <a:gd name="connsiteX22" fmla="*/ 2818943 w 2818943"/>
              <a:gd name="connsiteY22" fmla="*/ 1406335 h 5166540"/>
              <a:gd name="connsiteX23" fmla="*/ 2818934 w 2818943"/>
              <a:gd name="connsiteY23" fmla="*/ 1406395 h 5166540"/>
              <a:gd name="connsiteX24" fmla="*/ 2734378 w 2818943"/>
              <a:gd name="connsiteY24" fmla="*/ 1643968 h 5166540"/>
              <a:gd name="connsiteX25" fmla="*/ 2651962 w 2818943"/>
              <a:gd name="connsiteY25" fmla="*/ 1777633 h 5166540"/>
              <a:gd name="connsiteX26" fmla="*/ 2570724 w 2818943"/>
              <a:gd name="connsiteY26" fmla="*/ 1940753 h 5166540"/>
              <a:gd name="connsiteX27" fmla="*/ 2554289 w 2818943"/>
              <a:gd name="connsiteY27" fmla="*/ 1993778 h 5166540"/>
              <a:gd name="connsiteX28" fmla="*/ 2565857 w 2818943"/>
              <a:gd name="connsiteY28" fmla="*/ 1981869 h 5166540"/>
              <a:gd name="connsiteX29" fmla="*/ 2664010 w 2818943"/>
              <a:gd name="connsiteY29" fmla="*/ 1880602 h 5166540"/>
              <a:gd name="connsiteX30" fmla="*/ 2805096 w 2818943"/>
              <a:gd name="connsiteY30" fmla="*/ 1794444 h 5166540"/>
              <a:gd name="connsiteX31" fmla="*/ 2818943 w 2818943"/>
              <a:gd name="connsiteY31" fmla="*/ 1788071 h 5166540"/>
              <a:gd name="connsiteX32" fmla="*/ 2818943 w 2818943"/>
              <a:gd name="connsiteY32" fmla="*/ 2177187 h 5166540"/>
              <a:gd name="connsiteX33" fmla="*/ 2780170 w 2818943"/>
              <a:gd name="connsiteY33" fmla="*/ 2225507 h 5166540"/>
              <a:gd name="connsiteX34" fmla="*/ 2766310 w 2818943"/>
              <a:gd name="connsiteY34" fmla="*/ 2245253 h 5166540"/>
              <a:gd name="connsiteX35" fmla="*/ 2773579 w 2818943"/>
              <a:gd name="connsiteY35" fmla="*/ 2244794 h 5166540"/>
              <a:gd name="connsiteX36" fmla="*/ 2818943 w 2818943"/>
              <a:gd name="connsiteY36" fmla="*/ 2232100 h 5166540"/>
              <a:gd name="connsiteX37" fmla="*/ 2818943 w 2818943"/>
              <a:gd name="connsiteY37" fmla="*/ 2454784 h 5166540"/>
              <a:gd name="connsiteX38" fmla="*/ 2815834 w 2818943"/>
              <a:gd name="connsiteY38" fmla="*/ 2456512 h 5166540"/>
              <a:gd name="connsiteX39" fmla="*/ 2818943 w 2818943"/>
              <a:gd name="connsiteY39" fmla="*/ 2456849 h 5166540"/>
              <a:gd name="connsiteX40" fmla="*/ 2818943 w 2818943"/>
              <a:gd name="connsiteY40" fmla="*/ 2932277 h 5166540"/>
              <a:gd name="connsiteX41" fmla="*/ 2774954 w 2818943"/>
              <a:gd name="connsiteY41" fmla="*/ 2919969 h 5166540"/>
              <a:gd name="connsiteX42" fmla="*/ 2765132 w 2818943"/>
              <a:gd name="connsiteY42" fmla="*/ 2917495 h 5166540"/>
              <a:gd name="connsiteX43" fmla="*/ 2794794 w 2818943"/>
              <a:gd name="connsiteY43" fmla="*/ 2959002 h 5166540"/>
              <a:gd name="connsiteX44" fmla="*/ 2818943 w 2818943"/>
              <a:gd name="connsiteY44" fmla="*/ 2986293 h 5166540"/>
              <a:gd name="connsiteX45" fmla="*/ 2818943 w 2818943"/>
              <a:gd name="connsiteY45" fmla="*/ 3375665 h 5166540"/>
              <a:gd name="connsiteX46" fmla="*/ 2779122 w 2818943"/>
              <a:gd name="connsiteY46" fmla="*/ 3358775 h 5166540"/>
              <a:gd name="connsiteX47" fmla="*/ 2636836 w 2818943"/>
              <a:gd name="connsiteY47" fmla="*/ 3257502 h 5166540"/>
              <a:gd name="connsiteX48" fmla="*/ 2558545 w 2818943"/>
              <a:gd name="connsiteY48" fmla="*/ 3174465 h 5166540"/>
              <a:gd name="connsiteX49" fmla="*/ 2551713 w 2818943"/>
              <a:gd name="connsiteY49" fmla="*/ 3172122 h 5166540"/>
              <a:gd name="connsiteX50" fmla="*/ 2573103 w 2818943"/>
              <a:gd name="connsiteY50" fmla="*/ 3229699 h 5166540"/>
              <a:gd name="connsiteX51" fmla="*/ 2659361 w 2818943"/>
              <a:gd name="connsiteY51" fmla="*/ 3399144 h 5166540"/>
              <a:gd name="connsiteX52" fmla="*/ 2745270 w 2818943"/>
              <a:gd name="connsiteY52" fmla="*/ 3539954 h 5166540"/>
              <a:gd name="connsiteX53" fmla="*/ 2818737 w 2818943"/>
              <a:gd name="connsiteY53" fmla="*/ 3756577 h 5166540"/>
              <a:gd name="connsiteX54" fmla="*/ 2818943 w 2818943"/>
              <a:gd name="connsiteY54" fmla="*/ 3757951 h 5166540"/>
              <a:gd name="connsiteX55" fmla="*/ 2818943 w 2818943"/>
              <a:gd name="connsiteY55" fmla="*/ 4175257 h 5166540"/>
              <a:gd name="connsiteX56" fmla="*/ 2742498 w 2818943"/>
              <a:gd name="connsiteY56" fmla="*/ 4042642 h 5166540"/>
              <a:gd name="connsiteX57" fmla="*/ 2685727 w 2818943"/>
              <a:gd name="connsiteY57" fmla="*/ 3879523 h 5166540"/>
              <a:gd name="connsiteX58" fmla="*/ 2651984 w 2818943"/>
              <a:gd name="connsiteY58" fmla="*/ 3745740 h 5166540"/>
              <a:gd name="connsiteX59" fmla="*/ 2585610 w 2818943"/>
              <a:gd name="connsiteY59" fmla="*/ 3602106 h 5166540"/>
              <a:gd name="connsiteX60" fmla="*/ 2484946 w 2818943"/>
              <a:gd name="connsiteY60" fmla="*/ 3461712 h 5166540"/>
              <a:gd name="connsiteX61" fmla="*/ 2337203 w 2818943"/>
              <a:gd name="connsiteY61" fmla="*/ 3218315 h 5166540"/>
              <a:gd name="connsiteX62" fmla="*/ 2312496 w 2818943"/>
              <a:gd name="connsiteY62" fmla="*/ 3161396 h 5166540"/>
              <a:gd name="connsiteX63" fmla="*/ 2319153 w 2818943"/>
              <a:gd name="connsiteY63" fmla="*/ 3222759 h 5166540"/>
              <a:gd name="connsiteX64" fmla="*/ 2322471 w 2818943"/>
              <a:gd name="connsiteY64" fmla="*/ 3389227 h 5166540"/>
              <a:gd name="connsiteX65" fmla="*/ 2299007 w 2818943"/>
              <a:gd name="connsiteY65" fmla="*/ 3584549 h 5166540"/>
              <a:gd name="connsiteX66" fmla="*/ 2282703 w 2818943"/>
              <a:gd name="connsiteY66" fmla="*/ 3713581 h 5166540"/>
              <a:gd name="connsiteX67" fmla="*/ 2283205 w 2818943"/>
              <a:gd name="connsiteY67" fmla="*/ 3854785 h 5166540"/>
              <a:gd name="connsiteX68" fmla="*/ 2313282 w 2818943"/>
              <a:gd name="connsiteY68" fmla="*/ 4100437 h 5166540"/>
              <a:gd name="connsiteX69" fmla="*/ 2319044 w 2818943"/>
              <a:gd name="connsiteY69" fmla="*/ 4320431 h 5166540"/>
              <a:gd name="connsiteX70" fmla="*/ 2285431 w 2818943"/>
              <a:gd name="connsiteY70" fmla="*/ 4511309 h 5166540"/>
              <a:gd name="connsiteX71" fmla="*/ 2267424 w 2818943"/>
              <a:gd name="connsiteY71" fmla="*/ 4656037 h 5166540"/>
              <a:gd name="connsiteX72" fmla="*/ 2267381 w 2818943"/>
              <a:gd name="connsiteY72" fmla="*/ 4792447 h 5166540"/>
              <a:gd name="connsiteX73" fmla="*/ 2269913 w 2818943"/>
              <a:gd name="connsiteY73" fmla="*/ 4909964 h 5166540"/>
              <a:gd name="connsiteX74" fmla="*/ 2240578 w 2818943"/>
              <a:gd name="connsiteY74" fmla="*/ 5079519 h 5166540"/>
              <a:gd name="connsiteX75" fmla="*/ 2214648 w 2818943"/>
              <a:gd name="connsiteY75" fmla="*/ 5149355 h 5166540"/>
              <a:gd name="connsiteX76" fmla="*/ 2205809 w 2818943"/>
              <a:gd name="connsiteY76" fmla="*/ 5166540 h 5166540"/>
              <a:gd name="connsiteX77" fmla="*/ 2205787 w 2818943"/>
              <a:gd name="connsiteY77" fmla="*/ 5166540 h 5166540"/>
              <a:gd name="connsiteX78" fmla="*/ 2188849 w 2818943"/>
              <a:gd name="connsiteY78" fmla="*/ 5127769 h 5166540"/>
              <a:gd name="connsiteX79" fmla="*/ 2148951 w 2818943"/>
              <a:gd name="connsiteY79" fmla="*/ 4992651 h 5166540"/>
              <a:gd name="connsiteX80" fmla="*/ 2143298 w 2818943"/>
              <a:gd name="connsiteY80" fmla="*/ 4905630 h 5166540"/>
              <a:gd name="connsiteX81" fmla="*/ 2147095 w 2818943"/>
              <a:gd name="connsiteY81" fmla="*/ 4729376 h 5166540"/>
              <a:gd name="connsiteX82" fmla="*/ 2126295 w 2818943"/>
              <a:gd name="connsiteY82" fmla="*/ 4505310 h 5166540"/>
              <a:gd name="connsiteX83" fmla="*/ 2097986 w 2818943"/>
              <a:gd name="connsiteY83" fmla="*/ 4354079 h 5166540"/>
              <a:gd name="connsiteX84" fmla="*/ 2092115 w 2818943"/>
              <a:gd name="connsiteY84" fmla="*/ 4165697 h 5166540"/>
              <a:gd name="connsiteX85" fmla="*/ 2112653 w 2818943"/>
              <a:gd name="connsiteY85" fmla="*/ 4009935 h 5166540"/>
              <a:gd name="connsiteX86" fmla="*/ 2127997 w 2818943"/>
              <a:gd name="connsiteY86" fmla="*/ 3861572 h 5166540"/>
              <a:gd name="connsiteX87" fmla="*/ 2131162 w 2818943"/>
              <a:gd name="connsiteY87" fmla="*/ 3737881 h 5166540"/>
              <a:gd name="connsiteX88" fmla="*/ 2113810 w 2818943"/>
              <a:gd name="connsiteY88" fmla="*/ 3585008 h 5166540"/>
              <a:gd name="connsiteX89" fmla="*/ 2087837 w 2818943"/>
              <a:gd name="connsiteY89" fmla="*/ 3324623 h 5166540"/>
              <a:gd name="connsiteX90" fmla="*/ 2094734 w 2818943"/>
              <a:gd name="connsiteY90" fmla="*/ 3212229 h 5166540"/>
              <a:gd name="connsiteX91" fmla="*/ 2097375 w 2818943"/>
              <a:gd name="connsiteY91" fmla="*/ 3163169 h 5166540"/>
              <a:gd name="connsiteX92" fmla="*/ 2087466 w 2818943"/>
              <a:gd name="connsiteY92" fmla="*/ 3187513 h 5166540"/>
              <a:gd name="connsiteX93" fmla="*/ 1942964 w 2818943"/>
              <a:gd name="connsiteY93" fmla="*/ 3441790 h 5166540"/>
              <a:gd name="connsiteX94" fmla="*/ 1849811 w 2818943"/>
              <a:gd name="connsiteY94" fmla="*/ 3566137 h 5166540"/>
              <a:gd name="connsiteX95" fmla="*/ 1737333 w 2818943"/>
              <a:gd name="connsiteY95" fmla="*/ 3834929 h 5166540"/>
              <a:gd name="connsiteX96" fmla="*/ 1666585 w 2818943"/>
              <a:gd name="connsiteY96" fmla="*/ 4049888 h 5166540"/>
              <a:gd name="connsiteX97" fmla="*/ 1571136 w 2818943"/>
              <a:gd name="connsiteY97" fmla="*/ 4208825 h 5166540"/>
              <a:gd name="connsiteX98" fmla="*/ 1453106 w 2818943"/>
              <a:gd name="connsiteY98" fmla="*/ 4349810 h 5166540"/>
              <a:gd name="connsiteX99" fmla="*/ 1391252 w 2818943"/>
              <a:gd name="connsiteY99" fmla="*/ 4430198 h 5166540"/>
              <a:gd name="connsiteX100" fmla="*/ 1363397 w 2818943"/>
              <a:gd name="connsiteY100" fmla="*/ 4466123 h 5166540"/>
              <a:gd name="connsiteX101" fmla="*/ 1361725 w 2818943"/>
              <a:gd name="connsiteY101" fmla="*/ 4450755 h 5166540"/>
              <a:gd name="connsiteX102" fmla="*/ 1376798 w 2818943"/>
              <a:gd name="connsiteY102" fmla="*/ 4385889 h 5166540"/>
              <a:gd name="connsiteX103" fmla="*/ 1431353 w 2818943"/>
              <a:gd name="connsiteY103" fmla="*/ 4261125 h 5166540"/>
              <a:gd name="connsiteX104" fmla="*/ 1512065 w 2818943"/>
              <a:gd name="connsiteY104" fmla="*/ 4106523 h 5166540"/>
              <a:gd name="connsiteX105" fmla="*/ 1572963 w 2818943"/>
              <a:gd name="connsiteY105" fmla="*/ 3898460 h 5166540"/>
              <a:gd name="connsiteX106" fmla="*/ 1589073 w 2818943"/>
              <a:gd name="connsiteY106" fmla="*/ 3788605 h 5166540"/>
              <a:gd name="connsiteX107" fmla="*/ 1689669 w 2818943"/>
              <a:gd name="connsiteY107" fmla="*/ 3500636 h 5166540"/>
              <a:gd name="connsiteX108" fmla="*/ 1760882 w 2818943"/>
              <a:gd name="connsiteY108" fmla="*/ 3386162 h 5166540"/>
              <a:gd name="connsiteX109" fmla="*/ 1842597 w 2818943"/>
              <a:gd name="connsiteY109" fmla="*/ 3221533 h 5166540"/>
              <a:gd name="connsiteX110" fmla="*/ 1858588 w 2818943"/>
              <a:gd name="connsiteY110" fmla="*/ 3176785 h 5166540"/>
              <a:gd name="connsiteX111" fmla="*/ 1859834 w 2818943"/>
              <a:gd name="connsiteY111" fmla="*/ 3169080 h 5166540"/>
              <a:gd name="connsiteX112" fmla="*/ 1808625 w 2818943"/>
              <a:gd name="connsiteY112" fmla="*/ 3223788 h 5166540"/>
              <a:gd name="connsiteX113" fmla="*/ 1759638 w 2818943"/>
              <a:gd name="connsiteY113" fmla="*/ 3273461 h 5166540"/>
              <a:gd name="connsiteX114" fmla="*/ 1608265 w 2818943"/>
              <a:gd name="connsiteY114" fmla="*/ 3369612 h 5166540"/>
              <a:gd name="connsiteX115" fmla="*/ 1420658 w 2818943"/>
              <a:gd name="connsiteY115" fmla="*/ 3454093 h 5166540"/>
              <a:gd name="connsiteX116" fmla="*/ 1214744 w 2818943"/>
              <a:gd name="connsiteY116" fmla="*/ 3595429 h 5166540"/>
              <a:gd name="connsiteX117" fmla="*/ 1123333 w 2818943"/>
              <a:gd name="connsiteY117" fmla="*/ 3691754 h 5166540"/>
              <a:gd name="connsiteX118" fmla="*/ 1069463 w 2818943"/>
              <a:gd name="connsiteY118" fmla="*/ 3784993 h 5166540"/>
              <a:gd name="connsiteX119" fmla="*/ 970685 w 2818943"/>
              <a:gd name="connsiteY119" fmla="*/ 3951023 h 5166540"/>
              <a:gd name="connsiteX120" fmla="*/ 850496 w 2818943"/>
              <a:gd name="connsiteY120" fmla="*/ 4076837 h 5166540"/>
              <a:gd name="connsiteX121" fmla="*/ 673030 w 2818943"/>
              <a:gd name="connsiteY121" fmla="*/ 4204403 h 5166540"/>
              <a:gd name="connsiteX122" fmla="*/ 660873 w 2818943"/>
              <a:gd name="connsiteY122" fmla="*/ 4211737 h 5166540"/>
              <a:gd name="connsiteX123" fmla="*/ 664620 w 2818943"/>
              <a:gd name="connsiteY123" fmla="*/ 4202520 h 5166540"/>
              <a:gd name="connsiteX124" fmla="*/ 770873 w 2818943"/>
              <a:gd name="connsiteY124" fmla="*/ 4027645 h 5166540"/>
              <a:gd name="connsiteX125" fmla="*/ 802537 w 2818943"/>
              <a:gd name="connsiteY125" fmla="*/ 3980161 h 5166540"/>
              <a:gd name="connsiteX126" fmla="*/ 850252 w 2818943"/>
              <a:gd name="connsiteY126" fmla="*/ 3889046 h 5166540"/>
              <a:gd name="connsiteX127" fmla="*/ 926170 w 2818943"/>
              <a:gd name="connsiteY127" fmla="*/ 3716230 h 5166540"/>
              <a:gd name="connsiteX128" fmla="*/ 935626 w 2818943"/>
              <a:gd name="connsiteY128" fmla="*/ 3685953 h 5166540"/>
              <a:gd name="connsiteX129" fmla="*/ 971846 w 2818943"/>
              <a:gd name="connsiteY129" fmla="*/ 3579382 h 5166540"/>
              <a:gd name="connsiteX130" fmla="*/ 1075921 w 2818943"/>
              <a:gd name="connsiteY130" fmla="*/ 3437039 h 5166540"/>
              <a:gd name="connsiteX131" fmla="*/ 1182318 w 2818943"/>
              <a:gd name="connsiteY131" fmla="*/ 3346844 h 5166540"/>
              <a:gd name="connsiteX132" fmla="*/ 1323306 w 2818943"/>
              <a:gd name="connsiteY132" fmla="*/ 3241783 h 5166540"/>
              <a:gd name="connsiteX133" fmla="*/ 1511904 w 2818943"/>
              <a:gd name="connsiteY133" fmla="*/ 3082409 h 5166540"/>
              <a:gd name="connsiteX134" fmla="*/ 1635044 w 2818943"/>
              <a:gd name="connsiteY134" fmla="*/ 2935491 h 5166540"/>
              <a:gd name="connsiteX135" fmla="*/ 1647157 w 2818943"/>
              <a:gd name="connsiteY135" fmla="*/ 2917276 h 5166540"/>
              <a:gd name="connsiteX136" fmla="*/ 1586705 w 2818943"/>
              <a:gd name="connsiteY136" fmla="*/ 2934987 h 5166540"/>
              <a:gd name="connsiteX137" fmla="*/ 1388694 w 2818943"/>
              <a:gd name="connsiteY137" fmla="*/ 2984595 h 5166540"/>
              <a:gd name="connsiteX138" fmla="*/ 1171641 w 2818943"/>
              <a:gd name="connsiteY138" fmla="*/ 3053226 h 5166540"/>
              <a:gd name="connsiteX139" fmla="*/ 979586 w 2818943"/>
              <a:gd name="connsiteY139" fmla="*/ 3174399 h 5166540"/>
              <a:gd name="connsiteX140" fmla="*/ 814972 w 2818943"/>
              <a:gd name="connsiteY140" fmla="*/ 3325696 h 5166540"/>
              <a:gd name="connsiteX141" fmla="*/ 681955 w 2818943"/>
              <a:gd name="connsiteY141" fmla="*/ 3419482 h 5166540"/>
              <a:gd name="connsiteX142" fmla="*/ 493724 w 2818943"/>
              <a:gd name="connsiteY142" fmla="*/ 3477233 h 5166540"/>
              <a:gd name="connsiteX143" fmla="*/ 370846 w 2818943"/>
              <a:gd name="connsiteY143" fmla="*/ 3507094 h 5166540"/>
              <a:gd name="connsiteX144" fmla="*/ 260712 w 2818943"/>
              <a:gd name="connsiteY144" fmla="*/ 3536079 h 5166540"/>
              <a:gd name="connsiteX145" fmla="*/ 220001 w 2818943"/>
              <a:gd name="connsiteY145" fmla="*/ 3541749 h 5166540"/>
              <a:gd name="connsiteX146" fmla="*/ 205648 w 2818943"/>
              <a:gd name="connsiteY146" fmla="*/ 3539713 h 5166540"/>
              <a:gd name="connsiteX147" fmla="*/ 216324 w 2818943"/>
              <a:gd name="connsiteY147" fmla="*/ 3530497 h 5166540"/>
              <a:gd name="connsiteX148" fmla="*/ 295660 w 2818943"/>
              <a:gd name="connsiteY148" fmla="*/ 3472526 h 5166540"/>
              <a:gd name="connsiteX149" fmla="*/ 412394 w 2818943"/>
              <a:gd name="connsiteY149" fmla="*/ 3413921 h 5166540"/>
              <a:gd name="connsiteX150" fmla="*/ 503190 w 2818943"/>
              <a:gd name="connsiteY150" fmla="*/ 3386271 h 5166540"/>
              <a:gd name="connsiteX151" fmla="*/ 642344 w 2818943"/>
              <a:gd name="connsiteY151" fmla="*/ 3308642 h 5166540"/>
              <a:gd name="connsiteX152" fmla="*/ 839579 w 2818943"/>
              <a:gd name="connsiteY152" fmla="*/ 3127901 h 5166540"/>
              <a:gd name="connsiteX153" fmla="*/ 968082 w 2818943"/>
              <a:gd name="connsiteY153" fmla="*/ 2998605 h 5166540"/>
              <a:gd name="connsiteX154" fmla="*/ 1069216 w 2818943"/>
              <a:gd name="connsiteY154" fmla="*/ 2925289 h 5166540"/>
              <a:gd name="connsiteX155" fmla="*/ 1260540 w 2818943"/>
              <a:gd name="connsiteY155" fmla="*/ 2834502 h 5166540"/>
              <a:gd name="connsiteX156" fmla="*/ 1459420 w 2818943"/>
              <a:gd name="connsiteY156" fmla="*/ 2765542 h 5166540"/>
              <a:gd name="connsiteX157" fmla="*/ 1585463 w 2818943"/>
              <a:gd name="connsiteY157" fmla="*/ 2714205 h 5166540"/>
              <a:gd name="connsiteX158" fmla="*/ 1595368 w 2818943"/>
              <a:gd name="connsiteY158" fmla="*/ 2708600 h 5166540"/>
              <a:gd name="connsiteX159" fmla="*/ 1585869 w 2818943"/>
              <a:gd name="connsiteY159" fmla="*/ 2705995 h 5166540"/>
              <a:gd name="connsiteX160" fmla="*/ 1478854 w 2818943"/>
              <a:gd name="connsiteY160" fmla="*/ 2695158 h 5166540"/>
              <a:gd name="connsiteX161" fmla="*/ 1365307 w 2818943"/>
              <a:gd name="connsiteY161" fmla="*/ 2686511 h 5166540"/>
              <a:gd name="connsiteX162" fmla="*/ 1169020 w 2818943"/>
              <a:gd name="connsiteY162" fmla="*/ 2684125 h 5166540"/>
              <a:gd name="connsiteX163" fmla="*/ 1020952 w 2818943"/>
              <a:gd name="connsiteY163" fmla="*/ 2697414 h 5166540"/>
              <a:gd name="connsiteX164" fmla="*/ 798436 w 2818943"/>
              <a:gd name="connsiteY164" fmla="*/ 2711622 h 5166540"/>
              <a:gd name="connsiteX165" fmla="*/ 640522 w 2818943"/>
              <a:gd name="connsiteY165" fmla="*/ 2687891 h 5166540"/>
              <a:gd name="connsiteX166" fmla="*/ 400045 w 2818943"/>
              <a:gd name="connsiteY166" fmla="*/ 2649404 h 5166540"/>
              <a:gd name="connsiteX167" fmla="*/ 294187 w 2818943"/>
              <a:gd name="connsiteY167" fmla="*/ 2643187 h 5166540"/>
              <a:gd name="connsiteX168" fmla="*/ 164176 w 2818943"/>
              <a:gd name="connsiteY168" fmla="*/ 2625760 h 5166540"/>
              <a:gd name="connsiteX169" fmla="*/ 28623 w 2818943"/>
              <a:gd name="connsiteY169" fmla="*/ 2594411 h 5166540"/>
              <a:gd name="connsiteX170" fmla="*/ 0 w 2818943"/>
              <a:gd name="connsiteY170" fmla="*/ 2581166 h 5166540"/>
              <a:gd name="connsiteX171" fmla="*/ 14857 w 2818943"/>
              <a:gd name="connsiteY171" fmla="*/ 2574730 h 5166540"/>
              <a:gd name="connsiteX172" fmla="*/ 118821 w 2818943"/>
              <a:gd name="connsiteY172" fmla="*/ 2547387 h 5166540"/>
              <a:gd name="connsiteX173" fmla="*/ 263848 w 2818943"/>
              <a:gd name="connsiteY173" fmla="*/ 2523130 h 5166540"/>
              <a:gd name="connsiteX174" fmla="*/ 364950 w 2818943"/>
              <a:gd name="connsiteY174" fmla="*/ 2517372 h 5166540"/>
              <a:gd name="connsiteX175" fmla="*/ 551721 w 2818943"/>
              <a:gd name="connsiteY175" fmla="*/ 2494101 h 5166540"/>
              <a:gd name="connsiteX176" fmla="*/ 713210 w 2818943"/>
              <a:gd name="connsiteY176" fmla="*/ 2462401 h 5166540"/>
              <a:gd name="connsiteX177" fmla="*/ 915063 w 2818943"/>
              <a:gd name="connsiteY177" fmla="*/ 2456184 h 5166540"/>
              <a:gd name="connsiteX178" fmla="*/ 1135438 w 2818943"/>
              <a:gd name="connsiteY178" fmla="*/ 2478842 h 5166540"/>
              <a:gd name="connsiteX179" fmla="*/ 1326936 w 2818943"/>
              <a:gd name="connsiteY179" fmla="*/ 2479587 h 5166540"/>
              <a:gd name="connsiteX180" fmla="*/ 1546064 w 2818943"/>
              <a:gd name="connsiteY180" fmla="*/ 2461504 h 5166540"/>
              <a:gd name="connsiteX181" fmla="*/ 1594303 w 2818943"/>
              <a:gd name="connsiteY181" fmla="*/ 2454805 h 5166540"/>
              <a:gd name="connsiteX182" fmla="*/ 1568809 w 2818943"/>
              <a:gd name="connsiteY182" fmla="*/ 2442655 h 5166540"/>
              <a:gd name="connsiteX183" fmla="*/ 1307502 w 2818943"/>
              <a:gd name="connsiteY183" fmla="*/ 2346570 h 5166540"/>
              <a:gd name="connsiteX184" fmla="*/ 1098523 w 2818943"/>
              <a:gd name="connsiteY184" fmla="*/ 2256418 h 5166540"/>
              <a:gd name="connsiteX185" fmla="*/ 918994 w 2818943"/>
              <a:gd name="connsiteY185" fmla="*/ 2119614 h 5166540"/>
              <a:gd name="connsiteX186" fmla="*/ 778467 w 2818943"/>
              <a:gd name="connsiteY186" fmla="*/ 1973156 h 5166540"/>
              <a:gd name="connsiteX187" fmla="*/ 614640 w 2818943"/>
              <a:gd name="connsiteY187" fmla="*/ 1835912 h 5166540"/>
              <a:gd name="connsiteX188" fmla="*/ 451027 w 2818943"/>
              <a:gd name="connsiteY188" fmla="*/ 1762024 h 5166540"/>
              <a:gd name="connsiteX189" fmla="*/ 381667 w 2818943"/>
              <a:gd name="connsiteY189" fmla="*/ 1739980 h 5166540"/>
              <a:gd name="connsiteX190" fmla="*/ 306611 w 2818943"/>
              <a:gd name="connsiteY190" fmla="*/ 1699710 h 5166540"/>
              <a:gd name="connsiteX191" fmla="*/ 212923 w 2818943"/>
              <a:gd name="connsiteY191" fmla="*/ 1631820 h 5166540"/>
              <a:gd name="connsiteX192" fmla="*/ 207979 w 2818943"/>
              <a:gd name="connsiteY192" fmla="*/ 1629563 h 5166540"/>
              <a:gd name="connsiteX193" fmla="*/ 221968 w 2818943"/>
              <a:gd name="connsiteY193" fmla="*/ 1622400 h 5166540"/>
              <a:gd name="connsiteX194" fmla="*/ 284232 w 2818943"/>
              <a:gd name="connsiteY194" fmla="*/ 1633506 h 5166540"/>
              <a:gd name="connsiteX195" fmla="*/ 394034 w 2818943"/>
              <a:gd name="connsiteY195" fmla="*/ 1663754 h 5166540"/>
              <a:gd name="connsiteX196" fmla="*/ 522177 w 2818943"/>
              <a:gd name="connsiteY196" fmla="*/ 1691816 h 5166540"/>
              <a:gd name="connsiteX197" fmla="*/ 780097 w 2818943"/>
              <a:gd name="connsiteY197" fmla="*/ 1809278 h 5166540"/>
              <a:gd name="connsiteX198" fmla="*/ 949138 w 2818943"/>
              <a:gd name="connsiteY198" fmla="*/ 1962691 h 5166540"/>
              <a:gd name="connsiteX199" fmla="*/ 1064091 w 2818943"/>
              <a:gd name="connsiteY199" fmla="*/ 2054682 h 5166540"/>
              <a:gd name="connsiteX200" fmla="*/ 1186623 w 2818943"/>
              <a:gd name="connsiteY200" fmla="*/ 2117250 h 5166540"/>
              <a:gd name="connsiteX201" fmla="*/ 1438388 w 2818943"/>
              <a:gd name="connsiteY201" fmla="*/ 2191005 h 5166540"/>
              <a:gd name="connsiteX202" fmla="*/ 1634022 w 2818943"/>
              <a:gd name="connsiteY202" fmla="*/ 2243371 h 5166540"/>
              <a:gd name="connsiteX203" fmla="*/ 1647040 w 2818943"/>
              <a:gd name="connsiteY203" fmla="*/ 2246567 h 5166540"/>
              <a:gd name="connsiteX204" fmla="*/ 1618266 w 2818943"/>
              <a:gd name="connsiteY204" fmla="*/ 2206066 h 5166540"/>
              <a:gd name="connsiteX205" fmla="*/ 1485103 w 2818943"/>
              <a:gd name="connsiteY205" fmla="*/ 2055295 h 5166540"/>
              <a:gd name="connsiteX206" fmla="*/ 1356425 w 2818943"/>
              <a:gd name="connsiteY206" fmla="*/ 1947463 h 5166540"/>
              <a:gd name="connsiteX207" fmla="*/ 1213663 w 2818943"/>
              <a:gd name="connsiteY207" fmla="*/ 1842061 h 5166540"/>
              <a:gd name="connsiteX208" fmla="*/ 1114589 w 2818943"/>
              <a:gd name="connsiteY208" fmla="*/ 1760500 h 5166540"/>
              <a:gd name="connsiteX209" fmla="*/ 1049003 w 2818943"/>
              <a:gd name="connsiteY209" fmla="*/ 1700754 h 5166540"/>
              <a:gd name="connsiteX210" fmla="*/ 959774 w 2818943"/>
              <a:gd name="connsiteY210" fmla="*/ 1555863 h 5166540"/>
              <a:gd name="connsiteX211" fmla="*/ 938446 w 2818943"/>
              <a:gd name="connsiteY211" fmla="*/ 1487739 h 5166540"/>
              <a:gd name="connsiteX212" fmla="*/ 890751 w 2818943"/>
              <a:gd name="connsiteY212" fmla="*/ 1365163 h 5166540"/>
              <a:gd name="connsiteX213" fmla="*/ 825265 w 2818943"/>
              <a:gd name="connsiteY213" fmla="*/ 1220679 h 5166540"/>
              <a:gd name="connsiteX214" fmla="*/ 815273 w 2818943"/>
              <a:gd name="connsiteY214" fmla="*/ 1202682 h 5166540"/>
              <a:gd name="connsiteX215" fmla="*/ 672240 w 2818943"/>
              <a:gd name="connsiteY215" fmla="*/ 974165 h 5166540"/>
              <a:gd name="connsiteX216" fmla="*/ 663280 w 2818943"/>
              <a:gd name="connsiteY216" fmla="*/ 955005 h 5166540"/>
              <a:gd name="connsiteX217" fmla="*/ 672035 w 2818943"/>
              <a:gd name="connsiteY217" fmla="*/ 959373 h 5166540"/>
              <a:gd name="connsiteX218" fmla="*/ 786767 w 2818943"/>
              <a:gd name="connsiteY218" fmla="*/ 1041227 h 5166540"/>
              <a:gd name="connsiteX219" fmla="*/ 816763 w 2818943"/>
              <a:gd name="connsiteY219" fmla="*/ 1061918 h 5166540"/>
              <a:gd name="connsiteX220" fmla="*/ 1023632 w 2818943"/>
              <a:gd name="connsiteY220" fmla="*/ 1292877 h 5166540"/>
              <a:gd name="connsiteX221" fmla="*/ 1084682 w 2818943"/>
              <a:gd name="connsiteY221" fmla="*/ 1409490 h 5166540"/>
              <a:gd name="connsiteX222" fmla="*/ 1209073 w 2818943"/>
              <a:gd name="connsiteY222" fmla="*/ 1564029 h 5166540"/>
              <a:gd name="connsiteX223" fmla="*/ 1347069 w 2818943"/>
              <a:gd name="connsiteY223" fmla="*/ 1667623 h 5166540"/>
              <a:gd name="connsiteX224" fmla="*/ 1499251 w 2818943"/>
              <a:gd name="connsiteY224" fmla="*/ 1748735 h 5166540"/>
              <a:gd name="connsiteX225" fmla="*/ 1634760 w 2818943"/>
              <a:gd name="connsiteY225" fmla="*/ 1806257 h 5166540"/>
              <a:gd name="connsiteX226" fmla="*/ 1774589 w 2818943"/>
              <a:gd name="connsiteY226" fmla="*/ 1905651 h 5166540"/>
              <a:gd name="connsiteX227" fmla="*/ 1833201 w 2818943"/>
              <a:gd name="connsiteY227" fmla="*/ 1965881 h 5166540"/>
              <a:gd name="connsiteX228" fmla="*/ 1856623 w 2818943"/>
              <a:gd name="connsiteY228" fmla="*/ 1992618 h 5166540"/>
              <a:gd name="connsiteX229" fmla="*/ 1859358 w 2818943"/>
              <a:gd name="connsiteY229" fmla="*/ 1991042 h 5166540"/>
              <a:gd name="connsiteX230" fmla="*/ 1849962 w 2818943"/>
              <a:gd name="connsiteY230" fmla="*/ 1961297 h 5166540"/>
              <a:gd name="connsiteX231" fmla="*/ 1754796 w 2818943"/>
              <a:gd name="connsiteY231" fmla="*/ 1768046 h 5166540"/>
              <a:gd name="connsiteX232" fmla="*/ 1667257 w 2818943"/>
              <a:gd name="connsiteY232" fmla="*/ 1624510 h 5166540"/>
              <a:gd name="connsiteX233" fmla="*/ 1596584 w 2818943"/>
              <a:gd name="connsiteY233" fmla="*/ 1426813 h 5166540"/>
              <a:gd name="connsiteX234" fmla="*/ 1576933 w 2818943"/>
              <a:gd name="connsiteY234" fmla="*/ 1286988 h 5166540"/>
              <a:gd name="connsiteX235" fmla="*/ 1512032 w 2818943"/>
              <a:gd name="connsiteY235" fmla="*/ 1057003 h 5166540"/>
              <a:gd name="connsiteX236" fmla="*/ 1461343 w 2818943"/>
              <a:gd name="connsiteY236" fmla="*/ 958260 h 5166540"/>
              <a:gd name="connsiteX237" fmla="*/ 1416053 w 2818943"/>
              <a:gd name="connsiteY237" fmla="*/ 874525 h 5166540"/>
              <a:gd name="connsiteX238" fmla="*/ 1362452 w 2818943"/>
              <a:gd name="connsiteY238" fmla="*/ 719130 h 5166540"/>
              <a:gd name="connsiteX239" fmla="*/ 1360441 w 2818943"/>
              <a:gd name="connsiteY239" fmla="*/ 699670 h 5166540"/>
              <a:gd name="connsiteX240" fmla="*/ 1364069 w 2818943"/>
              <a:gd name="connsiteY240" fmla="*/ 698372 h 5166540"/>
              <a:gd name="connsiteX241" fmla="*/ 1406209 w 2818943"/>
              <a:gd name="connsiteY241" fmla="*/ 755073 h 5166540"/>
              <a:gd name="connsiteX242" fmla="*/ 1482916 w 2818943"/>
              <a:gd name="connsiteY242" fmla="*/ 847911 h 5166540"/>
              <a:gd name="connsiteX243" fmla="*/ 1670162 w 2818943"/>
              <a:gd name="connsiteY243" fmla="*/ 1121944 h 5166540"/>
              <a:gd name="connsiteX244" fmla="*/ 1725204 w 2818943"/>
              <a:gd name="connsiteY244" fmla="*/ 1278936 h 5166540"/>
              <a:gd name="connsiteX245" fmla="*/ 1752337 w 2818943"/>
              <a:gd name="connsiteY245" fmla="*/ 1391491 h 5166540"/>
              <a:gd name="connsiteX246" fmla="*/ 1827782 w 2818943"/>
              <a:gd name="connsiteY246" fmla="*/ 1563836 h 5166540"/>
              <a:gd name="connsiteX247" fmla="*/ 1926636 w 2818943"/>
              <a:gd name="connsiteY247" fmla="*/ 1701639 h 5166540"/>
              <a:gd name="connsiteX248" fmla="*/ 2044861 w 2818943"/>
              <a:gd name="connsiteY248" fmla="*/ 1883455 h 5166540"/>
              <a:gd name="connsiteX249" fmla="*/ 2096131 w 2818943"/>
              <a:gd name="connsiteY249" fmla="*/ 1999405 h 5166540"/>
              <a:gd name="connsiteX250" fmla="*/ 2099667 w 2818943"/>
              <a:gd name="connsiteY250" fmla="*/ 2002820 h 5166540"/>
              <a:gd name="connsiteX251" fmla="*/ 2095018 w 2818943"/>
              <a:gd name="connsiteY251" fmla="*/ 1954629 h 5166540"/>
              <a:gd name="connsiteX252" fmla="*/ 2091089 w 2818943"/>
              <a:gd name="connsiteY252" fmla="*/ 1758127 h 5166540"/>
              <a:gd name="connsiteX253" fmla="*/ 2120358 w 2818943"/>
              <a:gd name="connsiteY253" fmla="*/ 1539530 h 5166540"/>
              <a:gd name="connsiteX254" fmla="*/ 2128914 w 2818943"/>
              <a:gd name="connsiteY254" fmla="*/ 1305240 h 5166540"/>
              <a:gd name="connsiteX255" fmla="*/ 2094887 w 2818943"/>
              <a:gd name="connsiteY255" fmla="*/ 1029629 h 5166540"/>
              <a:gd name="connsiteX256" fmla="*/ 2094363 w 2818943"/>
              <a:gd name="connsiteY256" fmla="*/ 836321 h 5166540"/>
              <a:gd name="connsiteX257" fmla="*/ 2129154 w 2818943"/>
              <a:gd name="connsiteY257" fmla="*/ 644371 h 5166540"/>
              <a:gd name="connsiteX258" fmla="*/ 2145175 w 2818943"/>
              <a:gd name="connsiteY258" fmla="*/ 366061 h 5166540"/>
              <a:gd name="connsiteX259" fmla="*/ 2147074 w 2818943"/>
              <a:gd name="connsiteY259" fmla="*/ 185188 h 5166540"/>
              <a:gd name="connsiteX260" fmla="*/ 2163640 w 2818943"/>
              <a:gd name="connsiteY260" fmla="*/ 111092 h 5166540"/>
              <a:gd name="connsiteX261" fmla="*/ 2197624 w 2818943"/>
              <a:gd name="connsiteY261" fmla="*/ 15508 h 5166540"/>
              <a:gd name="connsiteX262" fmla="*/ 2205394 w 2818943"/>
              <a:gd name="connsiteY262" fmla="*/ 0 h 516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2818943" h="5166540">
                <a:moveTo>
                  <a:pt x="2205394" y="0"/>
                </a:moveTo>
                <a:cubicBezTo>
                  <a:pt x="2208406" y="4186"/>
                  <a:pt x="2211069" y="6756"/>
                  <a:pt x="2212378" y="9895"/>
                </a:cubicBezTo>
                <a:cubicBezTo>
                  <a:pt x="2235820" y="66125"/>
                  <a:pt x="2257777" y="123104"/>
                  <a:pt x="2265111" y="183925"/>
                </a:cubicBezTo>
                <a:cubicBezTo>
                  <a:pt x="2269411" y="219495"/>
                  <a:pt x="2268909" y="255742"/>
                  <a:pt x="2269061" y="291693"/>
                </a:cubicBezTo>
                <a:cubicBezTo>
                  <a:pt x="2269236" y="329275"/>
                  <a:pt x="2267686" y="366868"/>
                  <a:pt x="2266748" y="404453"/>
                </a:cubicBezTo>
                <a:cubicBezTo>
                  <a:pt x="2266442" y="416618"/>
                  <a:pt x="2265591" y="428768"/>
                  <a:pt x="2265176" y="440932"/>
                </a:cubicBezTo>
                <a:cubicBezTo>
                  <a:pt x="2263168" y="498320"/>
                  <a:pt x="2268974" y="555176"/>
                  <a:pt x="2278621" y="611563"/>
                </a:cubicBezTo>
                <a:cubicBezTo>
                  <a:pt x="2289229" y="673601"/>
                  <a:pt x="2302521" y="735184"/>
                  <a:pt x="2312801" y="797274"/>
                </a:cubicBezTo>
                <a:cubicBezTo>
                  <a:pt x="2326443" y="879771"/>
                  <a:pt x="2327469" y="962635"/>
                  <a:pt x="2315661" y="1045603"/>
                </a:cubicBezTo>
                <a:cubicBezTo>
                  <a:pt x="2305904" y="1114200"/>
                  <a:pt x="2295449" y="1182745"/>
                  <a:pt x="2287919" y="1251600"/>
                </a:cubicBezTo>
                <a:cubicBezTo>
                  <a:pt x="2279691" y="1326913"/>
                  <a:pt x="2276286" y="1402660"/>
                  <a:pt x="2284362" y="1478278"/>
                </a:cubicBezTo>
                <a:cubicBezTo>
                  <a:pt x="2288400" y="1516120"/>
                  <a:pt x="2294686" y="1553740"/>
                  <a:pt x="2300666" y="1591348"/>
                </a:cubicBezTo>
                <a:cubicBezTo>
                  <a:pt x="2314809" y="1680296"/>
                  <a:pt x="2327076" y="1769496"/>
                  <a:pt x="2324173" y="1859798"/>
                </a:cubicBezTo>
                <a:cubicBezTo>
                  <a:pt x="2322732" y="1904154"/>
                  <a:pt x="2317210" y="1948376"/>
                  <a:pt x="2313522" y="1992662"/>
                </a:cubicBezTo>
                <a:cubicBezTo>
                  <a:pt x="2313194" y="1996602"/>
                  <a:pt x="2312845" y="2000565"/>
                  <a:pt x="2314111" y="2004899"/>
                </a:cubicBezTo>
                <a:cubicBezTo>
                  <a:pt x="2317691" y="1995617"/>
                  <a:pt x="2321183" y="1986291"/>
                  <a:pt x="2324893" y="1977053"/>
                </a:cubicBezTo>
                <a:cubicBezTo>
                  <a:pt x="2361474" y="1885655"/>
                  <a:pt x="2409165" y="1800672"/>
                  <a:pt x="2469428" y="1722771"/>
                </a:cubicBezTo>
                <a:cubicBezTo>
                  <a:pt x="2500792" y="1682220"/>
                  <a:pt x="2532550" y="1641847"/>
                  <a:pt x="2561753" y="1599746"/>
                </a:cubicBezTo>
                <a:cubicBezTo>
                  <a:pt x="2619462" y="1516573"/>
                  <a:pt x="2656654" y="1424742"/>
                  <a:pt x="2676211" y="1324998"/>
                </a:cubicBezTo>
                <a:cubicBezTo>
                  <a:pt x="2690507" y="1252206"/>
                  <a:pt x="2713425" y="1181556"/>
                  <a:pt x="2745859" y="1114612"/>
                </a:cubicBezTo>
                <a:cubicBezTo>
                  <a:pt x="2759369" y="1086728"/>
                  <a:pt x="2774239" y="1059634"/>
                  <a:pt x="2790224" y="1033192"/>
                </a:cubicBezTo>
                <a:lnTo>
                  <a:pt x="2818943" y="989596"/>
                </a:lnTo>
                <a:lnTo>
                  <a:pt x="2818943" y="1406335"/>
                </a:lnTo>
                <a:lnTo>
                  <a:pt x="2818934" y="1406395"/>
                </a:lnTo>
                <a:cubicBezTo>
                  <a:pt x="2807824" y="1491824"/>
                  <a:pt x="2777747" y="1570354"/>
                  <a:pt x="2734378" y="1643968"/>
                </a:cubicBezTo>
                <a:cubicBezTo>
                  <a:pt x="2707794" y="1689057"/>
                  <a:pt x="2678917" y="1732774"/>
                  <a:pt x="2651962" y="1777633"/>
                </a:cubicBezTo>
                <a:cubicBezTo>
                  <a:pt x="2620575" y="1829808"/>
                  <a:pt x="2593052" y="1884015"/>
                  <a:pt x="2570724" y="1940753"/>
                </a:cubicBezTo>
                <a:cubicBezTo>
                  <a:pt x="2564023" y="1957807"/>
                  <a:pt x="2558043" y="1975148"/>
                  <a:pt x="2554289" y="1993778"/>
                </a:cubicBezTo>
                <a:cubicBezTo>
                  <a:pt x="2558152" y="1989816"/>
                  <a:pt x="2562015" y="1985853"/>
                  <a:pt x="2565857" y="1981869"/>
                </a:cubicBezTo>
                <a:cubicBezTo>
                  <a:pt x="2598509" y="1948059"/>
                  <a:pt x="2630485" y="1913537"/>
                  <a:pt x="2664010" y="1880602"/>
                </a:cubicBezTo>
                <a:cubicBezTo>
                  <a:pt x="2704236" y="1841076"/>
                  <a:pt x="2753083" y="1814779"/>
                  <a:pt x="2805096" y="1794444"/>
                </a:cubicBezTo>
                <a:lnTo>
                  <a:pt x="2818943" y="1788071"/>
                </a:lnTo>
                <a:lnTo>
                  <a:pt x="2818943" y="2177187"/>
                </a:lnTo>
                <a:lnTo>
                  <a:pt x="2780170" y="2225507"/>
                </a:lnTo>
                <a:cubicBezTo>
                  <a:pt x="2775630" y="2231220"/>
                  <a:pt x="2771745" y="2237460"/>
                  <a:pt x="2766310" y="2245253"/>
                </a:cubicBezTo>
                <a:cubicBezTo>
                  <a:pt x="2770086" y="2245034"/>
                  <a:pt x="2771963" y="2245319"/>
                  <a:pt x="2773579" y="2244794"/>
                </a:cubicBezTo>
                <a:lnTo>
                  <a:pt x="2818943" y="2232100"/>
                </a:lnTo>
                <a:lnTo>
                  <a:pt x="2818943" y="2454784"/>
                </a:lnTo>
                <a:lnTo>
                  <a:pt x="2815834" y="2456512"/>
                </a:lnTo>
                <a:lnTo>
                  <a:pt x="2818943" y="2456849"/>
                </a:lnTo>
                <a:lnTo>
                  <a:pt x="2818943" y="2932277"/>
                </a:lnTo>
                <a:lnTo>
                  <a:pt x="2774954" y="2919969"/>
                </a:lnTo>
                <a:cubicBezTo>
                  <a:pt x="2772989" y="2919422"/>
                  <a:pt x="2771025" y="2918962"/>
                  <a:pt x="2765132" y="2917495"/>
                </a:cubicBezTo>
                <a:cubicBezTo>
                  <a:pt x="2776307" y="2933192"/>
                  <a:pt x="2785059" y="2946502"/>
                  <a:pt x="2794794" y="2959002"/>
                </a:cubicBezTo>
                <a:lnTo>
                  <a:pt x="2818943" y="2986293"/>
                </a:lnTo>
                <a:lnTo>
                  <a:pt x="2818943" y="3375665"/>
                </a:lnTo>
                <a:lnTo>
                  <a:pt x="2779122" y="3358775"/>
                </a:lnTo>
                <a:cubicBezTo>
                  <a:pt x="2724382" y="3335394"/>
                  <a:pt x="2677455" y="3300892"/>
                  <a:pt x="2636836" y="3257502"/>
                </a:cubicBezTo>
                <a:cubicBezTo>
                  <a:pt x="2610841" y="3229721"/>
                  <a:pt x="2584671" y="3202115"/>
                  <a:pt x="2558545" y="3174465"/>
                </a:cubicBezTo>
                <a:cubicBezTo>
                  <a:pt x="2557235" y="3173086"/>
                  <a:pt x="2555511" y="3172101"/>
                  <a:pt x="2551713" y="3172122"/>
                </a:cubicBezTo>
                <a:cubicBezTo>
                  <a:pt x="2558807" y="3191322"/>
                  <a:pt x="2565333" y="3210762"/>
                  <a:pt x="2573103" y="3229699"/>
                </a:cubicBezTo>
                <a:cubicBezTo>
                  <a:pt x="2597221" y="3288523"/>
                  <a:pt x="2626054" y="3344983"/>
                  <a:pt x="2659361" y="3399144"/>
                </a:cubicBezTo>
                <a:cubicBezTo>
                  <a:pt x="2688172" y="3445993"/>
                  <a:pt x="2718380" y="3492032"/>
                  <a:pt x="2745270" y="3539954"/>
                </a:cubicBezTo>
                <a:cubicBezTo>
                  <a:pt x="2783095" y="3607338"/>
                  <a:pt x="2808654" y="3679342"/>
                  <a:pt x="2818737" y="3756577"/>
                </a:cubicBezTo>
                <a:lnTo>
                  <a:pt x="2818943" y="3757951"/>
                </a:lnTo>
                <a:lnTo>
                  <a:pt x="2818943" y="4175257"/>
                </a:lnTo>
                <a:lnTo>
                  <a:pt x="2742498" y="4042642"/>
                </a:lnTo>
                <a:cubicBezTo>
                  <a:pt x="2717637" y="3990451"/>
                  <a:pt x="2700023" y="3935501"/>
                  <a:pt x="2685727" y="3879523"/>
                </a:cubicBezTo>
                <a:cubicBezTo>
                  <a:pt x="2674356" y="3834973"/>
                  <a:pt x="2664578" y="3789962"/>
                  <a:pt x="2651984" y="3745740"/>
                </a:cubicBezTo>
                <a:cubicBezTo>
                  <a:pt x="2637404" y="3694556"/>
                  <a:pt x="2612500" y="3647861"/>
                  <a:pt x="2585610" y="3602106"/>
                </a:cubicBezTo>
                <a:cubicBezTo>
                  <a:pt x="2556253" y="3552214"/>
                  <a:pt x="2521353" y="3506438"/>
                  <a:pt x="2484946" y="3461712"/>
                </a:cubicBezTo>
                <a:cubicBezTo>
                  <a:pt x="2424444" y="3387410"/>
                  <a:pt x="2376687" y="3305380"/>
                  <a:pt x="2337203" y="3218315"/>
                </a:cubicBezTo>
                <a:cubicBezTo>
                  <a:pt x="2328735" y="3199641"/>
                  <a:pt x="2322078" y="3180135"/>
                  <a:pt x="2312496" y="3161396"/>
                </a:cubicBezTo>
                <a:cubicBezTo>
                  <a:pt x="2314700" y="3181843"/>
                  <a:pt x="2316774" y="3202312"/>
                  <a:pt x="2319153" y="3222759"/>
                </a:cubicBezTo>
                <a:cubicBezTo>
                  <a:pt x="2325526" y="3278146"/>
                  <a:pt x="2325352" y="3333577"/>
                  <a:pt x="2322471" y="3389227"/>
                </a:cubicBezTo>
                <a:cubicBezTo>
                  <a:pt x="2319066" y="3454925"/>
                  <a:pt x="2308000" y="3519595"/>
                  <a:pt x="2299007" y="3584549"/>
                </a:cubicBezTo>
                <a:cubicBezTo>
                  <a:pt x="2293070" y="3627501"/>
                  <a:pt x="2287177" y="3670475"/>
                  <a:pt x="2282703" y="3713581"/>
                </a:cubicBezTo>
                <a:cubicBezTo>
                  <a:pt x="2277836" y="3760583"/>
                  <a:pt x="2280084" y="3807739"/>
                  <a:pt x="2283205" y="3854785"/>
                </a:cubicBezTo>
                <a:cubicBezTo>
                  <a:pt x="2288683" y="3937209"/>
                  <a:pt x="2300470" y="4018867"/>
                  <a:pt x="2313282" y="4100437"/>
                </a:cubicBezTo>
                <a:cubicBezTo>
                  <a:pt x="2324741" y="4173403"/>
                  <a:pt x="2326661" y="4246698"/>
                  <a:pt x="2319044" y="4320431"/>
                </a:cubicBezTo>
                <a:cubicBezTo>
                  <a:pt x="2312387" y="4384969"/>
                  <a:pt x="2295340" y="4447471"/>
                  <a:pt x="2285431" y="4511309"/>
                </a:cubicBezTo>
                <a:cubicBezTo>
                  <a:pt x="2277967" y="4559340"/>
                  <a:pt x="2270589" y="4607612"/>
                  <a:pt x="2267424" y="4656037"/>
                </a:cubicBezTo>
                <a:cubicBezTo>
                  <a:pt x="2264478" y="4701310"/>
                  <a:pt x="2266835" y="4746977"/>
                  <a:pt x="2267381" y="4792447"/>
                </a:cubicBezTo>
                <a:cubicBezTo>
                  <a:pt x="2267861" y="4831634"/>
                  <a:pt x="2269520" y="4870799"/>
                  <a:pt x="2269913" y="4909964"/>
                </a:cubicBezTo>
                <a:cubicBezTo>
                  <a:pt x="2270524" y="4968241"/>
                  <a:pt x="2260746" y="5024810"/>
                  <a:pt x="2240578" y="5079519"/>
                </a:cubicBezTo>
                <a:cubicBezTo>
                  <a:pt x="2231978" y="5102812"/>
                  <a:pt x="2223444" y="5126127"/>
                  <a:pt x="2214648" y="5149355"/>
                </a:cubicBezTo>
                <a:cubicBezTo>
                  <a:pt x="2212858" y="5154106"/>
                  <a:pt x="2209999" y="5158462"/>
                  <a:pt x="2205809" y="5166540"/>
                </a:cubicBezTo>
                <a:lnTo>
                  <a:pt x="2205787" y="5166540"/>
                </a:lnTo>
                <a:cubicBezTo>
                  <a:pt x="2199130" y="5151413"/>
                  <a:pt x="2193258" y="5139854"/>
                  <a:pt x="2188849" y="5127769"/>
                </a:cubicBezTo>
                <a:cubicBezTo>
                  <a:pt x="2172698" y="5083569"/>
                  <a:pt x="2155913" y="5039347"/>
                  <a:pt x="2148951" y="4992651"/>
                </a:cubicBezTo>
                <a:cubicBezTo>
                  <a:pt x="2144673" y="4963972"/>
                  <a:pt x="2143189" y="4934659"/>
                  <a:pt x="2143298" y="4905630"/>
                </a:cubicBezTo>
                <a:cubicBezTo>
                  <a:pt x="2143494" y="4846871"/>
                  <a:pt x="2145175" y="4788113"/>
                  <a:pt x="2147095" y="4729376"/>
                </a:cubicBezTo>
                <a:cubicBezTo>
                  <a:pt x="2149562" y="4653761"/>
                  <a:pt x="2139653" y="4579371"/>
                  <a:pt x="2126295" y="4505310"/>
                </a:cubicBezTo>
                <a:cubicBezTo>
                  <a:pt x="2117193" y="4454827"/>
                  <a:pt x="2106149" y="4404694"/>
                  <a:pt x="2097986" y="4354079"/>
                </a:cubicBezTo>
                <a:cubicBezTo>
                  <a:pt x="2087902" y="4291665"/>
                  <a:pt x="2085436" y="4228615"/>
                  <a:pt x="2092115" y="4165697"/>
                </a:cubicBezTo>
                <a:cubicBezTo>
                  <a:pt x="2097637" y="4113638"/>
                  <a:pt x="2106368" y="4061928"/>
                  <a:pt x="2112653" y="4009935"/>
                </a:cubicBezTo>
                <a:cubicBezTo>
                  <a:pt x="2118590" y="3960568"/>
                  <a:pt x="2124461" y="3911135"/>
                  <a:pt x="2127997" y="3861572"/>
                </a:cubicBezTo>
                <a:cubicBezTo>
                  <a:pt x="2130922" y="3820480"/>
                  <a:pt x="2131402" y="3779104"/>
                  <a:pt x="2131162" y="3737881"/>
                </a:cubicBezTo>
                <a:cubicBezTo>
                  <a:pt x="2130857" y="3686391"/>
                  <a:pt x="2122213" y="3635667"/>
                  <a:pt x="2113810" y="3585008"/>
                </a:cubicBezTo>
                <a:cubicBezTo>
                  <a:pt x="2099449" y="3498797"/>
                  <a:pt x="2087684" y="3412214"/>
                  <a:pt x="2087837" y="3324623"/>
                </a:cubicBezTo>
                <a:cubicBezTo>
                  <a:pt x="2087924" y="3287144"/>
                  <a:pt x="2092071" y="3249665"/>
                  <a:pt x="2094734" y="3212229"/>
                </a:cubicBezTo>
                <a:cubicBezTo>
                  <a:pt x="2095891" y="3196007"/>
                  <a:pt x="2097942" y="3179872"/>
                  <a:pt x="2097375" y="3163169"/>
                </a:cubicBezTo>
                <a:cubicBezTo>
                  <a:pt x="2094057" y="3171291"/>
                  <a:pt x="2090696" y="3179391"/>
                  <a:pt x="2087466" y="3187513"/>
                </a:cubicBezTo>
                <a:cubicBezTo>
                  <a:pt x="2051037" y="3279000"/>
                  <a:pt x="2003150" y="3363854"/>
                  <a:pt x="1942964" y="3441790"/>
                </a:cubicBezTo>
                <a:cubicBezTo>
                  <a:pt x="1911311" y="3482772"/>
                  <a:pt x="1879253" y="3523579"/>
                  <a:pt x="1849811" y="3566137"/>
                </a:cubicBezTo>
                <a:cubicBezTo>
                  <a:pt x="1793490" y="3647576"/>
                  <a:pt x="1756556" y="3737290"/>
                  <a:pt x="1737333" y="3834929"/>
                </a:cubicBezTo>
                <a:cubicBezTo>
                  <a:pt x="1722694" y="3909275"/>
                  <a:pt x="1699667" y="3981497"/>
                  <a:pt x="1666585" y="4049888"/>
                </a:cubicBezTo>
                <a:cubicBezTo>
                  <a:pt x="1639601" y="4105691"/>
                  <a:pt x="1607102" y="4158254"/>
                  <a:pt x="1571136" y="4208825"/>
                </a:cubicBezTo>
                <a:cubicBezTo>
                  <a:pt x="1535441" y="4258980"/>
                  <a:pt x="1492485" y="4302852"/>
                  <a:pt x="1453106" y="4349810"/>
                </a:cubicBezTo>
                <a:cubicBezTo>
                  <a:pt x="1431399" y="4375687"/>
                  <a:pt x="1411830" y="4403359"/>
                  <a:pt x="1391252" y="4430198"/>
                </a:cubicBezTo>
                <a:cubicBezTo>
                  <a:pt x="1382270" y="4441910"/>
                  <a:pt x="1373173" y="4453535"/>
                  <a:pt x="1363397" y="4466123"/>
                </a:cubicBezTo>
                <a:cubicBezTo>
                  <a:pt x="1358903" y="4460628"/>
                  <a:pt x="1360754" y="4455287"/>
                  <a:pt x="1361725" y="4450755"/>
                </a:cubicBezTo>
                <a:cubicBezTo>
                  <a:pt x="1366383" y="4429060"/>
                  <a:pt x="1370436" y="4407124"/>
                  <a:pt x="1376798" y="4385889"/>
                </a:cubicBezTo>
                <a:cubicBezTo>
                  <a:pt x="1389912" y="4342170"/>
                  <a:pt x="1409411" y="4301166"/>
                  <a:pt x="1431353" y="4261125"/>
                </a:cubicBezTo>
                <a:cubicBezTo>
                  <a:pt x="1459296" y="4210160"/>
                  <a:pt x="1488012" y="4159370"/>
                  <a:pt x="1512065" y="4106523"/>
                </a:cubicBezTo>
                <a:cubicBezTo>
                  <a:pt x="1542157" y="4040408"/>
                  <a:pt x="1561013" y="3970244"/>
                  <a:pt x="1572963" y="3898460"/>
                </a:cubicBezTo>
                <a:cubicBezTo>
                  <a:pt x="1579039" y="3861944"/>
                  <a:pt x="1585284" y="3825384"/>
                  <a:pt x="1589073" y="3788605"/>
                </a:cubicBezTo>
                <a:cubicBezTo>
                  <a:pt x="1599805" y="3684464"/>
                  <a:pt x="1634500" y="3589014"/>
                  <a:pt x="1689669" y="3500636"/>
                </a:cubicBezTo>
                <a:cubicBezTo>
                  <a:pt x="1713464" y="3462522"/>
                  <a:pt x="1737768" y="3424692"/>
                  <a:pt x="1760882" y="3386162"/>
                </a:cubicBezTo>
                <a:cubicBezTo>
                  <a:pt x="1792469" y="3333511"/>
                  <a:pt x="1820267" y="3278847"/>
                  <a:pt x="1842597" y="3221533"/>
                </a:cubicBezTo>
                <a:cubicBezTo>
                  <a:pt x="1848344" y="3206778"/>
                  <a:pt x="1853340" y="3191738"/>
                  <a:pt x="1858588" y="3176785"/>
                </a:cubicBezTo>
                <a:cubicBezTo>
                  <a:pt x="1859207" y="3175012"/>
                  <a:pt x="1859218" y="3173042"/>
                  <a:pt x="1859834" y="3169080"/>
                </a:cubicBezTo>
                <a:cubicBezTo>
                  <a:pt x="1841700" y="3188498"/>
                  <a:pt x="1825372" y="3206340"/>
                  <a:pt x="1808625" y="3223788"/>
                </a:cubicBezTo>
                <a:cubicBezTo>
                  <a:pt x="1792519" y="3240557"/>
                  <a:pt x="1775957" y="3256889"/>
                  <a:pt x="1759638" y="3273461"/>
                </a:cubicBezTo>
                <a:cubicBezTo>
                  <a:pt x="1716552" y="3317202"/>
                  <a:pt x="1664817" y="3347282"/>
                  <a:pt x="1608265" y="3369612"/>
                </a:cubicBezTo>
                <a:cubicBezTo>
                  <a:pt x="1544410" y="3394853"/>
                  <a:pt x="1481270" y="3421605"/>
                  <a:pt x="1420658" y="3454093"/>
                </a:cubicBezTo>
                <a:cubicBezTo>
                  <a:pt x="1346846" y="3493653"/>
                  <a:pt x="1278036" y="3540370"/>
                  <a:pt x="1214744" y="3595429"/>
                </a:cubicBezTo>
                <a:cubicBezTo>
                  <a:pt x="1181129" y="3624677"/>
                  <a:pt x="1148627" y="3655173"/>
                  <a:pt x="1123333" y="3691754"/>
                </a:cubicBezTo>
                <a:cubicBezTo>
                  <a:pt x="1102982" y="3721177"/>
                  <a:pt x="1086186" y="3753227"/>
                  <a:pt x="1069463" y="3784993"/>
                </a:cubicBezTo>
                <a:cubicBezTo>
                  <a:pt x="1039399" y="3842088"/>
                  <a:pt x="1011154" y="3900211"/>
                  <a:pt x="970685" y="3951023"/>
                </a:cubicBezTo>
                <a:cubicBezTo>
                  <a:pt x="934388" y="3996580"/>
                  <a:pt x="897381" y="4042247"/>
                  <a:pt x="850496" y="4076837"/>
                </a:cubicBezTo>
                <a:cubicBezTo>
                  <a:pt x="791897" y="4120074"/>
                  <a:pt x="735150" y="4166047"/>
                  <a:pt x="673030" y="4204403"/>
                </a:cubicBezTo>
                <a:cubicBezTo>
                  <a:pt x="669968" y="4206307"/>
                  <a:pt x="666866" y="4208124"/>
                  <a:pt x="660873" y="4211737"/>
                </a:cubicBezTo>
                <a:cubicBezTo>
                  <a:pt x="662887" y="4206723"/>
                  <a:pt x="663459" y="4204446"/>
                  <a:pt x="664620" y="4202520"/>
                </a:cubicBezTo>
                <a:cubicBezTo>
                  <a:pt x="699973" y="4144199"/>
                  <a:pt x="735246" y="4085813"/>
                  <a:pt x="770873" y="4027645"/>
                </a:cubicBezTo>
                <a:cubicBezTo>
                  <a:pt x="780809" y="4011423"/>
                  <a:pt x="790903" y="3995157"/>
                  <a:pt x="802537" y="3980161"/>
                </a:cubicBezTo>
                <a:cubicBezTo>
                  <a:pt x="823949" y="3952555"/>
                  <a:pt x="836185" y="3920330"/>
                  <a:pt x="850252" y="3889046"/>
                </a:cubicBezTo>
                <a:cubicBezTo>
                  <a:pt x="876066" y="3831667"/>
                  <a:pt x="901164" y="3773959"/>
                  <a:pt x="926170" y="3716230"/>
                </a:cubicBezTo>
                <a:cubicBezTo>
                  <a:pt x="930348" y="3706575"/>
                  <a:pt x="932858" y="3696155"/>
                  <a:pt x="935626" y="3685953"/>
                </a:cubicBezTo>
                <a:cubicBezTo>
                  <a:pt x="945474" y="3649656"/>
                  <a:pt x="956092" y="3613665"/>
                  <a:pt x="971846" y="3579382"/>
                </a:cubicBezTo>
                <a:cubicBezTo>
                  <a:pt x="996916" y="3524827"/>
                  <a:pt x="1030503" y="3476511"/>
                  <a:pt x="1075921" y="3437039"/>
                </a:cubicBezTo>
                <a:cubicBezTo>
                  <a:pt x="1111020" y="3406544"/>
                  <a:pt x="1145764" y="3375522"/>
                  <a:pt x="1182318" y="3346844"/>
                </a:cubicBezTo>
                <a:cubicBezTo>
                  <a:pt x="1228429" y="3310700"/>
                  <a:pt x="1276124" y="3276570"/>
                  <a:pt x="1323306" y="3241783"/>
                </a:cubicBezTo>
                <a:cubicBezTo>
                  <a:pt x="1389704" y="3192854"/>
                  <a:pt x="1454860" y="3142393"/>
                  <a:pt x="1511904" y="3082409"/>
                </a:cubicBezTo>
                <a:cubicBezTo>
                  <a:pt x="1555989" y="3036041"/>
                  <a:pt x="1597635" y="2987528"/>
                  <a:pt x="1635044" y="2935491"/>
                </a:cubicBezTo>
                <a:cubicBezTo>
                  <a:pt x="1638650" y="2930477"/>
                  <a:pt x="1641897" y="2925223"/>
                  <a:pt x="1647157" y="2917276"/>
                </a:cubicBezTo>
                <a:cubicBezTo>
                  <a:pt x="1624910" y="2923778"/>
                  <a:pt x="1605681" y="2928989"/>
                  <a:pt x="1586705" y="2934987"/>
                </a:cubicBezTo>
                <a:cubicBezTo>
                  <a:pt x="1521708" y="2955609"/>
                  <a:pt x="1454974" y="2969183"/>
                  <a:pt x="1388694" y="2984595"/>
                </a:cubicBezTo>
                <a:cubicBezTo>
                  <a:pt x="1314556" y="3001824"/>
                  <a:pt x="1241859" y="3023760"/>
                  <a:pt x="1171641" y="3053226"/>
                </a:cubicBezTo>
                <a:cubicBezTo>
                  <a:pt x="1101009" y="3082868"/>
                  <a:pt x="1036298" y="3122406"/>
                  <a:pt x="979586" y="3174399"/>
                </a:cubicBezTo>
                <a:cubicBezTo>
                  <a:pt x="924645" y="3224751"/>
                  <a:pt x="870360" y="3275848"/>
                  <a:pt x="814972" y="3325696"/>
                </a:cubicBezTo>
                <a:cubicBezTo>
                  <a:pt x="774433" y="3362190"/>
                  <a:pt x="731132" y="3395160"/>
                  <a:pt x="681955" y="3419482"/>
                </a:cubicBezTo>
                <a:cubicBezTo>
                  <a:pt x="622347" y="3448992"/>
                  <a:pt x="560000" y="3469396"/>
                  <a:pt x="493724" y="3477233"/>
                </a:cubicBezTo>
                <a:cubicBezTo>
                  <a:pt x="451617" y="3482225"/>
                  <a:pt x="411530" y="3495973"/>
                  <a:pt x="370846" y="3507094"/>
                </a:cubicBezTo>
                <a:cubicBezTo>
                  <a:pt x="334230" y="3517121"/>
                  <a:pt x="297568" y="3527016"/>
                  <a:pt x="260712" y="3536079"/>
                </a:cubicBezTo>
                <a:cubicBezTo>
                  <a:pt x="247470" y="3539341"/>
                  <a:pt x="233623" y="3540261"/>
                  <a:pt x="220001" y="3541749"/>
                </a:cubicBezTo>
                <a:cubicBezTo>
                  <a:pt x="216385" y="3542165"/>
                  <a:pt x="212572" y="3540764"/>
                  <a:pt x="205648" y="3539713"/>
                </a:cubicBezTo>
                <a:cubicBezTo>
                  <a:pt x="211063" y="3535007"/>
                  <a:pt x="213534" y="3532533"/>
                  <a:pt x="216324" y="3530497"/>
                </a:cubicBezTo>
                <a:cubicBezTo>
                  <a:pt x="242782" y="3511188"/>
                  <a:pt x="269816" y="3492623"/>
                  <a:pt x="295660" y="3472526"/>
                </a:cubicBezTo>
                <a:cubicBezTo>
                  <a:pt x="330823" y="3445161"/>
                  <a:pt x="369855" y="3426290"/>
                  <a:pt x="412394" y="3413921"/>
                </a:cubicBezTo>
                <a:cubicBezTo>
                  <a:pt x="442772" y="3405099"/>
                  <a:pt x="473118" y="3396079"/>
                  <a:pt x="503190" y="3386271"/>
                </a:cubicBezTo>
                <a:cubicBezTo>
                  <a:pt x="554548" y="3369524"/>
                  <a:pt x="599303" y="3340320"/>
                  <a:pt x="642344" y="3308642"/>
                </a:cubicBezTo>
                <a:cubicBezTo>
                  <a:pt x="714518" y="3255531"/>
                  <a:pt x="778639" y="3193577"/>
                  <a:pt x="839579" y="3127901"/>
                </a:cubicBezTo>
                <a:cubicBezTo>
                  <a:pt x="880887" y="3083372"/>
                  <a:pt x="924529" y="3040967"/>
                  <a:pt x="968082" y="2998605"/>
                </a:cubicBezTo>
                <a:cubicBezTo>
                  <a:pt x="998136" y="2969379"/>
                  <a:pt x="1032982" y="2946283"/>
                  <a:pt x="1069216" y="2925289"/>
                </a:cubicBezTo>
                <a:cubicBezTo>
                  <a:pt x="1130520" y="2889736"/>
                  <a:pt x="1193310" y="2857489"/>
                  <a:pt x="1260540" y="2834502"/>
                </a:cubicBezTo>
                <a:cubicBezTo>
                  <a:pt x="1326934" y="2811800"/>
                  <a:pt x="1393522" y="2789623"/>
                  <a:pt x="1459420" y="2765542"/>
                </a:cubicBezTo>
                <a:cubicBezTo>
                  <a:pt x="1502001" y="2749998"/>
                  <a:pt x="1543506" y="2731478"/>
                  <a:pt x="1585463" y="2714205"/>
                </a:cubicBezTo>
                <a:cubicBezTo>
                  <a:pt x="1588174" y="2713088"/>
                  <a:pt x="1590618" y="2711315"/>
                  <a:pt x="1595368" y="2708600"/>
                </a:cubicBezTo>
                <a:cubicBezTo>
                  <a:pt x="1590603" y="2707265"/>
                  <a:pt x="1588276" y="2706258"/>
                  <a:pt x="1585869" y="2705995"/>
                </a:cubicBezTo>
                <a:cubicBezTo>
                  <a:pt x="1550207" y="2702295"/>
                  <a:pt x="1514564" y="2698333"/>
                  <a:pt x="1478854" y="2695158"/>
                </a:cubicBezTo>
                <a:cubicBezTo>
                  <a:pt x="1441042" y="2691765"/>
                  <a:pt x="1403210" y="2687693"/>
                  <a:pt x="1365307" y="2686511"/>
                </a:cubicBezTo>
                <a:cubicBezTo>
                  <a:pt x="1299906" y="2684453"/>
                  <a:pt x="1234387" y="2682373"/>
                  <a:pt x="1169020" y="2684125"/>
                </a:cubicBezTo>
                <a:cubicBezTo>
                  <a:pt x="1119579" y="2685460"/>
                  <a:pt x="1070260" y="2692378"/>
                  <a:pt x="1020952" y="2697414"/>
                </a:cubicBezTo>
                <a:cubicBezTo>
                  <a:pt x="946954" y="2705010"/>
                  <a:pt x="873191" y="2715190"/>
                  <a:pt x="798436" y="2711622"/>
                </a:cubicBezTo>
                <a:cubicBezTo>
                  <a:pt x="744933" y="2709060"/>
                  <a:pt x="692650" y="2699077"/>
                  <a:pt x="640522" y="2687891"/>
                </a:cubicBezTo>
                <a:cubicBezTo>
                  <a:pt x="561026" y="2670836"/>
                  <a:pt x="481091" y="2656475"/>
                  <a:pt x="400045" y="2649404"/>
                </a:cubicBezTo>
                <a:cubicBezTo>
                  <a:pt x="364841" y="2646317"/>
                  <a:pt x="329507" y="2644084"/>
                  <a:pt x="294187" y="2643187"/>
                </a:cubicBezTo>
                <a:cubicBezTo>
                  <a:pt x="250137" y="2642048"/>
                  <a:pt x="207205" y="2633992"/>
                  <a:pt x="164176" y="2625760"/>
                </a:cubicBezTo>
                <a:cubicBezTo>
                  <a:pt x="118583" y="2617026"/>
                  <a:pt x="72915" y="2608707"/>
                  <a:pt x="28623" y="2594411"/>
                </a:cubicBezTo>
                <a:cubicBezTo>
                  <a:pt x="19157" y="2591346"/>
                  <a:pt x="9885" y="2587690"/>
                  <a:pt x="0" y="2581166"/>
                </a:cubicBezTo>
                <a:cubicBezTo>
                  <a:pt x="4944" y="2578977"/>
                  <a:pt x="9704" y="2576131"/>
                  <a:pt x="14857" y="2574730"/>
                </a:cubicBezTo>
                <a:cubicBezTo>
                  <a:pt x="49437" y="2565294"/>
                  <a:pt x="83761" y="2554502"/>
                  <a:pt x="118821" y="2547387"/>
                </a:cubicBezTo>
                <a:cubicBezTo>
                  <a:pt x="166839" y="2537645"/>
                  <a:pt x="215258" y="2529348"/>
                  <a:pt x="263848" y="2523130"/>
                </a:cubicBezTo>
                <a:cubicBezTo>
                  <a:pt x="297247" y="2518861"/>
                  <a:pt x="331244" y="2519387"/>
                  <a:pt x="364950" y="2517372"/>
                </a:cubicBezTo>
                <a:cubicBezTo>
                  <a:pt x="427697" y="2513651"/>
                  <a:pt x="489970" y="2505748"/>
                  <a:pt x="551721" y="2494101"/>
                </a:cubicBezTo>
                <a:cubicBezTo>
                  <a:pt x="605626" y="2483943"/>
                  <a:pt x="659225" y="2472100"/>
                  <a:pt x="713210" y="2462401"/>
                </a:cubicBezTo>
                <a:cubicBezTo>
                  <a:pt x="780089" y="2450383"/>
                  <a:pt x="847436" y="2448828"/>
                  <a:pt x="915063" y="2456184"/>
                </a:cubicBezTo>
                <a:cubicBezTo>
                  <a:pt x="988474" y="2464175"/>
                  <a:pt x="1061933" y="2471793"/>
                  <a:pt x="1135438" y="2478842"/>
                </a:cubicBezTo>
                <a:cubicBezTo>
                  <a:pt x="1199201" y="2484972"/>
                  <a:pt x="1263105" y="2480878"/>
                  <a:pt x="1326936" y="2479587"/>
                </a:cubicBezTo>
                <a:cubicBezTo>
                  <a:pt x="1400332" y="2478098"/>
                  <a:pt x="1473352" y="2471662"/>
                  <a:pt x="1546064" y="2461504"/>
                </a:cubicBezTo>
                <a:cubicBezTo>
                  <a:pt x="1561696" y="2459315"/>
                  <a:pt x="1577529" y="2458570"/>
                  <a:pt x="1594303" y="2454805"/>
                </a:cubicBezTo>
                <a:cubicBezTo>
                  <a:pt x="1585810" y="2450755"/>
                  <a:pt x="1577435" y="2446398"/>
                  <a:pt x="1568809" y="2442655"/>
                </a:cubicBezTo>
                <a:cubicBezTo>
                  <a:pt x="1483569" y="2405548"/>
                  <a:pt x="1396003" y="2374789"/>
                  <a:pt x="1307502" y="2346570"/>
                </a:cubicBezTo>
                <a:cubicBezTo>
                  <a:pt x="1234876" y="2323430"/>
                  <a:pt x="1165619" y="2292606"/>
                  <a:pt x="1098523" y="2256418"/>
                </a:cubicBezTo>
                <a:cubicBezTo>
                  <a:pt x="1031419" y="2220231"/>
                  <a:pt x="971871" y="2174345"/>
                  <a:pt x="918994" y="2119614"/>
                </a:cubicBezTo>
                <a:cubicBezTo>
                  <a:pt x="871982" y="2070970"/>
                  <a:pt x="826101" y="2021187"/>
                  <a:pt x="778467" y="1973156"/>
                </a:cubicBezTo>
                <a:cubicBezTo>
                  <a:pt x="728142" y="1922410"/>
                  <a:pt x="673630" y="1876412"/>
                  <a:pt x="614640" y="1835912"/>
                </a:cubicBezTo>
                <a:cubicBezTo>
                  <a:pt x="564485" y="1801478"/>
                  <a:pt x="510046" y="1776930"/>
                  <a:pt x="451027" y="1762024"/>
                </a:cubicBezTo>
                <a:cubicBezTo>
                  <a:pt x="427551" y="1756095"/>
                  <a:pt x="404788" y="1747341"/>
                  <a:pt x="381667" y="1739980"/>
                </a:cubicBezTo>
                <a:cubicBezTo>
                  <a:pt x="354149" y="1731219"/>
                  <a:pt x="329823" y="1716501"/>
                  <a:pt x="306611" y="1699710"/>
                </a:cubicBezTo>
                <a:cubicBezTo>
                  <a:pt x="275364" y="1677104"/>
                  <a:pt x="244185" y="1654404"/>
                  <a:pt x="212923" y="1631820"/>
                </a:cubicBezTo>
                <a:cubicBezTo>
                  <a:pt x="211212" y="1630583"/>
                  <a:pt x="209016" y="1630023"/>
                  <a:pt x="207979" y="1629563"/>
                </a:cubicBezTo>
                <a:cubicBezTo>
                  <a:pt x="211290" y="1619602"/>
                  <a:pt x="217332" y="1621656"/>
                  <a:pt x="221968" y="1622400"/>
                </a:cubicBezTo>
                <a:cubicBezTo>
                  <a:pt x="242786" y="1625743"/>
                  <a:pt x="263816" y="1628418"/>
                  <a:pt x="284232" y="1633506"/>
                </a:cubicBezTo>
                <a:cubicBezTo>
                  <a:pt x="321062" y="1642685"/>
                  <a:pt x="357809" y="1652440"/>
                  <a:pt x="394034" y="1663754"/>
                </a:cubicBezTo>
                <a:cubicBezTo>
                  <a:pt x="436019" y="1676866"/>
                  <a:pt x="478972" y="1684462"/>
                  <a:pt x="522177" y="1691816"/>
                </a:cubicBezTo>
                <a:cubicBezTo>
                  <a:pt x="618298" y="1708178"/>
                  <a:pt x="704207" y="1747687"/>
                  <a:pt x="780097" y="1809278"/>
                </a:cubicBezTo>
                <a:cubicBezTo>
                  <a:pt x="839277" y="1857307"/>
                  <a:pt x="893560" y="1910691"/>
                  <a:pt x="949138" y="1962691"/>
                </a:cubicBezTo>
                <a:cubicBezTo>
                  <a:pt x="985043" y="1996274"/>
                  <a:pt x="1022213" y="2028433"/>
                  <a:pt x="1064091" y="2054682"/>
                </a:cubicBezTo>
                <a:cubicBezTo>
                  <a:pt x="1103137" y="2079179"/>
                  <a:pt x="1143841" y="2100174"/>
                  <a:pt x="1186623" y="2117250"/>
                </a:cubicBezTo>
                <a:cubicBezTo>
                  <a:pt x="1268225" y="2149847"/>
                  <a:pt x="1352599" y="2172878"/>
                  <a:pt x="1438388" y="2191005"/>
                </a:cubicBezTo>
                <a:cubicBezTo>
                  <a:pt x="1504528" y="2204994"/>
                  <a:pt x="1569318" y="2224018"/>
                  <a:pt x="1634022" y="2243371"/>
                </a:cubicBezTo>
                <a:cubicBezTo>
                  <a:pt x="1636969" y="2244246"/>
                  <a:pt x="1639998" y="2244837"/>
                  <a:pt x="1647040" y="2246567"/>
                </a:cubicBezTo>
                <a:cubicBezTo>
                  <a:pt x="1636105" y="2231111"/>
                  <a:pt x="1627697" y="2218195"/>
                  <a:pt x="1618266" y="2206066"/>
                </a:cubicBezTo>
                <a:cubicBezTo>
                  <a:pt x="1577001" y="2153065"/>
                  <a:pt x="1533468" y="2102035"/>
                  <a:pt x="1485103" y="2055295"/>
                </a:cubicBezTo>
                <a:cubicBezTo>
                  <a:pt x="1444746" y="2016305"/>
                  <a:pt x="1401432" y="1980840"/>
                  <a:pt x="1356425" y="1947463"/>
                </a:cubicBezTo>
                <a:cubicBezTo>
                  <a:pt x="1308916" y="1912219"/>
                  <a:pt x="1260605" y="1878043"/>
                  <a:pt x="1213663" y="1842061"/>
                </a:cubicBezTo>
                <a:cubicBezTo>
                  <a:pt x="1179736" y="1816054"/>
                  <a:pt x="1147141" y="1788253"/>
                  <a:pt x="1114589" y="1760500"/>
                </a:cubicBezTo>
                <a:cubicBezTo>
                  <a:pt x="1092093" y="1741320"/>
                  <a:pt x="1069670" y="1721856"/>
                  <a:pt x="1049003" y="1700754"/>
                </a:cubicBezTo>
                <a:cubicBezTo>
                  <a:pt x="1008462" y="1659365"/>
                  <a:pt x="980016" y="1609932"/>
                  <a:pt x="959774" y="1555863"/>
                </a:cubicBezTo>
                <a:cubicBezTo>
                  <a:pt x="951443" y="1533608"/>
                  <a:pt x="944406" y="1510755"/>
                  <a:pt x="938446" y="1487739"/>
                </a:cubicBezTo>
                <a:cubicBezTo>
                  <a:pt x="927358" y="1444929"/>
                  <a:pt x="908351" y="1405315"/>
                  <a:pt x="890751" y="1365163"/>
                </a:cubicBezTo>
                <a:cubicBezTo>
                  <a:pt x="869522" y="1316735"/>
                  <a:pt x="847242" y="1268774"/>
                  <a:pt x="825265" y="1220679"/>
                </a:cubicBezTo>
                <a:cubicBezTo>
                  <a:pt x="822419" y="1214451"/>
                  <a:pt x="819142" y="1208315"/>
                  <a:pt x="815273" y="1202682"/>
                </a:cubicBezTo>
                <a:cubicBezTo>
                  <a:pt x="764341" y="1128555"/>
                  <a:pt x="715109" y="1053369"/>
                  <a:pt x="672240" y="974165"/>
                </a:cubicBezTo>
                <a:cubicBezTo>
                  <a:pt x="669040" y="968252"/>
                  <a:pt x="665347" y="962608"/>
                  <a:pt x="663280" y="955005"/>
                </a:cubicBezTo>
                <a:cubicBezTo>
                  <a:pt x="666203" y="956454"/>
                  <a:pt x="669199" y="957768"/>
                  <a:pt x="672035" y="959373"/>
                </a:cubicBezTo>
                <a:cubicBezTo>
                  <a:pt x="713130" y="982640"/>
                  <a:pt x="748602" y="1013831"/>
                  <a:pt x="786767" y="1041227"/>
                </a:cubicBezTo>
                <a:cubicBezTo>
                  <a:pt x="796633" y="1048309"/>
                  <a:pt x="806856" y="1054890"/>
                  <a:pt x="816763" y="1061918"/>
                </a:cubicBezTo>
                <a:cubicBezTo>
                  <a:pt x="903144" y="1123189"/>
                  <a:pt x="969941" y="1202386"/>
                  <a:pt x="1023632" y="1292877"/>
                </a:cubicBezTo>
                <a:cubicBezTo>
                  <a:pt x="1045989" y="1330558"/>
                  <a:pt x="1065475" y="1370047"/>
                  <a:pt x="1084682" y="1409490"/>
                </a:cubicBezTo>
                <a:cubicBezTo>
                  <a:pt x="1114471" y="1470666"/>
                  <a:pt x="1158921" y="1519441"/>
                  <a:pt x="1209073" y="1564029"/>
                </a:cubicBezTo>
                <a:cubicBezTo>
                  <a:pt x="1252255" y="1602419"/>
                  <a:pt x="1298636" y="1636367"/>
                  <a:pt x="1347069" y="1667623"/>
                </a:cubicBezTo>
                <a:cubicBezTo>
                  <a:pt x="1395538" y="1698900"/>
                  <a:pt x="1446564" y="1725488"/>
                  <a:pt x="1499251" y="1748735"/>
                </a:cubicBezTo>
                <a:cubicBezTo>
                  <a:pt x="1544143" y="1768543"/>
                  <a:pt x="1589658" y="1786926"/>
                  <a:pt x="1634760" y="1806257"/>
                </a:cubicBezTo>
                <a:cubicBezTo>
                  <a:pt x="1688468" y="1829276"/>
                  <a:pt x="1734428" y="1863330"/>
                  <a:pt x="1774589" y="1905651"/>
                </a:cubicBezTo>
                <a:cubicBezTo>
                  <a:pt x="1793870" y="1925972"/>
                  <a:pt x="1813830" y="1945642"/>
                  <a:pt x="1833201" y="1965881"/>
                </a:cubicBezTo>
                <a:cubicBezTo>
                  <a:pt x="1841384" y="1974426"/>
                  <a:pt x="1848838" y="1983686"/>
                  <a:pt x="1856623" y="1992618"/>
                </a:cubicBezTo>
                <a:cubicBezTo>
                  <a:pt x="1857535" y="1992093"/>
                  <a:pt x="1858446" y="1991567"/>
                  <a:pt x="1859358" y="1991042"/>
                </a:cubicBezTo>
                <a:cubicBezTo>
                  <a:pt x="1856252" y="1981103"/>
                  <a:pt x="1853642" y="1971010"/>
                  <a:pt x="1849962" y="1961297"/>
                </a:cubicBezTo>
                <a:cubicBezTo>
                  <a:pt x="1824381" y="1893849"/>
                  <a:pt x="1792386" y="1829550"/>
                  <a:pt x="1754796" y="1768046"/>
                </a:cubicBezTo>
                <a:cubicBezTo>
                  <a:pt x="1725569" y="1720225"/>
                  <a:pt x="1694852" y="1673258"/>
                  <a:pt x="1667257" y="1624510"/>
                </a:cubicBezTo>
                <a:cubicBezTo>
                  <a:pt x="1632398" y="1562928"/>
                  <a:pt x="1607676" y="1497085"/>
                  <a:pt x="1596584" y="1426813"/>
                </a:cubicBezTo>
                <a:cubicBezTo>
                  <a:pt x="1589245" y="1380330"/>
                  <a:pt x="1584348" y="1333459"/>
                  <a:pt x="1576933" y="1286988"/>
                </a:cubicBezTo>
                <a:cubicBezTo>
                  <a:pt x="1564302" y="1207833"/>
                  <a:pt x="1544102" y="1130547"/>
                  <a:pt x="1512032" y="1057003"/>
                </a:cubicBezTo>
                <a:cubicBezTo>
                  <a:pt x="1497271" y="1023149"/>
                  <a:pt x="1478631" y="990978"/>
                  <a:pt x="1461343" y="958260"/>
                </a:cubicBezTo>
                <a:cubicBezTo>
                  <a:pt x="1446516" y="930206"/>
                  <a:pt x="1430672" y="902687"/>
                  <a:pt x="1416053" y="874525"/>
                </a:cubicBezTo>
                <a:cubicBezTo>
                  <a:pt x="1390564" y="825421"/>
                  <a:pt x="1371970" y="773813"/>
                  <a:pt x="1362452" y="719130"/>
                </a:cubicBezTo>
                <a:cubicBezTo>
                  <a:pt x="1361336" y="712723"/>
                  <a:pt x="1361090" y="706162"/>
                  <a:pt x="1360441" y="699670"/>
                </a:cubicBezTo>
                <a:cubicBezTo>
                  <a:pt x="1361651" y="699237"/>
                  <a:pt x="1362860" y="698806"/>
                  <a:pt x="1364069" y="698372"/>
                </a:cubicBezTo>
                <a:cubicBezTo>
                  <a:pt x="1378075" y="717307"/>
                  <a:pt x="1391514" y="736694"/>
                  <a:pt x="1406209" y="755073"/>
                </a:cubicBezTo>
                <a:cubicBezTo>
                  <a:pt x="1431281" y="786429"/>
                  <a:pt x="1455860" y="818328"/>
                  <a:pt x="1482916" y="847911"/>
                </a:cubicBezTo>
                <a:cubicBezTo>
                  <a:pt x="1558374" y="930414"/>
                  <a:pt x="1621981" y="1020916"/>
                  <a:pt x="1670162" y="1121944"/>
                </a:cubicBezTo>
                <a:cubicBezTo>
                  <a:pt x="1694119" y="1172175"/>
                  <a:pt x="1711364" y="1225051"/>
                  <a:pt x="1725204" y="1278936"/>
                </a:cubicBezTo>
                <a:cubicBezTo>
                  <a:pt x="1734803" y="1316311"/>
                  <a:pt x="1742818" y="1354094"/>
                  <a:pt x="1752337" y="1391491"/>
                </a:cubicBezTo>
                <a:cubicBezTo>
                  <a:pt x="1768008" y="1453058"/>
                  <a:pt x="1795429" y="1509469"/>
                  <a:pt x="1827782" y="1563836"/>
                </a:cubicBezTo>
                <a:cubicBezTo>
                  <a:pt x="1856835" y="1612660"/>
                  <a:pt x="1891176" y="1657535"/>
                  <a:pt x="1926636" y="1701639"/>
                </a:cubicBezTo>
                <a:cubicBezTo>
                  <a:pt x="1972157" y="1758265"/>
                  <a:pt x="2011684" y="1818678"/>
                  <a:pt x="2044861" y="1883455"/>
                </a:cubicBezTo>
                <a:cubicBezTo>
                  <a:pt x="2064177" y="1921188"/>
                  <a:pt x="2081922" y="1959471"/>
                  <a:pt x="2096131" y="1999405"/>
                </a:cubicBezTo>
                <a:cubicBezTo>
                  <a:pt x="2096415" y="2000214"/>
                  <a:pt x="2097484" y="2000762"/>
                  <a:pt x="2099667" y="2002820"/>
                </a:cubicBezTo>
                <a:cubicBezTo>
                  <a:pt x="2098052" y="1985744"/>
                  <a:pt x="2097157" y="1970102"/>
                  <a:pt x="2095018" y="1954629"/>
                </a:cubicBezTo>
                <a:cubicBezTo>
                  <a:pt x="2086025" y="1889263"/>
                  <a:pt x="2086593" y="1823766"/>
                  <a:pt x="2091089" y="1758127"/>
                </a:cubicBezTo>
                <a:cubicBezTo>
                  <a:pt x="2096131" y="1684611"/>
                  <a:pt x="2108899" y="1612168"/>
                  <a:pt x="2120358" y="1539530"/>
                </a:cubicBezTo>
                <a:cubicBezTo>
                  <a:pt x="2132625" y="1461786"/>
                  <a:pt x="2133978" y="1383758"/>
                  <a:pt x="2128914" y="1305240"/>
                </a:cubicBezTo>
                <a:cubicBezTo>
                  <a:pt x="2122934" y="1212636"/>
                  <a:pt x="2106804" y="1121427"/>
                  <a:pt x="2094887" y="1029629"/>
                </a:cubicBezTo>
                <a:cubicBezTo>
                  <a:pt x="2086549" y="965303"/>
                  <a:pt x="2087487" y="900846"/>
                  <a:pt x="2094363" y="836321"/>
                </a:cubicBezTo>
                <a:cubicBezTo>
                  <a:pt x="2101260" y="771437"/>
                  <a:pt x="2117542" y="708344"/>
                  <a:pt x="2129154" y="644371"/>
                </a:cubicBezTo>
                <a:cubicBezTo>
                  <a:pt x="2145917" y="552194"/>
                  <a:pt x="2149584" y="459553"/>
                  <a:pt x="2145175" y="366061"/>
                </a:cubicBezTo>
                <a:cubicBezTo>
                  <a:pt x="2142315" y="305859"/>
                  <a:pt x="2139238" y="245284"/>
                  <a:pt x="2147074" y="185188"/>
                </a:cubicBezTo>
                <a:cubicBezTo>
                  <a:pt x="2150348" y="160172"/>
                  <a:pt x="2156219" y="135226"/>
                  <a:pt x="2163640" y="111092"/>
                </a:cubicBezTo>
                <a:cubicBezTo>
                  <a:pt x="2173549" y="78792"/>
                  <a:pt x="2186034" y="47283"/>
                  <a:pt x="2197624" y="15508"/>
                </a:cubicBezTo>
                <a:cubicBezTo>
                  <a:pt x="2199413" y="10637"/>
                  <a:pt x="2202273" y="6167"/>
                  <a:pt x="2205394" y="0"/>
                </a:cubicBezTo>
                <a:close/>
              </a:path>
            </a:pathLst>
          </a:custGeom>
          <a:solidFill>
            <a:schemeClr val="accent1">
              <a:lumMod val="90000"/>
              <a:alpha val="25000"/>
            </a:schemeClr>
          </a:solidFill>
          <a:ln w="0" cap="flat">
            <a:noFill/>
            <a:prstDash val="solid"/>
            <a:miter/>
          </a:ln>
        </p:spPr>
        <p:txBody>
          <a:bodyPr wrap="square" anchor="ctr">
            <a:noAutofit/>
          </a:bodyPr>
          <a:lstStyle>
            <a:lvl1pPr marL="0" indent="0" algn="ctr">
              <a:buNone/>
              <a:defRPr sz="800">
                <a:noFill/>
              </a:defRPr>
            </a:lvl1pPr>
          </a:lstStyle>
          <a:p>
            <a:pPr lvl="0"/>
            <a:r>
              <a:rPr lang="en-US"/>
              <a:t>Star shape</a:t>
            </a:r>
          </a:p>
        </p:txBody>
      </p:sp>
    </p:spTree>
    <p:extLst>
      <p:ext uri="{BB962C8B-B14F-4D97-AF65-F5344CB8AC3E}">
        <p14:creationId xmlns:p14="http://schemas.microsoft.com/office/powerpoint/2010/main" val="1312412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ictures 03">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A506DDB4-D6EC-1162-16D8-6889730BC811}"/>
              </a:ext>
            </a:extLst>
          </p:cNvPr>
          <p:cNvSpPr>
            <a:spLocks noGrp="1"/>
          </p:cNvSpPr>
          <p:nvPr>
            <p:ph type="title"/>
          </p:nvPr>
        </p:nvSpPr>
        <p:spPr>
          <a:xfrm>
            <a:off x="0" y="-438076"/>
            <a:ext cx="10515600" cy="415287"/>
          </a:xfrm>
        </p:spPr>
        <p:txBody>
          <a:bodyPr>
            <a:normAutofit/>
          </a:bodyPr>
          <a:lstStyle>
            <a:lvl1pPr>
              <a:defRPr sz="1200"/>
            </a:lvl1pPr>
          </a:lstStyle>
          <a:p>
            <a:r>
              <a:rPr lang="en-US"/>
              <a:t>Click to edit Master title style</a:t>
            </a:r>
          </a:p>
        </p:txBody>
      </p:sp>
      <p:sp>
        <p:nvSpPr>
          <p:cNvPr id="21" name="Picture Placeholder 20">
            <a:extLst>
              <a:ext uri="{FF2B5EF4-FFF2-40B4-BE49-F238E27FC236}">
                <a16:creationId xmlns:a16="http://schemas.microsoft.com/office/drawing/2014/main" id="{DD67527A-34F3-D01E-C948-9C7552C016AA}"/>
              </a:ext>
            </a:extLst>
          </p:cNvPr>
          <p:cNvSpPr>
            <a:spLocks noGrp="1"/>
          </p:cNvSpPr>
          <p:nvPr>
            <p:ph type="pic" sz="quarter" idx="10"/>
          </p:nvPr>
        </p:nvSpPr>
        <p:spPr>
          <a:xfrm>
            <a:off x="223937" y="318714"/>
            <a:ext cx="7271823" cy="4398217"/>
          </a:xfrm>
          <a:custGeom>
            <a:avLst/>
            <a:gdLst>
              <a:gd name="connsiteX0" fmla="*/ 4360066 w 7271823"/>
              <a:gd name="connsiteY0" fmla="*/ 1 h 4398217"/>
              <a:gd name="connsiteX1" fmla="*/ 4367089 w 7271823"/>
              <a:gd name="connsiteY1" fmla="*/ 65 h 4398217"/>
              <a:gd name="connsiteX2" fmla="*/ 4510198 w 7271823"/>
              <a:gd name="connsiteY2" fmla="*/ 467 h 4398217"/>
              <a:gd name="connsiteX3" fmla="*/ 4898820 w 7271823"/>
              <a:gd name="connsiteY3" fmla="*/ 16841 h 4398217"/>
              <a:gd name="connsiteX4" fmla="*/ 5110357 w 7271823"/>
              <a:gd name="connsiteY4" fmla="*/ 41588 h 4398217"/>
              <a:gd name="connsiteX5" fmla="*/ 5314594 w 7271823"/>
              <a:gd name="connsiteY5" fmla="*/ 82472 h 4398217"/>
              <a:gd name="connsiteX6" fmla="*/ 5500161 w 7271823"/>
              <a:gd name="connsiteY6" fmla="*/ 145118 h 4398217"/>
              <a:gd name="connsiteX7" fmla="*/ 5583899 w 7271823"/>
              <a:gd name="connsiteY7" fmla="*/ 186627 h 4398217"/>
              <a:gd name="connsiteX8" fmla="*/ 5653534 w 7271823"/>
              <a:gd name="connsiteY8" fmla="*/ 233275 h 4398217"/>
              <a:gd name="connsiteX9" fmla="*/ 5714860 w 7271823"/>
              <a:gd name="connsiteY9" fmla="*/ 288979 h 4398217"/>
              <a:gd name="connsiteX10" fmla="*/ 5740553 w 7271823"/>
              <a:gd name="connsiteY10" fmla="*/ 320270 h 4398217"/>
              <a:gd name="connsiteX11" fmla="*/ 5760847 w 7271823"/>
              <a:gd name="connsiteY11" fmla="*/ 349499 h 4398217"/>
              <a:gd name="connsiteX12" fmla="*/ 5762521 w 7271823"/>
              <a:gd name="connsiteY12" fmla="*/ 352352 h 4398217"/>
              <a:gd name="connsiteX13" fmla="*/ 5784533 w 7271823"/>
              <a:gd name="connsiteY13" fmla="*/ 399398 h 4398217"/>
              <a:gd name="connsiteX14" fmla="*/ 5796650 w 7271823"/>
              <a:gd name="connsiteY14" fmla="*/ 439700 h 4398217"/>
              <a:gd name="connsiteX15" fmla="*/ 5806198 w 7271823"/>
              <a:gd name="connsiteY15" fmla="*/ 526827 h 4398217"/>
              <a:gd name="connsiteX16" fmla="*/ 5798423 w 7271823"/>
              <a:gd name="connsiteY16" fmla="*/ 625513 h 4398217"/>
              <a:gd name="connsiteX17" fmla="*/ 5782230 w 7271823"/>
              <a:gd name="connsiteY17" fmla="*/ 719377 h 4398217"/>
              <a:gd name="connsiteX18" fmla="*/ 5774318 w 7271823"/>
              <a:gd name="connsiteY18" fmla="*/ 758881 h 4398217"/>
              <a:gd name="connsiteX19" fmla="*/ 5745073 w 7271823"/>
              <a:gd name="connsiteY19" fmla="*/ 918619 h 4398217"/>
              <a:gd name="connsiteX20" fmla="*/ 5738950 w 7271823"/>
              <a:gd name="connsiteY20" fmla="*/ 993327 h 4398217"/>
              <a:gd name="connsiteX21" fmla="*/ 5742001 w 7271823"/>
              <a:gd name="connsiteY21" fmla="*/ 1069975 h 4398217"/>
              <a:gd name="connsiteX22" fmla="*/ 5755737 w 7271823"/>
              <a:gd name="connsiteY22" fmla="*/ 1132684 h 4398217"/>
              <a:gd name="connsiteX23" fmla="*/ 5789593 w 7271823"/>
              <a:gd name="connsiteY23" fmla="*/ 1226117 h 4398217"/>
              <a:gd name="connsiteX24" fmla="*/ 5861748 w 7271823"/>
              <a:gd name="connsiteY24" fmla="*/ 1369942 h 4398217"/>
              <a:gd name="connsiteX25" fmla="*/ 5876615 w 7271823"/>
              <a:gd name="connsiteY25" fmla="*/ 1394686 h 4398217"/>
              <a:gd name="connsiteX26" fmla="*/ 5979056 w 7271823"/>
              <a:gd name="connsiteY26" fmla="*/ 1541310 h 4398217"/>
              <a:gd name="connsiteX27" fmla="*/ 6363714 w 7271823"/>
              <a:gd name="connsiteY27" fmla="*/ 1936158 h 4398217"/>
              <a:gd name="connsiteX28" fmla="*/ 6533358 w 7271823"/>
              <a:gd name="connsiteY28" fmla="*/ 2086581 h 4398217"/>
              <a:gd name="connsiteX29" fmla="*/ 6691084 w 7271823"/>
              <a:gd name="connsiteY29" fmla="*/ 2226217 h 4398217"/>
              <a:gd name="connsiteX30" fmla="*/ 6975561 w 7271823"/>
              <a:gd name="connsiteY30" fmla="*/ 2504490 h 4398217"/>
              <a:gd name="connsiteX31" fmla="*/ 7100518 w 7271823"/>
              <a:gd name="connsiteY31" fmla="*/ 2660912 h 4398217"/>
              <a:gd name="connsiteX32" fmla="*/ 7156909 w 7271823"/>
              <a:gd name="connsiteY32" fmla="*/ 2748097 h 4398217"/>
              <a:gd name="connsiteX33" fmla="*/ 7195938 w 7271823"/>
              <a:gd name="connsiteY33" fmla="*/ 2821764 h 4398217"/>
              <a:gd name="connsiteX34" fmla="*/ 7258987 w 7271823"/>
              <a:gd name="connsiteY34" fmla="*/ 3005443 h 4398217"/>
              <a:gd name="connsiteX35" fmla="*/ 7267924 w 7271823"/>
              <a:gd name="connsiteY35" fmla="*/ 3197512 h 4398217"/>
              <a:gd name="connsiteX36" fmla="*/ 7247516 w 7271823"/>
              <a:gd name="connsiteY36" fmla="*/ 3299077 h 4398217"/>
              <a:gd name="connsiteX37" fmla="*/ 7212162 w 7271823"/>
              <a:gd name="connsiteY37" fmla="*/ 3393027 h 4398217"/>
              <a:gd name="connsiteX38" fmla="*/ 7156694 w 7271823"/>
              <a:gd name="connsiteY38" fmla="*/ 3489017 h 4398217"/>
              <a:gd name="connsiteX39" fmla="*/ 7094348 w 7271823"/>
              <a:gd name="connsiteY39" fmla="*/ 3566731 h 4398217"/>
              <a:gd name="connsiteX40" fmla="*/ 6731473 w 7271823"/>
              <a:gd name="connsiteY40" fmla="*/ 3816927 h 4398217"/>
              <a:gd name="connsiteX41" fmla="*/ 6297723 w 7271823"/>
              <a:gd name="connsiteY41" fmla="*/ 3962989 h 4398217"/>
              <a:gd name="connsiteX42" fmla="*/ 6090135 w 7271823"/>
              <a:gd name="connsiteY42" fmla="*/ 4008086 h 4398217"/>
              <a:gd name="connsiteX43" fmla="*/ 5853641 w 7271823"/>
              <a:gd name="connsiteY43" fmla="*/ 4046783 h 4398217"/>
              <a:gd name="connsiteX44" fmla="*/ 5524024 w 7271823"/>
              <a:gd name="connsiteY44" fmla="*/ 4071441 h 4398217"/>
              <a:gd name="connsiteX45" fmla="*/ 5182847 w 7271823"/>
              <a:gd name="connsiteY45" fmla="*/ 4186547 h 4398217"/>
              <a:gd name="connsiteX46" fmla="*/ 4618861 w 7271823"/>
              <a:gd name="connsiteY46" fmla="*/ 4316635 h 4398217"/>
              <a:gd name="connsiteX47" fmla="*/ 4051369 w 7271823"/>
              <a:gd name="connsiteY47" fmla="*/ 4383590 h 4398217"/>
              <a:gd name="connsiteX48" fmla="*/ 3054009 w 7271823"/>
              <a:gd name="connsiteY48" fmla="*/ 4369825 h 4398217"/>
              <a:gd name="connsiteX49" fmla="*/ 2086729 w 7271823"/>
              <a:gd name="connsiteY49" fmla="*/ 4176308 h 4398217"/>
              <a:gd name="connsiteX50" fmla="*/ 1180895 w 7271823"/>
              <a:gd name="connsiteY50" fmla="*/ 3777317 h 4398217"/>
              <a:gd name="connsiteX51" fmla="*/ 989475 w 7271823"/>
              <a:gd name="connsiteY51" fmla="*/ 3658844 h 4398217"/>
              <a:gd name="connsiteX52" fmla="*/ 793830 w 7271823"/>
              <a:gd name="connsiteY52" fmla="*/ 3529600 h 4398217"/>
              <a:gd name="connsiteX53" fmla="*/ 594540 w 7271823"/>
              <a:gd name="connsiteY53" fmla="*/ 3384021 h 4398217"/>
              <a:gd name="connsiteX54" fmla="*/ 401897 w 7271823"/>
              <a:gd name="connsiteY54" fmla="*/ 3220597 h 4398217"/>
              <a:gd name="connsiteX55" fmla="*/ 232250 w 7271823"/>
              <a:gd name="connsiteY55" fmla="*/ 3041589 h 4398217"/>
              <a:gd name="connsiteX56" fmla="*/ 112996 w 7271823"/>
              <a:gd name="connsiteY56" fmla="*/ 2873453 h 4398217"/>
              <a:gd name="connsiteX57" fmla="*/ 113624 w 7271823"/>
              <a:gd name="connsiteY57" fmla="*/ 2872737 h 4398217"/>
              <a:gd name="connsiteX58" fmla="*/ 100038 w 7271823"/>
              <a:gd name="connsiteY58" fmla="*/ 2848984 h 4398217"/>
              <a:gd name="connsiteX59" fmla="*/ 49883 w 7271823"/>
              <a:gd name="connsiteY59" fmla="*/ 2743847 h 4398217"/>
              <a:gd name="connsiteX60" fmla="*/ 19042 w 7271823"/>
              <a:gd name="connsiteY60" fmla="*/ 2653175 h 4398217"/>
              <a:gd name="connsiteX61" fmla="*/ 5452 w 7271823"/>
              <a:gd name="connsiteY61" fmla="*/ 2586546 h 4398217"/>
              <a:gd name="connsiteX62" fmla="*/ 65 w 7271823"/>
              <a:gd name="connsiteY62" fmla="*/ 2525564 h 4398217"/>
              <a:gd name="connsiteX63" fmla="*/ 3115 w 7271823"/>
              <a:gd name="connsiteY63" fmla="*/ 2467648 h 4398217"/>
              <a:gd name="connsiteX64" fmla="*/ 13347 w 7271823"/>
              <a:gd name="connsiteY64" fmla="*/ 2414234 h 4398217"/>
              <a:gd name="connsiteX65" fmla="*/ 56112 w 7271823"/>
              <a:gd name="connsiteY65" fmla="*/ 2318028 h 4398217"/>
              <a:gd name="connsiteX66" fmla="*/ 124954 w 7271823"/>
              <a:gd name="connsiteY66" fmla="*/ 2236503 h 4398217"/>
              <a:gd name="connsiteX67" fmla="*/ 217405 w 7271823"/>
              <a:gd name="connsiteY67" fmla="*/ 2169015 h 4398217"/>
              <a:gd name="connsiteX68" fmla="*/ 329905 w 7271823"/>
              <a:gd name="connsiteY68" fmla="*/ 2114865 h 4398217"/>
              <a:gd name="connsiteX69" fmla="*/ 455908 w 7271823"/>
              <a:gd name="connsiteY69" fmla="*/ 2073012 h 4398217"/>
              <a:gd name="connsiteX70" fmla="*/ 750362 w 7271823"/>
              <a:gd name="connsiteY70" fmla="*/ 2018785 h 4398217"/>
              <a:gd name="connsiteX71" fmla="*/ 1074217 w 7271823"/>
              <a:gd name="connsiteY71" fmla="*/ 1996811 h 4398217"/>
              <a:gd name="connsiteX72" fmla="*/ 1405154 w 7271823"/>
              <a:gd name="connsiteY72" fmla="*/ 1998222 h 4398217"/>
              <a:gd name="connsiteX73" fmla="*/ 1986514 w 7271823"/>
              <a:gd name="connsiteY73" fmla="*/ 2034686 h 4398217"/>
              <a:gd name="connsiteX74" fmla="*/ 2033883 w 7271823"/>
              <a:gd name="connsiteY74" fmla="*/ 2038619 h 4398217"/>
              <a:gd name="connsiteX75" fmla="*/ 2186160 w 7271823"/>
              <a:gd name="connsiteY75" fmla="*/ 2051072 h 4398217"/>
              <a:gd name="connsiteX76" fmla="*/ 2252843 w 7271823"/>
              <a:gd name="connsiteY76" fmla="*/ 2055178 h 4398217"/>
              <a:gd name="connsiteX77" fmla="*/ 2307863 w 7271823"/>
              <a:gd name="connsiteY77" fmla="*/ 2058455 h 4398217"/>
              <a:gd name="connsiteX78" fmla="*/ 2310856 w 7271823"/>
              <a:gd name="connsiteY78" fmla="*/ 2058791 h 4398217"/>
              <a:gd name="connsiteX79" fmla="*/ 2557666 w 7271823"/>
              <a:gd name="connsiteY79" fmla="*/ 2059707 h 4398217"/>
              <a:gd name="connsiteX80" fmla="*/ 2602175 w 7271823"/>
              <a:gd name="connsiteY80" fmla="*/ 2051025 h 4398217"/>
              <a:gd name="connsiteX81" fmla="*/ 2643274 w 7271823"/>
              <a:gd name="connsiteY81" fmla="*/ 2037719 h 4398217"/>
              <a:gd name="connsiteX82" fmla="*/ 2668875 w 7271823"/>
              <a:gd name="connsiteY82" fmla="*/ 2024791 h 4398217"/>
              <a:gd name="connsiteX83" fmla="*/ 2695141 w 7271823"/>
              <a:gd name="connsiteY83" fmla="*/ 2007638 h 4398217"/>
              <a:gd name="connsiteX84" fmla="*/ 2717627 w 7271823"/>
              <a:gd name="connsiteY84" fmla="*/ 1986426 h 4398217"/>
              <a:gd name="connsiteX85" fmla="*/ 2731388 w 7271823"/>
              <a:gd name="connsiteY85" fmla="*/ 1969987 h 4398217"/>
              <a:gd name="connsiteX86" fmla="*/ 2750737 w 7271823"/>
              <a:gd name="connsiteY86" fmla="*/ 1938067 h 4398217"/>
              <a:gd name="connsiteX87" fmla="*/ 2761840 w 7271823"/>
              <a:gd name="connsiteY87" fmla="*/ 1914123 h 4398217"/>
              <a:gd name="connsiteX88" fmla="*/ 2763329 w 7271823"/>
              <a:gd name="connsiteY88" fmla="*/ 1910111 h 4398217"/>
              <a:gd name="connsiteX89" fmla="*/ 2747875 w 7271823"/>
              <a:gd name="connsiteY89" fmla="*/ 1762305 h 4398217"/>
              <a:gd name="connsiteX90" fmla="*/ 2745635 w 7271823"/>
              <a:gd name="connsiteY90" fmla="*/ 1744794 h 4398217"/>
              <a:gd name="connsiteX91" fmla="*/ 2720481 w 7271823"/>
              <a:gd name="connsiteY91" fmla="*/ 1591173 h 4398217"/>
              <a:gd name="connsiteX92" fmla="*/ 2706561 w 7271823"/>
              <a:gd name="connsiteY92" fmla="*/ 1521601 h 4398217"/>
              <a:gd name="connsiteX93" fmla="*/ 2693060 w 7271823"/>
              <a:gd name="connsiteY93" fmla="*/ 1456313 h 4398217"/>
              <a:gd name="connsiteX94" fmla="*/ 2660694 w 7271823"/>
              <a:gd name="connsiteY94" fmla="*/ 1185608 h 4398217"/>
              <a:gd name="connsiteX95" fmla="*/ 2665733 w 7271823"/>
              <a:gd name="connsiteY95" fmla="*/ 908995 h 4398217"/>
              <a:gd name="connsiteX96" fmla="*/ 2667778 w 7271823"/>
              <a:gd name="connsiteY96" fmla="*/ 886878 h 4398217"/>
              <a:gd name="connsiteX97" fmla="*/ 2670482 w 7271823"/>
              <a:gd name="connsiteY97" fmla="*/ 870650 h 4398217"/>
              <a:gd name="connsiteX98" fmla="*/ 2671022 w 7271823"/>
              <a:gd name="connsiteY98" fmla="*/ 868590 h 4398217"/>
              <a:gd name="connsiteX99" fmla="*/ 2676553 w 7271823"/>
              <a:gd name="connsiteY99" fmla="*/ 844080 h 4398217"/>
              <a:gd name="connsiteX100" fmla="*/ 2690690 w 7271823"/>
              <a:gd name="connsiteY100" fmla="*/ 792559 h 4398217"/>
              <a:gd name="connsiteX101" fmla="*/ 2726063 w 7271823"/>
              <a:gd name="connsiteY101" fmla="*/ 696855 h 4398217"/>
              <a:gd name="connsiteX102" fmla="*/ 2775699 w 7271823"/>
              <a:gd name="connsiteY102" fmla="*/ 600452 h 4398217"/>
              <a:gd name="connsiteX103" fmla="*/ 2830324 w 7271823"/>
              <a:gd name="connsiteY103" fmla="*/ 520296 h 4398217"/>
              <a:gd name="connsiteX104" fmla="*/ 2969947 w 7271823"/>
              <a:gd name="connsiteY104" fmla="*/ 374237 h 4398217"/>
              <a:gd name="connsiteX105" fmla="*/ 3137664 w 7271823"/>
              <a:gd name="connsiteY105" fmla="*/ 257013 h 4398217"/>
              <a:gd name="connsiteX106" fmla="*/ 3327512 w 7271823"/>
              <a:gd name="connsiteY106" fmla="*/ 166198 h 4398217"/>
              <a:gd name="connsiteX107" fmla="*/ 3746376 w 7271823"/>
              <a:gd name="connsiteY107" fmla="*/ 50136 h 4398217"/>
              <a:gd name="connsiteX108" fmla="*/ 4169342 w 7271823"/>
              <a:gd name="connsiteY108" fmla="*/ 4179 h 4398217"/>
              <a:gd name="connsiteX109" fmla="*/ 4360066 w 7271823"/>
              <a:gd name="connsiteY109" fmla="*/ 1 h 43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271823" h="4398217">
                <a:moveTo>
                  <a:pt x="4360066" y="1"/>
                </a:moveTo>
                <a:lnTo>
                  <a:pt x="4367089" y="65"/>
                </a:lnTo>
                <a:cubicBezTo>
                  <a:pt x="4413933" y="122"/>
                  <a:pt x="4462379" y="-64"/>
                  <a:pt x="4510198" y="467"/>
                </a:cubicBezTo>
                <a:cubicBezTo>
                  <a:pt x="4662284" y="1878"/>
                  <a:pt x="4785870" y="7110"/>
                  <a:pt x="4898820" y="16841"/>
                </a:cubicBezTo>
                <a:cubicBezTo>
                  <a:pt x="4976476" y="23571"/>
                  <a:pt x="5045855" y="31673"/>
                  <a:pt x="5110357" y="41588"/>
                </a:cubicBezTo>
                <a:cubicBezTo>
                  <a:pt x="5189301" y="53490"/>
                  <a:pt x="5254288" y="66609"/>
                  <a:pt x="5314594" y="82472"/>
                </a:cubicBezTo>
                <a:cubicBezTo>
                  <a:pt x="5384791" y="100900"/>
                  <a:pt x="5445259" y="121202"/>
                  <a:pt x="5500161" y="145118"/>
                </a:cubicBezTo>
                <a:cubicBezTo>
                  <a:pt x="5533935" y="159815"/>
                  <a:pt x="5560444" y="172848"/>
                  <a:pt x="5583899" y="186627"/>
                </a:cubicBezTo>
                <a:cubicBezTo>
                  <a:pt x="5608894" y="201245"/>
                  <a:pt x="5632069" y="216932"/>
                  <a:pt x="5653534" y="233275"/>
                </a:cubicBezTo>
                <a:cubicBezTo>
                  <a:pt x="5678428" y="252484"/>
                  <a:pt x="5698530" y="270670"/>
                  <a:pt x="5714860" y="288979"/>
                </a:cubicBezTo>
                <a:cubicBezTo>
                  <a:pt x="5724045" y="299277"/>
                  <a:pt x="5732712" y="309879"/>
                  <a:pt x="5740553" y="320270"/>
                </a:cubicBezTo>
                <a:cubicBezTo>
                  <a:pt x="5747179" y="328583"/>
                  <a:pt x="5754608" y="338866"/>
                  <a:pt x="5760847" y="349499"/>
                </a:cubicBezTo>
                <a:cubicBezTo>
                  <a:pt x="5761456" y="350537"/>
                  <a:pt x="5761912" y="351314"/>
                  <a:pt x="5762521" y="352352"/>
                </a:cubicBezTo>
                <a:cubicBezTo>
                  <a:pt x="5771389" y="368064"/>
                  <a:pt x="5778916" y="383869"/>
                  <a:pt x="5784533" y="399398"/>
                </a:cubicBezTo>
                <a:cubicBezTo>
                  <a:pt x="5790150" y="414927"/>
                  <a:pt x="5794094" y="427603"/>
                  <a:pt x="5796650" y="439700"/>
                </a:cubicBezTo>
                <a:cubicBezTo>
                  <a:pt x="5803245" y="469994"/>
                  <a:pt x="5806392" y="499174"/>
                  <a:pt x="5806198" y="526827"/>
                </a:cubicBezTo>
                <a:cubicBezTo>
                  <a:pt x="5805878" y="556647"/>
                  <a:pt x="5803568" y="589029"/>
                  <a:pt x="5798423" y="625513"/>
                </a:cubicBezTo>
                <a:cubicBezTo>
                  <a:pt x="5794286" y="654783"/>
                  <a:pt x="5788895" y="685487"/>
                  <a:pt x="5782230" y="719377"/>
                </a:cubicBezTo>
                <a:cubicBezTo>
                  <a:pt x="5779868" y="732616"/>
                  <a:pt x="5777092" y="745749"/>
                  <a:pt x="5774318" y="758881"/>
                </a:cubicBezTo>
                <a:cubicBezTo>
                  <a:pt x="5763584" y="810845"/>
                  <a:pt x="5752312" y="864869"/>
                  <a:pt x="5745073" y="918619"/>
                </a:cubicBezTo>
                <a:cubicBezTo>
                  <a:pt x="5741349" y="947995"/>
                  <a:pt x="5739544" y="971714"/>
                  <a:pt x="5738950" y="993327"/>
                </a:cubicBezTo>
                <a:cubicBezTo>
                  <a:pt x="5738192" y="1020615"/>
                  <a:pt x="5739316" y="1045752"/>
                  <a:pt x="5742001" y="1069975"/>
                </a:cubicBezTo>
                <a:cubicBezTo>
                  <a:pt x="5745464" y="1093739"/>
                  <a:pt x="5749789" y="1114211"/>
                  <a:pt x="5755737" y="1132684"/>
                </a:cubicBezTo>
                <a:cubicBezTo>
                  <a:pt x="5765323" y="1163315"/>
                  <a:pt x="5776863" y="1194891"/>
                  <a:pt x="5789593" y="1226117"/>
                </a:cubicBezTo>
                <a:cubicBezTo>
                  <a:pt x="5811156" y="1276565"/>
                  <a:pt x="5835425" y="1325076"/>
                  <a:pt x="5861748" y="1369942"/>
                </a:cubicBezTo>
                <a:cubicBezTo>
                  <a:pt x="5866617" y="1378242"/>
                  <a:pt x="5871747" y="1386387"/>
                  <a:pt x="5876615" y="1394686"/>
                </a:cubicBezTo>
                <a:cubicBezTo>
                  <a:pt x="5906822" y="1443199"/>
                  <a:pt x="5941412" y="1492628"/>
                  <a:pt x="5979056" y="1541310"/>
                </a:cubicBezTo>
                <a:cubicBezTo>
                  <a:pt x="6098998" y="1693353"/>
                  <a:pt x="6240891" y="1826242"/>
                  <a:pt x="6363714" y="1936158"/>
                </a:cubicBezTo>
                <a:cubicBezTo>
                  <a:pt x="6419829" y="1986553"/>
                  <a:pt x="6477592" y="2037375"/>
                  <a:pt x="6533358" y="2086581"/>
                </a:cubicBezTo>
                <a:cubicBezTo>
                  <a:pt x="6585238" y="2132140"/>
                  <a:pt x="6638855" y="2179468"/>
                  <a:pt x="6691084" y="2226217"/>
                </a:cubicBezTo>
                <a:cubicBezTo>
                  <a:pt x="6785210" y="2310437"/>
                  <a:pt x="6884832" y="2402240"/>
                  <a:pt x="6975561" y="2504490"/>
                </a:cubicBezTo>
                <a:cubicBezTo>
                  <a:pt x="7025313" y="2560710"/>
                  <a:pt x="7066081" y="2611741"/>
                  <a:pt x="7100518" y="2660912"/>
                </a:cubicBezTo>
                <a:cubicBezTo>
                  <a:pt x="7121983" y="2691545"/>
                  <a:pt x="7140476" y="2720089"/>
                  <a:pt x="7156909" y="2748097"/>
                </a:cubicBezTo>
                <a:cubicBezTo>
                  <a:pt x="7171516" y="2772994"/>
                  <a:pt x="7184627" y="2797722"/>
                  <a:pt x="7195938" y="2821764"/>
                </a:cubicBezTo>
                <a:cubicBezTo>
                  <a:pt x="7227346" y="2888398"/>
                  <a:pt x="7247774" y="2948225"/>
                  <a:pt x="7258987" y="3005443"/>
                </a:cubicBezTo>
                <a:cubicBezTo>
                  <a:pt x="7272298" y="3073978"/>
                  <a:pt x="7275220" y="3138500"/>
                  <a:pt x="7267924" y="3197512"/>
                </a:cubicBezTo>
                <a:cubicBezTo>
                  <a:pt x="7262850" y="3237092"/>
                  <a:pt x="7256616" y="3269336"/>
                  <a:pt x="7247516" y="3299077"/>
                </a:cubicBezTo>
                <a:cubicBezTo>
                  <a:pt x="7237276" y="3334020"/>
                  <a:pt x="7225534" y="3364615"/>
                  <a:pt x="7212162" y="3393027"/>
                </a:cubicBezTo>
                <a:cubicBezTo>
                  <a:pt x="7195095" y="3428838"/>
                  <a:pt x="7176937" y="3460407"/>
                  <a:pt x="7156694" y="3489017"/>
                </a:cubicBezTo>
                <a:cubicBezTo>
                  <a:pt x="7135197" y="3519060"/>
                  <a:pt x="7114883" y="3544574"/>
                  <a:pt x="7094348" y="3566731"/>
                </a:cubicBezTo>
                <a:cubicBezTo>
                  <a:pt x="7003638" y="3664572"/>
                  <a:pt x="6881777" y="3748616"/>
                  <a:pt x="6731473" y="3816927"/>
                </a:cubicBezTo>
                <a:cubicBezTo>
                  <a:pt x="6603850" y="3875071"/>
                  <a:pt x="6462031" y="3922716"/>
                  <a:pt x="6297723" y="3962989"/>
                </a:cubicBezTo>
                <a:cubicBezTo>
                  <a:pt x="6231441" y="3979216"/>
                  <a:pt x="6161710" y="3994329"/>
                  <a:pt x="6090135" y="4008086"/>
                </a:cubicBezTo>
                <a:cubicBezTo>
                  <a:pt x="5998169" y="4025786"/>
                  <a:pt x="5923252" y="4038016"/>
                  <a:pt x="5853641" y="4046783"/>
                </a:cubicBezTo>
                <a:cubicBezTo>
                  <a:pt x="5747210" y="4060073"/>
                  <a:pt x="5636130" y="4068418"/>
                  <a:pt x="5524024" y="4071441"/>
                </a:cubicBezTo>
                <a:cubicBezTo>
                  <a:pt x="5411073" y="4114701"/>
                  <a:pt x="5296206" y="4153507"/>
                  <a:pt x="5182847" y="4186547"/>
                </a:cubicBezTo>
                <a:cubicBezTo>
                  <a:pt x="4997731" y="4240771"/>
                  <a:pt x="4808132" y="4284377"/>
                  <a:pt x="4618861" y="4316635"/>
                </a:cubicBezTo>
                <a:cubicBezTo>
                  <a:pt x="4433989" y="4348056"/>
                  <a:pt x="4242861" y="4370597"/>
                  <a:pt x="4051369" y="4383590"/>
                </a:cubicBezTo>
                <a:cubicBezTo>
                  <a:pt x="3707357" y="4406933"/>
                  <a:pt x="3371753" y="4402332"/>
                  <a:pt x="3054009" y="4369825"/>
                </a:cubicBezTo>
                <a:cubicBezTo>
                  <a:pt x="2712482" y="4334886"/>
                  <a:pt x="2387186" y="4269855"/>
                  <a:pt x="2086729" y="4176308"/>
                </a:cubicBezTo>
                <a:cubicBezTo>
                  <a:pt x="1760637" y="4074793"/>
                  <a:pt x="1455865" y="3940549"/>
                  <a:pt x="1180895" y="3777317"/>
                </a:cubicBezTo>
                <a:cubicBezTo>
                  <a:pt x="1111615" y="3736040"/>
                  <a:pt x="1045283" y="3694429"/>
                  <a:pt x="989475" y="3658844"/>
                </a:cubicBezTo>
                <a:cubicBezTo>
                  <a:pt x="913659" y="3610595"/>
                  <a:pt x="851555" y="3569640"/>
                  <a:pt x="793830" y="3529600"/>
                </a:cubicBezTo>
                <a:cubicBezTo>
                  <a:pt x="719289" y="3478163"/>
                  <a:pt x="653900" y="3430420"/>
                  <a:pt x="594540" y="3384021"/>
                </a:cubicBezTo>
                <a:cubicBezTo>
                  <a:pt x="520378" y="3326086"/>
                  <a:pt x="457581" y="3272639"/>
                  <a:pt x="401897" y="3220597"/>
                </a:cubicBezTo>
                <a:cubicBezTo>
                  <a:pt x="334556" y="3157614"/>
                  <a:pt x="279251" y="3099074"/>
                  <a:pt x="232250" y="3041589"/>
                </a:cubicBezTo>
                <a:cubicBezTo>
                  <a:pt x="182142" y="2979999"/>
                  <a:pt x="144188" y="2926619"/>
                  <a:pt x="112996" y="2873453"/>
                </a:cubicBezTo>
                <a:lnTo>
                  <a:pt x="113624" y="2872737"/>
                </a:lnTo>
                <a:cubicBezTo>
                  <a:pt x="108908" y="2864697"/>
                  <a:pt x="104450" y="2856505"/>
                  <a:pt x="100038" y="2848984"/>
                </a:cubicBezTo>
                <a:cubicBezTo>
                  <a:pt x="80232" y="2812845"/>
                  <a:pt x="63920" y="2778491"/>
                  <a:pt x="49883" y="2743847"/>
                </a:cubicBezTo>
                <a:cubicBezTo>
                  <a:pt x="35996" y="2709463"/>
                  <a:pt x="26240" y="2680327"/>
                  <a:pt x="19042" y="2653175"/>
                </a:cubicBezTo>
                <a:cubicBezTo>
                  <a:pt x="12542" y="2628403"/>
                  <a:pt x="8129" y="2606589"/>
                  <a:pt x="5452" y="2586546"/>
                </a:cubicBezTo>
                <a:cubicBezTo>
                  <a:pt x="2338" y="2563972"/>
                  <a:pt x="270" y="2544965"/>
                  <a:pt x="65" y="2525564"/>
                </a:cubicBezTo>
                <a:cubicBezTo>
                  <a:pt x="-292" y="2505901"/>
                  <a:pt x="848" y="2486409"/>
                  <a:pt x="3115" y="2467648"/>
                </a:cubicBezTo>
                <a:cubicBezTo>
                  <a:pt x="5876" y="2446157"/>
                  <a:pt x="9101" y="2429623"/>
                  <a:pt x="13347" y="2414234"/>
                </a:cubicBezTo>
                <a:cubicBezTo>
                  <a:pt x="23650" y="2378209"/>
                  <a:pt x="37839" y="2345829"/>
                  <a:pt x="56112" y="2318028"/>
                </a:cubicBezTo>
                <a:cubicBezTo>
                  <a:pt x="76329" y="2286994"/>
                  <a:pt x="99349" y="2259543"/>
                  <a:pt x="124954" y="2236503"/>
                </a:cubicBezTo>
                <a:cubicBezTo>
                  <a:pt x="153634" y="2210961"/>
                  <a:pt x="184660" y="2188226"/>
                  <a:pt x="217405" y="2169015"/>
                </a:cubicBezTo>
                <a:cubicBezTo>
                  <a:pt x="250927" y="2149347"/>
                  <a:pt x="287685" y="2131617"/>
                  <a:pt x="329905" y="2114865"/>
                </a:cubicBezTo>
                <a:cubicBezTo>
                  <a:pt x="369742" y="2098813"/>
                  <a:pt x="412141" y="2084745"/>
                  <a:pt x="455908" y="2073012"/>
                </a:cubicBezTo>
                <a:cubicBezTo>
                  <a:pt x="542360" y="2049483"/>
                  <a:pt x="638922" y="2031874"/>
                  <a:pt x="750362" y="2018785"/>
                </a:cubicBezTo>
                <a:cubicBezTo>
                  <a:pt x="851095" y="2007096"/>
                  <a:pt x="957256" y="1999892"/>
                  <a:pt x="1074217" y="1996811"/>
                </a:cubicBezTo>
                <a:cubicBezTo>
                  <a:pt x="1179192" y="1994137"/>
                  <a:pt x="1287337" y="1994485"/>
                  <a:pt x="1405154" y="1998222"/>
                </a:cubicBezTo>
                <a:cubicBezTo>
                  <a:pt x="1573568" y="2003648"/>
                  <a:pt x="1752613" y="2014691"/>
                  <a:pt x="1986514" y="2034686"/>
                </a:cubicBezTo>
                <a:cubicBezTo>
                  <a:pt x="2002253" y="2035910"/>
                  <a:pt x="2018145" y="2037393"/>
                  <a:pt x="2033883" y="2038619"/>
                </a:cubicBezTo>
                <a:cubicBezTo>
                  <a:pt x="2083725" y="2043191"/>
                  <a:pt x="2135430" y="2047368"/>
                  <a:pt x="2186160" y="2051072"/>
                </a:cubicBezTo>
                <a:cubicBezTo>
                  <a:pt x="2208402" y="2052664"/>
                  <a:pt x="2230904" y="2054104"/>
                  <a:pt x="2252843" y="2055178"/>
                </a:cubicBezTo>
                <a:cubicBezTo>
                  <a:pt x="2270857" y="2056111"/>
                  <a:pt x="2289696" y="2057261"/>
                  <a:pt x="2307863" y="2058455"/>
                </a:cubicBezTo>
                <a:lnTo>
                  <a:pt x="2310856" y="2058791"/>
                </a:lnTo>
                <a:cubicBezTo>
                  <a:pt x="2391783" y="2063952"/>
                  <a:pt x="2475700" y="2069450"/>
                  <a:pt x="2557666" y="2059707"/>
                </a:cubicBezTo>
                <a:cubicBezTo>
                  <a:pt x="2572098" y="2057514"/>
                  <a:pt x="2587311" y="2054865"/>
                  <a:pt x="2602175" y="2051025"/>
                </a:cubicBezTo>
                <a:cubicBezTo>
                  <a:pt x="2616627" y="2047078"/>
                  <a:pt x="2630102" y="2042657"/>
                  <a:pt x="2643274" y="2037719"/>
                </a:cubicBezTo>
                <a:cubicBezTo>
                  <a:pt x="2650488" y="2034533"/>
                  <a:pt x="2660040" y="2029975"/>
                  <a:pt x="2668875" y="2024791"/>
                </a:cubicBezTo>
                <a:cubicBezTo>
                  <a:pt x="2678491" y="2019150"/>
                  <a:pt x="2687022" y="2013447"/>
                  <a:pt x="2695141" y="2007638"/>
                </a:cubicBezTo>
                <a:cubicBezTo>
                  <a:pt x="2702176" y="2001768"/>
                  <a:pt x="2710206" y="1994616"/>
                  <a:pt x="2717627" y="1986426"/>
                </a:cubicBezTo>
                <a:cubicBezTo>
                  <a:pt x="2722280" y="1981257"/>
                  <a:pt x="2726781" y="1975827"/>
                  <a:pt x="2731388" y="1969987"/>
                </a:cubicBezTo>
                <a:cubicBezTo>
                  <a:pt x="2738156" y="1960089"/>
                  <a:pt x="2744882" y="1949521"/>
                  <a:pt x="2750737" y="1938067"/>
                </a:cubicBezTo>
                <a:cubicBezTo>
                  <a:pt x="2754540" y="1930258"/>
                  <a:pt x="2758342" y="1922450"/>
                  <a:pt x="2761840" y="1914123"/>
                </a:cubicBezTo>
                <a:lnTo>
                  <a:pt x="2763329" y="1910111"/>
                </a:lnTo>
                <a:cubicBezTo>
                  <a:pt x="2759470" y="1855902"/>
                  <a:pt x="2752967" y="1802544"/>
                  <a:pt x="2747875" y="1762305"/>
                </a:cubicBezTo>
                <a:cubicBezTo>
                  <a:pt x="2747214" y="1756417"/>
                  <a:pt x="2746555" y="1750529"/>
                  <a:pt x="2745635" y="1744794"/>
                </a:cubicBezTo>
                <a:cubicBezTo>
                  <a:pt x="2737764" y="1689102"/>
                  <a:pt x="2729576" y="1638827"/>
                  <a:pt x="2720481" y="1591173"/>
                </a:cubicBezTo>
                <a:cubicBezTo>
                  <a:pt x="2716372" y="1569879"/>
                  <a:pt x="2711933" y="1545641"/>
                  <a:pt x="2706561" y="1521601"/>
                </a:cubicBezTo>
                <a:cubicBezTo>
                  <a:pt x="2702675" y="1503662"/>
                  <a:pt x="2697608" y="1480140"/>
                  <a:pt x="2693060" y="1456313"/>
                </a:cubicBezTo>
                <a:cubicBezTo>
                  <a:pt x="2675873" y="1363905"/>
                  <a:pt x="2665127" y="1272949"/>
                  <a:pt x="2660694" y="1185608"/>
                </a:cubicBezTo>
                <a:cubicBezTo>
                  <a:pt x="2655880" y="1090475"/>
                  <a:pt x="2657552" y="997460"/>
                  <a:pt x="2665733" y="908995"/>
                </a:cubicBezTo>
                <a:cubicBezTo>
                  <a:pt x="2666328" y="901674"/>
                  <a:pt x="2666923" y="894352"/>
                  <a:pt x="2667778" y="886878"/>
                </a:cubicBezTo>
                <a:cubicBezTo>
                  <a:pt x="2668354" y="881312"/>
                  <a:pt x="2669082" y="876003"/>
                  <a:pt x="2670482" y="870650"/>
                </a:cubicBezTo>
                <a:lnTo>
                  <a:pt x="2671022" y="868590"/>
                </a:lnTo>
                <a:cubicBezTo>
                  <a:pt x="2672656" y="860660"/>
                  <a:pt x="2674659" y="852164"/>
                  <a:pt x="2676553" y="844080"/>
                </a:cubicBezTo>
                <a:cubicBezTo>
                  <a:pt x="2680216" y="830080"/>
                  <a:pt x="2684910" y="811288"/>
                  <a:pt x="2690690" y="792559"/>
                </a:cubicBezTo>
                <a:cubicBezTo>
                  <a:pt x="2701494" y="757983"/>
                  <a:pt x="2713040" y="726458"/>
                  <a:pt x="2726063" y="696855"/>
                </a:cubicBezTo>
                <a:cubicBezTo>
                  <a:pt x="2741894" y="660724"/>
                  <a:pt x="2758295" y="629139"/>
                  <a:pt x="2775699" y="600452"/>
                </a:cubicBezTo>
                <a:cubicBezTo>
                  <a:pt x="2792735" y="572330"/>
                  <a:pt x="2811203" y="545458"/>
                  <a:pt x="2830324" y="520296"/>
                </a:cubicBezTo>
                <a:cubicBezTo>
                  <a:pt x="2871814" y="465974"/>
                  <a:pt x="2918771" y="416811"/>
                  <a:pt x="2969947" y="374237"/>
                </a:cubicBezTo>
                <a:cubicBezTo>
                  <a:pt x="3023415" y="329620"/>
                  <a:pt x="3079928" y="290189"/>
                  <a:pt x="3137664" y="257013"/>
                </a:cubicBezTo>
                <a:cubicBezTo>
                  <a:pt x="3196592" y="223487"/>
                  <a:pt x="3260445" y="192997"/>
                  <a:pt x="3327512" y="166198"/>
                </a:cubicBezTo>
                <a:cubicBezTo>
                  <a:pt x="3453502" y="115986"/>
                  <a:pt x="3594402" y="76898"/>
                  <a:pt x="3746376" y="50136"/>
                </a:cubicBezTo>
                <a:cubicBezTo>
                  <a:pt x="3881794" y="26116"/>
                  <a:pt x="4024401" y="10777"/>
                  <a:pt x="4169342" y="4179"/>
                </a:cubicBezTo>
                <a:cubicBezTo>
                  <a:pt x="4230573" y="1371"/>
                  <a:pt x="4292977" y="-31"/>
                  <a:pt x="4360066" y="1"/>
                </a:cubicBezTo>
                <a:close/>
              </a:path>
            </a:pathLst>
          </a:custGeom>
        </p:spPr>
        <p:txBody>
          <a:bodyPr wrap="square" anchor="t">
            <a:noAutofit/>
          </a:bodyPr>
          <a:lstStyle>
            <a:lvl1pPr marL="0" indent="0">
              <a:buNone/>
              <a:defRPr sz="2000"/>
            </a:lvl1pPr>
          </a:lstStyle>
          <a:p>
            <a:r>
              <a:rPr lang="en-US" dirty="0"/>
              <a:t>Click icon to add picture</a:t>
            </a:r>
          </a:p>
        </p:txBody>
      </p:sp>
      <p:sp>
        <p:nvSpPr>
          <p:cNvPr id="15" name="Picture Placeholder 14">
            <a:extLst>
              <a:ext uri="{FF2B5EF4-FFF2-40B4-BE49-F238E27FC236}">
                <a16:creationId xmlns:a16="http://schemas.microsoft.com/office/drawing/2014/main" id="{7117ECC9-89DB-6BD8-0C9E-13C51F11A756}"/>
              </a:ext>
            </a:extLst>
          </p:cNvPr>
          <p:cNvSpPr>
            <a:spLocks noGrp="1"/>
          </p:cNvSpPr>
          <p:nvPr>
            <p:ph type="pic" sz="quarter" idx="19"/>
          </p:nvPr>
        </p:nvSpPr>
        <p:spPr>
          <a:xfrm>
            <a:off x="8298180" y="449704"/>
            <a:ext cx="3378003" cy="3139479"/>
          </a:xfrm>
          <a:custGeom>
            <a:avLst/>
            <a:gdLst>
              <a:gd name="connsiteX0" fmla="*/ 0 w 3378003"/>
              <a:gd name="connsiteY0" fmla="*/ 0 h 3139479"/>
              <a:gd name="connsiteX1" fmla="*/ 3378003 w 3378003"/>
              <a:gd name="connsiteY1" fmla="*/ 0 h 3139479"/>
              <a:gd name="connsiteX2" fmla="*/ 3378003 w 3378003"/>
              <a:gd name="connsiteY2" fmla="*/ 3139479 h 3139479"/>
              <a:gd name="connsiteX3" fmla="*/ 1185214 w 3378003"/>
              <a:gd name="connsiteY3" fmla="*/ 3139479 h 3139479"/>
              <a:gd name="connsiteX4" fmla="*/ 1200707 w 3378003"/>
              <a:gd name="connsiteY4" fmla="*/ 3088436 h 3139479"/>
              <a:gd name="connsiteX5" fmla="*/ 1208317 w 3378003"/>
              <a:gd name="connsiteY5" fmla="*/ 2962177 h 3139479"/>
              <a:gd name="connsiteX6" fmla="*/ 1189109 w 3378003"/>
              <a:gd name="connsiteY6" fmla="*/ 2899240 h 3139479"/>
              <a:gd name="connsiteX7" fmla="*/ 1075328 w 3378003"/>
              <a:gd name="connsiteY7" fmla="*/ 2816309 h 3139479"/>
              <a:gd name="connsiteX8" fmla="*/ 1009648 w 3378003"/>
              <a:gd name="connsiteY8" fmla="*/ 2808690 h 3139479"/>
              <a:gd name="connsiteX9" fmla="*/ 932163 w 3378003"/>
              <a:gd name="connsiteY9" fmla="*/ 2823129 h 3139479"/>
              <a:gd name="connsiteX10" fmla="*/ 872804 w 3378003"/>
              <a:gd name="connsiteY10" fmla="*/ 2858223 h 3139479"/>
              <a:gd name="connsiteX11" fmla="*/ 732204 w 3378003"/>
              <a:gd name="connsiteY11" fmla="*/ 3013667 h 3139479"/>
              <a:gd name="connsiteX12" fmla="*/ 664687 w 3378003"/>
              <a:gd name="connsiteY12" fmla="*/ 3137785 h 3139479"/>
              <a:gd name="connsiteX13" fmla="*/ 663952 w 3378003"/>
              <a:gd name="connsiteY13" fmla="*/ 3139479 h 3139479"/>
              <a:gd name="connsiteX14" fmla="*/ 340489 w 3378003"/>
              <a:gd name="connsiteY14" fmla="*/ 3139479 h 3139479"/>
              <a:gd name="connsiteX15" fmla="*/ 395788 w 3378003"/>
              <a:gd name="connsiteY15" fmla="*/ 3010908 h 3139479"/>
              <a:gd name="connsiteX16" fmla="*/ 519142 w 3378003"/>
              <a:gd name="connsiteY16" fmla="*/ 2792451 h 3139479"/>
              <a:gd name="connsiteX17" fmla="*/ 703870 w 3378003"/>
              <a:gd name="connsiteY17" fmla="*/ 2563761 h 3139479"/>
              <a:gd name="connsiteX18" fmla="*/ 842333 w 3378003"/>
              <a:gd name="connsiteY18" fmla="*/ 2420773 h 3139479"/>
              <a:gd name="connsiteX19" fmla="*/ 989268 w 3378003"/>
              <a:gd name="connsiteY19" fmla="*/ 2252367 h 3139479"/>
              <a:gd name="connsiteX20" fmla="*/ 1043685 w 3378003"/>
              <a:gd name="connsiteY20" fmla="*/ 2169153 h 3139479"/>
              <a:gd name="connsiteX21" fmla="*/ 1079346 w 3378003"/>
              <a:gd name="connsiteY21" fmla="*/ 1979759 h 3139479"/>
              <a:gd name="connsiteX22" fmla="*/ 1056190 w 3378003"/>
              <a:gd name="connsiteY22" fmla="*/ 1902693 h 3139479"/>
              <a:gd name="connsiteX23" fmla="*/ 1005963 w 3378003"/>
              <a:gd name="connsiteY23" fmla="*/ 1830852 h 3139479"/>
              <a:gd name="connsiteX24" fmla="*/ 978299 w 3378003"/>
              <a:gd name="connsiteY24" fmla="*/ 1807853 h 3139479"/>
              <a:gd name="connsiteX25" fmla="*/ 902201 w 3378003"/>
              <a:gd name="connsiteY25" fmla="*/ 1799270 h 3139479"/>
              <a:gd name="connsiteX26" fmla="*/ 867997 w 3378003"/>
              <a:gd name="connsiteY26" fmla="*/ 1817576 h 3139479"/>
              <a:gd name="connsiteX27" fmla="*/ 792169 w 3378003"/>
              <a:gd name="connsiteY27" fmla="*/ 1877298 h 3139479"/>
              <a:gd name="connsiteX28" fmla="*/ 630599 w 3378003"/>
              <a:gd name="connsiteY28" fmla="*/ 2049286 h 3139479"/>
              <a:gd name="connsiteX29" fmla="*/ 533219 w 3378003"/>
              <a:gd name="connsiteY29" fmla="*/ 2207815 h 3139479"/>
              <a:gd name="connsiteX30" fmla="*/ 410111 w 3378003"/>
              <a:gd name="connsiteY30" fmla="*/ 2443115 h 3139479"/>
              <a:gd name="connsiteX31" fmla="*/ 319653 w 3378003"/>
              <a:gd name="connsiteY31" fmla="*/ 2618910 h 3139479"/>
              <a:gd name="connsiteX32" fmla="*/ 234453 w 3378003"/>
              <a:gd name="connsiteY32" fmla="*/ 2772957 h 3139479"/>
              <a:gd name="connsiteX33" fmla="*/ 148267 w 3378003"/>
              <a:gd name="connsiteY33" fmla="*/ 2913051 h 3139479"/>
              <a:gd name="connsiteX34" fmla="*/ 105541 w 3378003"/>
              <a:gd name="connsiteY34" fmla="*/ 2974715 h 3139479"/>
              <a:gd name="connsiteX35" fmla="*/ 48222 w 3378003"/>
              <a:gd name="connsiteY35" fmla="*/ 3033331 h 3139479"/>
              <a:gd name="connsiteX36" fmla="*/ 23349 w 3378003"/>
              <a:gd name="connsiteY36" fmla="*/ 3050494 h 3139479"/>
              <a:gd name="connsiteX37" fmla="*/ 0 w 3378003"/>
              <a:gd name="connsiteY37" fmla="*/ 3055422 h 3139479"/>
              <a:gd name="connsiteX38" fmla="*/ 0 w 3378003"/>
              <a:gd name="connsiteY38" fmla="*/ 2266262 h 3139479"/>
              <a:gd name="connsiteX39" fmla="*/ 35676 w 3378003"/>
              <a:gd name="connsiteY39" fmla="*/ 2195619 h 3139479"/>
              <a:gd name="connsiteX40" fmla="*/ 111747 w 3378003"/>
              <a:gd name="connsiteY40" fmla="*/ 2061304 h 3139479"/>
              <a:gd name="connsiteX41" fmla="*/ 243900 w 3378003"/>
              <a:gd name="connsiteY41" fmla="*/ 1886441 h 3139479"/>
              <a:gd name="connsiteX42" fmla="*/ 331714 w 3378003"/>
              <a:gd name="connsiteY42" fmla="*/ 1785007 h 3139479"/>
              <a:gd name="connsiteX43" fmla="*/ 391966 w 3378003"/>
              <a:gd name="connsiteY43" fmla="*/ 1704052 h 3139479"/>
              <a:gd name="connsiteX44" fmla="*/ 431015 w 3378003"/>
              <a:gd name="connsiteY44" fmla="*/ 1616004 h 3139479"/>
              <a:gd name="connsiteX45" fmla="*/ 419790 w 3378003"/>
              <a:gd name="connsiteY45" fmla="*/ 1498283 h 3139479"/>
              <a:gd name="connsiteX46" fmla="*/ 391346 w 3378003"/>
              <a:gd name="connsiteY46" fmla="*/ 1454976 h 3139479"/>
              <a:gd name="connsiteX47" fmla="*/ 318388 w 3378003"/>
              <a:gd name="connsiteY47" fmla="*/ 1424393 h 3139479"/>
              <a:gd name="connsiteX48" fmla="*/ 262967 w 3378003"/>
              <a:gd name="connsiteY48" fmla="*/ 1439249 h 3139479"/>
              <a:gd name="connsiteX49" fmla="*/ 178669 w 3378003"/>
              <a:gd name="connsiteY49" fmla="*/ 1488954 h 3139479"/>
              <a:gd name="connsiteX50" fmla="*/ 45033 w 3378003"/>
              <a:gd name="connsiteY50" fmla="*/ 1602950 h 3139479"/>
              <a:gd name="connsiteX51" fmla="*/ 0 w 3378003"/>
              <a:gd name="connsiteY51" fmla="*/ 1651375 h 313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78003" h="3139479">
                <a:moveTo>
                  <a:pt x="0" y="0"/>
                </a:moveTo>
                <a:lnTo>
                  <a:pt x="3378003" y="0"/>
                </a:lnTo>
                <a:lnTo>
                  <a:pt x="3378003" y="3139479"/>
                </a:lnTo>
                <a:lnTo>
                  <a:pt x="1185214" y="3139479"/>
                </a:lnTo>
                <a:lnTo>
                  <a:pt x="1200707" y="3088436"/>
                </a:lnTo>
                <a:cubicBezTo>
                  <a:pt x="1209565" y="3046808"/>
                  <a:pt x="1212340" y="3004634"/>
                  <a:pt x="1208317" y="2962177"/>
                </a:cubicBezTo>
                <a:cubicBezTo>
                  <a:pt x="1206216" y="2939933"/>
                  <a:pt x="1200971" y="2918422"/>
                  <a:pt x="1189109" y="2899240"/>
                </a:cubicBezTo>
                <a:cubicBezTo>
                  <a:pt x="1162487" y="2856194"/>
                  <a:pt x="1123297" y="2829921"/>
                  <a:pt x="1075328" y="2816309"/>
                </a:cubicBezTo>
                <a:cubicBezTo>
                  <a:pt x="1053969" y="2810253"/>
                  <a:pt x="1031850" y="2808258"/>
                  <a:pt x="1009648" y="2808690"/>
                </a:cubicBezTo>
                <a:cubicBezTo>
                  <a:pt x="983055" y="2809212"/>
                  <a:pt x="957115" y="2813132"/>
                  <a:pt x="932163" y="2823129"/>
                </a:cubicBezTo>
                <a:cubicBezTo>
                  <a:pt x="910501" y="2831812"/>
                  <a:pt x="891246" y="2844264"/>
                  <a:pt x="872804" y="2858223"/>
                </a:cubicBezTo>
                <a:cubicBezTo>
                  <a:pt x="816108" y="2901133"/>
                  <a:pt x="771178" y="2954802"/>
                  <a:pt x="732204" y="3013667"/>
                </a:cubicBezTo>
                <a:cubicBezTo>
                  <a:pt x="706140" y="3053032"/>
                  <a:pt x="684829" y="3095076"/>
                  <a:pt x="664687" y="3137785"/>
                </a:cubicBezTo>
                <a:lnTo>
                  <a:pt x="663952" y="3139479"/>
                </a:lnTo>
                <a:lnTo>
                  <a:pt x="340489" y="3139479"/>
                </a:lnTo>
                <a:lnTo>
                  <a:pt x="395788" y="3010908"/>
                </a:lnTo>
                <a:cubicBezTo>
                  <a:pt x="431389" y="2934989"/>
                  <a:pt x="472564" y="2862182"/>
                  <a:pt x="519142" y="2792451"/>
                </a:cubicBezTo>
                <a:cubicBezTo>
                  <a:pt x="573808" y="2710624"/>
                  <a:pt x="635895" y="2634796"/>
                  <a:pt x="703870" y="2563761"/>
                </a:cubicBezTo>
                <a:cubicBezTo>
                  <a:pt x="749737" y="2515820"/>
                  <a:pt x="796029" y="2468299"/>
                  <a:pt x="842333" y="2420773"/>
                </a:cubicBezTo>
                <a:cubicBezTo>
                  <a:pt x="894399" y="2367324"/>
                  <a:pt x="943283" y="2311125"/>
                  <a:pt x="989268" y="2252367"/>
                </a:cubicBezTo>
                <a:cubicBezTo>
                  <a:pt x="1009770" y="2226166"/>
                  <a:pt x="1028068" y="2198583"/>
                  <a:pt x="1043685" y="2169153"/>
                </a:cubicBezTo>
                <a:cubicBezTo>
                  <a:pt x="1075244" y="2109682"/>
                  <a:pt x="1089862" y="2047163"/>
                  <a:pt x="1079346" y="1979759"/>
                </a:cubicBezTo>
                <a:cubicBezTo>
                  <a:pt x="1075171" y="1952966"/>
                  <a:pt x="1067608" y="1927315"/>
                  <a:pt x="1056190" y="1902693"/>
                </a:cubicBezTo>
                <a:cubicBezTo>
                  <a:pt x="1043683" y="1875725"/>
                  <a:pt x="1025689" y="1852670"/>
                  <a:pt x="1005963" y="1830852"/>
                </a:cubicBezTo>
                <a:cubicBezTo>
                  <a:pt x="997881" y="1821929"/>
                  <a:pt x="988665" y="1814150"/>
                  <a:pt x="978299" y="1807853"/>
                </a:cubicBezTo>
                <a:cubicBezTo>
                  <a:pt x="954242" y="1793244"/>
                  <a:pt x="928934" y="1789942"/>
                  <a:pt x="902201" y="1799270"/>
                </a:cubicBezTo>
                <a:cubicBezTo>
                  <a:pt x="889840" y="1803583"/>
                  <a:pt x="878768" y="1810270"/>
                  <a:pt x="867997" y="1817576"/>
                </a:cubicBezTo>
                <a:cubicBezTo>
                  <a:pt x="841293" y="1835685"/>
                  <a:pt x="816620" y="1856354"/>
                  <a:pt x="792169" y="1877298"/>
                </a:cubicBezTo>
                <a:cubicBezTo>
                  <a:pt x="732086" y="1928759"/>
                  <a:pt x="676781" y="1984771"/>
                  <a:pt x="630599" y="2049286"/>
                </a:cubicBezTo>
                <a:cubicBezTo>
                  <a:pt x="594420" y="2099823"/>
                  <a:pt x="562485" y="2153068"/>
                  <a:pt x="533219" y="2207815"/>
                </a:cubicBezTo>
                <a:cubicBezTo>
                  <a:pt x="491511" y="2285881"/>
                  <a:pt x="450929" y="2364560"/>
                  <a:pt x="410111" y="2443115"/>
                </a:cubicBezTo>
                <a:cubicBezTo>
                  <a:pt x="379741" y="2501596"/>
                  <a:pt x="349657" y="2560232"/>
                  <a:pt x="319653" y="2618910"/>
                </a:cubicBezTo>
                <a:cubicBezTo>
                  <a:pt x="292919" y="2671190"/>
                  <a:pt x="264638" y="2722613"/>
                  <a:pt x="234453" y="2772957"/>
                </a:cubicBezTo>
                <a:cubicBezTo>
                  <a:pt x="206259" y="2819983"/>
                  <a:pt x="177499" y="2866671"/>
                  <a:pt x="148267" y="2913051"/>
                </a:cubicBezTo>
                <a:cubicBezTo>
                  <a:pt x="134949" y="2934196"/>
                  <a:pt x="120242" y="2954490"/>
                  <a:pt x="105541" y="2974715"/>
                </a:cubicBezTo>
                <a:cubicBezTo>
                  <a:pt x="89333" y="2997000"/>
                  <a:pt x="69645" y="3016102"/>
                  <a:pt x="48222" y="3033331"/>
                </a:cubicBezTo>
                <a:cubicBezTo>
                  <a:pt x="40387" y="3039628"/>
                  <a:pt x="32053" y="3045473"/>
                  <a:pt x="23349" y="3050494"/>
                </a:cubicBezTo>
                <a:lnTo>
                  <a:pt x="0" y="3055422"/>
                </a:lnTo>
                <a:lnTo>
                  <a:pt x="0" y="2266262"/>
                </a:lnTo>
                <a:lnTo>
                  <a:pt x="35676" y="2195619"/>
                </a:lnTo>
                <a:cubicBezTo>
                  <a:pt x="58983" y="2149692"/>
                  <a:pt x="84057" y="2104742"/>
                  <a:pt x="111747" y="2061304"/>
                </a:cubicBezTo>
                <a:cubicBezTo>
                  <a:pt x="151146" y="1999507"/>
                  <a:pt x="196579" y="1942239"/>
                  <a:pt x="243900" y="1886441"/>
                </a:cubicBezTo>
                <a:cubicBezTo>
                  <a:pt x="272824" y="1852332"/>
                  <a:pt x="302473" y="1818848"/>
                  <a:pt x="331714" y="1785007"/>
                </a:cubicBezTo>
                <a:cubicBezTo>
                  <a:pt x="353759" y="1759494"/>
                  <a:pt x="374105" y="1732707"/>
                  <a:pt x="391966" y="1704052"/>
                </a:cubicBezTo>
                <a:cubicBezTo>
                  <a:pt x="409113" y="1676531"/>
                  <a:pt x="423003" y="1647502"/>
                  <a:pt x="431015" y="1616004"/>
                </a:cubicBezTo>
                <a:cubicBezTo>
                  <a:pt x="441312" y="1575538"/>
                  <a:pt x="440335" y="1535986"/>
                  <a:pt x="419790" y="1498283"/>
                </a:cubicBezTo>
                <a:cubicBezTo>
                  <a:pt x="411470" y="1483045"/>
                  <a:pt x="402842" y="1468074"/>
                  <a:pt x="391346" y="1454976"/>
                </a:cubicBezTo>
                <a:cubicBezTo>
                  <a:pt x="371998" y="1432948"/>
                  <a:pt x="347900" y="1422444"/>
                  <a:pt x="318388" y="1424393"/>
                </a:cubicBezTo>
                <a:cubicBezTo>
                  <a:pt x="298873" y="1425680"/>
                  <a:pt x="280622" y="1431479"/>
                  <a:pt x="262967" y="1439249"/>
                </a:cubicBezTo>
                <a:cubicBezTo>
                  <a:pt x="232929" y="1452466"/>
                  <a:pt x="205449" y="1470165"/>
                  <a:pt x="178669" y="1488954"/>
                </a:cubicBezTo>
                <a:cubicBezTo>
                  <a:pt x="130528" y="1522725"/>
                  <a:pt x="86719" y="1561561"/>
                  <a:pt x="45033" y="1602950"/>
                </a:cubicBezTo>
                <a:lnTo>
                  <a:pt x="0" y="1651375"/>
                </a:lnTo>
                <a:close/>
              </a:path>
            </a:pathLst>
          </a:custGeom>
        </p:spPr>
        <p:txBody>
          <a:bodyPr wrap="square" anchor="t">
            <a:noAutofit/>
          </a:bodyPr>
          <a:lstStyle>
            <a:lvl1pPr marL="0" indent="0">
              <a:buNone/>
              <a:defRPr sz="2000"/>
            </a:lvl1pPr>
          </a:lstStyle>
          <a:p>
            <a:r>
              <a:rPr lang="en-US" dirty="0"/>
              <a:t>Click icon to add picture</a:t>
            </a:r>
          </a:p>
        </p:txBody>
      </p:sp>
      <p:sp>
        <p:nvSpPr>
          <p:cNvPr id="20" name="Picture Placeholder 19">
            <a:extLst>
              <a:ext uri="{FF2B5EF4-FFF2-40B4-BE49-F238E27FC236}">
                <a16:creationId xmlns:a16="http://schemas.microsoft.com/office/drawing/2014/main" id="{3047E300-F673-1F2E-ECE2-D4599E4E5458}"/>
              </a:ext>
            </a:extLst>
          </p:cNvPr>
          <p:cNvSpPr>
            <a:spLocks noGrp="1"/>
          </p:cNvSpPr>
          <p:nvPr>
            <p:ph type="pic" sz="quarter" idx="20"/>
          </p:nvPr>
        </p:nvSpPr>
        <p:spPr>
          <a:xfrm>
            <a:off x="4399083" y="3995530"/>
            <a:ext cx="7271823" cy="2862469"/>
          </a:xfrm>
          <a:custGeom>
            <a:avLst/>
            <a:gdLst>
              <a:gd name="connsiteX0" fmla="*/ 4106326 w 7271823"/>
              <a:gd name="connsiteY0" fmla="*/ 0 h 2862469"/>
              <a:gd name="connsiteX1" fmla="*/ 4394814 w 7271823"/>
              <a:gd name="connsiteY1" fmla="*/ 0 h 2862469"/>
              <a:gd name="connsiteX2" fmla="*/ 4300422 w 7271823"/>
              <a:gd name="connsiteY2" fmla="*/ 226385 h 2862469"/>
              <a:gd name="connsiteX3" fmla="*/ 4264267 w 7271823"/>
              <a:gd name="connsiteY3" fmla="*/ 301841 h 2862469"/>
              <a:gd name="connsiteX4" fmla="*/ 4214129 w 7271823"/>
              <a:gd name="connsiteY4" fmla="*/ 354486 h 2862469"/>
              <a:gd name="connsiteX5" fmla="*/ 4184562 w 7271823"/>
              <a:gd name="connsiteY5" fmla="*/ 365381 h 2862469"/>
              <a:gd name="connsiteX6" fmla="*/ 4144037 w 7271823"/>
              <a:gd name="connsiteY6" fmla="*/ 354693 h 2862469"/>
              <a:gd name="connsiteX7" fmla="*/ 4125943 w 7271823"/>
              <a:gd name="connsiteY7" fmla="*/ 334274 h 2862469"/>
              <a:gd name="connsiteX8" fmla="*/ 4097563 w 7271823"/>
              <a:gd name="connsiteY8" fmla="*/ 263662 h 2862469"/>
              <a:gd name="connsiteX9" fmla="*/ 4087698 w 7271823"/>
              <a:gd name="connsiteY9" fmla="*/ 147529 h 2862469"/>
              <a:gd name="connsiteX10" fmla="*/ 3589955 w 7271823"/>
              <a:gd name="connsiteY10" fmla="*/ 0 h 2862469"/>
              <a:gd name="connsiteX11" fmla="*/ 3862482 w 7271823"/>
              <a:gd name="connsiteY11" fmla="*/ 0 h 2862469"/>
              <a:gd name="connsiteX12" fmla="*/ 3873405 w 7271823"/>
              <a:gd name="connsiteY12" fmla="*/ 50687 h 2862469"/>
              <a:gd name="connsiteX13" fmla="*/ 3858408 w 7271823"/>
              <a:gd name="connsiteY13" fmla="*/ 156513 h 2862469"/>
              <a:gd name="connsiteX14" fmla="*/ 3831303 w 7271823"/>
              <a:gd name="connsiteY14" fmla="*/ 195139 h 2862469"/>
              <a:gd name="connsiteX15" fmla="*/ 3778811 w 7271823"/>
              <a:gd name="connsiteY15" fmla="*/ 202597 h 2862469"/>
              <a:gd name="connsiteX16" fmla="*/ 3761526 w 7271823"/>
              <a:gd name="connsiteY16" fmla="*/ 192245 h 2862469"/>
              <a:gd name="connsiteX17" fmla="*/ 3710025 w 7271823"/>
              <a:gd name="connsiteY17" fmla="*/ 148227 h 2862469"/>
              <a:gd name="connsiteX18" fmla="*/ 3596938 w 7271823"/>
              <a:gd name="connsiteY18" fmla="*/ 11767 h 2862469"/>
              <a:gd name="connsiteX19" fmla="*/ 2790590 w 7271823"/>
              <a:gd name="connsiteY19" fmla="*/ 0 h 2862469"/>
              <a:gd name="connsiteX20" fmla="*/ 3330934 w 7271823"/>
              <a:gd name="connsiteY20" fmla="*/ 0 h 2862469"/>
              <a:gd name="connsiteX21" fmla="*/ 3334672 w 7271823"/>
              <a:gd name="connsiteY21" fmla="*/ 35548 h 2862469"/>
              <a:gd name="connsiteX22" fmla="*/ 3358223 w 7271823"/>
              <a:gd name="connsiteY22" fmla="*/ 105036 h 2862469"/>
              <a:gd name="connsiteX23" fmla="*/ 3397006 w 7271823"/>
              <a:gd name="connsiteY23" fmla="*/ 163965 h 2862469"/>
              <a:gd name="connsiteX24" fmla="*/ 3513017 w 7271823"/>
              <a:gd name="connsiteY24" fmla="*/ 273806 h 2862469"/>
              <a:gd name="connsiteX25" fmla="*/ 3716543 w 7271823"/>
              <a:gd name="connsiteY25" fmla="*/ 413345 h 2862469"/>
              <a:gd name="connsiteX26" fmla="*/ 3806746 w 7271823"/>
              <a:gd name="connsiteY26" fmla="*/ 473143 h 2862469"/>
              <a:gd name="connsiteX27" fmla="*/ 3869412 w 7271823"/>
              <a:gd name="connsiteY27" fmla="*/ 528364 h 2862469"/>
              <a:gd name="connsiteX28" fmla="*/ 3889189 w 7271823"/>
              <a:gd name="connsiteY28" fmla="*/ 554879 h 2862469"/>
              <a:gd name="connsiteX29" fmla="*/ 3891822 w 7271823"/>
              <a:gd name="connsiteY29" fmla="*/ 611429 h 2862469"/>
              <a:gd name="connsiteX30" fmla="*/ 3863352 w 7271823"/>
              <a:gd name="connsiteY30" fmla="*/ 645068 h 2862469"/>
              <a:gd name="connsiteX31" fmla="*/ 3837998 w 7271823"/>
              <a:gd name="connsiteY31" fmla="*/ 658555 h 2862469"/>
              <a:gd name="connsiteX32" fmla="*/ 3743116 w 7271823"/>
              <a:gd name="connsiteY32" fmla="*/ 669966 h 2862469"/>
              <a:gd name="connsiteX33" fmla="*/ 3684313 w 7271823"/>
              <a:gd name="connsiteY33" fmla="*/ 655805 h 2862469"/>
              <a:gd name="connsiteX34" fmla="*/ 3598052 w 7271823"/>
              <a:gd name="connsiteY34" fmla="*/ 615734 h 2862469"/>
              <a:gd name="connsiteX35" fmla="*/ 3511302 w 7271823"/>
              <a:gd name="connsiteY35" fmla="*/ 556084 h 2862469"/>
              <a:gd name="connsiteX36" fmla="*/ 3477995 w 7271823"/>
              <a:gd name="connsiteY36" fmla="*/ 530748 h 2862469"/>
              <a:gd name="connsiteX37" fmla="*/ 3429886 w 7271823"/>
              <a:gd name="connsiteY37" fmla="*/ 501756 h 2862469"/>
              <a:gd name="connsiteX38" fmla="*/ 3402384 w 7271823"/>
              <a:gd name="connsiteY38" fmla="*/ 493570 h 2862469"/>
              <a:gd name="connsiteX39" fmla="*/ 3359857 w 7271823"/>
              <a:gd name="connsiteY39" fmla="*/ 514347 h 2862469"/>
              <a:gd name="connsiteX40" fmla="*/ 3349055 w 7271823"/>
              <a:gd name="connsiteY40" fmla="*/ 544014 h 2862469"/>
              <a:gd name="connsiteX41" fmla="*/ 3349263 w 7271823"/>
              <a:gd name="connsiteY41" fmla="*/ 637305 h 2862469"/>
              <a:gd name="connsiteX42" fmla="*/ 3363995 w 7271823"/>
              <a:gd name="connsiteY42" fmla="*/ 716707 h 2862469"/>
              <a:gd name="connsiteX43" fmla="*/ 3364007 w 7271823"/>
              <a:gd name="connsiteY43" fmla="*/ 716703 h 2862469"/>
              <a:gd name="connsiteX44" fmla="*/ 3451960 w 7271823"/>
              <a:gd name="connsiteY44" fmla="*/ 875247 h 2862469"/>
              <a:gd name="connsiteX45" fmla="*/ 3518716 w 7271823"/>
              <a:gd name="connsiteY45" fmla="*/ 925161 h 2862469"/>
              <a:gd name="connsiteX46" fmla="*/ 3675532 w 7271823"/>
              <a:gd name="connsiteY46" fmla="*/ 949905 h 2862469"/>
              <a:gd name="connsiteX47" fmla="*/ 3746352 w 7271823"/>
              <a:gd name="connsiteY47" fmla="*/ 936532 h 2862469"/>
              <a:gd name="connsiteX48" fmla="*/ 3842371 w 7271823"/>
              <a:gd name="connsiteY48" fmla="*/ 902106 h 2862469"/>
              <a:gd name="connsiteX49" fmla="*/ 3935313 w 7271823"/>
              <a:gd name="connsiteY49" fmla="*/ 836691 h 2862469"/>
              <a:gd name="connsiteX50" fmla="*/ 4052258 w 7271823"/>
              <a:gd name="connsiteY50" fmla="*/ 725399 h 2862469"/>
              <a:gd name="connsiteX51" fmla="*/ 4117087 w 7271823"/>
              <a:gd name="connsiteY51" fmla="*/ 657680 h 2862469"/>
              <a:gd name="connsiteX52" fmla="*/ 4212743 w 7271823"/>
              <a:gd name="connsiteY52" fmla="*/ 581554 h 2862469"/>
              <a:gd name="connsiteX53" fmla="*/ 4290074 w 7271823"/>
              <a:gd name="connsiteY53" fmla="*/ 563380 h 2862469"/>
              <a:gd name="connsiteX54" fmla="*/ 4324567 w 7271823"/>
              <a:gd name="connsiteY54" fmla="*/ 572914 h 2862469"/>
              <a:gd name="connsiteX55" fmla="*/ 4357655 w 7271823"/>
              <a:gd name="connsiteY55" fmla="*/ 636070 h 2862469"/>
              <a:gd name="connsiteX56" fmla="*/ 4324130 w 7271823"/>
              <a:gd name="connsiteY56" fmla="*/ 716500 h 2862469"/>
              <a:gd name="connsiteX57" fmla="*/ 4206212 w 7271823"/>
              <a:gd name="connsiteY57" fmla="*/ 840901 h 2862469"/>
              <a:gd name="connsiteX58" fmla="*/ 4105100 w 7271823"/>
              <a:gd name="connsiteY58" fmla="*/ 922157 h 2862469"/>
              <a:gd name="connsiteX59" fmla="*/ 4073912 w 7271823"/>
              <a:gd name="connsiteY59" fmla="*/ 949908 h 2862469"/>
              <a:gd name="connsiteX60" fmla="*/ 4053143 w 7271823"/>
              <a:gd name="connsiteY60" fmla="*/ 985736 h 2862469"/>
              <a:gd name="connsiteX61" fmla="*/ 4071356 w 7271823"/>
              <a:gd name="connsiteY61" fmla="*/ 1040910 h 2862469"/>
              <a:gd name="connsiteX62" fmla="*/ 4098087 w 7271823"/>
              <a:gd name="connsiteY62" fmla="*/ 1054886 h 2862469"/>
              <a:gd name="connsiteX63" fmla="*/ 4163036 w 7271823"/>
              <a:gd name="connsiteY63" fmla="*/ 1067195 h 2862469"/>
              <a:gd name="connsiteX64" fmla="*/ 4265251 w 7271823"/>
              <a:gd name="connsiteY64" fmla="*/ 1064553 h 2862469"/>
              <a:gd name="connsiteX65" fmla="*/ 4327239 w 7271823"/>
              <a:gd name="connsiteY65" fmla="*/ 1051792 h 2862469"/>
              <a:gd name="connsiteX66" fmla="*/ 4375507 w 7271823"/>
              <a:gd name="connsiteY66" fmla="*/ 1023786 h 2862469"/>
              <a:gd name="connsiteX67" fmla="*/ 4411607 w 7271823"/>
              <a:gd name="connsiteY67" fmla="*/ 977291 h 2862469"/>
              <a:gd name="connsiteX68" fmla="*/ 4445098 w 7271823"/>
              <a:gd name="connsiteY68" fmla="*/ 902263 h 2862469"/>
              <a:gd name="connsiteX69" fmla="*/ 4470133 w 7271823"/>
              <a:gd name="connsiteY69" fmla="*/ 834581 h 2862469"/>
              <a:gd name="connsiteX70" fmla="*/ 4523088 w 7271823"/>
              <a:gd name="connsiteY70" fmla="*/ 771834 h 2862469"/>
              <a:gd name="connsiteX71" fmla="*/ 4552305 w 7271823"/>
              <a:gd name="connsiteY71" fmla="*/ 756253 h 2862469"/>
              <a:gd name="connsiteX72" fmla="*/ 4641422 w 7271823"/>
              <a:gd name="connsiteY72" fmla="*/ 719002 h 2862469"/>
              <a:gd name="connsiteX73" fmla="*/ 4722346 w 7271823"/>
              <a:gd name="connsiteY73" fmla="*/ 698997 h 2862469"/>
              <a:gd name="connsiteX74" fmla="*/ 4785450 w 7271823"/>
              <a:gd name="connsiteY74" fmla="*/ 692743 h 2862469"/>
              <a:gd name="connsiteX75" fmla="*/ 4942628 w 7271823"/>
              <a:gd name="connsiteY75" fmla="*/ 671805 h 2862469"/>
              <a:gd name="connsiteX76" fmla="*/ 4983067 w 7271823"/>
              <a:gd name="connsiteY76" fmla="*/ 661516 h 2862469"/>
              <a:gd name="connsiteX77" fmla="*/ 5068011 w 7271823"/>
              <a:gd name="connsiteY77" fmla="*/ 613362 h 2862469"/>
              <a:gd name="connsiteX78" fmla="*/ 5112614 w 7271823"/>
              <a:gd name="connsiteY78" fmla="*/ 570539 h 2862469"/>
              <a:gd name="connsiteX79" fmla="*/ 5155044 w 7271823"/>
              <a:gd name="connsiteY79" fmla="*/ 416710 h 2862469"/>
              <a:gd name="connsiteX80" fmla="*/ 5133042 w 7271823"/>
              <a:gd name="connsiteY80" fmla="*/ 357646 h 2862469"/>
              <a:gd name="connsiteX81" fmla="*/ 5067247 w 7271823"/>
              <a:gd name="connsiteY81" fmla="*/ 318817 h 2862469"/>
              <a:gd name="connsiteX82" fmla="*/ 5032805 w 7271823"/>
              <a:gd name="connsiteY82" fmla="*/ 320612 h 2862469"/>
              <a:gd name="connsiteX83" fmla="*/ 4967108 w 7271823"/>
              <a:gd name="connsiteY83" fmla="*/ 341836 h 2862469"/>
              <a:gd name="connsiteX84" fmla="*/ 4857282 w 7271823"/>
              <a:gd name="connsiteY84" fmla="*/ 392839 h 2862469"/>
              <a:gd name="connsiteX85" fmla="*/ 4782004 w 7271823"/>
              <a:gd name="connsiteY85" fmla="*/ 425757 h 2862469"/>
              <a:gd name="connsiteX86" fmla="*/ 4724064 w 7271823"/>
              <a:gd name="connsiteY86" fmla="*/ 447797 h 2862469"/>
              <a:gd name="connsiteX87" fmla="*/ 4665639 w 7271823"/>
              <a:gd name="connsiteY87" fmla="*/ 463203 h 2862469"/>
              <a:gd name="connsiteX88" fmla="*/ 4578977 w 7271823"/>
              <a:gd name="connsiteY88" fmla="*/ 454182 h 2862469"/>
              <a:gd name="connsiteX89" fmla="*/ 4520264 w 7271823"/>
              <a:gd name="connsiteY89" fmla="*/ 411363 h 2862469"/>
              <a:gd name="connsiteX90" fmla="*/ 4503668 w 7271823"/>
              <a:gd name="connsiteY90" fmla="*/ 379582 h 2862469"/>
              <a:gd name="connsiteX91" fmla="*/ 4503089 w 7271823"/>
              <a:gd name="connsiteY91" fmla="*/ 322550 h 2862469"/>
              <a:gd name="connsiteX92" fmla="*/ 4528664 w 7271823"/>
              <a:gd name="connsiteY92" fmla="*/ 263103 h 2862469"/>
              <a:gd name="connsiteX93" fmla="*/ 4580750 w 7271823"/>
              <a:gd name="connsiteY93" fmla="*/ 190458 h 2862469"/>
              <a:gd name="connsiteX94" fmla="*/ 4730655 w 7271823"/>
              <a:gd name="connsiteY94" fmla="*/ 43130 h 2862469"/>
              <a:gd name="connsiteX95" fmla="*/ 4783088 w 7271823"/>
              <a:gd name="connsiteY95" fmla="*/ 0 h 2862469"/>
              <a:gd name="connsiteX96" fmla="*/ 7271823 w 7271823"/>
              <a:gd name="connsiteY96" fmla="*/ 0 h 2862469"/>
              <a:gd name="connsiteX97" fmla="*/ 7271823 w 7271823"/>
              <a:gd name="connsiteY97" fmla="*/ 2862469 h 2862469"/>
              <a:gd name="connsiteX98" fmla="*/ 0 w 7271823"/>
              <a:gd name="connsiteY98" fmla="*/ 2862469 h 2862469"/>
              <a:gd name="connsiteX99" fmla="*/ 0 w 7271823"/>
              <a:gd name="connsiteY99" fmla="*/ 695286 h 2862469"/>
              <a:gd name="connsiteX100" fmla="*/ 162452 w 7271823"/>
              <a:gd name="connsiteY100" fmla="*/ 680207 h 2862469"/>
              <a:gd name="connsiteX101" fmla="*/ 443715 w 7271823"/>
              <a:gd name="connsiteY101" fmla="*/ 639819 h 2862469"/>
              <a:gd name="connsiteX102" fmla="*/ 1007701 w 7271823"/>
              <a:gd name="connsiteY102" fmla="*/ 509731 h 2862469"/>
              <a:gd name="connsiteX103" fmla="*/ 1348878 w 7271823"/>
              <a:gd name="connsiteY103" fmla="*/ 394625 h 2862469"/>
              <a:gd name="connsiteX104" fmla="*/ 1678495 w 7271823"/>
              <a:gd name="connsiteY104" fmla="*/ 369967 h 2862469"/>
              <a:gd name="connsiteX105" fmla="*/ 1914989 w 7271823"/>
              <a:gd name="connsiteY105" fmla="*/ 331270 h 2862469"/>
              <a:gd name="connsiteX106" fmla="*/ 2122577 w 7271823"/>
              <a:gd name="connsiteY106" fmla="*/ 286173 h 2862469"/>
              <a:gd name="connsiteX107" fmla="*/ 2556327 w 7271823"/>
              <a:gd name="connsiteY107" fmla="*/ 140111 h 2862469"/>
              <a:gd name="connsiteX108" fmla="*/ 2760113 w 7271823"/>
              <a:gd name="connsiteY108" fmla="*/ 26087 h 286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7271823" h="2862469">
                <a:moveTo>
                  <a:pt x="4106326" y="0"/>
                </a:moveTo>
                <a:lnTo>
                  <a:pt x="4394814" y="0"/>
                </a:lnTo>
                <a:lnTo>
                  <a:pt x="4300422" y="226385"/>
                </a:lnTo>
                <a:cubicBezTo>
                  <a:pt x="4289628" y="252123"/>
                  <a:pt x="4277866" y="277428"/>
                  <a:pt x="4264267" y="301841"/>
                </a:cubicBezTo>
                <a:cubicBezTo>
                  <a:pt x="4252073" y="323744"/>
                  <a:pt x="4235645" y="341497"/>
                  <a:pt x="4214129" y="354486"/>
                </a:cubicBezTo>
                <a:cubicBezTo>
                  <a:pt x="4204949" y="360015"/>
                  <a:pt x="4195154" y="363766"/>
                  <a:pt x="4184562" y="365381"/>
                </a:cubicBezTo>
                <a:cubicBezTo>
                  <a:pt x="4169516" y="367686"/>
                  <a:pt x="4155974" y="364345"/>
                  <a:pt x="4144037" y="354693"/>
                </a:cubicBezTo>
                <a:cubicBezTo>
                  <a:pt x="4136848" y="348876"/>
                  <a:pt x="4130957" y="342004"/>
                  <a:pt x="4125943" y="334274"/>
                </a:cubicBezTo>
                <a:cubicBezTo>
                  <a:pt x="4111875" y="312587"/>
                  <a:pt x="4103234" y="288657"/>
                  <a:pt x="4097563" y="263662"/>
                </a:cubicBezTo>
                <a:cubicBezTo>
                  <a:pt x="4088894" y="225450"/>
                  <a:pt x="4086785" y="186608"/>
                  <a:pt x="4087698" y="147529"/>
                </a:cubicBezTo>
                <a:close/>
                <a:moveTo>
                  <a:pt x="3589955" y="0"/>
                </a:moveTo>
                <a:lnTo>
                  <a:pt x="3862482" y="0"/>
                </a:lnTo>
                <a:lnTo>
                  <a:pt x="3873405" y="50687"/>
                </a:lnTo>
                <a:cubicBezTo>
                  <a:pt x="3877846" y="87396"/>
                  <a:pt x="3873265" y="122636"/>
                  <a:pt x="3858408" y="156513"/>
                </a:cubicBezTo>
                <a:cubicBezTo>
                  <a:pt x="3851958" y="171214"/>
                  <a:pt x="3843857" y="184861"/>
                  <a:pt x="3831303" y="195139"/>
                </a:cubicBezTo>
                <a:cubicBezTo>
                  <a:pt x="3815456" y="208090"/>
                  <a:pt x="3797788" y="211410"/>
                  <a:pt x="3778811" y="202597"/>
                </a:cubicBezTo>
                <a:cubicBezTo>
                  <a:pt x="3772749" y="199780"/>
                  <a:pt x="3767024" y="196083"/>
                  <a:pt x="3761526" y="192245"/>
                </a:cubicBezTo>
                <a:cubicBezTo>
                  <a:pt x="3742935" y="179253"/>
                  <a:pt x="3726007" y="164267"/>
                  <a:pt x="3710025" y="148227"/>
                </a:cubicBezTo>
                <a:cubicBezTo>
                  <a:pt x="3668163" y="106207"/>
                  <a:pt x="3630745" y="60469"/>
                  <a:pt x="3596938" y="11767"/>
                </a:cubicBezTo>
                <a:close/>
                <a:moveTo>
                  <a:pt x="2790590" y="0"/>
                </a:moveTo>
                <a:lnTo>
                  <a:pt x="3330934" y="0"/>
                </a:lnTo>
                <a:lnTo>
                  <a:pt x="3334672" y="35548"/>
                </a:lnTo>
                <a:cubicBezTo>
                  <a:pt x="3339335" y="59864"/>
                  <a:pt x="3347586" y="82851"/>
                  <a:pt x="3358223" y="105036"/>
                </a:cubicBezTo>
                <a:cubicBezTo>
                  <a:pt x="3368470" y="126416"/>
                  <a:pt x="3382085" y="145657"/>
                  <a:pt x="3397006" y="163965"/>
                </a:cubicBezTo>
                <a:cubicBezTo>
                  <a:pt x="3430929" y="205585"/>
                  <a:pt x="3469920" y="241856"/>
                  <a:pt x="3513017" y="273806"/>
                </a:cubicBezTo>
                <a:cubicBezTo>
                  <a:pt x="3579147" y="322829"/>
                  <a:pt x="3646979" y="369318"/>
                  <a:pt x="3716543" y="413345"/>
                </a:cubicBezTo>
                <a:cubicBezTo>
                  <a:pt x="3747018" y="432620"/>
                  <a:pt x="3777043" y="452683"/>
                  <a:pt x="3806746" y="473143"/>
                </a:cubicBezTo>
                <a:cubicBezTo>
                  <a:pt x="3829766" y="489009"/>
                  <a:pt x="3850914" y="507307"/>
                  <a:pt x="3869412" y="528364"/>
                </a:cubicBezTo>
                <a:cubicBezTo>
                  <a:pt x="3876675" y="536633"/>
                  <a:pt x="3883600" y="545441"/>
                  <a:pt x="3889189" y="554879"/>
                </a:cubicBezTo>
                <a:cubicBezTo>
                  <a:pt x="3899912" y="572994"/>
                  <a:pt x="3901167" y="591987"/>
                  <a:pt x="3891822" y="611429"/>
                </a:cubicBezTo>
                <a:cubicBezTo>
                  <a:pt x="3885204" y="625183"/>
                  <a:pt x="3876450" y="637049"/>
                  <a:pt x="3863352" y="645068"/>
                </a:cubicBezTo>
                <a:cubicBezTo>
                  <a:pt x="3855200" y="650076"/>
                  <a:pt x="3846873" y="655146"/>
                  <a:pt x="3837998" y="658555"/>
                </a:cubicBezTo>
                <a:cubicBezTo>
                  <a:pt x="3807416" y="670319"/>
                  <a:pt x="3775708" y="674398"/>
                  <a:pt x="3743116" y="669966"/>
                </a:cubicBezTo>
                <a:cubicBezTo>
                  <a:pt x="3723054" y="667230"/>
                  <a:pt x="3703463" y="662426"/>
                  <a:pt x="3684313" y="655805"/>
                </a:cubicBezTo>
                <a:cubicBezTo>
                  <a:pt x="3654188" y="645387"/>
                  <a:pt x="3625715" y="631389"/>
                  <a:pt x="3598052" y="615734"/>
                </a:cubicBezTo>
                <a:cubicBezTo>
                  <a:pt x="3567413" y="598377"/>
                  <a:pt x="3539047" y="577680"/>
                  <a:pt x="3511302" y="556084"/>
                </a:cubicBezTo>
                <a:cubicBezTo>
                  <a:pt x="3500295" y="547527"/>
                  <a:pt x="3489321" y="538880"/>
                  <a:pt x="3477995" y="530748"/>
                </a:cubicBezTo>
                <a:cubicBezTo>
                  <a:pt x="3462754" y="519807"/>
                  <a:pt x="3447350" y="508923"/>
                  <a:pt x="3429886" y="501756"/>
                </a:cubicBezTo>
                <a:cubicBezTo>
                  <a:pt x="3421063" y="498142"/>
                  <a:pt x="3411763" y="495023"/>
                  <a:pt x="3402384" y="493570"/>
                </a:cubicBezTo>
                <a:cubicBezTo>
                  <a:pt x="3383823" y="490690"/>
                  <a:pt x="3369679" y="498513"/>
                  <a:pt x="3359857" y="514347"/>
                </a:cubicBezTo>
                <a:cubicBezTo>
                  <a:pt x="3354188" y="523472"/>
                  <a:pt x="3351168" y="533572"/>
                  <a:pt x="3349055" y="544014"/>
                </a:cubicBezTo>
                <a:cubicBezTo>
                  <a:pt x="3342765" y="575134"/>
                  <a:pt x="3344218" y="606299"/>
                  <a:pt x="3349263" y="637305"/>
                </a:cubicBezTo>
                <a:cubicBezTo>
                  <a:pt x="3353586" y="663871"/>
                  <a:pt x="3359042" y="690255"/>
                  <a:pt x="3363995" y="716707"/>
                </a:cubicBezTo>
                <a:lnTo>
                  <a:pt x="3364007" y="716703"/>
                </a:lnTo>
                <a:cubicBezTo>
                  <a:pt x="3379935" y="777108"/>
                  <a:pt x="3408175" y="830466"/>
                  <a:pt x="3451960" y="875247"/>
                </a:cubicBezTo>
                <a:cubicBezTo>
                  <a:pt x="3471606" y="895345"/>
                  <a:pt x="3493728" y="912144"/>
                  <a:pt x="3518716" y="925161"/>
                </a:cubicBezTo>
                <a:cubicBezTo>
                  <a:pt x="3568259" y="950970"/>
                  <a:pt x="3620766" y="958259"/>
                  <a:pt x="3675532" y="949905"/>
                </a:cubicBezTo>
                <a:cubicBezTo>
                  <a:pt x="3699269" y="946291"/>
                  <a:pt x="3722760" y="941072"/>
                  <a:pt x="3746352" y="936532"/>
                </a:cubicBezTo>
                <a:cubicBezTo>
                  <a:pt x="3780144" y="930048"/>
                  <a:pt x="3812038" y="918245"/>
                  <a:pt x="3842371" y="902106"/>
                </a:cubicBezTo>
                <a:cubicBezTo>
                  <a:pt x="3876070" y="884168"/>
                  <a:pt x="3906533" y="861474"/>
                  <a:pt x="3935313" y="836691"/>
                </a:cubicBezTo>
                <a:cubicBezTo>
                  <a:pt x="3976110" y="801543"/>
                  <a:pt x="4015256" y="764583"/>
                  <a:pt x="4052258" y="725399"/>
                </a:cubicBezTo>
                <a:cubicBezTo>
                  <a:pt x="4073711" y="702673"/>
                  <a:pt x="4095094" y="679871"/>
                  <a:pt x="4117087" y="657680"/>
                </a:cubicBezTo>
                <a:cubicBezTo>
                  <a:pt x="4145944" y="628569"/>
                  <a:pt x="4177950" y="603288"/>
                  <a:pt x="4212743" y="581554"/>
                </a:cubicBezTo>
                <a:cubicBezTo>
                  <a:pt x="4236493" y="566702"/>
                  <a:pt x="4262583" y="561887"/>
                  <a:pt x="4290074" y="563380"/>
                </a:cubicBezTo>
                <a:cubicBezTo>
                  <a:pt x="4302171" y="564025"/>
                  <a:pt x="4313939" y="566849"/>
                  <a:pt x="4324567" y="572914"/>
                </a:cubicBezTo>
                <a:cubicBezTo>
                  <a:pt x="4348580" y="586625"/>
                  <a:pt x="4362758" y="608351"/>
                  <a:pt x="4357655" y="636070"/>
                </a:cubicBezTo>
                <a:cubicBezTo>
                  <a:pt x="4352284" y="665220"/>
                  <a:pt x="4343026" y="693019"/>
                  <a:pt x="4324130" y="716500"/>
                </a:cubicBezTo>
                <a:cubicBezTo>
                  <a:pt x="4288196" y="761144"/>
                  <a:pt x="4249439" y="803120"/>
                  <a:pt x="4206212" y="840901"/>
                </a:cubicBezTo>
                <a:cubicBezTo>
                  <a:pt x="4173617" y="869397"/>
                  <a:pt x="4139058" y="895389"/>
                  <a:pt x="4105100" y="922157"/>
                </a:cubicBezTo>
                <a:cubicBezTo>
                  <a:pt x="4094190" y="930771"/>
                  <a:pt x="4083758" y="940099"/>
                  <a:pt x="4073912" y="949908"/>
                </a:cubicBezTo>
                <a:cubicBezTo>
                  <a:pt x="4063920" y="959866"/>
                  <a:pt x="4056709" y="971917"/>
                  <a:pt x="4053143" y="985736"/>
                </a:cubicBezTo>
                <a:cubicBezTo>
                  <a:pt x="4047318" y="1008337"/>
                  <a:pt x="4053030" y="1026313"/>
                  <a:pt x="4071356" y="1040910"/>
                </a:cubicBezTo>
                <a:cubicBezTo>
                  <a:pt x="4079358" y="1047283"/>
                  <a:pt x="4088486" y="1051535"/>
                  <a:pt x="4098087" y="1054886"/>
                </a:cubicBezTo>
                <a:cubicBezTo>
                  <a:pt x="4119128" y="1062222"/>
                  <a:pt x="4140820" y="1066273"/>
                  <a:pt x="4163036" y="1067195"/>
                </a:cubicBezTo>
                <a:cubicBezTo>
                  <a:pt x="4197154" y="1068597"/>
                  <a:pt x="4231220" y="1067541"/>
                  <a:pt x="4265251" y="1064553"/>
                </a:cubicBezTo>
                <a:cubicBezTo>
                  <a:pt x="4286437" y="1062681"/>
                  <a:pt x="4307044" y="1058493"/>
                  <a:pt x="4327239" y="1051792"/>
                </a:cubicBezTo>
                <a:cubicBezTo>
                  <a:pt x="4345334" y="1045778"/>
                  <a:pt x="4361314" y="1036403"/>
                  <a:pt x="4375507" y="1023786"/>
                </a:cubicBezTo>
                <a:cubicBezTo>
                  <a:pt x="4390431" y="1010524"/>
                  <a:pt x="4401901" y="994629"/>
                  <a:pt x="4411607" y="977291"/>
                </a:cubicBezTo>
                <a:cubicBezTo>
                  <a:pt x="4425047" y="953288"/>
                  <a:pt x="4435968" y="928209"/>
                  <a:pt x="4445098" y="902263"/>
                </a:cubicBezTo>
                <a:cubicBezTo>
                  <a:pt x="4453082" y="879572"/>
                  <a:pt x="4461726" y="857127"/>
                  <a:pt x="4470133" y="834581"/>
                </a:cubicBezTo>
                <a:cubicBezTo>
                  <a:pt x="4480295" y="807354"/>
                  <a:pt x="4498634" y="786902"/>
                  <a:pt x="4523088" y="771834"/>
                </a:cubicBezTo>
                <a:cubicBezTo>
                  <a:pt x="4532475" y="766060"/>
                  <a:pt x="4542202" y="760616"/>
                  <a:pt x="4552305" y="756253"/>
                </a:cubicBezTo>
                <a:cubicBezTo>
                  <a:pt x="4581850" y="743462"/>
                  <a:pt x="4611509" y="730913"/>
                  <a:pt x="4641422" y="719002"/>
                </a:cubicBezTo>
                <a:cubicBezTo>
                  <a:pt x="4667405" y="708647"/>
                  <a:pt x="4694248" y="701306"/>
                  <a:pt x="4722346" y="698997"/>
                </a:cubicBezTo>
                <a:cubicBezTo>
                  <a:pt x="4743412" y="697266"/>
                  <a:pt x="4764483" y="695399"/>
                  <a:pt x="4785450" y="692743"/>
                </a:cubicBezTo>
                <a:cubicBezTo>
                  <a:pt x="4837883" y="686102"/>
                  <a:pt x="4890302" y="679300"/>
                  <a:pt x="4942628" y="671805"/>
                </a:cubicBezTo>
                <a:cubicBezTo>
                  <a:pt x="4956325" y="669848"/>
                  <a:pt x="4969938" y="665998"/>
                  <a:pt x="4983067" y="661516"/>
                </a:cubicBezTo>
                <a:cubicBezTo>
                  <a:pt x="5014329" y="650834"/>
                  <a:pt x="5041385" y="632366"/>
                  <a:pt x="5068011" y="613362"/>
                </a:cubicBezTo>
                <a:cubicBezTo>
                  <a:pt x="5084945" y="601274"/>
                  <a:pt x="5099622" y="586747"/>
                  <a:pt x="5112614" y="570539"/>
                </a:cubicBezTo>
                <a:cubicBezTo>
                  <a:pt x="5148766" y="525375"/>
                  <a:pt x="5163628" y="474164"/>
                  <a:pt x="5155044" y="416710"/>
                </a:cubicBezTo>
                <a:cubicBezTo>
                  <a:pt x="5151886" y="395591"/>
                  <a:pt x="5144945" y="375662"/>
                  <a:pt x="5133042" y="357646"/>
                </a:cubicBezTo>
                <a:cubicBezTo>
                  <a:pt x="5117387" y="333938"/>
                  <a:pt x="5095444" y="321085"/>
                  <a:pt x="5067247" y="318817"/>
                </a:cubicBezTo>
                <a:cubicBezTo>
                  <a:pt x="5055698" y="317889"/>
                  <a:pt x="5044285" y="318841"/>
                  <a:pt x="5032805" y="320612"/>
                </a:cubicBezTo>
                <a:cubicBezTo>
                  <a:pt x="5009726" y="324159"/>
                  <a:pt x="4988147" y="332547"/>
                  <a:pt x="4967108" y="341836"/>
                </a:cubicBezTo>
                <a:cubicBezTo>
                  <a:pt x="4930197" y="358148"/>
                  <a:pt x="4893984" y="376052"/>
                  <a:pt x="4857282" y="392839"/>
                </a:cubicBezTo>
                <a:cubicBezTo>
                  <a:pt x="4832383" y="404249"/>
                  <a:pt x="4807293" y="415248"/>
                  <a:pt x="4782004" y="425757"/>
                </a:cubicBezTo>
                <a:cubicBezTo>
                  <a:pt x="4762925" y="433693"/>
                  <a:pt x="4743502" y="440797"/>
                  <a:pt x="4724064" y="447797"/>
                </a:cubicBezTo>
                <a:cubicBezTo>
                  <a:pt x="4705060" y="454640"/>
                  <a:pt x="4685964" y="461140"/>
                  <a:pt x="4665639" y="463203"/>
                </a:cubicBezTo>
                <a:cubicBezTo>
                  <a:pt x="4636095" y="466199"/>
                  <a:pt x="4607150" y="464634"/>
                  <a:pt x="4578977" y="454182"/>
                </a:cubicBezTo>
                <a:cubicBezTo>
                  <a:pt x="4555325" y="445399"/>
                  <a:pt x="4535932" y="430911"/>
                  <a:pt x="4520264" y="411363"/>
                </a:cubicBezTo>
                <a:cubicBezTo>
                  <a:pt x="4512677" y="401904"/>
                  <a:pt x="4507152" y="391321"/>
                  <a:pt x="4503668" y="379582"/>
                </a:cubicBezTo>
                <a:cubicBezTo>
                  <a:pt x="4498019" y="360570"/>
                  <a:pt x="4498596" y="341575"/>
                  <a:pt x="4503089" y="322550"/>
                </a:cubicBezTo>
                <a:cubicBezTo>
                  <a:pt x="4508131" y="301258"/>
                  <a:pt x="4517602" y="281797"/>
                  <a:pt x="4528664" y="263103"/>
                </a:cubicBezTo>
                <a:cubicBezTo>
                  <a:pt x="4543886" y="237375"/>
                  <a:pt x="4561672" y="213403"/>
                  <a:pt x="4580750" y="190458"/>
                </a:cubicBezTo>
                <a:cubicBezTo>
                  <a:pt x="4625755" y="136307"/>
                  <a:pt x="4675476" y="86829"/>
                  <a:pt x="4730655" y="43130"/>
                </a:cubicBezTo>
                <a:lnTo>
                  <a:pt x="4783088" y="0"/>
                </a:lnTo>
                <a:lnTo>
                  <a:pt x="7271823" y="0"/>
                </a:lnTo>
                <a:lnTo>
                  <a:pt x="7271823" y="2862469"/>
                </a:lnTo>
                <a:lnTo>
                  <a:pt x="0" y="2862469"/>
                </a:lnTo>
                <a:lnTo>
                  <a:pt x="0" y="695286"/>
                </a:lnTo>
                <a:lnTo>
                  <a:pt x="162452" y="680207"/>
                </a:lnTo>
                <a:cubicBezTo>
                  <a:pt x="257279" y="669020"/>
                  <a:pt x="351279" y="655530"/>
                  <a:pt x="443715" y="639819"/>
                </a:cubicBezTo>
                <a:cubicBezTo>
                  <a:pt x="632986" y="607561"/>
                  <a:pt x="822585" y="563955"/>
                  <a:pt x="1007701" y="509731"/>
                </a:cubicBezTo>
                <a:cubicBezTo>
                  <a:pt x="1121060" y="476691"/>
                  <a:pt x="1235927" y="437885"/>
                  <a:pt x="1348878" y="394625"/>
                </a:cubicBezTo>
                <a:cubicBezTo>
                  <a:pt x="1460984" y="391602"/>
                  <a:pt x="1572064" y="383257"/>
                  <a:pt x="1678495" y="369967"/>
                </a:cubicBezTo>
                <a:cubicBezTo>
                  <a:pt x="1748106" y="361200"/>
                  <a:pt x="1823023" y="348970"/>
                  <a:pt x="1914989" y="331270"/>
                </a:cubicBezTo>
                <a:cubicBezTo>
                  <a:pt x="1986564" y="317513"/>
                  <a:pt x="2056295" y="302400"/>
                  <a:pt x="2122577" y="286173"/>
                </a:cubicBezTo>
                <a:cubicBezTo>
                  <a:pt x="2286885" y="245900"/>
                  <a:pt x="2428704" y="198255"/>
                  <a:pt x="2556327" y="140111"/>
                </a:cubicBezTo>
                <a:cubicBezTo>
                  <a:pt x="2631479" y="105956"/>
                  <a:pt x="2699521" y="67867"/>
                  <a:pt x="2760113" y="26087"/>
                </a:cubicBezTo>
                <a:close/>
              </a:path>
            </a:pathLst>
          </a:custGeom>
        </p:spPr>
        <p:txBody>
          <a:bodyPr wrap="square" anchor="t">
            <a:noAutofit/>
          </a:bodyPr>
          <a:lstStyle>
            <a:lvl1pPr marL="0" indent="0">
              <a:buNone/>
              <a:defRPr sz="2000"/>
            </a:lvl1pPr>
          </a:lstStyle>
          <a:p>
            <a:r>
              <a:rPr lang="en-US" dirty="0"/>
              <a:t>Click icon to add picture</a:t>
            </a:r>
          </a:p>
        </p:txBody>
      </p:sp>
      <p:sp>
        <p:nvSpPr>
          <p:cNvPr id="2" name="Slide Number Placeholder 1">
            <a:extLst>
              <a:ext uri="{FF2B5EF4-FFF2-40B4-BE49-F238E27FC236}">
                <a16:creationId xmlns:a16="http://schemas.microsoft.com/office/drawing/2014/main" id="{FE4F7379-5570-E79E-BD05-EDE427136D97}"/>
              </a:ext>
            </a:extLst>
          </p:cNvPr>
          <p:cNvSpPr>
            <a:spLocks noGrp="1"/>
          </p:cNvSpPr>
          <p:nvPr>
            <p:ph type="sldNum" sz="quarter" idx="18"/>
          </p:nvPr>
        </p:nvSpPr>
        <p:spPr/>
        <p:txBody>
          <a:bodyPr/>
          <a:lstStyle/>
          <a:p>
            <a:fld id="{0A95BBB0-0295-4C7E-A3D0-2F07981FE8CB}" type="slidenum">
              <a:rPr lang="en-US" smtClean="0"/>
              <a:pPr/>
              <a:t>‹#›</a:t>
            </a:fld>
            <a:endParaRPr lang="en-US" dirty="0"/>
          </a:p>
        </p:txBody>
      </p:sp>
      <p:sp>
        <p:nvSpPr>
          <p:cNvPr id="19" name="Graphic 7">
            <a:extLst>
              <a:ext uri="{FF2B5EF4-FFF2-40B4-BE49-F238E27FC236}">
                <a16:creationId xmlns:a16="http://schemas.microsoft.com/office/drawing/2014/main" id="{872A901A-9748-4900-F461-D89789A48E58}"/>
              </a:ext>
            </a:extLst>
          </p:cNvPr>
          <p:cNvSpPr/>
          <p:nvPr userDrawn="1"/>
        </p:nvSpPr>
        <p:spPr>
          <a:xfrm rot="20700289">
            <a:off x="7474192" y="1943854"/>
            <a:ext cx="2151851" cy="3096563"/>
          </a:xfrm>
          <a:custGeom>
            <a:avLst/>
            <a:gdLst>
              <a:gd name="connsiteX0" fmla="*/ 0 w 2151851"/>
              <a:gd name="connsiteY0" fmla="*/ 2523198 h 3096563"/>
              <a:gd name="connsiteX1" fmla="*/ 6314 w 2151851"/>
              <a:gd name="connsiteY1" fmla="*/ 2442688 h 3096563"/>
              <a:gd name="connsiteX2" fmla="*/ 30251 w 2151851"/>
              <a:gd name="connsiteY2" fmla="*/ 2352520 h 3096563"/>
              <a:gd name="connsiteX3" fmla="*/ 48361 w 2151851"/>
              <a:gd name="connsiteY3" fmla="*/ 2326659 h 3096563"/>
              <a:gd name="connsiteX4" fmla="*/ 94816 w 2151851"/>
              <a:gd name="connsiteY4" fmla="*/ 2317592 h 3096563"/>
              <a:gd name="connsiteX5" fmla="*/ 119263 w 2151851"/>
              <a:gd name="connsiteY5" fmla="*/ 2332615 h 3096563"/>
              <a:gd name="connsiteX6" fmla="*/ 158233 w 2151851"/>
              <a:gd name="connsiteY6" fmla="*/ 2373068 h 3096563"/>
              <a:gd name="connsiteX7" fmla="*/ 183850 w 2151851"/>
              <a:gd name="connsiteY7" fmla="*/ 2406159 h 3096563"/>
              <a:gd name="connsiteX8" fmla="*/ 252212 w 2151851"/>
              <a:gd name="connsiteY8" fmla="*/ 2486223 h 3096563"/>
              <a:gd name="connsiteX9" fmla="*/ 325168 w 2151851"/>
              <a:gd name="connsiteY9" fmla="*/ 2547249 h 3096563"/>
              <a:gd name="connsiteX10" fmla="*/ 378305 w 2151851"/>
              <a:gd name="connsiteY10" fmla="*/ 2576142 h 3096563"/>
              <a:gd name="connsiteX11" fmla="*/ 472908 w 2151851"/>
              <a:gd name="connsiteY11" fmla="*/ 2589669 h 3096563"/>
              <a:gd name="connsiteX12" fmla="*/ 500888 w 2151851"/>
              <a:gd name="connsiteY12" fmla="*/ 2583201 h 3096563"/>
              <a:gd name="connsiteX13" fmla="*/ 537093 w 2151851"/>
              <a:gd name="connsiteY13" fmla="*/ 2558074 h 3096563"/>
              <a:gd name="connsiteX14" fmla="*/ 549181 w 2151851"/>
              <a:gd name="connsiteY14" fmla="*/ 2502769 h 3096563"/>
              <a:gd name="connsiteX15" fmla="*/ 536938 w 2151851"/>
              <a:gd name="connsiteY15" fmla="*/ 2472039 h 3096563"/>
              <a:gd name="connsiteX16" fmla="*/ 490693 w 2151851"/>
              <a:gd name="connsiteY16" fmla="*/ 2402485 h 3096563"/>
              <a:gd name="connsiteX17" fmla="*/ 419034 w 2151851"/>
              <a:gd name="connsiteY17" fmla="*/ 2321384 h 3096563"/>
              <a:gd name="connsiteX18" fmla="*/ 258543 w 2151851"/>
              <a:gd name="connsiteY18" fmla="*/ 2133937 h 3096563"/>
              <a:gd name="connsiteX19" fmla="*/ 174902 w 2151851"/>
              <a:gd name="connsiteY19" fmla="*/ 1997820 h 3096563"/>
              <a:gd name="connsiteX20" fmla="*/ 152687 w 2151851"/>
              <a:gd name="connsiteY20" fmla="*/ 1930863 h 3096563"/>
              <a:gd name="connsiteX21" fmla="*/ 147917 w 2151851"/>
              <a:gd name="connsiteY21" fmla="*/ 1857648 h 3096563"/>
              <a:gd name="connsiteX22" fmla="*/ 161198 w 2151851"/>
              <a:gd name="connsiteY22" fmla="*/ 1773726 h 3096563"/>
              <a:gd name="connsiteX23" fmla="*/ 200424 w 2151851"/>
              <a:gd name="connsiteY23" fmla="*/ 1690630 h 3096563"/>
              <a:gd name="connsiteX24" fmla="*/ 238196 w 2151851"/>
              <a:gd name="connsiteY24" fmla="*/ 1651136 h 3096563"/>
              <a:gd name="connsiteX25" fmla="*/ 262018 w 2151851"/>
              <a:gd name="connsiteY25" fmla="*/ 1637923 h 3096563"/>
              <a:gd name="connsiteX26" fmla="*/ 305207 w 2151851"/>
              <a:gd name="connsiteY26" fmla="*/ 1641518 h 3096563"/>
              <a:gd name="connsiteX27" fmla="*/ 330735 w 2151851"/>
              <a:gd name="connsiteY27" fmla="*/ 1664428 h 3096563"/>
              <a:gd name="connsiteX28" fmla="*/ 350227 w 2151851"/>
              <a:gd name="connsiteY28" fmla="*/ 1702938 h 3096563"/>
              <a:gd name="connsiteX29" fmla="*/ 378547 w 2151851"/>
              <a:gd name="connsiteY29" fmla="*/ 1799810 h 3096563"/>
              <a:gd name="connsiteX30" fmla="*/ 407405 w 2151851"/>
              <a:gd name="connsiteY30" fmla="*/ 1902535 h 3096563"/>
              <a:gd name="connsiteX31" fmla="*/ 481334 w 2151851"/>
              <a:gd name="connsiteY31" fmla="*/ 2063608 h 3096563"/>
              <a:gd name="connsiteX32" fmla="*/ 519692 w 2151851"/>
              <a:gd name="connsiteY32" fmla="*/ 2119452 h 3096563"/>
              <a:gd name="connsiteX33" fmla="*/ 533710 w 2151851"/>
              <a:gd name="connsiteY33" fmla="*/ 2133924 h 3096563"/>
              <a:gd name="connsiteX34" fmla="*/ 586344 w 2151851"/>
              <a:gd name="connsiteY34" fmla="*/ 2140301 h 3096563"/>
              <a:gd name="connsiteX35" fmla="*/ 622520 w 2151851"/>
              <a:gd name="connsiteY35" fmla="*/ 2110004 h 3096563"/>
              <a:gd name="connsiteX36" fmla="*/ 664388 w 2151851"/>
              <a:gd name="connsiteY36" fmla="*/ 2011662 h 3096563"/>
              <a:gd name="connsiteX37" fmla="*/ 658552 w 2151851"/>
              <a:gd name="connsiteY37" fmla="*/ 1866793 h 3096563"/>
              <a:gd name="connsiteX38" fmla="*/ 472519 w 2151851"/>
              <a:gd name="connsiteY38" fmla="*/ 1510531 h 3096563"/>
              <a:gd name="connsiteX39" fmla="*/ 393726 w 2151851"/>
              <a:gd name="connsiteY39" fmla="*/ 1430165 h 3096563"/>
              <a:gd name="connsiteX40" fmla="*/ 321092 w 2151851"/>
              <a:gd name="connsiteY40" fmla="*/ 1342556 h 3096563"/>
              <a:gd name="connsiteX41" fmla="*/ 230787 w 2151851"/>
              <a:gd name="connsiteY41" fmla="*/ 1162511 h 3096563"/>
              <a:gd name="connsiteX42" fmla="*/ 205154 w 2151851"/>
              <a:gd name="connsiteY42" fmla="*/ 1047227 h 3096563"/>
              <a:gd name="connsiteX43" fmla="*/ 198680 w 2151851"/>
              <a:gd name="connsiteY43" fmla="*/ 979752 h 3096563"/>
              <a:gd name="connsiteX44" fmla="*/ 203618 w 2151851"/>
              <a:gd name="connsiteY44" fmla="*/ 867437 h 3096563"/>
              <a:gd name="connsiteX45" fmla="*/ 233638 w 2151851"/>
              <a:gd name="connsiteY45" fmla="*/ 719128 h 3096563"/>
              <a:gd name="connsiteX46" fmla="*/ 285605 w 2151851"/>
              <a:gd name="connsiteY46" fmla="*/ 592529 h 3096563"/>
              <a:gd name="connsiteX47" fmla="*/ 372275 w 2151851"/>
              <a:gd name="connsiteY47" fmla="*/ 495619 h 3096563"/>
              <a:gd name="connsiteX48" fmla="*/ 401882 w 2151851"/>
              <a:gd name="connsiteY48" fmla="*/ 481081 h 3096563"/>
              <a:gd name="connsiteX49" fmla="*/ 470331 w 2151851"/>
              <a:gd name="connsiteY49" fmla="*/ 509213 h 3096563"/>
              <a:gd name="connsiteX50" fmla="*/ 483344 w 2151851"/>
              <a:gd name="connsiteY50" fmla="*/ 548749 h 3096563"/>
              <a:gd name="connsiteX51" fmla="*/ 481350 w 2151851"/>
              <a:gd name="connsiteY51" fmla="*/ 637648 h 3096563"/>
              <a:gd name="connsiteX52" fmla="*/ 446033 w 2151851"/>
              <a:gd name="connsiteY52" fmla="*/ 830632 h 3096563"/>
              <a:gd name="connsiteX53" fmla="*/ 432963 w 2151851"/>
              <a:gd name="connsiteY53" fmla="*/ 945248 h 3096563"/>
              <a:gd name="connsiteX54" fmla="*/ 433112 w 2151851"/>
              <a:gd name="connsiteY54" fmla="*/ 1030339 h 3096563"/>
              <a:gd name="connsiteX55" fmla="*/ 443193 w 2151851"/>
              <a:gd name="connsiteY55" fmla="*/ 1087078 h 3096563"/>
              <a:gd name="connsiteX56" fmla="*/ 464689 w 2151851"/>
              <a:gd name="connsiteY56" fmla="*/ 1132525 h 3096563"/>
              <a:gd name="connsiteX57" fmla="*/ 479968 w 2151851"/>
              <a:gd name="connsiteY57" fmla="*/ 1147605 h 3096563"/>
              <a:gd name="connsiteX58" fmla="*/ 507882 w 2151851"/>
              <a:gd name="connsiteY58" fmla="*/ 1145593 h 3096563"/>
              <a:gd name="connsiteX59" fmla="*/ 526853 w 2151851"/>
              <a:gd name="connsiteY59" fmla="*/ 1120386 h 3096563"/>
              <a:gd name="connsiteX60" fmla="*/ 544041 w 2151851"/>
              <a:gd name="connsiteY60" fmla="*/ 1076068 h 3096563"/>
              <a:gd name="connsiteX61" fmla="*/ 562877 w 2151851"/>
              <a:gd name="connsiteY61" fmla="*/ 999024 h 3096563"/>
              <a:gd name="connsiteX62" fmla="*/ 626954 w 2151851"/>
              <a:gd name="connsiteY62" fmla="*/ 792560 h 3096563"/>
              <a:gd name="connsiteX63" fmla="*/ 679404 w 2151851"/>
              <a:gd name="connsiteY63" fmla="*/ 664406 h 3096563"/>
              <a:gd name="connsiteX64" fmla="*/ 755524 w 2151851"/>
              <a:gd name="connsiteY64" fmla="*/ 525189 h 3096563"/>
              <a:gd name="connsiteX65" fmla="*/ 839371 w 2151851"/>
              <a:gd name="connsiteY65" fmla="*/ 416929 h 3096563"/>
              <a:gd name="connsiteX66" fmla="*/ 994805 w 2151851"/>
              <a:gd name="connsiteY66" fmla="*/ 277134 h 3096563"/>
              <a:gd name="connsiteX67" fmla="*/ 1248515 w 2151851"/>
              <a:gd name="connsiteY67" fmla="*/ 104284 h 3096563"/>
              <a:gd name="connsiteX68" fmla="*/ 1407095 w 2151851"/>
              <a:gd name="connsiteY68" fmla="*/ 28746 h 3096563"/>
              <a:gd name="connsiteX69" fmla="*/ 1501383 w 2151851"/>
              <a:gd name="connsiteY69" fmla="*/ 2545 h 3096563"/>
              <a:gd name="connsiteX70" fmla="*/ 1558761 w 2151851"/>
              <a:gd name="connsiteY70" fmla="*/ 2534 h 3096563"/>
              <a:gd name="connsiteX71" fmla="*/ 1621322 w 2151851"/>
              <a:gd name="connsiteY71" fmla="*/ 50953 h 3096563"/>
              <a:gd name="connsiteX72" fmla="*/ 1637592 w 2151851"/>
              <a:gd name="connsiteY72" fmla="*/ 100145 h 3096563"/>
              <a:gd name="connsiteX73" fmla="*/ 1617976 w 2151851"/>
              <a:gd name="connsiteY73" fmla="*/ 216761 h 3096563"/>
              <a:gd name="connsiteX74" fmla="*/ 1557475 w 2151851"/>
              <a:gd name="connsiteY74" fmla="*/ 291708 h 3096563"/>
              <a:gd name="connsiteX75" fmla="*/ 1478329 w 2151851"/>
              <a:gd name="connsiteY75" fmla="*/ 354317 h 3096563"/>
              <a:gd name="connsiteX76" fmla="*/ 1367260 w 2151851"/>
              <a:gd name="connsiteY76" fmla="*/ 429576 h 3096563"/>
              <a:gd name="connsiteX77" fmla="*/ 1194364 w 2151851"/>
              <a:gd name="connsiteY77" fmla="*/ 564291 h 3096563"/>
              <a:gd name="connsiteX78" fmla="*/ 1086130 w 2151851"/>
              <a:gd name="connsiteY78" fmla="*/ 674350 h 3096563"/>
              <a:gd name="connsiteX79" fmla="*/ 951507 w 2151851"/>
              <a:gd name="connsiteY79" fmla="*/ 824974 h 3096563"/>
              <a:gd name="connsiteX80" fmla="*/ 882054 w 2151851"/>
              <a:gd name="connsiteY80" fmla="*/ 917048 h 3096563"/>
              <a:gd name="connsiteX81" fmla="*/ 835374 w 2151851"/>
              <a:gd name="connsiteY81" fmla="*/ 989990 h 3096563"/>
              <a:gd name="connsiteX82" fmla="*/ 809429 w 2151851"/>
              <a:gd name="connsiteY82" fmla="*/ 1038246 h 3096563"/>
              <a:gd name="connsiteX83" fmla="*/ 761898 w 2151851"/>
              <a:gd name="connsiteY83" fmla="*/ 1166615 h 3096563"/>
              <a:gd name="connsiteX84" fmla="*/ 742655 w 2151851"/>
              <a:gd name="connsiteY84" fmla="*/ 1286096 h 3096563"/>
              <a:gd name="connsiteX85" fmla="*/ 739771 w 2151851"/>
              <a:gd name="connsiteY85" fmla="*/ 1339381 h 3096563"/>
              <a:gd name="connsiteX86" fmla="*/ 759265 w 2151851"/>
              <a:gd name="connsiteY86" fmla="*/ 1445097 h 3096563"/>
              <a:gd name="connsiteX87" fmla="*/ 768501 w 2151851"/>
              <a:gd name="connsiteY87" fmla="*/ 1463033 h 3096563"/>
              <a:gd name="connsiteX88" fmla="*/ 853035 w 2151851"/>
              <a:gd name="connsiteY88" fmla="*/ 1496925 h 3096563"/>
              <a:gd name="connsiteX89" fmla="*/ 881501 w 2151851"/>
              <a:gd name="connsiteY89" fmla="*/ 1486782 h 3096563"/>
              <a:gd name="connsiteX90" fmla="*/ 952035 w 2151851"/>
              <a:gd name="connsiteY90" fmla="*/ 1444992 h 3096563"/>
              <a:gd name="connsiteX91" fmla="*/ 1009261 w 2151851"/>
              <a:gd name="connsiteY91" fmla="*/ 1396483 h 3096563"/>
              <a:gd name="connsiteX92" fmla="*/ 1128760 w 2151851"/>
              <a:gd name="connsiteY92" fmla="*/ 1283459 h 3096563"/>
              <a:gd name="connsiteX93" fmla="*/ 1250916 w 2151851"/>
              <a:gd name="connsiteY93" fmla="*/ 1156702 h 3096563"/>
              <a:gd name="connsiteX94" fmla="*/ 1383779 w 2151851"/>
              <a:gd name="connsiteY94" fmla="*/ 1010299 h 3096563"/>
              <a:gd name="connsiteX95" fmla="*/ 1563576 w 2151851"/>
              <a:gd name="connsiteY95" fmla="*/ 814864 h 3096563"/>
              <a:gd name="connsiteX96" fmla="*/ 1698657 w 2151851"/>
              <a:gd name="connsiteY96" fmla="*/ 686929 h 3096563"/>
              <a:gd name="connsiteX97" fmla="*/ 1899225 w 2151851"/>
              <a:gd name="connsiteY97" fmla="*/ 562602 h 3096563"/>
              <a:gd name="connsiteX98" fmla="*/ 1987923 w 2151851"/>
              <a:gd name="connsiteY98" fmla="*/ 524533 h 3096563"/>
              <a:gd name="connsiteX99" fmla="*/ 2025699 w 2151851"/>
              <a:gd name="connsiteY99" fmla="*/ 515700 h 3096563"/>
              <a:gd name="connsiteX100" fmla="*/ 2096985 w 2151851"/>
              <a:gd name="connsiteY100" fmla="*/ 543680 h 3096563"/>
              <a:gd name="connsiteX101" fmla="*/ 2117756 w 2151851"/>
              <a:gd name="connsiteY101" fmla="*/ 573054 h 3096563"/>
              <a:gd name="connsiteX102" fmla="*/ 2147685 w 2151851"/>
              <a:gd name="connsiteY102" fmla="*/ 655444 h 3096563"/>
              <a:gd name="connsiteX103" fmla="*/ 2150112 w 2151851"/>
              <a:gd name="connsiteY103" fmla="*/ 735877 h 3096563"/>
              <a:gd name="connsiteX104" fmla="*/ 2066662 w 2151851"/>
              <a:gd name="connsiteY104" fmla="*/ 909595 h 3096563"/>
              <a:gd name="connsiteX105" fmla="*/ 1992568 w 2151851"/>
              <a:gd name="connsiteY105" fmla="*/ 975896 h 3096563"/>
              <a:gd name="connsiteX106" fmla="*/ 1807063 w 2151851"/>
              <a:gd name="connsiteY106" fmla="*/ 1100549 h 3096563"/>
              <a:gd name="connsiteX107" fmla="*/ 1636319 w 2151851"/>
              <a:gd name="connsiteY107" fmla="*/ 1202843 h 3096563"/>
              <a:gd name="connsiteX108" fmla="*/ 1398711 w 2151851"/>
              <a:gd name="connsiteY108" fmla="*/ 1375949 h 3096563"/>
              <a:gd name="connsiteX109" fmla="*/ 1223034 w 2151851"/>
              <a:gd name="connsiteY109" fmla="*/ 1555051 h 3096563"/>
              <a:gd name="connsiteX110" fmla="*/ 992716 w 2151851"/>
              <a:gd name="connsiteY110" fmla="*/ 1865573 h 3096563"/>
              <a:gd name="connsiteX111" fmla="*/ 905118 w 2151851"/>
              <a:gd name="connsiteY111" fmla="*/ 2016530 h 3096563"/>
              <a:gd name="connsiteX112" fmla="*/ 846327 w 2151851"/>
              <a:gd name="connsiteY112" fmla="*/ 2160652 h 3096563"/>
              <a:gd name="connsiteX113" fmla="*/ 825808 w 2151851"/>
              <a:gd name="connsiteY113" fmla="*/ 2275382 h 3096563"/>
              <a:gd name="connsiteX114" fmla="*/ 834952 w 2151851"/>
              <a:gd name="connsiteY114" fmla="*/ 2350933 h 3096563"/>
              <a:gd name="connsiteX115" fmla="*/ 847147 w 2151851"/>
              <a:gd name="connsiteY115" fmla="*/ 2375338 h 3096563"/>
              <a:gd name="connsiteX116" fmla="*/ 883526 w 2151851"/>
              <a:gd name="connsiteY116" fmla="*/ 2396148 h 3096563"/>
              <a:gd name="connsiteX117" fmla="*/ 914905 w 2151851"/>
              <a:gd name="connsiteY117" fmla="*/ 2393274 h 3096563"/>
              <a:gd name="connsiteX118" fmla="*/ 976957 w 2151851"/>
              <a:gd name="connsiteY118" fmla="*/ 2355394 h 3096563"/>
              <a:gd name="connsiteX119" fmla="*/ 1031405 w 2151851"/>
              <a:gd name="connsiteY119" fmla="*/ 2291862 h 3096563"/>
              <a:gd name="connsiteX120" fmla="*/ 1196201 w 2151851"/>
              <a:gd name="connsiteY120" fmla="*/ 2078094 h 3096563"/>
              <a:gd name="connsiteX121" fmla="*/ 1312650 w 2151851"/>
              <a:gd name="connsiteY121" fmla="*/ 1920065 h 3096563"/>
              <a:gd name="connsiteX122" fmla="*/ 1449948 w 2151851"/>
              <a:gd name="connsiteY122" fmla="*/ 1747182 h 3096563"/>
              <a:gd name="connsiteX123" fmla="*/ 1547280 w 2151851"/>
              <a:gd name="connsiteY123" fmla="*/ 1644759 h 3096563"/>
              <a:gd name="connsiteX124" fmla="*/ 1723312 w 2151851"/>
              <a:gd name="connsiteY124" fmla="*/ 1530987 h 3096563"/>
              <a:gd name="connsiteX125" fmla="*/ 1789730 w 2151851"/>
              <a:gd name="connsiteY125" fmla="*/ 1512447 h 3096563"/>
              <a:gd name="connsiteX126" fmla="*/ 1868312 w 2151851"/>
              <a:gd name="connsiteY126" fmla="*/ 1518548 h 3096563"/>
              <a:gd name="connsiteX127" fmla="*/ 1929784 w 2151851"/>
              <a:gd name="connsiteY127" fmla="*/ 1542901 h 3096563"/>
              <a:gd name="connsiteX128" fmla="*/ 2018233 w 2151851"/>
              <a:gd name="connsiteY128" fmla="*/ 1652448 h 3096563"/>
              <a:gd name="connsiteX129" fmla="*/ 2020503 w 2151851"/>
              <a:gd name="connsiteY129" fmla="*/ 1718211 h 3096563"/>
              <a:gd name="connsiteX130" fmla="*/ 1980484 w 2151851"/>
              <a:gd name="connsiteY130" fmla="*/ 1838202 h 3096563"/>
              <a:gd name="connsiteX131" fmla="*/ 1892153 w 2151851"/>
              <a:gd name="connsiteY131" fmla="*/ 1980224 h 3096563"/>
              <a:gd name="connsiteX132" fmla="*/ 1800594 w 2151851"/>
              <a:gd name="connsiteY132" fmla="*/ 2069618 h 3096563"/>
              <a:gd name="connsiteX133" fmla="*/ 1670250 w 2151851"/>
              <a:gd name="connsiteY133" fmla="*/ 2146232 h 3096563"/>
              <a:gd name="connsiteX134" fmla="*/ 1494402 w 2151851"/>
              <a:gd name="connsiteY134" fmla="*/ 2226165 h 3096563"/>
              <a:gd name="connsiteX135" fmla="*/ 1311482 w 2151851"/>
              <a:gd name="connsiteY135" fmla="*/ 2329690 h 3096563"/>
              <a:gd name="connsiteX136" fmla="*/ 1242374 w 2151851"/>
              <a:gd name="connsiteY136" fmla="*/ 2386385 h 3096563"/>
              <a:gd name="connsiteX137" fmla="*/ 1202289 w 2151851"/>
              <a:gd name="connsiteY137" fmla="*/ 2437190 h 3096563"/>
              <a:gd name="connsiteX138" fmla="*/ 1188092 w 2151851"/>
              <a:gd name="connsiteY138" fmla="*/ 2492430 h 3096563"/>
              <a:gd name="connsiteX139" fmla="*/ 1195899 w 2151851"/>
              <a:gd name="connsiteY139" fmla="*/ 2527423 h 3096563"/>
              <a:gd name="connsiteX140" fmla="*/ 1241534 w 2151851"/>
              <a:gd name="connsiteY140" fmla="*/ 2583975 h 3096563"/>
              <a:gd name="connsiteX141" fmla="*/ 1322911 w 2151851"/>
              <a:gd name="connsiteY141" fmla="*/ 2615111 h 3096563"/>
              <a:gd name="connsiteX142" fmla="*/ 1383333 w 2151851"/>
              <a:gd name="connsiteY142" fmla="*/ 2615347 h 3096563"/>
              <a:gd name="connsiteX143" fmla="*/ 1445002 w 2151851"/>
              <a:gd name="connsiteY143" fmla="*/ 2609049 h 3096563"/>
              <a:gd name="connsiteX144" fmla="*/ 1526234 w 2151851"/>
              <a:gd name="connsiteY144" fmla="*/ 2596729 h 3096563"/>
              <a:gd name="connsiteX145" fmla="*/ 1645517 w 2151851"/>
              <a:gd name="connsiteY145" fmla="*/ 2575879 h 3096563"/>
              <a:gd name="connsiteX146" fmla="*/ 1714468 w 2151851"/>
              <a:gd name="connsiteY146" fmla="*/ 2572376 h 3096563"/>
              <a:gd name="connsiteX147" fmla="*/ 1748202 w 2151851"/>
              <a:gd name="connsiteY147" fmla="*/ 2579553 h 3096563"/>
              <a:gd name="connsiteX148" fmla="*/ 1801710 w 2151851"/>
              <a:gd name="connsiteY148" fmla="*/ 2634084 h 3096563"/>
              <a:gd name="connsiteX149" fmla="*/ 1807680 w 2151851"/>
              <a:gd name="connsiteY149" fmla="*/ 2696829 h 3096563"/>
              <a:gd name="connsiteX150" fmla="*/ 1726894 w 2151851"/>
              <a:gd name="connsiteY150" fmla="*/ 2834442 h 3096563"/>
              <a:gd name="connsiteX151" fmla="*/ 1672730 w 2151851"/>
              <a:gd name="connsiteY151" fmla="*/ 2864266 h 3096563"/>
              <a:gd name="connsiteX152" fmla="*/ 1578219 w 2151851"/>
              <a:gd name="connsiteY152" fmla="*/ 2888802 h 3096563"/>
              <a:gd name="connsiteX153" fmla="*/ 1536495 w 2151851"/>
              <a:gd name="connsiteY153" fmla="*/ 2888278 h 3096563"/>
              <a:gd name="connsiteX154" fmla="*/ 1379252 w 2151851"/>
              <a:gd name="connsiteY154" fmla="*/ 2867835 h 3096563"/>
              <a:gd name="connsiteX155" fmla="*/ 1316678 w 2151851"/>
              <a:gd name="connsiteY155" fmla="*/ 2857548 h 3096563"/>
              <a:gd name="connsiteX156" fmla="*/ 1233334 w 2151851"/>
              <a:gd name="connsiteY156" fmla="*/ 2855934 h 3096563"/>
              <a:gd name="connsiteX157" fmla="*/ 1137613 w 2151851"/>
              <a:gd name="connsiteY157" fmla="*/ 2868858 h 3096563"/>
              <a:gd name="connsiteX158" fmla="*/ 1105360 w 2151851"/>
              <a:gd name="connsiteY158" fmla="*/ 2876350 h 3096563"/>
              <a:gd name="connsiteX159" fmla="*/ 1037973 w 2151851"/>
              <a:gd name="connsiteY159" fmla="*/ 2923258 h 3096563"/>
              <a:gd name="connsiteX160" fmla="*/ 996279 w 2151851"/>
              <a:gd name="connsiteY160" fmla="*/ 2982158 h 3096563"/>
              <a:gd name="connsiteX161" fmla="*/ 944516 w 2151851"/>
              <a:gd name="connsiteY161" fmla="*/ 3045966 h 3096563"/>
              <a:gd name="connsiteX162" fmla="*/ 897615 w 2151851"/>
              <a:gd name="connsiteY162" fmla="*/ 3081537 h 3096563"/>
              <a:gd name="connsiteX163" fmla="*/ 843744 w 2151851"/>
              <a:gd name="connsiteY163" fmla="*/ 3096101 h 3096563"/>
              <a:gd name="connsiteX164" fmla="*/ 780565 w 2151851"/>
              <a:gd name="connsiteY164" fmla="*/ 3092388 h 3096563"/>
              <a:gd name="connsiteX165" fmla="*/ 681147 w 2151851"/>
              <a:gd name="connsiteY165" fmla="*/ 3068494 h 3096563"/>
              <a:gd name="connsiteX166" fmla="*/ 621595 w 2151851"/>
              <a:gd name="connsiteY166" fmla="*/ 3039799 h 3096563"/>
              <a:gd name="connsiteX167" fmla="*/ 599390 w 2151851"/>
              <a:gd name="connsiteY167" fmla="*/ 3019383 h 3096563"/>
              <a:gd name="connsiteX168" fmla="*/ 596073 w 2151851"/>
              <a:gd name="connsiteY168" fmla="*/ 2961375 h 3096563"/>
              <a:gd name="connsiteX169" fmla="*/ 625405 w 2151851"/>
              <a:gd name="connsiteY169" fmla="*/ 2932141 h 3096563"/>
              <a:gd name="connsiteX170" fmla="*/ 662711 w 2151851"/>
              <a:gd name="connsiteY170" fmla="*/ 2913404 h 3096563"/>
              <a:gd name="connsiteX171" fmla="*/ 781404 w 2151851"/>
              <a:gd name="connsiteY171" fmla="*/ 2861077 h 3096563"/>
              <a:gd name="connsiteX172" fmla="*/ 927494 w 2151851"/>
              <a:gd name="connsiteY172" fmla="*/ 2771422 h 3096563"/>
              <a:gd name="connsiteX173" fmla="*/ 980688 w 2151851"/>
              <a:gd name="connsiteY173" fmla="*/ 2702405 h 3096563"/>
              <a:gd name="connsiteX174" fmla="*/ 965067 w 2151851"/>
              <a:gd name="connsiteY174" fmla="*/ 2632838 h 3096563"/>
              <a:gd name="connsiteX175" fmla="*/ 934216 w 2151851"/>
              <a:gd name="connsiteY175" fmla="*/ 2614704 h 3096563"/>
              <a:gd name="connsiteX176" fmla="*/ 854816 w 2151851"/>
              <a:gd name="connsiteY176" fmla="*/ 2612251 h 3096563"/>
              <a:gd name="connsiteX177" fmla="*/ 742720 w 2151851"/>
              <a:gd name="connsiteY177" fmla="*/ 2661035 h 3096563"/>
              <a:gd name="connsiteX178" fmla="*/ 662577 w 2151851"/>
              <a:gd name="connsiteY178" fmla="*/ 2709674 h 3096563"/>
              <a:gd name="connsiteX179" fmla="*/ 520819 w 2151851"/>
              <a:gd name="connsiteY179" fmla="*/ 2786918 h 3096563"/>
              <a:gd name="connsiteX180" fmla="*/ 414116 w 2151851"/>
              <a:gd name="connsiteY180" fmla="*/ 2826058 h 3096563"/>
              <a:gd name="connsiteX181" fmla="*/ 312460 w 2151851"/>
              <a:gd name="connsiteY181" fmla="*/ 2834468 h 3096563"/>
              <a:gd name="connsiteX182" fmla="*/ 240591 w 2151851"/>
              <a:gd name="connsiteY182" fmla="*/ 2829062 h 3096563"/>
              <a:gd name="connsiteX183" fmla="*/ 95518 w 2151851"/>
              <a:gd name="connsiteY183" fmla="*/ 2764586 h 3096563"/>
              <a:gd name="connsiteX184" fmla="*/ 43949 w 2151851"/>
              <a:gd name="connsiteY184" fmla="*/ 2699099 h 3096563"/>
              <a:gd name="connsiteX185" fmla="*/ 13 w 2151851"/>
              <a:gd name="connsiteY185" fmla="*/ 2523198 h 3096563"/>
              <a:gd name="connsiteX186" fmla="*/ 0 w 2151851"/>
              <a:gd name="connsiteY186" fmla="*/ 2523198 h 309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151851" h="3096563">
                <a:moveTo>
                  <a:pt x="0" y="2523198"/>
                </a:moveTo>
                <a:cubicBezTo>
                  <a:pt x="2060" y="2496366"/>
                  <a:pt x="3616" y="2469468"/>
                  <a:pt x="6314" y="2442688"/>
                </a:cubicBezTo>
                <a:cubicBezTo>
                  <a:pt x="9463" y="2411433"/>
                  <a:pt x="16123" y="2380953"/>
                  <a:pt x="30251" y="2352520"/>
                </a:cubicBezTo>
                <a:cubicBezTo>
                  <a:pt x="34994" y="2342981"/>
                  <a:pt x="40524" y="2334006"/>
                  <a:pt x="48361" y="2326659"/>
                </a:cubicBezTo>
                <a:cubicBezTo>
                  <a:pt x="61946" y="2313905"/>
                  <a:pt x="77632" y="2310008"/>
                  <a:pt x="94816" y="2317592"/>
                </a:cubicBezTo>
                <a:cubicBezTo>
                  <a:pt x="103499" y="2321423"/>
                  <a:pt x="111676" y="2326842"/>
                  <a:pt x="119263" y="2332615"/>
                </a:cubicBezTo>
                <a:cubicBezTo>
                  <a:pt x="134278" y="2344057"/>
                  <a:pt x="146341" y="2358556"/>
                  <a:pt x="158233" y="2373068"/>
                </a:cubicBezTo>
                <a:cubicBezTo>
                  <a:pt x="167069" y="2383853"/>
                  <a:pt x="175432" y="2395045"/>
                  <a:pt x="183850" y="2406159"/>
                </a:cubicBezTo>
                <a:cubicBezTo>
                  <a:pt x="205063" y="2434198"/>
                  <a:pt x="227108" y="2461530"/>
                  <a:pt x="252212" y="2486223"/>
                </a:cubicBezTo>
                <a:cubicBezTo>
                  <a:pt x="274883" y="2508503"/>
                  <a:pt x="298764" y="2529391"/>
                  <a:pt x="325168" y="2547249"/>
                </a:cubicBezTo>
                <a:cubicBezTo>
                  <a:pt x="341953" y="2558599"/>
                  <a:pt x="359634" y="2568308"/>
                  <a:pt x="378305" y="2576142"/>
                </a:cubicBezTo>
                <a:cubicBezTo>
                  <a:pt x="408640" y="2588856"/>
                  <a:pt x="440324" y="2593120"/>
                  <a:pt x="472908" y="2589669"/>
                </a:cubicBezTo>
                <a:cubicBezTo>
                  <a:pt x="482363" y="2588672"/>
                  <a:pt x="491718" y="2585930"/>
                  <a:pt x="500888" y="2583201"/>
                </a:cubicBezTo>
                <a:cubicBezTo>
                  <a:pt x="515615" y="2578844"/>
                  <a:pt x="527141" y="2569647"/>
                  <a:pt x="537093" y="2558074"/>
                </a:cubicBezTo>
                <a:cubicBezTo>
                  <a:pt x="551150" y="2541712"/>
                  <a:pt x="554852" y="2523041"/>
                  <a:pt x="549181" y="2502769"/>
                </a:cubicBezTo>
                <a:cubicBezTo>
                  <a:pt x="546224" y="2492206"/>
                  <a:pt x="541814" y="2481906"/>
                  <a:pt x="536938" y="2472039"/>
                </a:cubicBezTo>
                <a:cubicBezTo>
                  <a:pt x="524518" y="2446913"/>
                  <a:pt x="508824" y="2423767"/>
                  <a:pt x="490693" y="2402485"/>
                </a:cubicBezTo>
                <a:cubicBezTo>
                  <a:pt x="467296" y="2375036"/>
                  <a:pt x="443484" y="2347888"/>
                  <a:pt x="419034" y="2321384"/>
                </a:cubicBezTo>
                <a:cubicBezTo>
                  <a:pt x="363230" y="2260857"/>
                  <a:pt x="309737" y="2198401"/>
                  <a:pt x="258543" y="2133937"/>
                </a:cubicBezTo>
                <a:cubicBezTo>
                  <a:pt x="225180" y="2091924"/>
                  <a:pt x="196901" y="2046800"/>
                  <a:pt x="174902" y="1997820"/>
                </a:cubicBezTo>
                <a:cubicBezTo>
                  <a:pt x="165226" y="1976275"/>
                  <a:pt x="157053" y="1954166"/>
                  <a:pt x="152687" y="1930863"/>
                </a:cubicBezTo>
                <a:cubicBezTo>
                  <a:pt x="148152" y="1906681"/>
                  <a:pt x="146130" y="1882342"/>
                  <a:pt x="147917" y="1857648"/>
                </a:cubicBezTo>
                <a:cubicBezTo>
                  <a:pt x="149971" y="1829267"/>
                  <a:pt x="153484" y="1801188"/>
                  <a:pt x="161198" y="1773726"/>
                </a:cubicBezTo>
                <a:cubicBezTo>
                  <a:pt x="169601" y="1743810"/>
                  <a:pt x="182491" y="1716059"/>
                  <a:pt x="200424" y="1690630"/>
                </a:cubicBezTo>
                <a:cubicBezTo>
                  <a:pt x="211059" y="1675554"/>
                  <a:pt x="223850" y="1662604"/>
                  <a:pt x="238196" y="1651136"/>
                </a:cubicBezTo>
                <a:cubicBezTo>
                  <a:pt x="245368" y="1645402"/>
                  <a:pt x="253207" y="1640915"/>
                  <a:pt x="262018" y="1637923"/>
                </a:cubicBezTo>
                <a:cubicBezTo>
                  <a:pt x="277052" y="1632806"/>
                  <a:pt x="291297" y="1634197"/>
                  <a:pt x="305207" y="1641518"/>
                </a:cubicBezTo>
                <a:cubicBezTo>
                  <a:pt x="315650" y="1647029"/>
                  <a:pt x="324030" y="1654784"/>
                  <a:pt x="330735" y="1664428"/>
                </a:cubicBezTo>
                <a:cubicBezTo>
                  <a:pt x="339027" y="1676355"/>
                  <a:pt x="345041" y="1689423"/>
                  <a:pt x="350227" y="1702938"/>
                </a:cubicBezTo>
                <a:cubicBezTo>
                  <a:pt x="362319" y="1734455"/>
                  <a:pt x="370354" y="1767165"/>
                  <a:pt x="378547" y="1799810"/>
                </a:cubicBezTo>
                <a:cubicBezTo>
                  <a:pt x="387208" y="1834319"/>
                  <a:pt x="395343" y="1868997"/>
                  <a:pt x="407405" y="1902535"/>
                </a:cubicBezTo>
                <a:cubicBezTo>
                  <a:pt x="427460" y="1958325"/>
                  <a:pt x="451770" y="2012187"/>
                  <a:pt x="481334" y="2063608"/>
                </a:cubicBezTo>
                <a:cubicBezTo>
                  <a:pt x="492622" y="2083237"/>
                  <a:pt x="505096" y="2102092"/>
                  <a:pt x="519692" y="2119452"/>
                </a:cubicBezTo>
                <a:cubicBezTo>
                  <a:pt x="524010" y="2124582"/>
                  <a:pt x="528584" y="2129634"/>
                  <a:pt x="533710" y="2133924"/>
                </a:cubicBezTo>
                <a:cubicBezTo>
                  <a:pt x="549761" y="2147347"/>
                  <a:pt x="567686" y="2148711"/>
                  <a:pt x="586344" y="2140301"/>
                </a:cubicBezTo>
                <a:cubicBezTo>
                  <a:pt x="601130" y="2133622"/>
                  <a:pt x="612486" y="2122535"/>
                  <a:pt x="622520" y="2110004"/>
                </a:cubicBezTo>
                <a:cubicBezTo>
                  <a:pt x="645637" y="2081125"/>
                  <a:pt x="659180" y="2048270"/>
                  <a:pt x="664388" y="2011662"/>
                </a:cubicBezTo>
                <a:cubicBezTo>
                  <a:pt x="671317" y="1962970"/>
                  <a:pt x="669005" y="1914672"/>
                  <a:pt x="658552" y="1866793"/>
                </a:cubicBezTo>
                <a:cubicBezTo>
                  <a:pt x="628935" y="1731148"/>
                  <a:pt x="567080" y="1612180"/>
                  <a:pt x="472519" y="1510531"/>
                </a:cubicBezTo>
                <a:cubicBezTo>
                  <a:pt x="446973" y="1483069"/>
                  <a:pt x="420393" y="1456552"/>
                  <a:pt x="393726" y="1430165"/>
                </a:cubicBezTo>
                <a:cubicBezTo>
                  <a:pt x="366596" y="1403320"/>
                  <a:pt x="342171" y="1374348"/>
                  <a:pt x="321092" y="1342556"/>
                </a:cubicBezTo>
                <a:cubicBezTo>
                  <a:pt x="283730" y="1286188"/>
                  <a:pt x="252392" y="1226803"/>
                  <a:pt x="230787" y="1162511"/>
                </a:cubicBezTo>
                <a:cubicBezTo>
                  <a:pt x="218174" y="1124978"/>
                  <a:pt x="210010" y="1086444"/>
                  <a:pt x="205154" y="1047227"/>
                </a:cubicBezTo>
                <a:cubicBezTo>
                  <a:pt x="202377" y="1024808"/>
                  <a:pt x="199989" y="1002295"/>
                  <a:pt x="198680" y="979752"/>
                </a:cubicBezTo>
                <a:cubicBezTo>
                  <a:pt x="196499" y="942195"/>
                  <a:pt x="198968" y="904724"/>
                  <a:pt x="203618" y="867437"/>
                </a:cubicBezTo>
                <a:cubicBezTo>
                  <a:pt x="209876" y="817258"/>
                  <a:pt x="219105" y="767643"/>
                  <a:pt x="233638" y="719128"/>
                </a:cubicBezTo>
                <a:cubicBezTo>
                  <a:pt x="246792" y="675220"/>
                  <a:pt x="264114" y="633016"/>
                  <a:pt x="285605" y="592529"/>
                </a:cubicBezTo>
                <a:cubicBezTo>
                  <a:pt x="306536" y="553093"/>
                  <a:pt x="335365" y="520715"/>
                  <a:pt x="372275" y="495619"/>
                </a:cubicBezTo>
                <a:cubicBezTo>
                  <a:pt x="381424" y="489399"/>
                  <a:pt x="390953" y="483892"/>
                  <a:pt x="401882" y="481081"/>
                </a:cubicBezTo>
                <a:cubicBezTo>
                  <a:pt x="427725" y="474437"/>
                  <a:pt x="456693" y="486206"/>
                  <a:pt x="470331" y="509213"/>
                </a:cubicBezTo>
                <a:cubicBezTo>
                  <a:pt x="477572" y="521428"/>
                  <a:pt x="480540" y="535043"/>
                  <a:pt x="483344" y="548749"/>
                </a:cubicBezTo>
                <a:cubicBezTo>
                  <a:pt x="489439" y="578552"/>
                  <a:pt x="486714" y="608147"/>
                  <a:pt x="481350" y="637648"/>
                </a:cubicBezTo>
                <a:cubicBezTo>
                  <a:pt x="469651" y="701989"/>
                  <a:pt x="457699" y="766284"/>
                  <a:pt x="446033" y="830632"/>
                </a:cubicBezTo>
                <a:cubicBezTo>
                  <a:pt x="439160" y="868538"/>
                  <a:pt x="435319" y="906785"/>
                  <a:pt x="432963" y="945248"/>
                </a:cubicBezTo>
                <a:cubicBezTo>
                  <a:pt x="431224" y="973660"/>
                  <a:pt x="431193" y="1001992"/>
                  <a:pt x="433112" y="1030339"/>
                </a:cubicBezTo>
                <a:cubicBezTo>
                  <a:pt x="434415" y="1049586"/>
                  <a:pt x="437949" y="1068507"/>
                  <a:pt x="443193" y="1087078"/>
                </a:cubicBezTo>
                <a:cubicBezTo>
                  <a:pt x="447807" y="1103419"/>
                  <a:pt x="455060" y="1118544"/>
                  <a:pt x="464689" y="1132525"/>
                </a:cubicBezTo>
                <a:cubicBezTo>
                  <a:pt x="468819" y="1138523"/>
                  <a:pt x="473618" y="1143866"/>
                  <a:pt x="479968" y="1147605"/>
                </a:cubicBezTo>
                <a:cubicBezTo>
                  <a:pt x="490301" y="1153690"/>
                  <a:pt x="498702" y="1153152"/>
                  <a:pt x="507882" y="1145593"/>
                </a:cubicBezTo>
                <a:cubicBezTo>
                  <a:pt x="516208" y="1138734"/>
                  <a:pt x="521979" y="1129836"/>
                  <a:pt x="526853" y="1120386"/>
                </a:cubicBezTo>
                <a:cubicBezTo>
                  <a:pt x="534151" y="1106239"/>
                  <a:pt x="540048" y="1091454"/>
                  <a:pt x="544041" y="1076068"/>
                </a:cubicBezTo>
                <a:cubicBezTo>
                  <a:pt x="550683" y="1050480"/>
                  <a:pt x="557236" y="1024846"/>
                  <a:pt x="562877" y="999024"/>
                </a:cubicBezTo>
                <a:cubicBezTo>
                  <a:pt x="578317" y="928343"/>
                  <a:pt x="601011" y="859940"/>
                  <a:pt x="626954" y="792560"/>
                </a:cubicBezTo>
                <a:cubicBezTo>
                  <a:pt x="643540" y="749481"/>
                  <a:pt x="659440" y="706104"/>
                  <a:pt x="679404" y="664406"/>
                </a:cubicBezTo>
                <a:cubicBezTo>
                  <a:pt x="702275" y="616631"/>
                  <a:pt x="727525" y="570140"/>
                  <a:pt x="755524" y="525189"/>
                </a:cubicBezTo>
                <a:cubicBezTo>
                  <a:pt x="779766" y="486269"/>
                  <a:pt x="808335" y="450595"/>
                  <a:pt x="839371" y="416929"/>
                </a:cubicBezTo>
                <a:cubicBezTo>
                  <a:pt x="886804" y="365479"/>
                  <a:pt x="940179" y="320610"/>
                  <a:pt x="994805" y="277134"/>
                </a:cubicBezTo>
                <a:cubicBezTo>
                  <a:pt x="1075103" y="213226"/>
                  <a:pt x="1159430" y="155297"/>
                  <a:pt x="1248515" y="104284"/>
                </a:cubicBezTo>
                <a:cubicBezTo>
                  <a:pt x="1299490" y="75090"/>
                  <a:pt x="1351856" y="48911"/>
                  <a:pt x="1407095" y="28746"/>
                </a:cubicBezTo>
                <a:cubicBezTo>
                  <a:pt x="1437825" y="17526"/>
                  <a:pt x="1468948" y="7540"/>
                  <a:pt x="1501383" y="2545"/>
                </a:cubicBezTo>
                <a:cubicBezTo>
                  <a:pt x="1520448" y="-392"/>
                  <a:pt x="1539578" y="-1272"/>
                  <a:pt x="1558761" y="2534"/>
                </a:cubicBezTo>
                <a:cubicBezTo>
                  <a:pt x="1587772" y="8287"/>
                  <a:pt x="1608332" y="24669"/>
                  <a:pt x="1621322" y="50953"/>
                </a:cubicBezTo>
                <a:cubicBezTo>
                  <a:pt x="1629037" y="66579"/>
                  <a:pt x="1633498" y="83273"/>
                  <a:pt x="1637592" y="100145"/>
                </a:cubicBezTo>
                <a:cubicBezTo>
                  <a:pt x="1647682" y="141879"/>
                  <a:pt x="1638392" y="180337"/>
                  <a:pt x="1617976" y="216761"/>
                </a:cubicBezTo>
                <a:cubicBezTo>
                  <a:pt x="1602087" y="245114"/>
                  <a:pt x="1581159" y="269560"/>
                  <a:pt x="1557475" y="291708"/>
                </a:cubicBezTo>
                <a:cubicBezTo>
                  <a:pt x="1532808" y="314765"/>
                  <a:pt x="1506224" y="335376"/>
                  <a:pt x="1478329" y="354317"/>
                </a:cubicBezTo>
                <a:cubicBezTo>
                  <a:pt x="1441328" y="379439"/>
                  <a:pt x="1404025" y="404112"/>
                  <a:pt x="1367260" y="429576"/>
                </a:cubicBezTo>
                <a:cubicBezTo>
                  <a:pt x="1307113" y="471230"/>
                  <a:pt x="1248410" y="514792"/>
                  <a:pt x="1194364" y="564291"/>
                </a:cubicBezTo>
                <a:cubicBezTo>
                  <a:pt x="1156377" y="599085"/>
                  <a:pt x="1120527" y="636017"/>
                  <a:pt x="1086130" y="674350"/>
                </a:cubicBezTo>
                <a:cubicBezTo>
                  <a:pt x="1041155" y="724468"/>
                  <a:pt x="996414" y="774794"/>
                  <a:pt x="951507" y="824974"/>
                </a:cubicBezTo>
                <a:cubicBezTo>
                  <a:pt x="925777" y="853726"/>
                  <a:pt x="902855" y="884583"/>
                  <a:pt x="882054" y="917048"/>
                </a:cubicBezTo>
                <a:cubicBezTo>
                  <a:pt x="866481" y="941353"/>
                  <a:pt x="850936" y="965679"/>
                  <a:pt x="835374" y="989990"/>
                </a:cubicBezTo>
                <a:cubicBezTo>
                  <a:pt x="825501" y="1005417"/>
                  <a:pt x="816895" y="1021516"/>
                  <a:pt x="809429" y="1038246"/>
                </a:cubicBezTo>
                <a:cubicBezTo>
                  <a:pt x="790797" y="1080005"/>
                  <a:pt x="773157" y="1122128"/>
                  <a:pt x="761898" y="1166615"/>
                </a:cubicBezTo>
                <a:cubicBezTo>
                  <a:pt x="751964" y="1205874"/>
                  <a:pt x="745648" y="1245736"/>
                  <a:pt x="742655" y="1286096"/>
                </a:cubicBezTo>
                <a:cubicBezTo>
                  <a:pt x="741341" y="1303836"/>
                  <a:pt x="739747" y="1321615"/>
                  <a:pt x="739771" y="1339381"/>
                </a:cubicBezTo>
                <a:cubicBezTo>
                  <a:pt x="739818" y="1375726"/>
                  <a:pt x="745052" y="1411310"/>
                  <a:pt x="759265" y="1445097"/>
                </a:cubicBezTo>
                <a:cubicBezTo>
                  <a:pt x="761864" y="1451277"/>
                  <a:pt x="765003" y="1457299"/>
                  <a:pt x="768501" y="1463033"/>
                </a:cubicBezTo>
                <a:cubicBezTo>
                  <a:pt x="786446" y="1492411"/>
                  <a:pt x="819645" y="1505847"/>
                  <a:pt x="853035" y="1496925"/>
                </a:cubicBezTo>
                <a:cubicBezTo>
                  <a:pt x="862741" y="1494327"/>
                  <a:pt x="872304" y="1490837"/>
                  <a:pt x="881501" y="1486782"/>
                </a:cubicBezTo>
                <a:cubicBezTo>
                  <a:pt x="906653" y="1475682"/>
                  <a:pt x="930613" y="1462325"/>
                  <a:pt x="952035" y="1444992"/>
                </a:cubicBezTo>
                <a:cubicBezTo>
                  <a:pt x="971468" y="1429260"/>
                  <a:pt x="990925" y="1413462"/>
                  <a:pt x="1009261" y="1396483"/>
                </a:cubicBezTo>
                <a:cubicBezTo>
                  <a:pt x="1049498" y="1359246"/>
                  <a:pt x="1089358" y="1321589"/>
                  <a:pt x="1128760" y="1283459"/>
                </a:cubicBezTo>
                <a:cubicBezTo>
                  <a:pt x="1170943" y="1242640"/>
                  <a:pt x="1211566" y="1200285"/>
                  <a:pt x="1250916" y="1156702"/>
                </a:cubicBezTo>
                <a:cubicBezTo>
                  <a:pt x="1295081" y="1107786"/>
                  <a:pt x="1339312" y="1058930"/>
                  <a:pt x="1383779" y="1010299"/>
                </a:cubicBezTo>
                <a:cubicBezTo>
                  <a:pt x="1443532" y="944980"/>
                  <a:pt x="1503089" y="879480"/>
                  <a:pt x="1563576" y="814864"/>
                </a:cubicBezTo>
                <a:cubicBezTo>
                  <a:pt x="1606010" y="769553"/>
                  <a:pt x="1650634" y="726384"/>
                  <a:pt x="1698657" y="686929"/>
                </a:cubicBezTo>
                <a:cubicBezTo>
                  <a:pt x="1759959" y="636560"/>
                  <a:pt x="1827873" y="596765"/>
                  <a:pt x="1899225" y="562602"/>
                </a:cubicBezTo>
                <a:cubicBezTo>
                  <a:pt x="1928262" y="548697"/>
                  <a:pt x="1957443" y="535116"/>
                  <a:pt x="1987923" y="524533"/>
                </a:cubicBezTo>
                <a:cubicBezTo>
                  <a:pt x="2000218" y="520263"/>
                  <a:pt x="2012643" y="516668"/>
                  <a:pt x="2025699" y="515700"/>
                </a:cubicBezTo>
                <a:cubicBezTo>
                  <a:pt x="2053935" y="513607"/>
                  <a:pt x="2077527" y="523345"/>
                  <a:pt x="2096985" y="543680"/>
                </a:cubicBezTo>
                <a:cubicBezTo>
                  <a:pt x="2105369" y="552445"/>
                  <a:pt x="2112258" y="562344"/>
                  <a:pt x="2117756" y="573054"/>
                </a:cubicBezTo>
                <a:cubicBezTo>
                  <a:pt x="2131165" y="599233"/>
                  <a:pt x="2142581" y="626158"/>
                  <a:pt x="2147685" y="655444"/>
                </a:cubicBezTo>
                <a:cubicBezTo>
                  <a:pt x="2152343" y="682182"/>
                  <a:pt x="2153012" y="708916"/>
                  <a:pt x="2150112" y="735877"/>
                </a:cubicBezTo>
                <a:cubicBezTo>
                  <a:pt x="2142830" y="803707"/>
                  <a:pt x="2112534" y="860315"/>
                  <a:pt x="2066662" y="909595"/>
                </a:cubicBezTo>
                <a:cubicBezTo>
                  <a:pt x="2043963" y="933982"/>
                  <a:pt x="2019151" y="955892"/>
                  <a:pt x="1992568" y="975896"/>
                </a:cubicBezTo>
                <a:cubicBezTo>
                  <a:pt x="1932946" y="1020755"/>
                  <a:pt x="1871186" y="1062392"/>
                  <a:pt x="1807063" y="1100549"/>
                </a:cubicBezTo>
                <a:cubicBezTo>
                  <a:pt x="1750039" y="1134477"/>
                  <a:pt x="1693028" y="1168402"/>
                  <a:pt x="1636319" y="1202843"/>
                </a:cubicBezTo>
                <a:cubicBezTo>
                  <a:pt x="1552279" y="1253871"/>
                  <a:pt x="1472687" y="1311053"/>
                  <a:pt x="1398711" y="1375949"/>
                </a:cubicBezTo>
                <a:cubicBezTo>
                  <a:pt x="1335677" y="1431254"/>
                  <a:pt x="1277066" y="1490929"/>
                  <a:pt x="1223034" y="1555051"/>
                </a:cubicBezTo>
                <a:cubicBezTo>
                  <a:pt x="1139846" y="1653773"/>
                  <a:pt x="1063595" y="1757718"/>
                  <a:pt x="992716" y="1865573"/>
                </a:cubicBezTo>
                <a:cubicBezTo>
                  <a:pt x="960742" y="1914239"/>
                  <a:pt x="930590" y="1964072"/>
                  <a:pt x="905118" y="2016530"/>
                </a:cubicBezTo>
                <a:cubicBezTo>
                  <a:pt x="882419" y="2063267"/>
                  <a:pt x="860993" y="2110582"/>
                  <a:pt x="846327" y="2160652"/>
                </a:cubicBezTo>
                <a:cubicBezTo>
                  <a:pt x="835334" y="2198164"/>
                  <a:pt x="827321" y="2236229"/>
                  <a:pt x="825808" y="2275382"/>
                </a:cubicBezTo>
                <a:cubicBezTo>
                  <a:pt x="824819" y="2300994"/>
                  <a:pt x="826974" y="2326344"/>
                  <a:pt x="834952" y="2350933"/>
                </a:cubicBezTo>
                <a:cubicBezTo>
                  <a:pt x="837795" y="2359697"/>
                  <a:pt x="841708" y="2367859"/>
                  <a:pt x="847147" y="2375338"/>
                </a:cubicBezTo>
                <a:cubicBezTo>
                  <a:pt x="856180" y="2387750"/>
                  <a:pt x="868396" y="2394481"/>
                  <a:pt x="883526" y="2396148"/>
                </a:cubicBezTo>
                <a:cubicBezTo>
                  <a:pt x="894175" y="2397328"/>
                  <a:pt x="904608" y="2396239"/>
                  <a:pt x="914905" y="2393274"/>
                </a:cubicBezTo>
                <a:cubicBezTo>
                  <a:pt x="939050" y="2386294"/>
                  <a:pt x="959511" y="2373396"/>
                  <a:pt x="976957" y="2355394"/>
                </a:cubicBezTo>
                <a:cubicBezTo>
                  <a:pt x="996410" y="2335331"/>
                  <a:pt x="1014319" y="2313931"/>
                  <a:pt x="1031405" y="2291862"/>
                </a:cubicBezTo>
                <a:cubicBezTo>
                  <a:pt x="1086488" y="2220719"/>
                  <a:pt x="1141834" y="2149774"/>
                  <a:pt x="1196201" y="2078094"/>
                </a:cubicBezTo>
                <a:cubicBezTo>
                  <a:pt x="1235735" y="2025964"/>
                  <a:pt x="1273864" y="1972758"/>
                  <a:pt x="1312650" y="1920065"/>
                </a:cubicBezTo>
                <a:cubicBezTo>
                  <a:pt x="1356317" y="1860771"/>
                  <a:pt x="1402385" y="1803392"/>
                  <a:pt x="1449948" y="1747182"/>
                </a:cubicBezTo>
                <a:cubicBezTo>
                  <a:pt x="1480455" y="1711139"/>
                  <a:pt x="1511919" y="1676040"/>
                  <a:pt x="1547280" y="1644759"/>
                </a:cubicBezTo>
                <a:cubicBezTo>
                  <a:pt x="1600158" y="1597983"/>
                  <a:pt x="1657444" y="1557767"/>
                  <a:pt x="1723312" y="1530987"/>
                </a:cubicBezTo>
                <a:cubicBezTo>
                  <a:pt x="1744738" y="1522275"/>
                  <a:pt x="1766559" y="1515229"/>
                  <a:pt x="1789730" y="1512447"/>
                </a:cubicBezTo>
                <a:cubicBezTo>
                  <a:pt x="1816419" y="1509246"/>
                  <a:pt x="1842490" y="1512171"/>
                  <a:pt x="1868312" y="1518548"/>
                </a:cubicBezTo>
                <a:cubicBezTo>
                  <a:pt x="1889870" y="1523875"/>
                  <a:pt x="1910719" y="1531525"/>
                  <a:pt x="1929784" y="1542901"/>
                </a:cubicBezTo>
                <a:cubicBezTo>
                  <a:pt x="1972598" y="1568461"/>
                  <a:pt x="2003655" y="1603979"/>
                  <a:pt x="2018233" y="1652448"/>
                </a:cubicBezTo>
                <a:cubicBezTo>
                  <a:pt x="2024728" y="1674046"/>
                  <a:pt x="2024229" y="1696181"/>
                  <a:pt x="2020503" y="1718211"/>
                </a:cubicBezTo>
                <a:cubicBezTo>
                  <a:pt x="2013404" y="1760264"/>
                  <a:pt x="1999811" y="1800283"/>
                  <a:pt x="1980484" y="1838202"/>
                </a:cubicBezTo>
                <a:cubicBezTo>
                  <a:pt x="1955108" y="1888036"/>
                  <a:pt x="1925297" y="1935232"/>
                  <a:pt x="1892153" y="1980224"/>
                </a:cubicBezTo>
                <a:cubicBezTo>
                  <a:pt x="1866580" y="2014929"/>
                  <a:pt x="1835457" y="2044281"/>
                  <a:pt x="1800594" y="2069618"/>
                </a:cubicBezTo>
                <a:cubicBezTo>
                  <a:pt x="1759617" y="2099363"/>
                  <a:pt x="1716318" y="2125133"/>
                  <a:pt x="1670250" y="2146232"/>
                </a:cubicBezTo>
                <a:cubicBezTo>
                  <a:pt x="1611718" y="2173051"/>
                  <a:pt x="1553526" y="2200605"/>
                  <a:pt x="1494402" y="2226165"/>
                </a:cubicBezTo>
                <a:cubicBezTo>
                  <a:pt x="1429795" y="2254099"/>
                  <a:pt x="1368966" y="2289028"/>
                  <a:pt x="1311482" y="2329690"/>
                </a:cubicBezTo>
                <a:cubicBezTo>
                  <a:pt x="1287117" y="2346917"/>
                  <a:pt x="1263735" y="2365471"/>
                  <a:pt x="1242374" y="2386385"/>
                </a:cubicBezTo>
                <a:cubicBezTo>
                  <a:pt x="1226852" y="2401580"/>
                  <a:pt x="1212668" y="2417928"/>
                  <a:pt x="1202289" y="2437190"/>
                </a:cubicBezTo>
                <a:cubicBezTo>
                  <a:pt x="1193026" y="2454405"/>
                  <a:pt x="1187554" y="2472604"/>
                  <a:pt x="1188092" y="2492430"/>
                </a:cubicBezTo>
                <a:cubicBezTo>
                  <a:pt x="1188420" y="2504671"/>
                  <a:pt x="1191018" y="2516323"/>
                  <a:pt x="1195899" y="2527423"/>
                </a:cubicBezTo>
                <a:cubicBezTo>
                  <a:pt x="1205976" y="2550359"/>
                  <a:pt x="1220960" y="2569371"/>
                  <a:pt x="1241534" y="2583975"/>
                </a:cubicBezTo>
                <a:cubicBezTo>
                  <a:pt x="1266044" y="2601360"/>
                  <a:pt x="1293598" y="2610361"/>
                  <a:pt x="1322911" y="2615111"/>
                </a:cubicBezTo>
                <a:cubicBezTo>
                  <a:pt x="1343078" y="2618378"/>
                  <a:pt x="1363205" y="2617040"/>
                  <a:pt x="1383333" y="2615347"/>
                </a:cubicBezTo>
                <a:cubicBezTo>
                  <a:pt x="1403920" y="2613615"/>
                  <a:pt x="1424520" y="2611778"/>
                  <a:pt x="1445002" y="2609049"/>
                </a:cubicBezTo>
                <a:cubicBezTo>
                  <a:pt x="1472149" y="2605441"/>
                  <a:pt x="1499231" y="2601308"/>
                  <a:pt x="1526234" y="2596729"/>
                </a:cubicBezTo>
                <a:cubicBezTo>
                  <a:pt x="1566030" y="2590010"/>
                  <a:pt x="1605642" y="2582085"/>
                  <a:pt x="1645517" y="2575879"/>
                </a:cubicBezTo>
                <a:cubicBezTo>
                  <a:pt x="1668243" y="2572350"/>
                  <a:pt x="1691257" y="2569830"/>
                  <a:pt x="1714468" y="2572376"/>
                </a:cubicBezTo>
                <a:cubicBezTo>
                  <a:pt x="1726015" y="2573635"/>
                  <a:pt x="1737286" y="2575669"/>
                  <a:pt x="1748202" y="2579553"/>
                </a:cubicBezTo>
                <a:cubicBezTo>
                  <a:pt x="1774851" y="2589040"/>
                  <a:pt x="1792722" y="2607133"/>
                  <a:pt x="1801710" y="2634084"/>
                </a:cubicBezTo>
                <a:cubicBezTo>
                  <a:pt x="1808546" y="2654566"/>
                  <a:pt x="1810094" y="2675612"/>
                  <a:pt x="1807680" y="2696829"/>
                </a:cubicBezTo>
                <a:cubicBezTo>
                  <a:pt x="1801106" y="2754548"/>
                  <a:pt x="1773500" y="2800170"/>
                  <a:pt x="1726894" y="2834442"/>
                </a:cubicBezTo>
                <a:cubicBezTo>
                  <a:pt x="1710151" y="2846736"/>
                  <a:pt x="1692215" y="2856971"/>
                  <a:pt x="1672730" y="2864266"/>
                </a:cubicBezTo>
                <a:cubicBezTo>
                  <a:pt x="1642093" y="2875734"/>
                  <a:pt x="1611180" y="2886572"/>
                  <a:pt x="1578219" y="2888802"/>
                </a:cubicBezTo>
                <a:cubicBezTo>
                  <a:pt x="1564377" y="2889734"/>
                  <a:pt x="1550232" y="2889931"/>
                  <a:pt x="1536495" y="2888278"/>
                </a:cubicBezTo>
                <a:cubicBezTo>
                  <a:pt x="1484011" y="2881979"/>
                  <a:pt x="1431618" y="2874986"/>
                  <a:pt x="1379252" y="2867835"/>
                </a:cubicBezTo>
                <a:cubicBezTo>
                  <a:pt x="1358311" y="2864975"/>
                  <a:pt x="1337475" y="2861327"/>
                  <a:pt x="1316678" y="2857548"/>
                </a:cubicBezTo>
                <a:cubicBezTo>
                  <a:pt x="1288940" y="2852509"/>
                  <a:pt x="1261111" y="2852654"/>
                  <a:pt x="1233334" y="2855934"/>
                </a:cubicBezTo>
                <a:cubicBezTo>
                  <a:pt x="1201358" y="2859700"/>
                  <a:pt x="1169462" y="2864148"/>
                  <a:pt x="1137613" y="2868858"/>
                </a:cubicBezTo>
                <a:cubicBezTo>
                  <a:pt x="1126725" y="2870459"/>
                  <a:pt x="1115921" y="2873201"/>
                  <a:pt x="1105360" y="2876350"/>
                </a:cubicBezTo>
                <a:cubicBezTo>
                  <a:pt x="1077840" y="2884577"/>
                  <a:pt x="1054834" y="2899588"/>
                  <a:pt x="1037973" y="2923258"/>
                </a:cubicBezTo>
                <a:cubicBezTo>
                  <a:pt x="1024019" y="2942861"/>
                  <a:pt x="1009862" y="2962306"/>
                  <a:pt x="996279" y="2982158"/>
                </a:cubicBezTo>
                <a:cubicBezTo>
                  <a:pt x="980746" y="3004858"/>
                  <a:pt x="963708" y="3026258"/>
                  <a:pt x="944516" y="3045966"/>
                </a:cubicBezTo>
                <a:cubicBezTo>
                  <a:pt x="930654" y="3060202"/>
                  <a:pt x="915462" y="3072588"/>
                  <a:pt x="897615" y="3081537"/>
                </a:cubicBezTo>
                <a:cubicBezTo>
                  <a:pt x="880641" y="3090052"/>
                  <a:pt x="862779" y="3094973"/>
                  <a:pt x="843744" y="3096101"/>
                </a:cubicBezTo>
                <a:cubicBezTo>
                  <a:pt x="822503" y="3097348"/>
                  <a:pt x="801514" y="3096062"/>
                  <a:pt x="780565" y="3092388"/>
                </a:cubicBezTo>
                <a:cubicBezTo>
                  <a:pt x="746920" y="3086470"/>
                  <a:pt x="713741" y="3078676"/>
                  <a:pt x="681147" y="3068494"/>
                </a:cubicBezTo>
                <a:cubicBezTo>
                  <a:pt x="659926" y="3061855"/>
                  <a:pt x="640021" y="3052329"/>
                  <a:pt x="621595" y="3039799"/>
                </a:cubicBezTo>
                <a:cubicBezTo>
                  <a:pt x="613188" y="3034078"/>
                  <a:pt x="605471" y="3027609"/>
                  <a:pt x="599390" y="3019383"/>
                </a:cubicBezTo>
                <a:cubicBezTo>
                  <a:pt x="585465" y="3000541"/>
                  <a:pt x="584599" y="2981699"/>
                  <a:pt x="596073" y="2961375"/>
                </a:cubicBezTo>
                <a:cubicBezTo>
                  <a:pt x="603093" y="2948949"/>
                  <a:pt x="613177" y="2939174"/>
                  <a:pt x="625405" y="2932141"/>
                </a:cubicBezTo>
                <a:cubicBezTo>
                  <a:pt x="637454" y="2925213"/>
                  <a:pt x="649944" y="2918902"/>
                  <a:pt x="662711" y="2913404"/>
                </a:cubicBezTo>
                <a:cubicBezTo>
                  <a:pt x="702439" y="2896334"/>
                  <a:pt x="742546" y="2880169"/>
                  <a:pt x="781404" y="2861077"/>
                </a:cubicBezTo>
                <a:cubicBezTo>
                  <a:pt x="832934" y="2835767"/>
                  <a:pt x="881232" y="2805248"/>
                  <a:pt x="927494" y="2771422"/>
                </a:cubicBezTo>
                <a:cubicBezTo>
                  <a:pt x="951822" y="2753630"/>
                  <a:pt x="967957" y="2729172"/>
                  <a:pt x="980688" y="2702405"/>
                </a:cubicBezTo>
                <a:cubicBezTo>
                  <a:pt x="992789" y="2676950"/>
                  <a:pt x="984715" y="2652296"/>
                  <a:pt x="965067" y="2632838"/>
                </a:cubicBezTo>
                <a:cubicBezTo>
                  <a:pt x="956370" y="2624230"/>
                  <a:pt x="945734" y="2618457"/>
                  <a:pt x="934216" y="2614704"/>
                </a:cubicBezTo>
                <a:cubicBezTo>
                  <a:pt x="908047" y="2606149"/>
                  <a:pt x="881599" y="2604050"/>
                  <a:pt x="854816" y="2612251"/>
                </a:cubicBezTo>
                <a:cubicBezTo>
                  <a:pt x="815584" y="2624243"/>
                  <a:pt x="778127" y="2640382"/>
                  <a:pt x="742720" y="2661035"/>
                </a:cubicBezTo>
                <a:cubicBezTo>
                  <a:pt x="715734" y="2676780"/>
                  <a:pt x="689180" y="2693273"/>
                  <a:pt x="662577" y="2709674"/>
                </a:cubicBezTo>
                <a:cubicBezTo>
                  <a:pt x="616697" y="2737950"/>
                  <a:pt x="569321" y="2763523"/>
                  <a:pt x="520819" y="2786918"/>
                </a:cubicBezTo>
                <a:cubicBezTo>
                  <a:pt x="486607" y="2803411"/>
                  <a:pt x="451309" y="2817450"/>
                  <a:pt x="414116" y="2826058"/>
                </a:cubicBezTo>
                <a:cubicBezTo>
                  <a:pt x="380641" y="2833799"/>
                  <a:pt x="346779" y="2836948"/>
                  <a:pt x="312460" y="2834468"/>
                </a:cubicBezTo>
                <a:cubicBezTo>
                  <a:pt x="288497" y="2832749"/>
                  <a:pt x="264455" y="2831713"/>
                  <a:pt x="240591" y="2829062"/>
                </a:cubicBezTo>
                <a:cubicBezTo>
                  <a:pt x="185529" y="2822961"/>
                  <a:pt x="136696" y="2802335"/>
                  <a:pt x="95518" y="2764586"/>
                </a:cubicBezTo>
                <a:cubicBezTo>
                  <a:pt x="74748" y="2745547"/>
                  <a:pt x="57726" y="2723596"/>
                  <a:pt x="43949" y="2699099"/>
                </a:cubicBezTo>
                <a:cubicBezTo>
                  <a:pt x="13242" y="2644515"/>
                  <a:pt x="-231" y="2585667"/>
                  <a:pt x="13" y="2523198"/>
                </a:cubicBezTo>
                <a:lnTo>
                  <a:pt x="0" y="2523198"/>
                </a:lnTo>
                <a:close/>
              </a:path>
            </a:pathLst>
          </a:custGeom>
          <a:solidFill>
            <a:schemeClr val="accent2"/>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3374118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04">
    <p:spTree>
      <p:nvGrpSpPr>
        <p:cNvPr id="1" name=""/>
        <p:cNvGrpSpPr/>
        <p:nvPr/>
      </p:nvGrpSpPr>
      <p:grpSpPr>
        <a:xfrm>
          <a:off x="0" y="0"/>
          <a:ext cx="0" cy="0"/>
          <a:chOff x="0" y="0"/>
          <a:chExt cx="0" cy="0"/>
        </a:xfrm>
      </p:grpSpPr>
      <p:sp>
        <p:nvSpPr>
          <p:cNvPr id="14" name="Title 12">
            <a:extLst>
              <a:ext uri="{FF2B5EF4-FFF2-40B4-BE49-F238E27FC236}">
                <a16:creationId xmlns:a16="http://schemas.microsoft.com/office/drawing/2014/main" id="{36ACCD83-7555-D43B-B343-CA349F843FF8}"/>
              </a:ext>
            </a:extLst>
          </p:cNvPr>
          <p:cNvSpPr>
            <a:spLocks noGrp="1"/>
          </p:cNvSpPr>
          <p:nvPr>
            <p:ph type="title" hasCustomPrompt="1"/>
          </p:nvPr>
        </p:nvSpPr>
        <p:spPr>
          <a:xfrm>
            <a:off x="349370" y="212309"/>
            <a:ext cx="11322170" cy="1159291"/>
          </a:xfrm>
        </p:spPr>
        <p:txBody>
          <a:bodyPr lIns="91440" rIns="91440" anchor="ctr">
            <a:noAutofit/>
          </a:bodyPr>
          <a:lstStyle>
            <a:lvl1pPr algn="l">
              <a:lnSpc>
                <a:spcPct val="80000"/>
              </a:lnSpc>
              <a:defRPr sz="7200"/>
            </a:lvl1pPr>
          </a:lstStyle>
          <a:p>
            <a:r>
              <a:rPr lang="en-US"/>
              <a:t>Title</a:t>
            </a:r>
          </a:p>
        </p:txBody>
      </p:sp>
    </p:spTree>
    <p:extLst>
      <p:ext uri="{BB962C8B-B14F-4D97-AF65-F5344CB8AC3E}">
        <p14:creationId xmlns:p14="http://schemas.microsoft.com/office/powerpoint/2010/main" val="15206579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DC089E96-B36A-7435-656B-B42B87F71443}"/>
              </a:ext>
            </a:extLst>
          </p:cNvPr>
          <p:cNvSpPr>
            <a:spLocks noGrp="1"/>
          </p:cNvSpPr>
          <p:nvPr>
            <p:ph type="pic" sz="quarter" idx="20"/>
          </p:nvPr>
        </p:nvSpPr>
        <p:spPr>
          <a:xfrm>
            <a:off x="6184963" y="1687407"/>
            <a:ext cx="5590637" cy="5220849"/>
          </a:xfrm>
          <a:custGeom>
            <a:avLst/>
            <a:gdLst>
              <a:gd name="connsiteX0" fmla="*/ 404611 w 5590637"/>
              <a:gd name="connsiteY0" fmla="*/ 4566063 h 5220849"/>
              <a:gd name="connsiteX1" fmla="*/ 401563 w 5590637"/>
              <a:gd name="connsiteY1" fmla="*/ 4566158 h 5220849"/>
              <a:gd name="connsiteX2" fmla="*/ 400039 w 5590637"/>
              <a:gd name="connsiteY2" fmla="*/ 4567392 h 5220849"/>
              <a:gd name="connsiteX3" fmla="*/ 401182 w 5590637"/>
              <a:gd name="connsiteY3" fmla="*/ 4568057 h 5220849"/>
              <a:gd name="connsiteX4" fmla="*/ 404611 w 5590637"/>
              <a:gd name="connsiteY4" fmla="*/ 4566063 h 5220849"/>
              <a:gd name="connsiteX5" fmla="*/ 674169 w 5590637"/>
              <a:gd name="connsiteY5" fmla="*/ 4308443 h 5220849"/>
              <a:gd name="connsiteX6" fmla="*/ 673978 w 5590637"/>
              <a:gd name="connsiteY6" fmla="*/ 4309107 h 5220849"/>
              <a:gd name="connsiteX7" fmla="*/ 673502 w 5590637"/>
              <a:gd name="connsiteY7" fmla="*/ 4309297 h 5220849"/>
              <a:gd name="connsiteX8" fmla="*/ 673216 w 5590637"/>
              <a:gd name="connsiteY8" fmla="*/ 4308633 h 5220849"/>
              <a:gd name="connsiteX9" fmla="*/ 674169 w 5590637"/>
              <a:gd name="connsiteY9" fmla="*/ 4308443 h 5220849"/>
              <a:gd name="connsiteX10" fmla="*/ 851715 w 5590637"/>
              <a:gd name="connsiteY10" fmla="*/ 4278542 h 5220849"/>
              <a:gd name="connsiteX11" fmla="*/ 852382 w 5590637"/>
              <a:gd name="connsiteY11" fmla="*/ 4278542 h 5220849"/>
              <a:gd name="connsiteX12" fmla="*/ 852763 w 5590637"/>
              <a:gd name="connsiteY12" fmla="*/ 4278827 h 5220849"/>
              <a:gd name="connsiteX13" fmla="*/ 852096 w 5590637"/>
              <a:gd name="connsiteY13" fmla="*/ 4278922 h 5220849"/>
              <a:gd name="connsiteX14" fmla="*/ 851715 w 5590637"/>
              <a:gd name="connsiteY14" fmla="*/ 4278542 h 5220849"/>
              <a:gd name="connsiteX15" fmla="*/ 651118 w 5590637"/>
              <a:gd name="connsiteY15" fmla="*/ 4278448 h 5220849"/>
              <a:gd name="connsiteX16" fmla="*/ 654738 w 5590637"/>
              <a:gd name="connsiteY16" fmla="*/ 4278448 h 5220849"/>
              <a:gd name="connsiteX17" fmla="*/ 654643 w 5590637"/>
              <a:gd name="connsiteY17" fmla="*/ 4278922 h 5220849"/>
              <a:gd name="connsiteX18" fmla="*/ 651118 w 5590637"/>
              <a:gd name="connsiteY18" fmla="*/ 4278922 h 5220849"/>
              <a:gd name="connsiteX19" fmla="*/ 644355 w 5590637"/>
              <a:gd name="connsiteY19" fmla="*/ 4276834 h 5220849"/>
              <a:gd name="connsiteX20" fmla="*/ 644737 w 5590637"/>
              <a:gd name="connsiteY20" fmla="*/ 4277308 h 5220849"/>
              <a:gd name="connsiteX21" fmla="*/ 644260 w 5590637"/>
              <a:gd name="connsiteY21" fmla="*/ 4277688 h 5220849"/>
              <a:gd name="connsiteX22" fmla="*/ 643879 w 5590637"/>
              <a:gd name="connsiteY22" fmla="*/ 4277213 h 5220849"/>
              <a:gd name="connsiteX23" fmla="*/ 644355 w 5590637"/>
              <a:gd name="connsiteY23" fmla="*/ 4276834 h 5220849"/>
              <a:gd name="connsiteX24" fmla="*/ 639117 w 5590637"/>
              <a:gd name="connsiteY24" fmla="*/ 4275220 h 5220849"/>
              <a:gd name="connsiteX25" fmla="*/ 639688 w 5590637"/>
              <a:gd name="connsiteY25" fmla="*/ 4275410 h 5220849"/>
              <a:gd name="connsiteX26" fmla="*/ 639593 w 5590637"/>
              <a:gd name="connsiteY26" fmla="*/ 4275894 h 5220849"/>
              <a:gd name="connsiteX27" fmla="*/ 638926 w 5590637"/>
              <a:gd name="connsiteY27" fmla="*/ 4276084 h 5220849"/>
              <a:gd name="connsiteX28" fmla="*/ 639117 w 5590637"/>
              <a:gd name="connsiteY28" fmla="*/ 4275220 h 5220849"/>
              <a:gd name="connsiteX29" fmla="*/ 503957 w 5590637"/>
              <a:gd name="connsiteY29" fmla="*/ 4246563 h 5220849"/>
              <a:gd name="connsiteX30" fmla="*/ 504243 w 5590637"/>
              <a:gd name="connsiteY30" fmla="*/ 4246563 h 5220849"/>
              <a:gd name="connsiteX31" fmla="*/ 505957 w 5590637"/>
              <a:gd name="connsiteY31" fmla="*/ 4248262 h 5220849"/>
              <a:gd name="connsiteX32" fmla="*/ 506243 w 5590637"/>
              <a:gd name="connsiteY32" fmla="*/ 4249021 h 5220849"/>
              <a:gd name="connsiteX33" fmla="*/ 505672 w 5590637"/>
              <a:gd name="connsiteY33" fmla="*/ 4248461 h 5220849"/>
              <a:gd name="connsiteX34" fmla="*/ 504052 w 5590637"/>
              <a:gd name="connsiteY34" fmla="*/ 4246743 h 5220849"/>
              <a:gd name="connsiteX35" fmla="*/ 503957 w 5590637"/>
              <a:gd name="connsiteY35" fmla="*/ 4246563 h 5220849"/>
              <a:gd name="connsiteX36" fmla="*/ 96106 w 5590637"/>
              <a:gd name="connsiteY36" fmla="*/ 4228518 h 5220849"/>
              <a:gd name="connsiteX37" fmla="*/ 97239 w 5590637"/>
              <a:gd name="connsiteY37" fmla="*/ 4229088 h 5220849"/>
              <a:gd name="connsiteX38" fmla="*/ 96287 w 5590637"/>
              <a:gd name="connsiteY38" fmla="*/ 4229752 h 5220849"/>
              <a:gd name="connsiteX39" fmla="*/ 95534 w 5590637"/>
              <a:gd name="connsiteY39" fmla="*/ 4228993 h 5220849"/>
              <a:gd name="connsiteX40" fmla="*/ 96106 w 5590637"/>
              <a:gd name="connsiteY40" fmla="*/ 4228518 h 5220849"/>
              <a:gd name="connsiteX41" fmla="*/ 491289 w 5590637"/>
              <a:gd name="connsiteY41" fmla="*/ 4194441 h 5220849"/>
              <a:gd name="connsiteX42" fmla="*/ 495670 w 5590637"/>
              <a:gd name="connsiteY42" fmla="*/ 4222443 h 5220849"/>
              <a:gd name="connsiteX43" fmla="*/ 491955 w 5590637"/>
              <a:gd name="connsiteY43" fmla="*/ 4216843 h 5220849"/>
              <a:gd name="connsiteX44" fmla="*/ 491289 w 5590637"/>
              <a:gd name="connsiteY44" fmla="*/ 4194441 h 5220849"/>
              <a:gd name="connsiteX45" fmla="*/ 490813 w 5590637"/>
              <a:gd name="connsiteY45" fmla="*/ 4191698 h 5220849"/>
              <a:gd name="connsiteX46" fmla="*/ 491003 w 5590637"/>
              <a:gd name="connsiteY46" fmla="*/ 4192267 h 5220849"/>
              <a:gd name="connsiteX47" fmla="*/ 490527 w 5590637"/>
              <a:gd name="connsiteY47" fmla="*/ 4192163 h 5220849"/>
              <a:gd name="connsiteX48" fmla="*/ 206977 w 5590637"/>
              <a:gd name="connsiteY48" fmla="*/ 4167777 h 5220849"/>
              <a:gd name="connsiteX49" fmla="*/ 206872 w 5590637"/>
              <a:gd name="connsiteY49" fmla="*/ 4167863 h 5220849"/>
              <a:gd name="connsiteX50" fmla="*/ 202500 w 5590637"/>
              <a:gd name="connsiteY50" fmla="*/ 4168622 h 5220849"/>
              <a:gd name="connsiteX51" fmla="*/ 206977 w 5590637"/>
              <a:gd name="connsiteY51" fmla="*/ 4167777 h 5220849"/>
              <a:gd name="connsiteX52" fmla="*/ 209730 w 5590637"/>
              <a:gd name="connsiteY52" fmla="*/ 4166923 h 5220849"/>
              <a:gd name="connsiteX53" fmla="*/ 209539 w 5590637"/>
              <a:gd name="connsiteY53" fmla="*/ 4167113 h 5220849"/>
              <a:gd name="connsiteX54" fmla="*/ 207063 w 5590637"/>
              <a:gd name="connsiteY54" fmla="*/ 4167777 h 5220849"/>
              <a:gd name="connsiteX55" fmla="*/ 209730 w 5590637"/>
              <a:gd name="connsiteY55" fmla="*/ 4166923 h 5220849"/>
              <a:gd name="connsiteX56" fmla="*/ 218693 w 5590637"/>
              <a:gd name="connsiteY56" fmla="*/ 4160269 h 5220849"/>
              <a:gd name="connsiteX57" fmla="*/ 218883 w 5590637"/>
              <a:gd name="connsiteY57" fmla="*/ 4160459 h 5220849"/>
              <a:gd name="connsiteX58" fmla="*/ 218502 w 5590637"/>
              <a:gd name="connsiteY58" fmla="*/ 4160373 h 5220849"/>
              <a:gd name="connsiteX59" fmla="*/ 218693 w 5590637"/>
              <a:gd name="connsiteY59" fmla="*/ 4160269 h 5220849"/>
              <a:gd name="connsiteX60" fmla="*/ 491003 w 5590637"/>
              <a:gd name="connsiteY60" fmla="*/ 4142328 h 5220849"/>
              <a:gd name="connsiteX61" fmla="*/ 491670 w 5590637"/>
              <a:gd name="connsiteY61" fmla="*/ 4142623 h 5220849"/>
              <a:gd name="connsiteX62" fmla="*/ 491003 w 5590637"/>
              <a:gd name="connsiteY62" fmla="*/ 4142907 h 5220849"/>
              <a:gd name="connsiteX63" fmla="*/ 874480 w 5590637"/>
              <a:gd name="connsiteY63" fmla="*/ 4036879 h 5220849"/>
              <a:gd name="connsiteX64" fmla="*/ 876194 w 5590637"/>
              <a:gd name="connsiteY64" fmla="*/ 4037543 h 5220849"/>
              <a:gd name="connsiteX65" fmla="*/ 874289 w 5590637"/>
              <a:gd name="connsiteY65" fmla="*/ 4038018 h 5220849"/>
              <a:gd name="connsiteX66" fmla="*/ 872479 w 5590637"/>
              <a:gd name="connsiteY66" fmla="*/ 4037353 h 5220849"/>
              <a:gd name="connsiteX67" fmla="*/ 874480 w 5590637"/>
              <a:gd name="connsiteY67" fmla="*/ 4036879 h 5220849"/>
              <a:gd name="connsiteX68" fmla="*/ 886862 w 5590637"/>
              <a:gd name="connsiteY68" fmla="*/ 4033746 h 5220849"/>
              <a:gd name="connsiteX69" fmla="*/ 887529 w 5590637"/>
              <a:gd name="connsiteY69" fmla="*/ 4034031 h 5220849"/>
              <a:gd name="connsiteX70" fmla="*/ 886576 w 5590637"/>
              <a:gd name="connsiteY70" fmla="*/ 4034696 h 5220849"/>
              <a:gd name="connsiteX71" fmla="*/ 886195 w 5590637"/>
              <a:gd name="connsiteY71" fmla="*/ 4034126 h 5220849"/>
              <a:gd name="connsiteX72" fmla="*/ 886862 w 5590637"/>
              <a:gd name="connsiteY72" fmla="*/ 4033746 h 5220849"/>
              <a:gd name="connsiteX73" fmla="*/ 322220 w 5590637"/>
              <a:gd name="connsiteY73" fmla="*/ 4021691 h 5220849"/>
              <a:gd name="connsiteX74" fmla="*/ 321934 w 5590637"/>
              <a:gd name="connsiteY74" fmla="*/ 4022261 h 5220849"/>
              <a:gd name="connsiteX75" fmla="*/ 322505 w 5590637"/>
              <a:gd name="connsiteY75" fmla="*/ 4022450 h 5220849"/>
              <a:gd name="connsiteX76" fmla="*/ 322886 w 5590637"/>
              <a:gd name="connsiteY76" fmla="*/ 4021691 h 5220849"/>
              <a:gd name="connsiteX77" fmla="*/ 901721 w 5590637"/>
              <a:gd name="connsiteY77" fmla="*/ 4018369 h 5220849"/>
              <a:gd name="connsiteX78" fmla="*/ 902197 w 5590637"/>
              <a:gd name="connsiteY78" fmla="*/ 4018369 h 5220849"/>
              <a:gd name="connsiteX79" fmla="*/ 901912 w 5590637"/>
              <a:gd name="connsiteY79" fmla="*/ 4019318 h 5220849"/>
              <a:gd name="connsiteX80" fmla="*/ 901435 w 5590637"/>
              <a:gd name="connsiteY80" fmla="*/ 4018748 h 5220849"/>
              <a:gd name="connsiteX81" fmla="*/ 901721 w 5590637"/>
              <a:gd name="connsiteY81" fmla="*/ 4018369 h 5220849"/>
              <a:gd name="connsiteX82" fmla="*/ 891815 w 5590637"/>
              <a:gd name="connsiteY82" fmla="*/ 4017989 h 5220849"/>
              <a:gd name="connsiteX83" fmla="*/ 893053 w 5590637"/>
              <a:gd name="connsiteY83" fmla="*/ 4018274 h 5220849"/>
              <a:gd name="connsiteX84" fmla="*/ 894006 w 5590637"/>
              <a:gd name="connsiteY84" fmla="*/ 4019698 h 5220849"/>
              <a:gd name="connsiteX85" fmla="*/ 893530 w 5590637"/>
              <a:gd name="connsiteY85" fmla="*/ 4020172 h 5220849"/>
              <a:gd name="connsiteX86" fmla="*/ 892101 w 5590637"/>
              <a:gd name="connsiteY86" fmla="*/ 4019223 h 5220849"/>
              <a:gd name="connsiteX87" fmla="*/ 891815 w 5590637"/>
              <a:gd name="connsiteY87" fmla="*/ 4017989 h 5220849"/>
              <a:gd name="connsiteX88" fmla="*/ 905055 w 5590637"/>
              <a:gd name="connsiteY88" fmla="*/ 4015236 h 5220849"/>
              <a:gd name="connsiteX89" fmla="*/ 905436 w 5590637"/>
              <a:gd name="connsiteY89" fmla="*/ 4015711 h 5220849"/>
              <a:gd name="connsiteX90" fmla="*/ 904960 w 5590637"/>
              <a:gd name="connsiteY90" fmla="*/ 4015996 h 5220849"/>
              <a:gd name="connsiteX91" fmla="*/ 904579 w 5590637"/>
              <a:gd name="connsiteY91" fmla="*/ 4015616 h 5220849"/>
              <a:gd name="connsiteX92" fmla="*/ 905055 w 5590637"/>
              <a:gd name="connsiteY92" fmla="*/ 4015236 h 5220849"/>
              <a:gd name="connsiteX93" fmla="*/ 910675 w 5590637"/>
              <a:gd name="connsiteY93" fmla="*/ 4014952 h 5220849"/>
              <a:gd name="connsiteX94" fmla="*/ 911056 w 5590637"/>
              <a:gd name="connsiteY94" fmla="*/ 4015141 h 5220849"/>
              <a:gd name="connsiteX95" fmla="*/ 910960 w 5590637"/>
              <a:gd name="connsiteY95" fmla="*/ 4015616 h 5220849"/>
              <a:gd name="connsiteX96" fmla="*/ 910675 w 5590637"/>
              <a:gd name="connsiteY96" fmla="*/ 4014952 h 5220849"/>
              <a:gd name="connsiteX97" fmla="*/ 910389 w 5590637"/>
              <a:gd name="connsiteY97" fmla="*/ 4014382 h 5220849"/>
              <a:gd name="connsiteX98" fmla="*/ 910579 w 5590637"/>
              <a:gd name="connsiteY98" fmla="*/ 4014667 h 5220849"/>
              <a:gd name="connsiteX99" fmla="*/ 910675 w 5590637"/>
              <a:gd name="connsiteY99" fmla="*/ 4014952 h 5220849"/>
              <a:gd name="connsiteX100" fmla="*/ 910389 w 5590637"/>
              <a:gd name="connsiteY100" fmla="*/ 4014857 h 5220849"/>
              <a:gd name="connsiteX101" fmla="*/ 919818 w 5590637"/>
              <a:gd name="connsiteY101" fmla="*/ 4013243 h 5220849"/>
              <a:gd name="connsiteX102" fmla="*/ 919533 w 5590637"/>
              <a:gd name="connsiteY102" fmla="*/ 4013528 h 5220849"/>
              <a:gd name="connsiteX103" fmla="*/ 919533 w 5590637"/>
              <a:gd name="connsiteY103" fmla="*/ 4013362 h 5220849"/>
              <a:gd name="connsiteX104" fmla="*/ 968682 w 5590637"/>
              <a:gd name="connsiteY104" fmla="*/ 4012294 h 5220849"/>
              <a:gd name="connsiteX105" fmla="*/ 968777 w 5590637"/>
              <a:gd name="connsiteY105" fmla="*/ 4012673 h 5220849"/>
              <a:gd name="connsiteX106" fmla="*/ 968396 w 5590637"/>
              <a:gd name="connsiteY106" fmla="*/ 4012673 h 5220849"/>
              <a:gd name="connsiteX107" fmla="*/ 910198 w 5590637"/>
              <a:gd name="connsiteY107" fmla="*/ 4012199 h 5220849"/>
              <a:gd name="connsiteX108" fmla="*/ 910389 w 5590637"/>
              <a:gd name="connsiteY108" fmla="*/ 4014382 h 5220849"/>
              <a:gd name="connsiteX109" fmla="*/ 909151 w 5590637"/>
              <a:gd name="connsiteY109" fmla="*/ 4012863 h 5220849"/>
              <a:gd name="connsiteX110" fmla="*/ 910198 w 5590637"/>
              <a:gd name="connsiteY110" fmla="*/ 4012199 h 5220849"/>
              <a:gd name="connsiteX111" fmla="*/ 972301 w 5590637"/>
              <a:gd name="connsiteY111" fmla="*/ 4011345 h 5220849"/>
              <a:gd name="connsiteX112" fmla="*/ 972206 w 5590637"/>
              <a:gd name="connsiteY112" fmla="*/ 4011819 h 5220849"/>
              <a:gd name="connsiteX113" fmla="*/ 972206 w 5590637"/>
              <a:gd name="connsiteY113" fmla="*/ 4011439 h 5220849"/>
              <a:gd name="connsiteX114" fmla="*/ 919628 w 5590637"/>
              <a:gd name="connsiteY114" fmla="*/ 4010300 h 5220849"/>
              <a:gd name="connsiteX115" fmla="*/ 919818 w 5590637"/>
              <a:gd name="connsiteY115" fmla="*/ 4010300 h 5220849"/>
              <a:gd name="connsiteX116" fmla="*/ 919818 w 5590637"/>
              <a:gd name="connsiteY116" fmla="*/ 4013243 h 5220849"/>
              <a:gd name="connsiteX117" fmla="*/ 919533 w 5590637"/>
              <a:gd name="connsiteY117" fmla="*/ 4012768 h 5220849"/>
              <a:gd name="connsiteX118" fmla="*/ 919628 w 5590637"/>
              <a:gd name="connsiteY118" fmla="*/ 4010300 h 5220849"/>
              <a:gd name="connsiteX119" fmla="*/ 916866 w 5590637"/>
              <a:gd name="connsiteY119" fmla="*/ 4010110 h 5220849"/>
              <a:gd name="connsiteX120" fmla="*/ 918009 w 5590637"/>
              <a:gd name="connsiteY120" fmla="*/ 4010205 h 5220849"/>
              <a:gd name="connsiteX121" fmla="*/ 918104 w 5590637"/>
              <a:gd name="connsiteY121" fmla="*/ 4010300 h 5220849"/>
              <a:gd name="connsiteX122" fmla="*/ 918294 w 5590637"/>
              <a:gd name="connsiteY122" fmla="*/ 4010300 h 5220849"/>
              <a:gd name="connsiteX123" fmla="*/ 919533 w 5590637"/>
              <a:gd name="connsiteY123" fmla="*/ 4012768 h 5220849"/>
              <a:gd name="connsiteX124" fmla="*/ 919533 w 5590637"/>
              <a:gd name="connsiteY124" fmla="*/ 4013362 h 5220849"/>
              <a:gd name="connsiteX125" fmla="*/ 915247 w 5590637"/>
              <a:gd name="connsiteY125" fmla="*/ 4015141 h 5220849"/>
              <a:gd name="connsiteX126" fmla="*/ 914675 w 5590637"/>
              <a:gd name="connsiteY126" fmla="*/ 4013338 h 5220849"/>
              <a:gd name="connsiteX127" fmla="*/ 916294 w 5590637"/>
              <a:gd name="connsiteY127" fmla="*/ 4010395 h 5220849"/>
              <a:gd name="connsiteX128" fmla="*/ 916675 w 5590637"/>
              <a:gd name="connsiteY128" fmla="*/ 4010395 h 5220849"/>
              <a:gd name="connsiteX129" fmla="*/ 916866 w 5590637"/>
              <a:gd name="connsiteY129" fmla="*/ 4010110 h 5220849"/>
              <a:gd name="connsiteX130" fmla="*/ 933249 w 5590637"/>
              <a:gd name="connsiteY130" fmla="*/ 4007643 h 5220849"/>
              <a:gd name="connsiteX131" fmla="*/ 933058 w 5590637"/>
              <a:gd name="connsiteY131" fmla="*/ 4007737 h 5220849"/>
              <a:gd name="connsiteX132" fmla="*/ 933249 w 5590637"/>
              <a:gd name="connsiteY132" fmla="*/ 4007737 h 5220849"/>
              <a:gd name="connsiteX133" fmla="*/ 927248 w 5590637"/>
              <a:gd name="connsiteY133" fmla="*/ 4013623 h 5220849"/>
              <a:gd name="connsiteX134" fmla="*/ 922962 w 5590637"/>
              <a:gd name="connsiteY134" fmla="*/ 4009826 h 5220849"/>
              <a:gd name="connsiteX135" fmla="*/ 919818 w 5590637"/>
              <a:gd name="connsiteY135" fmla="*/ 4010300 h 5220849"/>
              <a:gd name="connsiteX136" fmla="*/ 919628 w 5590637"/>
              <a:gd name="connsiteY136" fmla="*/ 4010110 h 5220849"/>
              <a:gd name="connsiteX137" fmla="*/ 919628 w 5590637"/>
              <a:gd name="connsiteY137" fmla="*/ 4010300 h 5220849"/>
              <a:gd name="connsiteX138" fmla="*/ 918294 w 5590637"/>
              <a:gd name="connsiteY138" fmla="*/ 4010300 h 5220849"/>
              <a:gd name="connsiteX139" fmla="*/ 918199 w 5590637"/>
              <a:gd name="connsiteY139" fmla="*/ 4010205 h 5220849"/>
              <a:gd name="connsiteX140" fmla="*/ 918009 w 5590637"/>
              <a:gd name="connsiteY140" fmla="*/ 4010205 h 5220849"/>
              <a:gd name="connsiteX141" fmla="*/ 917342 w 5590637"/>
              <a:gd name="connsiteY141" fmla="*/ 4009161 h 5220849"/>
              <a:gd name="connsiteX142" fmla="*/ 916866 w 5590637"/>
              <a:gd name="connsiteY142" fmla="*/ 4010110 h 5220849"/>
              <a:gd name="connsiteX143" fmla="*/ 916485 w 5590637"/>
              <a:gd name="connsiteY143" fmla="*/ 4010110 h 5220849"/>
              <a:gd name="connsiteX144" fmla="*/ 916294 w 5590637"/>
              <a:gd name="connsiteY144" fmla="*/ 4010395 h 5220849"/>
              <a:gd name="connsiteX145" fmla="*/ 905245 w 5590637"/>
              <a:gd name="connsiteY145" fmla="*/ 4012389 h 5220849"/>
              <a:gd name="connsiteX146" fmla="*/ 899530 w 5590637"/>
              <a:gd name="connsiteY146" fmla="*/ 4016375 h 5220849"/>
              <a:gd name="connsiteX147" fmla="*/ 896292 w 5590637"/>
              <a:gd name="connsiteY147" fmla="*/ 4014097 h 5220849"/>
              <a:gd name="connsiteX148" fmla="*/ 891625 w 5590637"/>
              <a:gd name="connsiteY148" fmla="*/ 4017799 h 5220849"/>
              <a:gd name="connsiteX149" fmla="*/ 886672 w 5590637"/>
              <a:gd name="connsiteY149" fmla="*/ 4021027 h 5220849"/>
              <a:gd name="connsiteX150" fmla="*/ 879718 w 5590637"/>
              <a:gd name="connsiteY150" fmla="*/ 4019793 h 5220849"/>
              <a:gd name="connsiteX151" fmla="*/ 878099 w 5590637"/>
              <a:gd name="connsiteY151" fmla="*/ 4021027 h 5220849"/>
              <a:gd name="connsiteX152" fmla="*/ 880290 w 5590637"/>
              <a:gd name="connsiteY152" fmla="*/ 4021976 h 5220849"/>
              <a:gd name="connsiteX153" fmla="*/ 883243 w 5590637"/>
              <a:gd name="connsiteY153" fmla="*/ 4022830 h 5220849"/>
              <a:gd name="connsiteX154" fmla="*/ 881052 w 5590637"/>
              <a:gd name="connsiteY154" fmla="*/ 4025868 h 5220849"/>
              <a:gd name="connsiteX155" fmla="*/ 880290 w 5590637"/>
              <a:gd name="connsiteY155" fmla="*/ 4026817 h 5220849"/>
              <a:gd name="connsiteX156" fmla="*/ 879623 w 5590637"/>
              <a:gd name="connsiteY156" fmla="*/ 4026152 h 5220849"/>
              <a:gd name="connsiteX157" fmla="*/ 880766 w 5590637"/>
              <a:gd name="connsiteY157" fmla="*/ 4025583 h 5220849"/>
              <a:gd name="connsiteX158" fmla="*/ 878099 w 5590637"/>
              <a:gd name="connsiteY158" fmla="*/ 4024824 h 5220849"/>
              <a:gd name="connsiteX159" fmla="*/ 875242 w 5590637"/>
              <a:gd name="connsiteY159" fmla="*/ 4025773 h 5220849"/>
              <a:gd name="connsiteX160" fmla="*/ 869812 w 5590637"/>
              <a:gd name="connsiteY160" fmla="*/ 4027481 h 5220849"/>
              <a:gd name="connsiteX161" fmla="*/ 868288 w 5590637"/>
              <a:gd name="connsiteY161" fmla="*/ 4027386 h 5220849"/>
              <a:gd name="connsiteX162" fmla="*/ 864288 w 5590637"/>
              <a:gd name="connsiteY162" fmla="*/ 4027766 h 5220849"/>
              <a:gd name="connsiteX163" fmla="*/ 854382 w 5590637"/>
              <a:gd name="connsiteY163" fmla="*/ 4034980 h 5220849"/>
              <a:gd name="connsiteX164" fmla="*/ 843333 w 5590637"/>
              <a:gd name="connsiteY164" fmla="*/ 4038492 h 5220849"/>
              <a:gd name="connsiteX165" fmla="*/ 839237 w 5590637"/>
              <a:gd name="connsiteY165" fmla="*/ 4038587 h 5220849"/>
              <a:gd name="connsiteX166" fmla="*/ 831808 w 5590637"/>
              <a:gd name="connsiteY166" fmla="*/ 4043903 h 5220849"/>
              <a:gd name="connsiteX167" fmla="*/ 823330 w 5590637"/>
              <a:gd name="connsiteY167" fmla="*/ 4045991 h 5220849"/>
              <a:gd name="connsiteX168" fmla="*/ 815996 w 5590637"/>
              <a:gd name="connsiteY168" fmla="*/ 4049883 h 5220849"/>
              <a:gd name="connsiteX169" fmla="*/ 799137 w 5590637"/>
              <a:gd name="connsiteY169" fmla="*/ 4056907 h 5220849"/>
              <a:gd name="connsiteX170" fmla="*/ 768276 w 5590637"/>
              <a:gd name="connsiteY170" fmla="*/ 4074088 h 5220849"/>
              <a:gd name="connsiteX171" fmla="*/ 764656 w 5590637"/>
              <a:gd name="connsiteY171" fmla="*/ 4076841 h 5220849"/>
              <a:gd name="connsiteX172" fmla="*/ 764371 w 5590637"/>
              <a:gd name="connsiteY172" fmla="*/ 4078929 h 5220849"/>
              <a:gd name="connsiteX173" fmla="*/ 766466 w 5590637"/>
              <a:gd name="connsiteY173" fmla="*/ 4079119 h 5220849"/>
              <a:gd name="connsiteX174" fmla="*/ 782563 w 5590637"/>
              <a:gd name="connsiteY174" fmla="*/ 4072000 h 5220849"/>
              <a:gd name="connsiteX175" fmla="*/ 843238 w 5590637"/>
              <a:gd name="connsiteY175" fmla="*/ 4047415 h 5220849"/>
              <a:gd name="connsiteX176" fmla="*/ 849524 w 5590637"/>
              <a:gd name="connsiteY176" fmla="*/ 4045991 h 5220849"/>
              <a:gd name="connsiteX177" fmla="*/ 843333 w 5590637"/>
              <a:gd name="connsiteY177" fmla="*/ 4049029 h 5220849"/>
              <a:gd name="connsiteX178" fmla="*/ 764085 w 5590637"/>
              <a:gd name="connsiteY178" fmla="*/ 4087283 h 5220849"/>
              <a:gd name="connsiteX179" fmla="*/ 763894 w 5590637"/>
              <a:gd name="connsiteY179" fmla="*/ 4087188 h 5220849"/>
              <a:gd name="connsiteX180" fmla="*/ 763989 w 5590637"/>
              <a:gd name="connsiteY180" fmla="*/ 4087378 h 5220849"/>
              <a:gd name="connsiteX181" fmla="*/ 763799 w 5590637"/>
              <a:gd name="connsiteY181" fmla="*/ 4087463 h 5220849"/>
              <a:gd name="connsiteX182" fmla="*/ 764085 w 5590637"/>
              <a:gd name="connsiteY182" fmla="*/ 4087748 h 5220849"/>
              <a:gd name="connsiteX183" fmla="*/ 763989 w 5590637"/>
              <a:gd name="connsiteY183" fmla="*/ 4087378 h 5220849"/>
              <a:gd name="connsiteX184" fmla="*/ 764085 w 5590637"/>
              <a:gd name="connsiteY184" fmla="*/ 4087283 h 5220849"/>
              <a:gd name="connsiteX185" fmla="*/ 777229 w 5590637"/>
              <a:gd name="connsiteY185" fmla="*/ 4086333 h 5220849"/>
              <a:gd name="connsiteX186" fmla="*/ 805328 w 5590637"/>
              <a:gd name="connsiteY186" fmla="*/ 4073709 h 5220849"/>
              <a:gd name="connsiteX187" fmla="*/ 850477 w 5590637"/>
              <a:gd name="connsiteY187" fmla="*/ 4058426 h 5220849"/>
              <a:gd name="connsiteX188" fmla="*/ 862859 w 5590637"/>
              <a:gd name="connsiteY188" fmla="*/ 4054439 h 5220849"/>
              <a:gd name="connsiteX189" fmla="*/ 886386 w 5590637"/>
              <a:gd name="connsiteY189" fmla="*/ 4048080 h 5220849"/>
              <a:gd name="connsiteX190" fmla="*/ 893053 w 5590637"/>
              <a:gd name="connsiteY190" fmla="*/ 4046276 h 5220849"/>
              <a:gd name="connsiteX191" fmla="*/ 917342 w 5590637"/>
              <a:gd name="connsiteY191" fmla="*/ 4040011 h 5220849"/>
              <a:gd name="connsiteX192" fmla="*/ 929534 w 5590637"/>
              <a:gd name="connsiteY192" fmla="*/ 4035835 h 5220849"/>
              <a:gd name="connsiteX193" fmla="*/ 937154 w 5590637"/>
              <a:gd name="connsiteY193" fmla="*/ 4034506 h 5220849"/>
              <a:gd name="connsiteX194" fmla="*/ 971825 w 5590637"/>
              <a:gd name="connsiteY194" fmla="*/ 4022071 h 5220849"/>
              <a:gd name="connsiteX195" fmla="*/ 989732 w 5590637"/>
              <a:gd name="connsiteY195" fmla="*/ 4014952 h 5220849"/>
              <a:gd name="connsiteX196" fmla="*/ 992113 w 5590637"/>
              <a:gd name="connsiteY196" fmla="*/ 4012389 h 5220849"/>
              <a:gd name="connsiteX197" fmla="*/ 989065 w 5590637"/>
              <a:gd name="connsiteY197" fmla="*/ 4010300 h 5220849"/>
              <a:gd name="connsiteX198" fmla="*/ 981445 w 5590637"/>
              <a:gd name="connsiteY198" fmla="*/ 4010870 h 5220849"/>
              <a:gd name="connsiteX199" fmla="*/ 972397 w 5590637"/>
              <a:gd name="connsiteY199" fmla="*/ 4011250 h 5220849"/>
              <a:gd name="connsiteX200" fmla="*/ 974683 w 5590637"/>
              <a:gd name="connsiteY200" fmla="*/ 4008876 h 5220849"/>
              <a:gd name="connsiteX201" fmla="*/ 965919 w 5590637"/>
              <a:gd name="connsiteY201" fmla="*/ 4008876 h 5220849"/>
              <a:gd name="connsiteX202" fmla="*/ 952394 w 5590637"/>
              <a:gd name="connsiteY202" fmla="*/ 4010870 h 5220849"/>
              <a:gd name="connsiteX203" fmla="*/ 938106 w 5590637"/>
              <a:gd name="connsiteY203" fmla="*/ 4011819 h 5220849"/>
              <a:gd name="connsiteX204" fmla="*/ 933249 w 5590637"/>
              <a:gd name="connsiteY204" fmla="*/ 4007737 h 5220849"/>
              <a:gd name="connsiteX205" fmla="*/ 937630 w 5590637"/>
              <a:gd name="connsiteY205" fmla="*/ 4006029 h 5220849"/>
              <a:gd name="connsiteX206" fmla="*/ 936297 w 5590637"/>
              <a:gd name="connsiteY206" fmla="*/ 4006124 h 5220849"/>
              <a:gd name="connsiteX207" fmla="*/ 936773 w 5590637"/>
              <a:gd name="connsiteY207" fmla="*/ 4006883 h 5220849"/>
              <a:gd name="connsiteX208" fmla="*/ 938106 w 5590637"/>
              <a:gd name="connsiteY208" fmla="*/ 4006503 h 5220849"/>
              <a:gd name="connsiteX209" fmla="*/ 937630 w 5590637"/>
              <a:gd name="connsiteY209" fmla="*/ 4006029 h 5220849"/>
              <a:gd name="connsiteX210" fmla="*/ 406135 w 5590637"/>
              <a:gd name="connsiteY210" fmla="*/ 3950025 h 5220849"/>
              <a:gd name="connsiteX211" fmla="*/ 404706 w 5590637"/>
              <a:gd name="connsiteY211" fmla="*/ 3950404 h 5220849"/>
              <a:gd name="connsiteX212" fmla="*/ 403658 w 5590637"/>
              <a:gd name="connsiteY212" fmla="*/ 3951164 h 5220849"/>
              <a:gd name="connsiteX213" fmla="*/ 403792 w 5590637"/>
              <a:gd name="connsiteY213" fmla="*/ 3951600 h 5220849"/>
              <a:gd name="connsiteX214" fmla="*/ 404134 w 5590637"/>
              <a:gd name="connsiteY214" fmla="*/ 3952113 h 5220849"/>
              <a:gd name="connsiteX215" fmla="*/ 405278 w 5590637"/>
              <a:gd name="connsiteY215" fmla="*/ 3951164 h 5220849"/>
              <a:gd name="connsiteX216" fmla="*/ 406135 w 5590637"/>
              <a:gd name="connsiteY216" fmla="*/ 3950025 h 5220849"/>
              <a:gd name="connsiteX217" fmla="*/ 368321 w 5590637"/>
              <a:gd name="connsiteY217" fmla="*/ 3941102 h 5220849"/>
              <a:gd name="connsiteX218" fmla="*/ 368987 w 5590637"/>
              <a:gd name="connsiteY218" fmla="*/ 3942336 h 5220849"/>
              <a:gd name="connsiteX219" fmla="*/ 368225 w 5590637"/>
              <a:gd name="connsiteY219" fmla="*/ 3943475 h 5220849"/>
              <a:gd name="connsiteX220" fmla="*/ 367654 w 5590637"/>
              <a:gd name="connsiteY220" fmla="*/ 3942241 h 5220849"/>
              <a:gd name="connsiteX221" fmla="*/ 368321 w 5590637"/>
              <a:gd name="connsiteY221" fmla="*/ 3941102 h 5220849"/>
              <a:gd name="connsiteX222" fmla="*/ 387656 w 5590637"/>
              <a:gd name="connsiteY222" fmla="*/ 3900475 h 5220849"/>
              <a:gd name="connsiteX223" fmla="*/ 385751 w 5590637"/>
              <a:gd name="connsiteY223" fmla="*/ 3902848 h 5220849"/>
              <a:gd name="connsiteX224" fmla="*/ 374321 w 5590637"/>
              <a:gd name="connsiteY224" fmla="*/ 3917846 h 5220849"/>
              <a:gd name="connsiteX225" fmla="*/ 371654 w 5590637"/>
              <a:gd name="connsiteY225" fmla="*/ 3930565 h 5220849"/>
              <a:gd name="connsiteX226" fmla="*/ 369178 w 5590637"/>
              <a:gd name="connsiteY226" fmla="*/ 3932749 h 5220849"/>
              <a:gd name="connsiteX227" fmla="*/ 370416 w 5590637"/>
              <a:gd name="connsiteY227" fmla="*/ 3920883 h 5220849"/>
              <a:gd name="connsiteX228" fmla="*/ 367559 w 5590637"/>
              <a:gd name="connsiteY228" fmla="*/ 3926768 h 5220849"/>
              <a:gd name="connsiteX229" fmla="*/ 366225 w 5590637"/>
              <a:gd name="connsiteY229" fmla="*/ 3934267 h 5220849"/>
              <a:gd name="connsiteX230" fmla="*/ 359938 w 5590637"/>
              <a:gd name="connsiteY230" fmla="*/ 3971477 h 5220849"/>
              <a:gd name="connsiteX231" fmla="*/ 354985 w 5590637"/>
              <a:gd name="connsiteY231" fmla="*/ 3976128 h 5220849"/>
              <a:gd name="connsiteX232" fmla="*/ 323362 w 5590637"/>
              <a:gd name="connsiteY232" fmla="*/ 3974325 h 5220849"/>
              <a:gd name="connsiteX233" fmla="*/ 316504 w 5590637"/>
              <a:gd name="connsiteY233" fmla="*/ 3974704 h 5220849"/>
              <a:gd name="connsiteX234" fmla="*/ 308980 w 5590637"/>
              <a:gd name="connsiteY234" fmla="*/ 3975559 h 5220849"/>
              <a:gd name="connsiteX235" fmla="*/ 306503 w 5590637"/>
              <a:gd name="connsiteY235" fmla="*/ 3976888 h 5220849"/>
              <a:gd name="connsiteX236" fmla="*/ 308408 w 5590637"/>
              <a:gd name="connsiteY236" fmla="*/ 3978786 h 5220849"/>
              <a:gd name="connsiteX237" fmla="*/ 318695 w 5590637"/>
              <a:gd name="connsiteY237" fmla="*/ 3982488 h 5220849"/>
              <a:gd name="connsiteX238" fmla="*/ 312028 w 5590637"/>
              <a:gd name="connsiteY238" fmla="*/ 3983627 h 5220849"/>
              <a:gd name="connsiteX239" fmla="*/ 309742 w 5590637"/>
              <a:gd name="connsiteY239" fmla="*/ 3985146 h 5220849"/>
              <a:gd name="connsiteX240" fmla="*/ 311551 w 5590637"/>
              <a:gd name="connsiteY240" fmla="*/ 3987424 h 5220849"/>
              <a:gd name="connsiteX241" fmla="*/ 315171 w 5590637"/>
              <a:gd name="connsiteY241" fmla="*/ 3988658 h 5220849"/>
              <a:gd name="connsiteX242" fmla="*/ 339936 w 5590637"/>
              <a:gd name="connsiteY242" fmla="*/ 3994543 h 5220849"/>
              <a:gd name="connsiteX243" fmla="*/ 344794 w 5590637"/>
              <a:gd name="connsiteY243" fmla="*/ 3996252 h 5220849"/>
              <a:gd name="connsiteX244" fmla="*/ 343651 w 5590637"/>
              <a:gd name="connsiteY244" fmla="*/ 3997960 h 5220849"/>
              <a:gd name="connsiteX245" fmla="*/ 333364 w 5590637"/>
              <a:gd name="connsiteY245" fmla="*/ 4009921 h 5220849"/>
              <a:gd name="connsiteX246" fmla="*/ 333078 w 5590637"/>
              <a:gd name="connsiteY246" fmla="*/ 4009921 h 5220849"/>
              <a:gd name="connsiteX247" fmla="*/ 333078 w 5590637"/>
              <a:gd name="connsiteY247" fmla="*/ 4010205 h 5220849"/>
              <a:gd name="connsiteX248" fmla="*/ 333268 w 5590637"/>
              <a:gd name="connsiteY248" fmla="*/ 4010111 h 5220849"/>
              <a:gd name="connsiteX249" fmla="*/ 333364 w 5590637"/>
              <a:gd name="connsiteY249" fmla="*/ 4009921 h 5220849"/>
              <a:gd name="connsiteX250" fmla="*/ 338031 w 5590637"/>
              <a:gd name="connsiteY250" fmla="*/ 4008687 h 5220849"/>
              <a:gd name="connsiteX251" fmla="*/ 348032 w 5590637"/>
              <a:gd name="connsiteY251" fmla="*/ 3999289 h 5220849"/>
              <a:gd name="connsiteX252" fmla="*/ 355938 w 5590637"/>
              <a:gd name="connsiteY252" fmla="*/ 3997581 h 5220849"/>
              <a:gd name="connsiteX253" fmla="*/ 322886 w 5590637"/>
              <a:gd name="connsiteY253" fmla="*/ 4032417 h 5220849"/>
              <a:gd name="connsiteX254" fmla="*/ 326791 w 5590637"/>
              <a:gd name="connsiteY254" fmla="*/ 4032038 h 5220849"/>
              <a:gd name="connsiteX255" fmla="*/ 324887 w 5590637"/>
              <a:gd name="connsiteY255" fmla="*/ 4038682 h 5220849"/>
              <a:gd name="connsiteX256" fmla="*/ 327172 w 5590637"/>
              <a:gd name="connsiteY256" fmla="*/ 4038398 h 5220849"/>
              <a:gd name="connsiteX257" fmla="*/ 353462 w 5590637"/>
              <a:gd name="connsiteY257" fmla="*/ 4018274 h 5220849"/>
              <a:gd name="connsiteX258" fmla="*/ 359367 w 5590637"/>
              <a:gd name="connsiteY258" fmla="*/ 4015331 h 5220849"/>
              <a:gd name="connsiteX259" fmla="*/ 360796 w 5590637"/>
              <a:gd name="connsiteY259" fmla="*/ 4022071 h 5220849"/>
              <a:gd name="connsiteX260" fmla="*/ 363939 w 5590637"/>
              <a:gd name="connsiteY260" fmla="*/ 4040201 h 5220849"/>
              <a:gd name="connsiteX261" fmla="*/ 369749 w 5590637"/>
              <a:gd name="connsiteY261" fmla="*/ 4051877 h 5220849"/>
              <a:gd name="connsiteX262" fmla="*/ 373464 w 5590637"/>
              <a:gd name="connsiteY262" fmla="*/ 4053775 h 5220849"/>
              <a:gd name="connsiteX263" fmla="*/ 376417 w 5590637"/>
              <a:gd name="connsiteY263" fmla="*/ 4049788 h 5220849"/>
              <a:gd name="connsiteX264" fmla="*/ 377084 w 5590637"/>
              <a:gd name="connsiteY264" fmla="*/ 4042289 h 5220849"/>
              <a:gd name="connsiteX265" fmla="*/ 380227 w 5590637"/>
              <a:gd name="connsiteY265" fmla="*/ 4052066 h 5220849"/>
              <a:gd name="connsiteX266" fmla="*/ 382989 w 5590637"/>
              <a:gd name="connsiteY266" fmla="*/ 4042669 h 5220849"/>
              <a:gd name="connsiteX267" fmla="*/ 384037 w 5590637"/>
              <a:gd name="connsiteY267" fmla="*/ 4009541 h 5220849"/>
              <a:gd name="connsiteX268" fmla="*/ 394038 w 5590637"/>
              <a:gd name="connsiteY268" fmla="*/ 3999574 h 5220849"/>
              <a:gd name="connsiteX269" fmla="*/ 416517 w 5590637"/>
              <a:gd name="connsiteY269" fmla="*/ 3999289 h 5220849"/>
              <a:gd name="connsiteX270" fmla="*/ 424232 w 5590637"/>
              <a:gd name="connsiteY270" fmla="*/ 3994448 h 5220849"/>
              <a:gd name="connsiteX271" fmla="*/ 420517 w 5590637"/>
              <a:gd name="connsiteY271" fmla="*/ 3987614 h 5220849"/>
              <a:gd name="connsiteX272" fmla="*/ 412326 w 5590637"/>
              <a:gd name="connsiteY272" fmla="*/ 3983817 h 5220849"/>
              <a:gd name="connsiteX273" fmla="*/ 399277 w 5590637"/>
              <a:gd name="connsiteY273" fmla="*/ 3979925 h 5220849"/>
              <a:gd name="connsiteX274" fmla="*/ 401087 w 5590637"/>
              <a:gd name="connsiteY274" fmla="*/ 3977267 h 5220849"/>
              <a:gd name="connsiteX275" fmla="*/ 418327 w 5590637"/>
              <a:gd name="connsiteY275" fmla="*/ 3961985 h 5220849"/>
              <a:gd name="connsiteX276" fmla="*/ 429852 w 5590637"/>
              <a:gd name="connsiteY276" fmla="*/ 3952198 h 5220849"/>
              <a:gd name="connsiteX277" fmla="*/ 431852 w 5590637"/>
              <a:gd name="connsiteY277" fmla="*/ 3950499 h 5220849"/>
              <a:gd name="connsiteX278" fmla="*/ 432709 w 5590637"/>
              <a:gd name="connsiteY278" fmla="*/ 3947746 h 5220849"/>
              <a:gd name="connsiteX279" fmla="*/ 429947 w 5590637"/>
              <a:gd name="connsiteY279" fmla="*/ 3947177 h 5220849"/>
              <a:gd name="connsiteX280" fmla="*/ 427499 w 5590637"/>
              <a:gd name="connsiteY280" fmla="*/ 3947575 h 5220849"/>
              <a:gd name="connsiteX281" fmla="*/ 427185 w 5590637"/>
              <a:gd name="connsiteY281" fmla="*/ 3947651 h 5220849"/>
              <a:gd name="connsiteX282" fmla="*/ 432043 w 5590637"/>
              <a:gd name="connsiteY282" fmla="*/ 3942336 h 5220849"/>
              <a:gd name="connsiteX283" fmla="*/ 397086 w 5590637"/>
              <a:gd name="connsiteY283" fmla="*/ 3963504 h 5220849"/>
              <a:gd name="connsiteX284" fmla="*/ 386228 w 5590637"/>
              <a:gd name="connsiteY284" fmla="*/ 3972141 h 5220849"/>
              <a:gd name="connsiteX285" fmla="*/ 383560 w 5590637"/>
              <a:gd name="connsiteY285" fmla="*/ 3972521 h 5220849"/>
              <a:gd name="connsiteX286" fmla="*/ 383656 w 5590637"/>
              <a:gd name="connsiteY286" fmla="*/ 3968914 h 5220849"/>
              <a:gd name="connsiteX287" fmla="*/ 385942 w 5590637"/>
              <a:gd name="connsiteY287" fmla="*/ 3967016 h 5220849"/>
              <a:gd name="connsiteX288" fmla="*/ 394038 w 5590637"/>
              <a:gd name="connsiteY288" fmla="*/ 3959707 h 5220849"/>
              <a:gd name="connsiteX289" fmla="*/ 383656 w 5590637"/>
              <a:gd name="connsiteY289" fmla="*/ 3963124 h 5220849"/>
              <a:gd name="connsiteX290" fmla="*/ 388228 w 5590637"/>
              <a:gd name="connsiteY290" fmla="*/ 3915283 h 5220849"/>
              <a:gd name="connsiteX291" fmla="*/ 387656 w 5590637"/>
              <a:gd name="connsiteY291" fmla="*/ 3900475 h 5220849"/>
              <a:gd name="connsiteX292" fmla="*/ 870765 w 5590637"/>
              <a:gd name="connsiteY292" fmla="*/ 3871523 h 5220849"/>
              <a:gd name="connsiteX293" fmla="*/ 871241 w 5590637"/>
              <a:gd name="connsiteY293" fmla="*/ 3871523 h 5220849"/>
              <a:gd name="connsiteX294" fmla="*/ 870955 w 5590637"/>
              <a:gd name="connsiteY294" fmla="*/ 3871713 h 5220849"/>
              <a:gd name="connsiteX295" fmla="*/ 899626 w 5590637"/>
              <a:gd name="connsiteY295" fmla="*/ 3858519 h 5220849"/>
              <a:gd name="connsiteX296" fmla="*/ 900959 w 5590637"/>
              <a:gd name="connsiteY296" fmla="*/ 3858519 h 5220849"/>
              <a:gd name="connsiteX297" fmla="*/ 900959 w 5590637"/>
              <a:gd name="connsiteY297" fmla="*/ 3858709 h 5220849"/>
              <a:gd name="connsiteX298" fmla="*/ 901245 w 5590637"/>
              <a:gd name="connsiteY298" fmla="*/ 3858519 h 5220849"/>
              <a:gd name="connsiteX299" fmla="*/ 900959 w 5590637"/>
              <a:gd name="connsiteY299" fmla="*/ 3858794 h 5220849"/>
              <a:gd name="connsiteX300" fmla="*/ 899911 w 5590637"/>
              <a:gd name="connsiteY300" fmla="*/ 3859554 h 5220849"/>
              <a:gd name="connsiteX301" fmla="*/ 899435 w 5590637"/>
              <a:gd name="connsiteY301" fmla="*/ 3858709 h 5220849"/>
              <a:gd name="connsiteX302" fmla="*/ 899626 w 5590637"/>
              <a:gd name="connsiteY302" fmla="*/ 3858519 h 5220849"/>
              <a:gd name="connsiteX303" fmla="*/ 896482 w 5590637"/>
              <a:gd name="connsiteY303" fmla="*/ 3858519 h 5220849"/>
              <a:gd name="connsiteX304" fmla="*/ 897816 w 5590637"/>
              <a:gd name="connsiteY304" fmla="*/ 3858519 h 5220849"/>
              <a:gd name="connsiteX305" fmla="*/ 897911 w 5590637"/>
              <a:gd name="connsiteY305" fmla="*/ 3858709 h 5220849"/>
              <a:gd name="connsiteX306" fmla="*/ 896482 w 5590637"/>
              <a:gd name="connsiteY306" fmla="*/ 3858709 h 5220849"/>
              <a:gd name="connsiteX307" fmla="*/ 901245 w 5590637"/>
              <a:gd name="connsiteY307" fmla="*/ 3857000 h 5220849"/>
              <a:gd name="connsiteX308" fmla="*/ 901245 w 5590637"/>
              <a:gd name="connsiteY308" fmla="*/ 3858519 h 5220849"/>
              <a:gd name="connsiteX309" fmla="*/ 900959 w 5590637"/>
              <a:gd name="connsiteY309" fmla="*/ 3858519 h 5220849"/>
              <a:gd name="connsiteX310" fmla="*/ 900959 w 5590637"/>
              <a:gd name="connsiteY310" fmla="*/ 3857285 h 5220849"/>
              <a:gd name="connsiteX311" fmla="*/ 901245 w 5590637"/>
              <a:gd name="connsiteY311" fmla="*/ 3857000 h 5220849"/>
              <a:gd name="connsiteX312" fmla="*/ 960014 w 5590637"/>
              <a:gd name="connsiteY312" fmla="*/ 3848267 h 5220849"/>
              <a:gd name="connsiteX313" fmla="*/ 929534 w 5590637"/>
              <a:gd name="connsiteY313" fmla="*/ 3851115 h 5220849"/>
              <a:gd name="connsiteX314" fmla="*/ 926772 w 5590637"/>
              <a:gd name="connsiteY314" fmla="*/ 3852254 h 5220849"/>
              <a:gd name="connsiteX315" fmla="*/ 911722 w 5590637"/>
              <a:gd name="connsiteY315" fmla="*/ 3856241 h 5220849"/>
              <a:gd name="connsiteX316" fmla="*/ 908960 w 5590637"/>
              <a:gd name="connsiteY316" fmla="*/ 3857000 h 5220849"/>
              <a:gd name="connsiteX317" fmla="*/ 906007 w 5590637"/>
              <a:gd name="connsiteY317" fmla="*/ 3856810 h 5220849"/>
              <a:gd name="connsiteX318" fmla="*/ 905817 w 5590637"/>
              <a:gd name="connsiteY318" fmla="*/ 3854437 h 5220849"/>
              <a:gd name="connsiteX319" fmla="*/ 901245 w 5590637"/>
              <a:gd name="connsiteY319" fmla="*/ 3857000 h 5220849"/>
              <a:gd name="connsiteX320" fmla="*/ 900959 w 5590637"/>
              <a:gd name="connsiteY320" fmla="*/ 3856905 h 5220849"/>
              <a:gd name="connsiteX321" fmla="*/ 900959 w 5590637"/>
              <a:gd name="connsiteY321" fmla="*/ 3857285 h 5220849"/>
              <a:gd name="connsiteX322" fmla="*/ 899626 w 5590637"/>
              <a:gd name="connsiteY322" fmla="*/ 3858519 h 5220849"/>
              <a:gd name="connsiteX323" fmla="*/ 899340 w 5590637"/>
              <a:gd name="connsiteY323" fmla="*/ 3858519 h 5220849"/>
              <a:gd name="connsiteX324" fmla="*/ 899435 w 5590637"/>
              <a:gd name="connsiteY324" fmla="*/ 3858709 h 5220849"/>
              <a:gd name="connsiteX325" fmla="*/ 898006 w 5590637"/>
              <a:gd name="connsiteY325" fmla="*/ 3858709 h 5220849"/>
              <a:gd name="connsiteX326" fmla="*/ 898102 w 5590637"/>
              <a:gd name="connsiteY326" fmla="*/ 3858519 h 5220849"/>
              <a:gd name="connsiteX327" fmla="*/ 897816 w 5590637"/>
              <a:gd name="connsiteY327" fmla="*/ 3858519 h 5220849"/>
              <a:gd name="connsiteX328" fmla="*/ 896863 w 5590637"/>
              <a:gd name="connsiteY328" fmla="*/ 3856621 h 5220849"/>
              <a:gd name="connsiteX329" fmla="*/ 896482 w 5590637"/>
              <a:gd name="connsiteY329" fmla="*/ 3858519 h 5220849"/>
              <a:gd name="connsiteX330" fmla="*/ 896292 w 5590637"/>
              <a:gd name="connsiteY330" fmla="*/ 3858519 h 5220849"/>
              <a:gd name="connsiteX331" fmla="*/ 896482 w 5590637"/>
              <a:gd name="connsiteY331" fmla="*/ 3858709 h 5220849"/>
              <a:gd name="connsiteX332" fmla="*/ 888005 w 5590637"/>
              <a:gd name="connsiteY332" fmla="*/ 3861167 h 5220849"/>
              <a:gd name="connsiteX333" fmla="*/ 886672 w 5590637"/>
              <a:gd name="connsiteY333" fmla="*/ 3861746 h 5220849"/>
              <a:gd name="connsiteX334" fmla="*/ 877432 w 5590637"/>
              <a:gd name="connsiteY334" fmla="*/ 3865913 h 5220849"/>
              <a:gd name="connsiteX335" fmla="*/ 870765 w 5590637"/>
              <a:gd name="connsiteY335" fmla="*/ 3871523 h 5220849"/>
              <a:gd name="connsiteX336" fmla="*/ 865979 w 5590637"/>
              <a:gd name="connsiteY336" fmla="*/ 3872496 h 5220849"/>
              <a:gd name="connsiteX337" fmla="*/ 865907 w 5590637"/>
              <a:gd name="connsiteY337" fmla="*/ 3872473 h 5220849"/>
              <a:gd name="connsiteX338" fmla="*/ 865621 w 5590637"/>
              <a:gd name="connsiteY338" fmla="*/ 3872568 h 5220849"/>
              <a:gd name="connsiteX339" fmla="*/ 865979 w 5590637"/>
              <a:gd name="connsiteY339" fmla="*/ 3872496 h 5220849"/>
              <a:gd name="connsiteX340" fmla="*/ 869241 w 5590637"/>
              <a:gd name="connsiteY340" fmla="*/ 3873517 h 5220849"/>
              <a:gd name="connsiteX341" fmla="*/ 868860 w 5590637"/>
              <a:gd name="connsiteY341" fmla="*/ 3874086 h 5220849"/>
              <a:gd name="connsiteX342" fmla="*/ 865335 w 5590637"/>
              <a:gd name="connsiteY342" fmla="*/ 3872662 h 5220849"/>
              <a:gd name="connsiteX343" fmla="*/ 865335 w 5590637"/>
              <a:gd name="connsiteY343" fmla="*/ 3872568 h 5220849"/>
              <a:gd name="connsiteX344" fmla="*/ 862097 w 5590637"/>
              <a:gd name="connsiteY344" fmla="*/ 3874656 h 5220849"/>
              <a:gd name="connsiteX345" fmla="*/ 860192 w 5590637"/>
              <a:gd name="connsiteY345" fmla="*/ 3877504 h 5220849"/>
              <a:gd name="connsiteX346" fmla="*/ 854858 w 5590637"/>
              <a:gd name="connsiteY346" fmla="*/ 3879497 h 5220849"/>
              <a:gd name="connsiteX347" fmla="*/ 843714 w 5590637"/>
              <a:gd name="connsiteY347" fmla="*/ 3885097 h 5220849"/>
              <a:gd name="connsiteX348" fmla="*/ 843618 w 5590637"/>
              <a:gd name="connsiteY348" fmla="*/ 3885002 h 5220849"/>
              <a:gd name="connsiteX349" fmla="*/ 843809 w 5590637"/>
              <a:gd name="connsiteY349" fmla="*/ 3884813 h 5220849"/>
              <a:gd name="connsiteX350" fmla="*/ 843618 w 5590637"/>
              <a:gd name="connsiteY350" fmla="*/ 3884813 h 5220849"/>
              <a:gd name="connsiteX351" fmla="*/ 843618 w 5590637"/>
              <a:gd name="connsiteY351" fmla="*/ 3885002 h 5220849"/>
              <a:gd name="connsiteX352" fmla="*/ 842285 w 5590637"/>
              <a:gd name="connsiteY352" fmla="*/ 3886426 h 5220849"/>
              <a:gd name="connsiteX353" fmla="*/ 842094 w 5590637"/>
              <a:gd name="connsiteY353" fmla="*/ 3886616 h 5220849"/>
              <a:gd name="connsiteX354" fmla="*/ 842094 w 5590637"/>
              <a:gd name="connsiteY354" fmla="*/ 3886426 h 5220849"/>
              <a:gd name="connsiteX355" fmla="*/ 841999 w 5590637"/>
              <a:gd name="connsiteY355" fmla="*/ 3885192 h 5220849"/>
              <a:gd name="connsiteX356" fmla="*/ 842190 w 5590637"/>
              <a:gd name="connsiteY356" fmla="*/ 3885002 h 5220849"/>
              <a:gd name="connsiteX357" fmla="*/ 842285 w 5590637"/>
              <a:gd name="connsiteY357" fmla="*/ 3884813 h 5220849"/>
              <a:gd name="connsiteX358" fmla="*/ 841999 w 5590637"/>
              <a:gd name="connsiteY358" fmla="*/ 3884813 h 5220849"/>
              <a:gd name="connsiteX359" fmla="*/ 841999 w 5590637"/>
              <a:gd name="connsiteY359" fmla="*/ 3885192 h 5220849"/>
              <a:gd name="connsiteX360" fmla="*/ 840666 w 5590637"/>
              <a:gd name="connsiteY360" fmla="*/ 3886426 h 5220849"/>
              <a:gd name="connsiteX361" fmla="*/ 840475 w 5590637"/>
              <a:gd name="connsiteY361" fmla="*/ 3886616 h 5220849"/>
              <a:gd name="connsiteX362" fmla="*/ 835713 w 5590637"/>
              <a:gd name="connsiteY362" fmla="*/ 3888894 h 5220849"/>
              <a:gd name="connsiteX363" fmla="*/ 830093 w 5590637"/>
              <a:gd name="connsiteY363" fmla="*/ 3891457 h 5220849"/>
              <a:gd name="connsiteX364" fmla="*/ 818568 w 5590637"/>
              <a:gd name="connsiteY364" fmla="*/ 3899336 h 5220849"/>
              <a:gd name="connsiteX365" fmla="*/ 802471 w 5590637"/>
              <a:gd name="connsiteY365" fmla="*/ 3908164 h 5220849"/>
              <a:gd name="connsiteX366" fmla="*/ 795898 w 5590637"/>
              <a:gd name="connsiteY366" fmla="*/ 3912245 h 5220849"/>
              <a:gd name="connsiteX367" fmla="*/ 766561 w 5590637"/>
              <a:gd name="connsiteY367" fmla="*/ 3927243 h 5220849"/>
              <a:gd name="connsiteX368" fmla="*/ 732081 w 5590637"/>
              <a:gd name="connsiteY368" fmla="*/ 3945753 h 5220849"/>
              <a:gd name="connsiteX369" fmla="*/ 729318 w 5590637"/>
              <a:gd name="connsiteY369" fmla="*/ 3948221 h 5220849"/>
              <a:gd name="connsiteX370" fmla="*/ 729414 w 5590637"/>
              <a:gd name="connsiteY370" fmla="*/ 3951828 h 5220849"/>
              <a:gd name="connsiteX371" fmla="*/ 731985 w 5590637"/>
              <a:gd name="connsiteY371" fmla="*/ 3952018 h 5220849"/>
              <a:gd name="connsiteX372" fmla="*/ 738558 w 5590637"/>
              <a:gd name="connsiteY372" fmla="*/ 3950594 h 5220849"/>
              <a:gd name="connsiteX373" fmla="*/ 744558 w 5590637"/>
              <a:gd name="connsiteY373" fmla="*/ 3952398 h 5220849"/>
              <a:gd name="connsiteX374" fmla="*/ 738462 w 5590637"/>
              <a:gd name="connsiteY374" fmla="*/ 3954201 h 5220849"/>
              <a:gd name="connsiteX375" fmla="*/ 734938 w 5590637"/>
              <a:gd name="connsiteY375" fmla="*/ 3958283 h 5220849"/>
              <a:gd name="connsiteX376" fmla="*/ 740177 w 5590637"/>
              <a:gd name="connsiteY376" fmla="*/ 3960466 h 5220849"/>
              <a:gd name="connsiteX377" fmla="*/ 743130 w 5590637"/>
              <a:gd name="connsiteY377" fmla="*/ 3959612 h 5220849"/>
              <a:gd name="connsiteX378" fmla="*/ 796184 w 5590637"/>
              <a:gd name="connsiteY378" fmla="*/ 3938918 h 5220849"/>
              <a:gd name="connsiteX379" fmla="*/ 844381 w 5590637"/>
              <a:gd name="connsiteY379" fmla="*/ 3916612 h 5220849"/>
              <a:gd name="connsiteX380" fmla="*/ 885814 w 5590637"/>
              <a:gd name="connsiteY380" fmla="*/ 3897722 h 5220849"/>
              <a:gd name="connsiteX381" fmla="*/ 904293 w 5590637"/>
              <a:gd name="connsiteY381" fmla="*/ 3888420 h 5220849"/>
              <a:gd name="connsiteX382" fmla="*/ 926677 w 5590637"/>
              <a:gd name="connsiteY382" fmla="*/ 3876649 h 5220849"/>
              <a:gd name="connsiteX383" fmla="*/ 957633 w 5590637"/>
              <a:gd name="connsiteY383" fmla="*/ 3857949 h 5220849"/>
              <a:gd name="connsiteX384" fmla="*/ 963062 w 5590637"/>
              <a:gd name="connsiteY384" fmla="*/ 3854532 h 5220849"/>
              <a:gd name="connsiteX385" fmla="*/ 962681 w 5590637"/>
              <a:gd name="connsiteY385" fmla="*/ 3853488 h 5220849"/>
              <a:gd name="connsiteX386" fmla="*/ 956204 w 5590637"/>
              <a:gd name="connsiteY386" fmla="*/ 3853488 h 5220849"/>
              <a:gd name="connsiteX387" fmla="*/ 962395 w 5590637"/>
              <a:gd name="connsiteY387" fmla="*/ 3849311 h 5220849"/>
              <a:gd name="connsiteX388" fmla="*/ 960014 w 5590637"/>
              <a:gd name="connsiteY388" fmla="*/ 3848267 h 5220849"/>
              <a:gd name="connsiteX389" fmla="*/ 715126 w 5590637"/>
              <a:gd name="connsiteY389" fmla="*/ 3761222 h 5220849"/>
              <a:gd name="connsiteX390" fmla="*/ 716364 w 5590637"/>
              <a:gd name="connsiteY390" fmla="*/ 3762456 h 5220849"/>
              <a:gd name="connsiteX391" fmla="*/ 714650 w 5590637"/>
              <a:gd name="connsiteY391" fmla="*/ 3763405 h 5220849"/>
              <a:gd name="connsiteX392" fmla="*/ 715126 w 5590637"/>
              <a:gd name="connsiteY392" fmla="*/ 3761222 h 5220849"/>
              <a:gd name="connsiteX393" fmla="*/ 723347 w 5590637"/>
              <a:gd name="connsiteY393" fmla="*/ 3755230 h 5220849"/>
              <a:gd name="connsiteX394" fmla="*/ 723699 w 5590637"/>
              <a:gd name="connsiteY394" fmla="*/ 3755528 h 5220849"/>
              <a:gd name="connsiteX395" fmla="*/ 720841 w 5590637"/>
              <a:gd name="connsiteY395" fmla="*/ 3757331 h 5220849"/>
              <a:gd name="connsiteX396" fmla="*/ 720774 w 5590637"/>
              <a:gd name="connsiteY396" fmla="*/ 3757254 h 5220849"/>
              <a:gd name="connsiteX397" fmla="*/ 729985 w 5590637"/>
              <a:gd name="connsiteY397" fmla="*/ 3752870 h 5220849"/>
              <a:gd name="connsiteX398" fmla="*/ 731223 w 5590637"/>
              <a:gd name="connsiteY398" fmla="*/ 3753250 h 5220849"/>
              <a:gd name="connsiteX399" fmla="*/ 729414 w 5590637"/>
              <a:gd name="connsiteY399" fmla="*/ 3755623 h 5220849"/>
              <a:gd name="connsiteX400" fmla="*/ 729985 w 5590637"/>
              <a:gd name="connsiteY400" fmla="*/ 3752870 h 5220849"/>
              <a:gd name="connsiteX401" fmla="*/ 736367 w 5590637"/>
              <a:gd name="connsiteY401" fmla="*/ 3749167 h 5220849"/>
              <a:gd name="connsiteX402" fmla="*/ 736843 w 5590637"/>
              <a:gd name="connsiteY402" fmla="*/ 3749926 h 5220849"/>
              <a:gd name="connsiteX403" fmla="*/ 736081 w 5590637"/>
              <a:gd name="connsiteY403" fmla="*/ 3749737 h 5220849"/>
              <a:gd name="connsiteX404" fmla="*/ 736367 w 5590637"/>
              <a:gd name="connsiteY404" fmla="*/ 3749167 h 5220849"/>
              <a:gd name="connsiteX405" fmla="*/ 743987 w 5590637"/>
              <a:gd name="connsiteY405" fmla="*/ 3742902 h 5220849"/>
              <a:gd name="connsiteX406" fmla="*/ 745797 w 5590637"/>
              <a:gd name="connsiteY406" fmla="*/ 3743187 h 5220849"/>
              <a:gd name="connsiteX407" fmla="*/ 746749 w 5590637"/>
              <a:gd name="connsiteY407" fmla="*/ 3744041 h 5220849"/>
              <a:gd name="connsiteX408" fmla="*/ 745416 w 5590637"/>
              <a:gd name="connsiteY408" fmla="*/ 3744231 h 5220849"/>
              <a:gd name="connsiteX409" fmla="*/ 743987 w 5590637"/>
              <a:gd name="connsiteY409" fmla="*/ 3742902 h 5220849"/>
              <a:gd name="connsiteX410" fmla="*/ 753321 w 5590637"/>
              <a:gd name="connsiteY410" fmla="*/ 3741004 h 5220849"/>
              <a:gd name="connsiteX411" fmla="*/ 752845 w 5590637"/>
              <a:gd name="connsiteY411" fmla="*/ 3741953 h 5220849"/>
              <a:gd name="connsiteX412" fmla="*/ 750845 w 5590637"/>
              <a:gd name="connsiteY412" fmla="*/ 3741668 h 5220849"/>
              <a:gd name="connsiteX413" fmla="*/ 752179 w 5590637"/>
              <a:gd name="connsiteY413" fmla="*/ 3741194 h 5220849"/>
              <a:gd name="connsiteX414" fmla="*/ 753321 w 5590637"/>
              <a:gd name="connsiteY414" fmla="*/ 3741004 h 5220849"/>
              <a:gd name="connsiteX415" fmla="*/ 753702 w 5590637"/>
              <a:gd name="connsiteY415" fmla="*/ 3740719 h 5220849"/>
              <a:gd name="connsiteX416" fmla="*/ 753607 w 5590637"/>
              <a:gd name="connsiteY416" fmla="*/ 3741004 h 5220849"/>
              <a:gd name="connsiteX417" fmla="*/ 753321 w 5590637"/>
              <a:gd name="connsiteY417" fmla="*/ 3741004 h 5220849"/>
              <a:gd name="connsiteX418" fmla="*/ 753417 w 5590637"/>
              <a:gd name="connsiteY418" fmla="*/ 3740814 h 5220849"/>
              <a:gd name="connsiteX419" fmla="*/ 753702 w 5590637"/>
              <a:gd name="connsiteY419" fmla="*/ 3740719 h 5220849"/>
              <a:gd name="connsiteX420" fmla="*/ 754274 w 5590637"/>
              <a:gd name="connsiteY420" fmla="*/ 3739866 h 5220849"/>
              <a:gd name="connsiteX421" fmla="*/ 754655 w 5590637"/>
              <a:gd name="connsiteY421" fmla="*/ 3740625 h 5220849"/>
              <a:gd name="connsiteX422" fmla="*/ 753702 w 5590637"/>
              <a:gd name="connsiteY422" fmla="*/ 3740720 h 5220849"/>
              <a:gd name="connsiteX423" fmla="*/ 754274 w 5590637"/>
              <a:gd name="connsiteY423" fmla="*/ 3739866 h 5220849"/>
              <a:gd name="connsiteX424" fmla="*/ 768562 w 5590637"/>
              <a:gd name="connsiteY424" fmla="*/ 3730658 h 5220849"/>
              <a:gd name="connsiteX425" fmla="*/ 769038 w 5590637"/>
              <a:gd name="connsiteY425" fmla="*/ 3731702 h 5220849"/>
              <a:gd name="connsiteX426" fmla="*/ 768180 w 5590637"/>
              <a:gd name="connsiteY426" fmla="*/ 3732652 h 5220849"/>
              <a:gd name="connsiteX427" fmla="*/ 767037 w 5590637"/>
              <a:gd name="connsiteY427" fmla="*/ 3731892 h 5220849"/>
              <a:gd name="connsiteX428" fmla="*/ 768562 w 5590637"/>
              <a:gd name="connsiteY428" fmla="*/ 3730658 h 5220849"/>
              <a:gd name="connsiteX429" fmla="*/ 779896 w 5590637"/>
              <a:gd name="connsiteY429" fmla="*/ 3724488 h 5220849"/>
              <a:gd name="connsiteX430" fmla="*/ 780468 w 5590637"/>
              <a:gd name="connsiteY430" fmla="*/ 3724773 h 5220849"/>
              <a:gd name="connsiteX431" fmla="*/ 779896 w 5590637"/>
              <a:gd name="connsiteY431" fmla="*/ 3724868 h 5220849"/>
              <a:gd name="connsiteX432" fmla="*/ 787135 w 5590637"/>
              <a:gd name="connsiteY432" fmla="*/ 3720121 h 5220849"/>
              <a:gd name="connsiteX433" fmla="*/ 787230 w 5590637"/>
              <a:gd name="connsiteY433" fmla="*/ 3720689 h 5220849"/>
              <a:gd name="connsiteX434" fmla="*/ 786850 w 5590637"/>
              <a:gd name="connsiteY434" fmla="*/ 3720595 h 5220849"/>
              <a:gd name="connsiteX435" fmla="*/ 840189 w 5590637"/>
              <a:gd name="connsiteY435" fmla="*/ 3693923 h 5220849"/>
              <a:gd name="connsiteX436" fmla="*/ 821997 w 5590637"/>
              <a:gd name="connsiteY436" fmla="*/ 3703131 h 5220849"/>
              <a:gd name="connsiteX437" fmla="*/ 798565 w 5590637"/>
              <a:gd name="connsiteY437" fmla="*/ 3715755 h 5220849"/>
              <a:gd name="connsiteX438" fmla="*/ 803994 w 5590637"/>
              <a:gd name="connsiteY438" fmla="*/ 3711199 h 5220849"/>
              <a:gd name="connsiteX439" fmla="*/ 804661 w 5590637"/>
              <a:gd name="connsiteY439" fmla="*/ 3709301 h 5220849"/>
              <a:gd name="connsiteX440" fmla="*/ 803328 w 5590637"/>
              <a:gd name="connsiteY440" fmla="*/ 3708826 h 5220849"/>
              <a:gd name="connsiteX441" fmla="*/ 793803 w 5590637"/>
              <a:gd name="connsiteY441" fmla="*/ 3714711 h 5220849"/>
              <a:gd name="connsiteX442" fmla="*/ 788754 w 5590637"/>
              <a:gd name="connsiteY442" fmla="*/ 3715850 h 5220849"/>
              <a:gd name="connsiteX443" fmla="*/ 782944 w 5590637"/>
              <a:gd name="connsiteY443" fmla="*/ 3718793 h 5220849"/>
              <a:gd name="connsiteX444" fmla="*/ 781611 w 5590637"/>
              <a:gd name="connsiteY444" fmla="*/ 3718793 h 5220849"/>
              <a:gd name="connsiteX445" fmla="*/ 781325 w 5590637"/>
              <a:gd name="connsiteY445" fmla="*/ 3718793 h 5220849"/>
              <a:gd name="connsiteX446" fmla="*/ 781706 w 5590637"/>
              <a:gd name="connsiteY446" fmla="*/ 3719078 h 5220849"/>
              <a:gd name="connsiteX447" fmla="*/ 780468 w 5590637"/>
              <a:gd name="connsiteY447" fmla="*/ 3720691 h 5220849"/>
              <a:gd name="connsiteX448" fmla="*/ 770181 w 5590637"/>
              <a:gd name="connsiteY448" fmla="*/ 3727526 h 5220849"/>
              <a:gd name="connsiteX449" fmla="*/ 768466 w 5590637"/>
              <a:gd name="connsiteY449" fmla="*/ 3727715 h 5220849"/>
              <a:gd name="connsiteX450" fmla="*/ 764942 w 5590637"/>
              <a:gd name="connsiteY450" fmla="*/ 3728665 h 5220849"/>
              <a:gd name="connsiteX451" fmla="*/ 749607 w 5590637"/>
              <a:gd name="connsiteY451" fmla="*/ 3736353 h 5220849"/>
              <a:gd name="connsiteX452" fmla="*/ 743701 w 5590637"/>
              <a:gd name="connsiteY452" fmla="*/ 3742713 h 5220849"/>
              <a:gd name="connsiteX453" fmla="*/ 741892 w 5590637"/>
              <a:gd name="connsiteY453" fmla="*/ 3742143 h 5220849"/>
              <a:gd name="connsiteX454" fmla="*/ 727509 w 5590637"/>
              <a:gd name="connsiteY454" fmla="*/ 3750781 h 5220849"/>
              <a:gd name="connsiteX455" fmla="*/ 725985 w 5590637"/>
              <a:gd name="connsiteY455" fmla="*/ 3753154 h 5220849"/>
              <a:gd name="connsiteX456" fmla="*/ 723347 w 5590637"/>
              <a:gd name="connsiteY456" fmla="*/ 3755230 h 5220849"/>
              <a:gd name="connsiteX457" fmla="*/ 721794 w 5590637"/>
              <a:gd name="connsiteY457" fmla="*/ 3753914 h 5220849"/>
              <a:gd name="connsiteX458" fmla="*/ 719698 w 5590637"/>
              <a:gd name="connsiteY458" fmla="*/ 3756002 h 5220849"/>
              <a:gd name="connsiteX459" fmla="*/ 720774 w 5590637"/>
              <a:gd name="connsiteY459" fmla="*/ 3757254 h 5220849"/>
              <a:gd name="connsiteX460" fmla="*/ 716936 w 5590637"/>
              <a:gd name="connsiteY460" fmla="*/ 3760273 h 5220849"/>
              <a:gd name="connsiteX461" fmla="*/ 715126 w 5590637"/>
              <a:gd name="connsiteY461" fmla="*/ 3761127 h 5220849"/>
              <a:gd name="connsiteX462" fmla="*/ 712935 w 5590637"/>
              <a:gd name="connsiteY462" fmla="*/ 3761698 h 5220849"/>
              <a:gd name="connsiteX463" fmla="*/ 702267 w 5590637"/>
              <a:gd name="connsiteY463" fmla="*/ 3770905 h 5220849"/>
              <a:gd name="connsiteX464" fmla="*/ 698838 w 5590637"/>
              <a:gd name="connsiteY464" fmla="*/ 3772614 h 5220849"/>
              <a:gd name="connsiteX465" fmla="*/ 679408 w 5590637"/>
              <a:gd name="connsiteY465" fmla="*/ 3785713 h 5220849"/>
              <a:gd name="connsiteX466" fmla="*/ 662167 w 5590637"/>
              <a:gd name="connsiteY466" fmla="*/ 3799287 h 5220849"/>
              <a:gd name="connsiteX467" fmla="*/ 660358 w 5590637"/>
              <a:gd name="connsiteY467" fmla="*/ 3802230 h 5220849"/>
              <a:gd name="connsiteX468" fmla="*/ 691028 w 5590637"/>
              <a:gd name="connsiteY468" fmla="*/ 3783150 h 5220849"/>
              <a:gd name="connsiteX469" fmla="*/ 736843 w 5590637"/>
              <a:gd name="connsiteY469" fmla="*/ 3757521 h 5220849"/>
              <a:gd name="connsiteX470" fmla="*/ 789517 w 5590637"/>
              <a:gd name="connsiteY470" fmla="*/ 3726861 h 5220849"/>
              <a:gd name="connsiteX471" fmla="*/ 830760 w 5590637"/>
              <a:gd name="connsiteY471" fmla="*/ 3702656 h 5220849"/>
              <a:gd name="connsiteX472" fmla="*/ 841237 w 5590637"/>
              <a:gd name="connsiteY472" fmla="*/ 3696106 h 5220849"/>
              <a:gd name="connsiteX473" fmla="*/ 841523 w 5590637"/>
              <a:gd name="connsiteY473" fmla="*/ 3694208 h 5220849"/>
              <a:gd name="connsiteX474" fmla="*/ 840189 w 5590637"/>
              <a:gd name="connsiteY474" fmla="*/ 3693923 h 5220849"/>
              <a:gd name="connsiteX475" fmla="*/ 865812 w 5590637"/>
              <a:gd name="connsiteY475" fmla="*/ 3686139 h 5220849"/>
              <a:gd name="connsiteX476" fmla="*/ 862288 w 5590637"/>
              <a:gd name="connsiteY476" fmla="*/ 3687563 h 5220849"/>
              <a:gd name="connsiteX477" fmla="*/ 839713 w 5590637"/>
              <a:gd name="connsiteY477" fmla="*/ 3701042 h 5220849"/>
              <a:gd name="connsiteX478" fmla="*/ 779896 w 5590637"/>
              <a:gd name="connsiteY478" fmla="*/ 3736638 h 5220849"/>
              <a:gd name="connsiteX479" fmla="*/ 701220 w 5590637"/>
              <a:gd name="connsiteY479" fmla="*/ 3781061 h 5220849"/>
              <a:gd name="connsiteX480" fmla="*/ 670644 w 5590637"/>
              <a:gd name="connsiteY480" fmla="*/ 3804411 h 5220849"/>
              <a:gd name="connsiteX481" fmla="*/ 664929 w 5590637"/>
              <a:gd name="connsiteY481" fmla="*/ 3815422 h 5220849"/>
              <a:gd name="connsiteX482" fmla="*/ 670454 w 5590637"/>
              <a:gd name="connsiteY482" fmla="*/ 3812575 h 5220849"/>
              <a:gd name="connsiteX483" fmla="*/ 696457 w 5590637"/>
              <a:gd name="connsiteY483" fmla="*/ 3797387 h 5220849"/>
              <a:gd name="connsiteX484" fmla="*/ 726842 w 5590637"/>
              <a:gd name="connsiteY484" fmla="*/ 3782579 h 5220849"/>
              <a:gd name="connsiteX485" fmla="*/ 781801 w 5590637"/>
              <a:gd name="connsiteY485" fmla="*/ 3752679 h 5220849"/>
              <a:gd name="connsiteX486" fmla="*/ 809329 w 5590637"/>
              <a:gd name="connsiteY486" fmla="*/ 3735783 h 5220849"/>
              <a:gd name="connsiteX487" fmla="*/ 851905 w 5590637"/>
              <a:gd name="connsiteY487" fmla="*/ 3705219 h 5220849"/>
              <a:gd name="connsiteX488" fmla="*/ 869050 w 5590637"/>
              <a:gd name="connsiteY488" fmla="*/ 3692214 h 5220849"/>
              <a:gd name="connsiteX489" fmla="*/ 872193 w 5590637"/>
              <a:gd name="connsiteY489" fmla="*/ 3686899 h 5220849"/>
              <a:gd name="connsiteX490" fmla="*/ 865812 w 5590637"/>
              <a:gd name="connsiteY490" fmla="*/ 3686139 h 5220849"/>
              <a:gd name="connsiteX491" fmla="*/ 600159 w 5590637"/>
              <a:gd name="connsiteY491" fmla="*/ 3640293 h 5220849"/>
              <a:gd name="connsiteX492" fmla="*/ 599969 w 5590637"/>
              <a:gd name="connsiteY492" fmla="*/ 3640577 h 5220849"/>
              <a:gd name="connsiteX493" fmla="*/ 600159 w 5590637"/>
              <a:gd name="connsiteY493" fmla="*/ 3640483 h 5220849"/>
              <a:gd name="connsiteX494" fmla="*/ 589301 w 5590637"/>
              <a:gd name="connsiteY494" fmla="*/ 3649690 h 5220849"/>
              <a:gd name="connsiteX495" fmla="*/ 589110 w 5590637"/>
              <a:gd name="connsiteY495" fmla="*/ 3649785 h 5220849"/>
              <a:gd name="connsiteX496" fmla="*/ 600159 w 5590637"/>
              <a:gd name="connsiteY496" fmla="*/ 3640293 h 5220849"/>
              <a:gd name="connsiteX497" fmla="*/ 635783 w 5590637"/>
              <a:gd name="connsiteY497" fmla="*/ 3610963 h 5220849"/>
              <a:gd name="connsiteX498" fmla="*/ 635688 w 5590637"/>
              <a:gd name="connsiteY498" fmla="*/ 3611151 h 5220849"/>
              <a:gd name="connsiteX499" fmla="*/ 635973 w 5590637"/>
              <a:gd name="connsiteY499" fmla="*/ 3611151 h 5220849"/>
              <a:gd name="connsiteX500" fmla="*/ 635402 w 5590637"/>
              <a:gd name="connsiteY500" fmla="*/ 3613050 h 5220849"/>
              <a:gd name="connsiteX501" fmla="*/ 617209 w 5590637"/>
              <a:gd name="connsiteY501" fmla="*/ 3626529 h 5220849"/>
              <a:gd name="connsiteX502" fmla="*/ 617114 w 5590637"/>
              <a:gd name="connsiteY502" fmla="*/ 3626624 h 5220849"/>
              <a:gd name="connsiteX503" fmla="*/ 600159 w 5590637"/>
              <a:gd name="connsiteY503" fmla="*/ 3640483 h 5220849"/>
              <a:gd name="connsiteX504" fmla="*/ 600255 w 5590637"/>
              <a:gd name="connsiteY504" fmla="*/ 3640293 h 5220849"/>
              <a:gd name="connsiteX505" fmla="*/ 617019 w 5590637"/>
              <a:gd name="connsiteY505" fmla="*/ 3626624 h 5220849"/>
              <a:gd name="connsiteX506" fmla="*/ 617019 w 5590637"/>
              <a:gd name="connsiteY506" fmla="*/ 3625864 h 5220849"/>
              <a:gd name="connsiteX507" fmla="*/ 635783 w 5590637"/>
              <a:gd name="connsiteY507" fmla="*/ 3610963 h 5220849"/>
              <a:gd name="connsiteX508" fmla="*/ 693409 w 5590637"/>
              <a:gd name="connsiteY508" fmla="*/ 3566064 h 5220849"/>
              <a:gd name="connsiteX509" fmla="*/ 671502 w 5590637"/>
              <a:gd name="connsiteY509" fmla="*/ 3583244 h 5220849"/>
              <a:gd name="connsiteX510" fmla="*/ 663787 w 5590637"/>
              <a:gd name="connsiteY510" fmla="*/ 3589414 h 5220849"/>
              <a:gd name="connsiteX511" fmla="*/ 662453 w 5590637"/>
              <a:gd name="connsiteY511" fmla="*/ 3591787 h 5220849"/>
              <a:gd name="connsiteX512" fmla="*/ 638545 w 5590637"/>
              <a:gd name="connsiteY512" fmla="*/ 3610677 h 5220849"/>
              <a:gd name="connsiteX513" fmla="*/ 635973 w 5590637"/>
              <a:gd name="connsiteY513" fmla="*/ 3611151 h 5220849"/>
              <a:gd name="connsiteX514" fmla="*/ 635973 w 5590637"/>
              <a:gd name="connsiteY514" fmla="*/ 3610867 h 5220849"/>
              <a:gd name="connsiteX515" fmla="*/ 635783 w 5590637"/>
              <a:gd name="connsiteY515" fmla="*/ 3610961 h 5220849"/>
              <a:gd name="connsiteX516" fmla="*/ 637974 w 5590637"/>
              <a:gd name="connsiteY516" fmla="*/ 3608305 h 5220849"/>
              <a:gd name="connsiteX517" fmla="*/ 637974 w 5590637"/>
              <a:gd name="connsiteY517" fmla="*/ 3608304 h 5220849"/>
              <a:gd name="connsiteX518" fmla="*/ 659119 w 5590637"/>
              <a:gd name="connsiteY518" fmla="*/ 3591408 h 5220849"/>
              <a:gd name="connsiteX519" fmla="*/ 663787 w 5590637"/>
              <a:gd name="connsiteY519" fmla="*/ 3589319 h 5220849"/>
              <a:gd name="connsiteX520" fmla="*/ 671597 w 5590637"/>
              <a:gd name="connsiteY520" fmla="*/ 3583054 h 5220849"/>
              <a:gd name="connsiteX521" fmla="*/ 693028 w 5590637"/>
              <a:gd name="connsiteY521" fmla="*/ 3566254 h 5220849"/>
              <a:gd name="connsiteX522" fmla="*/ 701125 w 5590637"/>
              <a:gd name="connsiteY522" fmla="*/ 3559798 h 5220849"/>
              <a:gd name="connsiteX523" fmla="*/ 701029 w 5590637"/>
              <a:gd name="connsiteY523" fmla="*/ 3559988 h 5220849"/>
              <a:gd name="connsiteX524" fmla="*/ 694647 w 5590637"/>
              <a:gd name="connsiteY524" fmla="*/ 3564734 h 5220849"/>
              <a:gd name="connsiteX525" fmla="*/ 694552 w 5590637"/>
              <a:gd name="connsiteY525" fmla="*/ 3564734 h 5220849"/>
              <a:gd name="connsiteX526" fmla="*/ 701125 w 5590637"/>
              <a:gd name="connsiteY526" fmla="*/ 3559798 h 5220849"/>
              <a:gd name="connsiteX527" fmla="*/ 692742 w 5590637"/>
              <a:gd name="connsiteY527" fmla="*/ 3541193 h 5220849"/>
              <a:gd name="connsiteX528" fmla="*/ 692552 w 5590637"/>
              <a:gd name="connsiteY528" fmla="*/ 3541383 h 5220849"/>
              <a:gd name="connsiteX529" fmla="*/ 692647 w 5590637"/>
              <a:gd name="connsiteY529" fmla="*/ 3541763 h 5220849"/>
              <a:gd name="connsiteX530" fmla="*/ 692742 w 5590637"/>
              <a:gd name="connsiteY530" fmla="*/ 3541193 h 5220849"/>
              <a:gd name="connsiteX531" fmla="*/ 694838 w 5590637"/>
              <a:gd name="connsiteY531" fmla="*/ 3539295 h 5220849"/>
              <a:gd name="connsiteX532" fmla="*/ 694552 w 5590637"/>
              <a:gd name="connsiteY532" fmla="*/ 3539485 h 5220849"/>
              <a:gd name="connsiteX533" fmla="*/ 694838 w 5590637"/>
              <a:gd name="connsiteY533" fmla="*/ 3539770 h 5220849"/>
              <a:gd name="connsiteX534" fmla="*/ 694838 w 5590637"/>
              <a:gd name="connsiteY534" fmla="*/ 3539295 h 5220849"/>
              <a:gd name="connsiteX535" fmla="*/ 732081 w 5590637"/>
              <a:gd name="connsiteY535" fmla="*/ 3535213 h 5220849"/>
              <a:gd name="connsiteX536" fmla="*/ 731795 w 5590637"/>
              <a:gd name="connsiteY536" fmla="*/ 3536542 h 5220849"/>
              <a:gd name="connsiteX537" fmla="*/ 707125 w 5590637"/>
              <a:gd name="connsiteY537" fmla="*/ 3555337 h 5220849"/>
              <a:gd name="connsiteX538" fmla="*/ 707125 w 5590637"/>
              <a:gd name="connsiteY538" fmla="*/ 3555336 h 5220849"/>
              <a:gd name="connsiteX539" fmla="*/ 713412 w 5590637"/>
              <a:gd name="connsiteY539" fmla="*/ 3549262 h 5220849"/>
              <a:gd name="connsiteX540" fmla="*/ 731795 w 5590637"/>
              <a:gd name="connsiteY540" fmla="*/ 3535308 h 5220849"/>
              <a:gd name="connsiteX541" fmla="*/ 732081 w 5590637"/>
              <a:gd name="connsiteY541" fmla="*/ 3535213 h 5220849"/>
              <a:gd name="connsiteX542" fmla="*/ 701791 w 5590637"/>
              <a:gd name="connsiteY542" fmla="*/ 3534170 h 5220849"/>
              <a:gd name="connsiteX543" fmla="*/ 700648 w 5590637"/>
              <a:gd name="connsiteY543" fmla="*/ 3534929 h 5220849"/>
              <a:gd name="connsiteX544" fmla="*/ 700743 w 5590637"/>
              <a:gd name="connsiteY544" fmla="*/ 3536069 h 5220849"/>
              <a:gd name="connsiteX545" fmla="*/ 702458 w 5590637"/>
              <a:gd name="connsiteY545" fmla="*/ 3535594 h 5220849"/>
              <a:gd name="connsiteX546" fmla="*/ 701791 w 5590637"/>
              <a:gd name="connsiteY546" fmla="*/ 3534170 h 5220849"/>
              <a:gd name="connsiteX547" fmla="*/ 706458 w 5590637"/>
              <a:gd name="connsiteY547" fmla="*/ 3530088 h 5220849"/>
              <a:gd name="connsiteX548" fmla="*/ 705982 w 5590637"/>
              <a:gd name="connsiteY548" fmla="*/ 3530658 h 5220849"/>
              <a:gd name="connsiteX549" fmla="*/ 705792 w 5590637"/>
              <a:gd name="connsiteY549" fmla="*/ 3531322 h 5220849"/>
              <a:gd name="connsiteX550" fmla="*/ 707030 w 5590637"/>
              <a:gd name="connsiteY550" fmla="*/ 3531133 h 5220849"/>
              <a:gd name="connsiteX551" fmla="*/ 706458 w 5590637"/>
              <a:gd name="connsiteY551" fmla="*/ 3530088 h 5220849"/>
              <a:gd name="connsiteX552" fmla="*/ 711888 w 5590637"/>
              <a:gd name="connsiteY552" fmla="*/ 3529139 h 5220849"/>
              <a:gd name="connsiteX553" fmla="*/ 711983 w 5590637"/>
              <a:gd name="connsiteY553" fmla="*/ 3529614 h 5220849"/>
              <a:gd name="connsiteX554" fmla="*/ 712173 w 5590637"/>
              <a:gd name="connsiteY554" fmla="*/ 3529424 h 5220849"/>
              <a:gd name="connsiteX555" fmla="*/ 711888 w 5590637"/>
              <a:gd name="connsiteY555" fmla="*/ 3529139 h 5220849"/>
              <a:gd name="connsiteX556" fmla="*/ 742487 w 5590637"/>
              <a:gd name="connsiteY556" fmla="*/ 3527031 h 5220849"/>
              <a:gd name="connsiteX557" fmla="*/ 732081 w 5590637"/>
              <a:gd name="connsiteY557" fmla="*/ 3535213 h 5220849"/>
              <a:gd name="connsiteX558" fmla="*/ 732081 w 5590637"/>
              <a:gd name="connsiteY558" fmla="*/ 3535024 h 5220849"/>
              <a:gd name="connsiteX559" fmla="*/ 746083 w 5590637"/>
              <a:gd name="connsiteY559" fmla="*/ 3524203 h 5220849"/>
              <a:gd name="connsiteX560" fmla="*/ 745797 w 5590637"/>
              <a:gd name="connsiteY560" fmla="*/ 3524488 h 5220849"/>
              <a:gd name="connsiteX561" fmla="*/ 742487 w 5590637"/>
              <a:gd name="connsiteY561" fmla="*/ 3527031 h 5220849"/>
              <a:gd name="connsiteX562" fmla="*/ 717317 w 5590637"/>
              <a:gd name="connsiteY562" fmla="*/ 3523444 h 5220849"/>
              <a:gd name="connsiteX563" fmla="*/ 718936 w 5590637"/>
              <a:gd name="connsiteY563" fmla="*/ 3523539 h 5220849"/>
              <a:gd name="connsiteX564" fmla="*/ 719031 w 5590637"/>
              <a:gd name="connsiteY564" fmla="*/ 3523444 h 5220849"/>
              <a:gd name="connsiteX565" fmla="*/ 718460 w 5590637"/>
              <a:gd name="connsiteY565" fmla="*/ 3521355 h 5220849"/>
              <a:gd name="connsiteX566" fmla="*/ 718365 w 5590637"/>
              <a:gd name="connsiteY566" fmla="*/ 3522115 h 5220849"/>
              <a:gd name="connsiteX567" fmla="*/ 719031 w 5590637"/>
              <a:gd name="connsiteY567" fmla="*/ 3523349 h 5220849"/>
              <a:gd name="connsiteX568" fmla="*/ 719317 w 5590637"/>
              <a:gd name="connsiteY568" fmla="*/ 3522115 h 5220849"/>
              <a:gd name="connsiteX569" fmla="*/ 718460 w 5590637"/>
              <a:gd name="connsiteY569" fmla="*/ 3521355 h 5220849"/>
              <a:gd name="connsiteX570" fmla="*/ 753512 w 5590637"/>
              <a:gd name="connsiteY570" fmla="*/ 3518318 h 5220849"/>
              <a:gd name="connsiteX571" fmla="*/ 753702 w 5590637"/>
              <a:gd name="connsiteY571" fmla="*/ 3518318 h 5220849"/>
              <a:gd name="connsiteX572" fmla="*/ 747416 w 5590637"/>
              <a:gd name="connsiteY572" fmla="*/ 3522874 h 5220849"/>
              <a:gd name="connsiteX573" fmla="*/ 747606 w 5590637"/>
              <a:gd name="connsiteY573" fmla="*/ 3522684 h 5220849"/>
              <a:gd name="connsiteX574" fmla="*/ 753512 w 5590637"/>
              <a:gd name="connsiteY574" fmla="*/ 3518318 h 5220849"/>
              <a:gd name="connsiteX575" fmla="*/ 722175 w 5590637"/>
              <a:gd name="connsiteY575" fmla="*/ 3517938 h 5220849"/>
              <a:gd name="connsiteX576" fmla="*/ 721127 w 5590637"/>
              <a:gd name="connsiteY576" fmla="*/ 3518888 h 5220849"/>
              <a:gd name="connsiteX577" fmla="*/ 722175 w 5590637"/>
              <a:gd name="connsiteY577" fmla="*/ 3519742 h 5220849"/>
              <a:gd name="connsiteX578" fmla="*/ 724746 w 5590637"/>
              <a:gd name="connsiteY578" fmla="*/ 3518888 h 5220849"/>
              <a:gd name="connsiteX579" fmla="*/ 722175 w 5590637"/>
              <a:gd name="connsiteY579" fmla="*/ 3517938 h 5220849"/>
              <a:gd name="connsiteX580" fmla="*/ 442425 w 5590637"/>
              <a:gd name="connsiteY580" fmla="*/ 3514331 h 5220849"/>
              <a:gd name="connsiteX581" fmla="*/ 442521 w 5590637"/>
              <a:gd name="connsiteY581" fmla="*/ 3514806 h 5220849"/>
              <a:gd name="connsiteX582" fmla="*/ 442330 w 5590637"/>
              <a:gd name="connsiteY582" fmla="*/ 3514994 h 5220849"/>
              <a:gd name="connsiteX583" fmla="*/ 760084 w 5590637"/>
              <a:gd name="connsiteY583" fmla="*/ 3513477 h 5220849"/>
              <a:gd name="connsiteX584" fmla="*/ 753702 w 5590637"/>
              <a:gd name="connsiteY584" fmla="*/ 3518318 h 5220849"/>
              <a:gd name="connsiteX585" fmla="*/ 753798 w 5590637"/>
              <a:gd name="connsiteY585" fmla="*/ 3518033 h 5220849"/>
              <a:gd name="connsiteX586" fmla="*/ 759798 w 5590637"/>
              <a:gd name="connsiteY586" fmla="*/ 3513572 h 5220849"/>
              <a:gd name="connsiteX587" fmla="*/ 729318 w 5590637"/>
              <a:gd name="connsiteY587" fmla="*/ 3512907 h 5220849"/>
              <a:gd name="connsiteX588" fmla="*/ 729223 w 5590637"/>
              <a:gd name="connsiteY588" fmla="*/ 3513477 h 5220849"/>
              <a:gd name="connsiteX589" fmla="*/ 729033 w 5590637"/>
              <a:gd name="connsiteY589" fmla="*/ 3513762 h 5220849"/>
              <a:gd name="connsiteX590" fmla="*/ 728937 w 5590637"/>
              <a:gd name="connsiteY590" fmla="*/ 3513952 h 5220849"/>
              <a:gd name="connsiteX591" fmla="*/ 729223 w 5590637"/>
              <a:gd name="connsiteY591" fmla="*/ 3513952 h 5220849"/>
              <a:gd name="connsiteX592" fmla="*/ 729223 w 5590637"/>
              <a:gd name="connsiteY592" fmla="*/ 3513477 h 5220849"/>
              <a:gd name="connsiteX593" fmla="*/ 729414 w 5590637"/>
              <a:gd name="connsiteY593" fmla="*/ 3513287 h 5220849"/>
              <a:gd name="connsiteX594" fmla="*/ 729318 w 5590637"/>
              <a:gd name="connsiteY594" fmla="*/ 3512907 h 5220849"/>
              <a:gd name="connsiteX595" fmla="*/ 444045 w 5590637"/>
              <a:gd name="connsiteY595" fmla="*/ 3510914 h 5220849"/>
              <a:gd name="connsiteX596" fmla="*/ 444046 w 5590637"/>
              <a:gd name="connsiteY596" fmla="*/ 3510915 h 5220849"/>
              <a:gd name="connsiteX597" fmla="*/ 444045 w 5590637"/>
              <a:gd name="connsiteY597" fmla="*/ 3510915 h 5220849"/>
              <a:gd name="connsiteX598" fmla="*/ 444902 w 5590637"/>
              <a:gd name="connsiteY598" fmla="*/ 3510725 h 5220849"/>
              <a:gd name="connsiteX599" fmla="*/ 444521 w 5590637"/>
              <a:gd name="connsiteY599" fmla="*/ 3511578 h 5220849"/>
              <a:gd name="connsiteX600" fmla="*/ 444046 w 5590637"/>
              <a:gd name="connsiteY600" fmla="*/ 3510915 h 5220849"/>
              <a:gd name="connsiteX601" fmla="*/ 444902 w 5590637"/>
              <a:gd name="connsiteY601" fmla="*/ 3510724 h 5220849"/>
              <a:gd name="connsiteX602" fmla="*/ 444903 w 5590637"/>
              <a:gd name="connsiteY602" fmla="*/ 3510724 h 5220849"/>
              <a:gd name="connsiteX603" fmla="*/ 444902 w 5590637"/>
              <a:gd name="connsiteY603" fmla="*/ 3510725 h 5220849"/>
              <a:gd name="connsiteX604" fmla="*/ 444997 w 5590637"/>
              <a:gd name="connsiteY604" fmla="*/ 3510440 h 5220849"/>
              <a:gd name="connsiteX605" fmla="*/ 445188 w 5590637"/>
              <a:gd name="connsiteY605" fmla="*/ 3510630 h 5220849"/>
              <a:gd name="connsiteX606" fmla="*/ 444903 w 5590637"/>
              <a:gd name="connsiteY606" fmla="*/ 3510724 h 5220849"/>
              <a:gd name="connsiteX607" fmla="*/ 450808 w 5590637"/>
              <a:gd name="connsiteY607" fmla="*/ 3501043 h 5220849"/>
              <a:gd name="connsiteX608" fmla="*/ 450712 w 5590637"/>
              <a:gd name="connsiteY608" fmla="*/ 3501517 h 5220849"/>
              <a:gd name="connsiteX609" fmla="*/ 450617 w 5590637"/>
              <a:gd name="connsiteY609" fmla="*/ 3501137 h 5220849"/>
              <a:gd name="connsiteX610" fmla="*/ 450808 w 5590637"/>
              <a:gd name="connsiteY610" fmla="*/ 3501043 h 5220849"/>
              <a:gd name="connsiteX611" fmla="*/ 453475 w 5590637"/>
              <a:gd name="connsiteY611" fmla="*/ 3499714 h 5220849"/>
              <a:gd name="connsiteX612" fmla="*/ 453570 w 5590637"/>
              <a:gd name="connsiteY612" fmla="*/ 3500092 h 5220849"/>
              <a:gd name="connsiteX613" fmla="*/ 450808 w 5590637"/>
              <a:gd name="connsiteY613" fmla="*/ 3501041 h 5220849"/>
              <a:gd name="connsiteX614" fmla="*/ 450808 w 5590637"/>
              <a:gd name="connsiteY614" fmla="*/ 3500947 h 5220849"/>
              <a:gd name="connsiteX615" fmla="*/ 450808 w 5590637"/>
              <a:gd name="connsiteY615" fmla="*/ 3500946 h 5220849"/>
              <a:gd name="connsiteX616" fmla="*/ 453379 w 5590637"/>
              <a:gd name="connsiteY616" fmla="*/ 3499997 h 5220849"/>
              <a:gd name="connsiteX617" fmla="*/ 453475 w 5590637"/>
              <a:gd name="connsiteY617" fmla="*/ 3499714 h 5220849"/>
              <a:gd name="connsiteX618" fmla="*/ 282787 w 5590637"/>
              <a:gd name="connsiteY618" fmla="*/ 3498288 h 5220849"/>
              <a:gd name="connsiteX619" fmla="*/ 282787 w 5590637"/>
              <a:gd name="connsiteY619" fmla="*/ 3498289 h 5220849"/>
              <a:gd name="connsiteX620" fmla="*/ 282596 w 5590637"/>
              <a:gd name="connsiteY620" fmla="*/ 3498572 h 5220849"/>
              <a:gd name="connsiteX621" fmla="*/ 454046 w 5590637"/>
              <a:gd name="connsiteY621" fmla="*/ 3496581 h 5220849"/>
              <a:gd name="connsiteX622" fmla="*/ 455094 w 5590637"/>
              <a:gd name="connsiteY622" fmla="*/ 3496771 h 5220849"/>
              <a:gd name="connsiteX623" fmla="*/ 454332 w 5590637"/>
              <a:gd name="connsiteY623" fmla="*/ 3498005 h 5220849"/>
              <a:gd name="connsiteX624" fmla="*/ 453475 w 5590637"/>
              <a:gd name="connsiteY624" fmla="*/ 3499711 h 5220849"/>
              <a:gd name="connsiteX625" fmla="*/ 453284 w 5590637"/>
              <a:gd name="connsiteY625" fmla="*/ 3497815 h 5220849"/>
              <a:gd name="connsiteX626" fmla="*/ 454046 w 5590637"/>
              <a:gd name="connsiteY626" fmla="*/ 3496581 h 5220849"/>
              <a:gd name="connsiteX627" fmla="*/ 3317 w 5590637"/>
              <a:gd name="connsiteY627" fmla="*/ 3467545 h 5220849"/>
              <a:gd name="connsiteX628" fmla="*/ 15229 w 5590637"/>
              <a:gd name="connsiteY628" fmla="*/ 3468298 h 5220849"/>
              <a:gd name="connsiteX629" fmla="*/ 26754 w 5590637"/>
              <a:gd name="connsiteY629" fmla="*/ 3468963 h 5220849"/>
              <a:gd name="connsiteX630" fmla="*/ 61235 w 5590637"/>
              <a:gd name="connsiteY630" fmla="*/ 3472665 h 5220849"/>
              <a:gd name="connsiteX631" fmla="*/ 89334 w 5590637"/>
              <a:gd name="connsiteY631" fmla="*/ 3476557 h 5220849"/>
              <a:gd name="connsiteX632" fmla="*/ 105526 w 5590637"/>
              <a:gd name="connsiteY632" fmla="*/ 3480354 h 5220849"/>
              <a:gd name="connsiteX633" fmla="*/ 112194 w 5590637"/>
              <a:gd name="connsiteY633" fmla="*/ 3481208 h 5220849"/>
              <a:gd name="connsiteX634" fmla="*/ 113622 w 5590637"/>
              <a:gd name="connsiteY634" fmla="*/ 3480923 h 5220849"/>
              <a:gd name="connsiteX635" fmla="*/ 124862 w 5590637"/>
              <a:gd name="connsiteY635" fmla="*/ 3484435 h 5220849"/>
              <a:gd name="connsiteX636" fmla="*/ 160009 w 5590637"/>
              <a:gd name="connsiteY636" fmla="*/ 3494117 h 5220849"/>
              <a:gd name="connsiteX637" fmla="*/ 174392 w 5590637"/>
              <a:gd name="connsiteY637" fmla="*/ 3499718 h 5220849"/>
              <a:gd name="connsiteX638" fmla="*/ 185631 w 5590637"/>
              <a:gd name="connsiteY638" fmla="*/ 3503705 h 5220849"/>
              <a:gd name="connsiteX639" fmla="*/ 202872 w 5590637"/>
              <a:gd name="connsiteY639" fmla="*/ 3510919 h 5220849"/>
              <a:gd name="connsiteX640" fmla="*/ 219826 w 5590637"/>
              <a:gd name="connsiteY640" fmla="*/ 3516899 h 5220849"/>
              <a:gd name="connsiteX641" fmla="*/ 222969 w 5590637"/>
              <a:gd name="connsiteY641" fmla="*/ 3518513 h 5220849"/>
              <a:gd name="connsiteX642" fmla="*/ 230018 w 5590637"/>
              <a:gd name="connsiteY642" fmla="*/ 3522120 h 5220849"/>
              <a:gd name="connsiteX643" fmla="*/ 233637 w 5590637"/>
              <a:gd name="connsiteY643" fmla="*/ 3525347 h 5220849"/>
              <a:gd name="connsiteX644" fmla="*/ 242305 w 5590637"/>
              <a:gd name="connsiteY644" fmla="*/ 3528195 h 5220849"/>
              <a:gd name="connsiteX645" fmla="*/ 250116 w 5590637"/>
              <a:gd name="connsiteY645" fmla="*/ 3533605 h 5220849"/>
              <a:gd name="connsiteX646" fmla="*/ 250973 w 5590637"/>
              <a:gd name="connsiteY646" fmla="*/ 3534839 h 5220849"/>
              <a:gd name="connsiteX647" fmla="*/ 258688 w 5590637"/>
              <a:gd name="connsiteY647" fmla="*/ 3538636 h 5220849"/>
              <a:gd name="connsiteX648" fmla="*/ 265737 w 5590637"/>
              <a:gd name="connsiteY648" fmla="*/ 3542242 h 5220849"/>
              <a:gd name="connsiteX649" fmla="*/ 271737 w 5590637"/>
              <a:gd name="connsiteY649" fmla="*/ 3546609 h 5220849"/>
              <a:gd name="connsiteX650" fmla="*/ 283358 w 5590637"/>
              <a:gd name="connsiteY650" fmla="*/ 3554772 h 5220849"/>
              <a:gd name="connsiteX651" fmla="*/ 290692 w 5590637"/>
              <a:gd name="connsiteY651" fmla="*/ 3559328 h 5220849"/>
              <a:gd name="connsiteX652" fmla="*/ 297836 w 5590637"/>
              <a:gd name="connsiteY652" fmla="*/ 3563410 h 5220849"/>
              <a:gd name="connsiteX653" fmla="*/ 298408 w 5590637"/>
              <a:gd name="connsiteY653" fmla="*/ 3563885 h 5220849"/>
              <a:gd name="connsiteX654" fmla="*/ 319839 w 5590637"/>
              <a:gd name="connsiteY654" fmla="*/ 3581730 h 5220849"/>
              <a:gd name="connsiteX655" fmla="*/ 334507 w 5590637"/>
              <a:gd name="connsiteY655" fmla="*/ 3592931 h 5220849"/>
              <a:gd name="connsiteX656" fmla="*/ 337841 w 5590637"/>
              <a:gd name="connsiteY656" fmla="*/ 3595969 h 5220849"/>
              <a:gd name="connsiteX657" fmla="*/ 339365 w 5590637"/>
              <a:gd name="connsiteY657" fmla="*/ 3598531 h 5220849"/>
              <a:gd name="connsiteX658" fmla="*/ 347556 w 5590637"/>
              <a:gd name="connsiteY658" fmla="*/ 3606030 h 5220849"/>
              <a:gd name="connsiteX659" fmla="*/ 365654 w 5590637"/>
              <a:gd name="connsiteY659" fmla="*/ 3622262 h 5220849"/>
              <a:gd name="connsiteX660" fmla="*/ 391752 w 5590637"/>
              <a:gd name="connsiteY660" fmla="*/ 3647891 h 5220849"/>
              <a:gd name="connsiteX661" fmla="*/ 395658 w 5590637"/>
              <a:gd name="connsiteY661" fmla="*/ 3652542 h 5220849"/>
              <a:gd name="connsiteX662" fmla="*/ 417660 w 5590637"/>
              <a:gd name="connsiteY662" fmla="*/ 3678836 h 5220849"/>
              <a:gd name="connsiteX663" fmla="*/ 440330 w 5590637"/>
              <a:gd name="connsiteY663" fmla="*/ 3705509 h 5220849"/>
              <a:gd name="connsiteX664" fmla="*/ 451474 w 5590637"/>
              <a:gd name="connsiteY664" fmla="*/ 3719843 h 5220849"/>
              <a:gd name="connsiteX665" fmla="*/ 458427 w 5590637"/>
              <a:gd name="connsiteY665" fmla="*/ 3730094 h 5220849"/>
              <a:gd name="connsiteX666" fmla="*/ 458999 w 5590637"/>
              <a:gd name="connsiteY666" fmla="*/ 3730664 h 5220849"/>
              <a:gd name="connsiteX667" fmla="*/ 471191 w 5590637"/>
              <a:gd name="connsiteY667" fmla="*/ 3746991 h 5220849"/>
              <a:gd name="connsiteX668" fmla="*/ 483097 w 5590637"/>
              <a:gd name="connsiteY668" fmla="*/ 3761324 h 5220849"/>
              <a:gd name="connsiteX669" fmla="*/ 488146 w 5590637"/>
              <a:gd name="connsiteY669" fmla="*/ 3770531 h 5220849"/>
              <a:gd name="connsiteX670" fmla="*/ 491860 w 5590637"/>
              <a:gd name="connsiteY670" fmla="*/ 3777176 h 5220849"/>
              <a:gd name="connsiteX671" fmla="*/ 510148 w 5590637"/>
              <a:gd name="connsiteY671" fmla="*/ 3805559 h 5220849"/>
              <a:gd name="connsiteX672" fmla="*/ 520912 w 5590637"/>
              <a:gd name="connsiteY672" fmla="*/ 3824926 h 5220849"/>
              <a:gd name="connsiteX673" fmla="*/ 527388 w 5590637"/>
              <a:gd name="connsiteY673" fmla="*/ 3836601 h 5220849"/>
              <a:gd name="connsiteX674" fmla="*/ 533770 w 5590637"/>
              <a:gd name="connsiteY674" fmla="*/ 3848657 h 5220849"/>
              <a:gd name="connsiteX675" fmla="*/ 536818 w 5590637"/>
              <a:gd name="connsiteY675" fmla="*/ 3853023 h 5220849"/>
              <a:gd name="connsiteX676" fmla="*/ 550153 w 5590637"/>
              <a:gd name="connsiteY676" fmla="*/ 3880551 h 5220849"/>
              <a:gd name="connsiteX677" fmla="*/ 556154 w 5590637"/>
              <a:gd name="connsiteY677" fmla="*/ 3892796 h 5220849"/>
              <a:gd name="connsiteX678" fmla="*/ 561107 w 5590637"/>
              <a:gd name="connsiteY678" fmla="*/ 3904661 h 5220849"/>
              <a:gd name="connsiteX679" fmla="*/ 561774 w 5590637"/>
              <a:gd name="connsiteY679" fmla="*/ 3906844 h 5220849"/>
              <a:gd name="connsiteX680" fmla="*/ 569489 w 5590637"/>
              <a:gd name="connsiteY680" fmla="*/ 3924595 h 5220849"/>
              <a:gd name="connsiteX681" fmla="*/ 573585 w 5590637"/>
              <a:gd name="connsiteY681" fmla="*/ 3932758 h 5220849"/>
              <a:gd name="connsiteX682" fmla="*/ 583681 w 5590637"/>
              <a:gd name="connsiteY682" fmla="*/ 3958957 h 5220849"/>
              <a:gd name="connsiteX683" fmla="*/ 592254 w 5590637"/>
              <a:gd name="connsiteY683" fmla="*/ 3982118 h 5220849"/>
              <a:gd name="connsiteX684" fmla="*/ 599397 w 5590637"/>
              <a:gd name="connsiteY684" fmla="*/ 3999394 h 5220849"/>
              <a:gd name="connsiteX685" fmla="*/ 600826 w 5590637"/>
              <a:gd name="connsiteY685" fmla="*/ 4002146 h 5220849"/>
              <a:gd name="connsiteX686" fmla="*/ 614256 w 5590637"/>
              <a:gd name="connsiteY686" fmla="*/ 4043903 h 5220849"/>
              <a:gd name="connsiteX687" fmla="*/ 620067 w 5590637"/>
              <a:gd name="connsiteY687" fmla="*/ 4059755 h 5220849"/>
              <a:gd name="connsiteX688" fmla="*/ 620829 w 5590637"/>
              <a:gd name="connsiteY688" fmla="*/ 4062698 h 5220849"/>
              <a:gd name="connsiteX689" fmla="*/ 624258 w 5590637"/>
              <a:gd name="connsiteY689" fmla="*/ 4075892 h 5220849"/>
              <a:gd name="connsiteX690" fmla="*/ 628449 w 5590637"/>
              <a:gd name="connsiteY690" fmla="*/ 4087947 h 5220849"/>
              <a:gd name="connsiteX691" fmla="*/ 632640 w 5590637"/>
              <a:gd name="connsiteY691" fmla="*/ 4104274 h 5220849"/>
              <a:gd name="connsiteX692" fmla="*/ 636450 w 5590637"/>
              <a:gd name="connsiteY692" fmla="*/ 4117468 h 5220849"/>
              <a:gd name="connsiteX693" fmla="*/ 646260 w 5590637"/>
              <a:gd name="connsiteY693" fmla="*/ 4151071 h 5220849"/>
              <a:gd name="connsiteX694" fmla="*/ 653118 w 5590637"/>
              <a:gd name="connsiteY694" fmla="*/ 4185528 h 5220849"/>
              <a:gd name="connsiteX695" fmla="*/ 656833 w 5590637"/>
              <a:gd name="connsiteY695" fmla="*/ 4203563 h 5220849"/>
              <a:gd name="connsiteX696" fmla="*/ 659310 w 5590637"/>
              <a:gd name="connsiteY696" fmla="*/ 4224731 h 5220849"/>
              <a:gd name="connsiteX697" fmla="*/ 661215 w 5590637"/>
              <a:gd name="connsiteY697" fmla="*/ 4235932 h 5220849"/>
              <a:gd name="connsiteX698" fmla="*/ 661405 w 5590637"/>
              <a:gd name="connsiteY698" fmla="*/ 4238210 h 5220849"/>
              <a:gd name="connsiteX699" fmla="*/ 663405 w 5590637"/>
              <a:gd name="connsiteY699" fmla="*/ 4269344 h 5220849"/>
              <a:gd name="connsiteX700" fmla="*/ 662549 w 5590637"/>
              <a:gd name="connsiteY700" fmla="*/ 4273509 h 5220849"/>
              <a:gd name="connsiteX701" fmla="*/ 659224 w 5590637"/>
              <a:gd name="connsiteY701" fmla="*/ 4272562 h 5220849"/>
              <a:gd name="connsiteX702" fmla="*/ 643984 w 5590637"/>
              <a:gd name="connsiteY702" fmla="*/ 4270949 h 5220849"/>
              <a:gd name="connsiteX703" fmla="*/ 615409 w 5590637"/>
              <a:gd name="connsiteY703" fmla="*/ 4266108 h 5220849"/>
              <a:gd name="connsiteX704" fmla="*/ 582453 w 5590637"/>
              <a:gd name="connsiteY704" fmla="*/ 4258988 h 5220849"/>
              <a:gd name="connsiteX705" fmla="*/ 565879 w 5590637"/>
              <a:gd name="connsiteY705" fmla="*/ 4253198 h 5220849"/>
              <a:gd name="connsiteX706" fmla="*/ 538638 w 5590637"/>
              <a:gd name="connsiteY706" fmla="*/ 4240478 h 5220849"/>
              <a:gd name="connsiteX707" fmla="*/ 525684 w 5590637"/>
              <a:gd name="connsiteY707" fmla="*/ 4232505 h 5220849"/>
              <a:gd name="connsiteX708" fmla="*/ 519302 w 5590637"/>
              <a:gd name="connsiteY708" fmla="*/ 4224531 h 5220849"/>
              <a:gd name="connsiteX709" fmla="*/ 513682 w 5590637"/>
              <a:gd name="connsiteY709" fmla="*/ 4210483 h 5220849"/>
              <a:gd name="connsiteX710" fmla="*/ 510539 w 5590637"/>
              <a:gd name="connsiteY710" fmla="*/ 4176311 h 5220849"/>
              <a:gd name="connsiteX711" fmla="*/ 514254 w 5590637"/>
              <a:gd name="connsiteY711" fmla="*/ 4144891 h 5220849"/>
              <a:gd name="connsiteX712" fmla="*/ 516444 w 5590637"/>
              <a:gd name="connsiteY712" fmla="*/ 4138342 h 5220849"/>
              <a:gd name="connsiteX713" fmla="*/ 520159 w 5590637"/>
              <a:gd name="connsiteY713" fmla="*/ 4118133 h 5220849"/>
              <a:gd name="connsiteX714" fmla="*/ 515587 w 5590637"/>
              <a:gd name="connsiteY714" fmla="*/ 4102746 h 5220849"/>
              <a:gd name="connsiteX715" fmla="*/ 510158 w 5590637"/>
              <a:gd name="connsiteY715" fmla="*/ 4094582 h 5220849"/>
              <a:gd name="connsiteX716" fmla="*/ 508158 w 5590637"/>
              <a:gd name="connsiteY716" fmla="*/ 4092494 h 5220849"/>
              <a:gd name="connsiteX717" fmla="*/ 501014 w 5590637"/>
              <a:gd name="connsiteY717" fmla="*/ 4089656 h 5220849"/>
              <a:gd name="connsiteX718" fmla="*/ 498061 w 5590637"/>
              <a:gd name="connsiteY718" fmla="*/ 4089466 h 5220849"/>
              <a:gd name="connsiteX719" fmla="*/ 480345 w 5590637"/>
              <a:gd name="connsiteY719" fmla="*/ 4092598 h 5220849"/>
              <a:gd name="connsiteX720" fmla="*/ 466819 w 5590637"/>
              <a:gd name="connsiteY720" fmla="*/ 4095911 h 5220849"/>
              <a:gd name="connsiteX721" fmla="*/ 452532 w 5590637"/>
              <a:gd name="connsiteY721" fmla="*/ 4098863 h 5220849"/>
              <a:gd name="connsiteX722" fmla="*/ 424528 w 5590637"/>
              <a:gd name="connsiteY722" fmla="*/ 4104834 h 5220849"/>
              <a:gd name="connsiteX723" fmla="*/ 399287 w 5590637"/>
              <a:gd name="connsiteY723" fmla="*/ 4110729 h 5220849"/>
              <a:gd name="connsiteX724" fmla="*/ 362806 w 5590637"/>
              <a:gd name="connsiteY724" fmla="*/ 4118133 h 5220849"/>
              <a:gd name="connsiteX725" fmla="*/ 342137 w 5590637"/>
              <a:gd name="connsiteY725" fmla="*/ 4122774 h 5220849"/>
              <a:gd name="connsiteX726" fmla="*/ 318515 w 5590637"/>
              <a:gd name="connsiteY726" fmla="*/ 4128669 h 5220849"/>
              <a:gd name="connsiteX727" fmla="*/ 307466 w 5590637"/>
              <a:gd name="connsiteY727" fmla="*/ 4131222 h 5220849"/>
              <a:gd name="connsiteX728" fmla="*/ 292512 w 5590637"/>
              <a:gd name="connsiteY728" fmla="*/ 4136927 h 5220849"/>
              <a:gd name="connsiteX729" fmla="*/ 289559 w 5590637"/>
              <a:gd name="connsiteY729" fmla="*/ 4137013 h 5220849"/>
              <a:gd name="connsiteX730" fmla="*/ 283749 w 5590637"/>
              <a:gd name="connsiteY730" fmla="*/ 4137971 h 5220849"/>
              <a:gd name="connsiteX731" fmla="*/ 272223 w 5590637"/>
              <a:gd name="connsiteY731" fmla="*/ 4141389 h 5220849"/>
              <a:gd name="connsiteX732" fmla="*/ 265080 w 5590637"/>
              <a:gd name="connsiteY732" fmla="*/ 4143847 h 5220849"/>
              <a:gd name="connsiteX733" fmla="*/ 242601 w 5590637"/>
              <a:gd name="connsiteY733" fmla="*/ 4151251 h 5220849"/>
              <a:gd name="connsiteX734" fmla="*/ 239934 w 5590637"/>
              <a:gd name="connsiteY734" fmla="*/ 4153529 h 5220849"/>
              <a:gd name="connsiteX735" fmla="*/ 236028 w 5590637"/>
              <a:gd name="connsiteY735" fmla="*/ 4154763 h 5220849"/>
              <a:gd name="connsiteX736" fmla="*/ 232504 w 5590637"/>
              <a:gd name="connsiteY736" fmla="*/ 4154763 h 5220849"/>
              <a:gd name="connsiteX737" fmla="*/ 218693 w 5590637"/>
              <a:gd name="connsiteY737" fmla="*/ 4160269 h 5220849"/>
              <a:gd name="connsiteX738" fmla="*/ 218597 w 5590637"/>
              <a:gd name="connsiteY738" fmla="*/ 4160174 h 5220849"/>
              <a:gd name="connsiteX739" fmla="*/ 204120 w 5590637"/>
              <a:gd name="connsiteY739" fmla="*/ 4166638 h 5220849"/>
              <a:gd name="connsiteX740" fmla="*/ 202215 w 5590637"/>
              <a:gd name="connsiteY740" fmla="*/ 4168622 h 5220849"/>
              <a:gd name="connsiteX741" fmla="*/ 200976 w 5590637"/>
              <a:gd name="connsiteY741" fmla="*/ 4168252 h 5220849"/>
              <a:gd name="connsiteX742" fmla="*/ 184593 w 5590637"/>
              <a:gd name="connsiteY742" fmla="*/ 4175267 h 5220849"/>
              <a:gd name="connsiteX743" fmla="*/ 175735 w 5590637"/>
              <a:gd name="connsiteY743" fmla="*/ 4179832 h 5220849"/>
              <a:gd name="connsiteX744" fmla="*/ 167925 w 5590637"/>
              <a:gd name="connsiteY744" fmla="*/ 4184664 h 5220849"/>
              <a:gd name="connsiteX745" fmla="*/ 165829 w 5590637"/>
              <a:gd name="connsiteY745" fmla="*/ 4185803 h 5220849"/>
              <a:gd name="connsiteX746" fmla="*/ 161257 w 5590637"/>
              <a:gd name="connsiteY746" fmla="*/ 4187891 h 5220849"/>
              <a:gd name="connsiteX747" fmla="*/ 161257 w 5590637"/>
              <a:gd name="connsiteY747" fmla="*/ 4187806 h 5220849"/>
              <a:gd name="connsiteX748" fmla="*/ 150970 w 5590637"/>
              <a:gd name="connsiteY748" fmla="*/ 4193786 h 5220849"/>
              <a:gd name="connsiteX749" fmla="*/ 150780 w 5590637"/>
              <a:gd name="connsiteY749" fmla="*/ 4193596 h 5220849"/>
              <a:gd name="connsiteX750" fmla="*/ 133063 w 5590637"/>
              <a:gd name="connsiteY750" fmla="*/ 4202604 h 5220849"/>
              <a:gd name="connsiteX751" fmla="*/ 123729 w 5590637"/>
              <a:gd name="connsiteY751" fmla="*/ 4210103 h 5220849"/>
              <a:gd name="connsiteX752" fmla="*/ 112775 w 5590637"/>
              <a:gd name="connsiteY752" fmla="*/ 4213910 h 5220849"/>
              <a:gd name="connsiteX753" fmla="*/ 96106 w 5590637"/>
              <a:gd name="connsiteY753" fmla="*/ 4223202 h 5220849"/>
              <a:gd name="connsiteX754" fmla="*/ 94464 w 5590637"/>
              <a:gd name="connsiteY754" fmla="*/ 4224749 h 5220849"/>
              <a:gd name="connsiteX755" fmla="*/ 64028 w 5590637"/>
              <a:gd name="connsiteY755" fmla="*/ 4089925 h 5220849"/>
              <a:gd name="connsiteX756" fmla="*/ 26303 w 5590637"/>
              <a:gd name="connsiteY756" fmla="*/ 3819378 h 5220849"/>
              <a:gd name="connsiteX757" fmla="*/ 23381 w 5590637"/>
              <a:gd name="connsiteY757" fmla="*/ 3782780 h 5220849"/>
              <a:gd name="connsiteX758" fmla="*/ 25811 w 5590637"/>
              <a:gd name="connsiteY758" fmla="*/ 3781915 h 5220849"/>
              <a:gd name="connsiteX759" fmla="*/ 26021 w 5590637"/>
              <a:gd name="connsiteY759" fmla="*/ 3779858 h 5220849"/>
              <a:gd name="connsiteX760" fmla="*/ 23839 w 5590637"/>
              <a:gd name="connsiteY760" fmla="*/ 3776990 h 5220849"/>
              <a:gd name="connsiteX761" fmla="*/ 22861 w 5590637"/>
              <a:gd name="connsiteY761" fmla="*/ 3776265 h 5220849"/>
              <a:gd name="connsiteX762" fmla="*/ 19919 w 5590637"/>
              <a:gd name="connsiteY762" fmla="*/ 3739427 h 5220849"/>
              <a:gd name="connsiteX763" fmla="*/ 23496 w 5590637"/>
              <a:gd name="connsiteY763" fmla="*/ 3735131 h 5220849"/>
              <a:gd name="connsiteX764" fmla="*/ 26183 w 5590637"/>
              <a:gd name="connsiteY764" fmla="*/ 3730279 h 5220849"/>
              <a:gd name="connsiteX765" fmla="*/ 19392 w 5590637"/>
              <a:gd name="connsiteY765" fmla="*/ 3732824 h 5220849"/>
              <a:gd name="connsiteX766" fmla="*/ 4785 w 5590637"/>
              <a:gd name="connsiteY766" fmla="*/ 3549875 h 5220849"/>
              <a:gd name="connsiteX767" fmla="*/ 831617 w 5590637"/>
              <a:gd name="connsiteY767" fmla="*/ 3450070 h 5220849"/>
              <a:gd name="connsiteX768" fmla="*/ 827140 w 5590637"/>
              <a:gd name="connsiteY768" fmla="*/ 3450734 h 5220849"/>
              <a:gd name="connsiteX769" fmla="*/ 809995 w 5590637"/>
              <a:gd name="connsiteY769" fmla="*/ 3460986 h 5220849"/>
              <a:gd name="connsiteX770" fmla="*/ 804280 w 5590637"/>
              <a:gd name="connsiteY770" fmla="*/ 3464687 h 5220849"/>
              <a:gd name="connsiteX771" fmla="*/ 782468 w 5590637"/>
              <a:gd name="connsiteY771" fmla="*/ 3479020 h 5220849"/>
              <a:gd name="connsiteX772" fmla="*/ 775038 w 5590637"/>
              <a:gd name="connsiteY772" fmla="*/ 3484241 h 5220849"/>
              <a:gd name="connsiteX773" fmla="*/ 764085 w 5590637"/>
              <a:gd name="connsiteY773" fmla="*/ 3492404 h 5220849"/>
              <a:gd name="connsiteX774" fmla="*/ 751512 w 5590637"/>
              <a:gd name="connsiteY774" fmla="*/ 3501801 h 5220849"/>
              <a:gd name="connsiteX775" fmla="*/ 734748 w 5590637"/>
              <a:gd name="connsiteY775" fmla="*/ 3512907 h 5220849"/>
              <a:gd name="connsiteX776" fmla="*/ 734938 w 5590637"/>
              <a:gd name="connsiteY776" fmla="*/ 3511578 h 5220849"/>
              <a:gd name="connsiteX777" fmla="*/ 734557 w 5590637"/>
              <a:gd name="connsiteY777" fmla="*/ 3512813 h 5220849"/>
              <a:gd name="connsiteX778" fmla="*/ 728937 w 5590637"/>
              <a:gd name="connsiteY778" fmla="*/ 3515565 h 5220849"/>
              <a:gd name="connsiteX779" fmla="*/ 728652 w 5590637"/>
              <a:gd name="connsiteY779" fmla="*/ 3515375 h 5220849"/>
              <a:gd name="connsiteX780" fmla="*/ 728556 w 5590637"/>
              <a:gd name="connsiteY780" fmla="*/ 3515280 h 5220849"/>
              <a:gd name="connsiteX781" fmla="*/ 728461 w 5590637"/>
              <a:gd name="connsiteY781" fmla="*/ 3515660 h 5220849"/>
              <a:gd name="connsiteX782" fmla="*/ 728937 w 5590637"/>
              <a:gd name="connsiteY782" fmla="*/ 3515565 h 5220849"/>
              <a:gd name="connsiteX783" fmla="*/ 728842 w 5590637"/>
              <a:gd name="connsiteY783" fmla="*/ 3519172 h 5220849"/>
              <a:gd name="connsiteX784" fmla="*/ 717698 w 5590637"/>
              <a:gd name="connsiteY784" fmla="*/ 3527431 h 5220849"/>
              <a:gd name="connsiteX785" fmla="*/ 699981 w 5590637"/>
              <a:gd name="connsiteY785" fmla="*/ 3542713 h 5220849"/>
              <a:gd name="connsiteX786" fmla="*/ 692933 w 5590637"/>
              <a:gd name="connsiteY786" fmla="*/ 3547649 h 5220849"/>
              <a:gd name="connsiteX787" fmla="*/ 675502 w 5590637"/>
              <a:gd name="connsiteY787" fmla="*/ 3562457 h 5220849"/>
              <a:gd name="connsiteX788" fmla="*/ 656738 w 5590637"/>
              <a:gd name="connsiteY788" fmla="*/ 3577645 h 5220849"/>
              <a:gd name="connsiteX789" fmla="*/ 656738 w 5590637"/>
              <a:gd name="connsiteY789" fmla="*/ 3577646 h 5220849"/>
              <a:gd name="connsiteX790" fmla="*/ 637402 w 5590637"/>
              <a:gd name="connsiteY790" fmla="*/ 3594637 h 5220849"/>
              <a:gd name="connsiteX791" fmla="*/ 636354 w 5590637"/>
              <a:gd name="connsiteY791" fmla="*/ 3595681 h 5220849"/>
              <a:gd name="connsiteX792" fmla="*/ 626544 w 5590637"/>
              <a:gd name="connsiteY792" fmla="*/ 3602420 h 5220849"/>
              <a:gd name="connsiteX793" fmla="*/ 605779 w 5590637"/>
              <a:gd name="connsiteY793" fmla="*/ 3620171 h 5220849"/>
              <a:gd name="connsiteX794" fmla="*/ 577776 w 5590637"/>
              <a:gd name="connsiteY794" fmla="*/ 3646275 h 5220849"/>
              <a:gd name="connsiteX795" fmla="*/ 553011 w 5590637"/>
              <a:gd name="connsiteY795" fmla="*/ 3672189 h 5220849"/>
              <a:gd name="connsiteX796" fmla="*/ 553011 w 5590637"/>
              <a:gd name="connsiteY796" fmla="*/ 3672187 h 5220849"/>
              <a:gd name="connsiteX797" fmla="*/ 552820 w 5590637"/>
              <a:gd name="connsiteY797" fmla="*/ 3672376 h 5220849"/>
              <a:gd name="connsiteX798" fmla="*/ 553011 w 5590637"/>
              <a:gd name="connsiteY798" fmla="*/ 3672660 h 5220849"/>
              <a:gd name="connsiteX799" fmla="*/ 553011 w 5590637"/>
              <a:gd name="connsiteY799" fmla="*/ 3672189 h 5220849"/>
              <a:gd name="connsiteX800" fmla="*/ 558345 w 5590637"/>
              <a:gd name="connsiteY800" fmla="*/ 3672758 h 5220849"/>
              <a:gd name="connsiteX801" fmla="*/ 558440 w 5590637"/>
              <a:gd name="connsiteY801" fmla="*/ 3672758 h 5220849"/>
              <a:gd name="connsiteX802" fmla="*/ 569013 w 5590637"/>
              <a:gd name="connsiteY802" fmla="*/ 3667158 h 5220849"/>
              <a:gd name="connsiteX803" fmla="*/ 581871 w 5590637"/>
              <a:gd name="connsiteY803" fmla="*/ 3655197 h 5220849"/>
              <a:gd name="connsiteX804" fmla="*/ 586253 w 5590637"/>
              <a:gd name="connsiteY804" fmla="*/ 3652635 h 5220849"/>
              <a:gd name="connsiteX805" fmla="*/ 586158 w 5590637"/>
              <a:gd name="connsiteY805" fmla="*/ 3652824 h 5220849"/>
              <a:gd name="connsiteX806" fmla="*/ 585110 w 5590637"/>
              <a:gd name="connsiteY806" fmla="*/ 3655387 h 5220849"/>
              <a:gd name="connsiteX807" fmla="*/ 565108 w 5590637"/>
              <a:gd name="connsiteY807" fmla="*/ 3674467 h 5220849"/>
              <a:gd name="connsiteX808" fmla="*/ 560059 w 5590637"/>
              <a:gd name="connsiteY808" fmla="*/ 3680257 h 5220849"/>
              <a:gd name="connsiteX809" fmla="*/ 559773 w 5590637"/>
              <a:gd name="connsiteY809" fmla="*/ 3683105 h 5220849"/>
              <a:gd name="connsiteX810" fmla="*/ 562441 w 5590637"/>
              <a:gd name="connsiteY810" fmla="*/ 3682630 h 5220849"/>
              <a:gd name="connsiteX811" fmla="*/ 569584 w 5590637"/>
              <a:gd name="connsiteY811" fmla="*/ 3676744 h 5220849"/>
              <a:gd name="connsiteX812" fmla="*/ 602636 w 5590637"/>
              <a:gd name="connsiteY812" fmla="*/ 3649122 h 5220849"/>
              <a:gd name="connsiteX813" fmla="*/ 639402 w 5590637"/>
              <a:gd name="connsiteY813" fmla="*/ 3620930 h 5220849"/>
              <a:gd name="connsiteX814" fmla="*/ 670930 w 5590637"/>
              <a:gd name="connsiteY814" fmla="*/ 3597769 h 5220849"/>
              <a:gd name="connsiteX815" fmla="*/ 713317 w 5590637"/>
              <a:gd name="connsiteY815" fmla="*/ 3565686 h 5220849"/>
              <a:gd name="connsiteX816" fmla="*/ 737319 w 5590637"/>
              <a:gd name="connsiteY816" fmla="*/ 3546512 h 5220849"/>
              <a:gd name="connsiteX817" fmla="*/ 748940 w 5590637"/>
              <a:gd name="connsiteY817" fmla="*/ 3537684 h 5220849"/>
              <a:gd name="connsiteX818" fmla="*/ 767800 w 5590637"/>
              <a:gd name="connsiteY818" fmla="*/ 3520598 h 5220849"/>
              <a:gd name="connsiteX819" fmla="*/ 787040 w 5590637"/>
              <a:gd name="connsiteY819" fmla="*/ 3503987 h 5220849"/>
              <a:gd name="connsiteX820" fmla="*/ 825997 w 5590637"/>
              <a:gd name="connsiteY820" fmla="*/ 3465638 h 5220849"/>
              <a:gd name="connsiteX821" fmla="*/ 832379 w 5590637"/>
              <a:gd name="connsiteY821" fmla="*/ 3458993 h 5220849"/>
              <a:gd name="connsiteX822" fmla="*/ 834189 w 5590637"/>
              <a:gd name="connsiteY822" fmla="*/ 3453488 h 5220849"/>
              <a:gd name="connsiteX823" fmla="*/ 819330 w 5590637"/>
              <a:gd name="connsiteY823" fmla="*/ 3464972 h 5220849"/>
              <a:gd name="connsiteX824" fmla="*/ 774562 w 5590637"/>
              <a:gd name="connsiteY824" fmla="*/ 3502941 h 5220849"/>
              <a:gd name="connsiteX825" fmla="*/ 759894 w 5590637"/>
              <a:gd name="connsiteY825" fmla="*/ 3513478 h 5220849"/>
              <a:gd name="connsiteX826" fmla="*/ 771895 w 5590637"/>
              <a:gd name="connsiteY826" fmla="*/ 3502277 h 5220849"/>
              <a:gd name="connsiteX827" fmla="*/ 825330 w 5590637"/>
              <a:gd name="connsiteY827" fmla="*/ 3456524 h 5220849"/>
              <a:gd name="connsiteX828" fmla="*/ 831617 w 5590637"/>
              <a:gd name="connsiteY828" fmla="*/ 3450070 h 5220849"/>
              <a:gd name="connsiteX829" fmla="*/ 44004 w 5590637"/>
              <a:gd name="connsiteY829" fmla="*/ 3422637 h 5220849"/>
              <a:gd name="connsiteX830" fmla="*/ 44766 w 5590637"/>
              <a:gd name="connsiteY830" fmla="*/ 3422732 h 5220849"/>
              <a:gd name="connsiteX831" fmla="*/ 44385 w 5590637"/>
              <a:gd name="connsiteY831" fmla="*/ 3422922 h 5220849"/>
              <a:gd name="connsiteX832" fmla="*/ 44004 w 5590637"/>
              <a:gd name="connsiteY832" fmla="*/ 3422637 h 5220849"/>
              <a:gd name="connsiteX833" fmla="*/ 282501 w 5590637"/>
              <a:gd name="connsiteY833" fmla="*/ 3399666 h 5220849"/>
              <a:gd name="connsiteX834" fmla="*/ 281358 w 5590637"/>
              <a:gd name="connsiteY834" fmla="*/ 3401184 h 5220849"/>
              <a:gd name="connsiteX835" fmla="*/ 280119 w 5590637"/>
              <a:gd name="connsiteY835" fmla="*/ 3401849 h 5220849"/>
              <a:gd name="connsiteX836" fmla="*/ 280500 w 5590637"/>
              <a:gd name="connsiteY836" fmla="*/ 3400045 h 5220849"/>
              <a:gd name="connsiteX837" fmla="*/ 282501 w 5590637"/>
              <a:gd name="connsiteY837" fmla="*/ 3399666 h 5220849"/>
              <a:gd name="connsiteX838" fmla="*/ 282596 w 5590637"/>
              <a:gd name="connsiteY838" fmla="*/ 3399191 h 5220849"/>
              <a:gd name="connsiteX839" fmla="*/ 282691 w 5590637"/>
              <a:gd name="connsiteY839" fmla="*/ 3399476 h 5220849"/>
              <a:gd name="connsiteX840" fmla="*/ 282501 w 5590637"/>
              <a:gd name="connsiteY840" fmla="*/ 3399666 h 5220849"/>
              <a:gd name="connsiteX841" fmla="*/ 282596 w 5590637"/>
              <a:gd name="connsiteY841" fmla="*/ 3399191 h 5220849"/>
              <a:gd name="connsiteX842" fmla="*/ 287454 w 5590637"/>
              <a:gd name="connsiteY842" fmla="*/ 3388370 h 5220849"/>
              <a:gd name="connsiteX843" fmla="*/ 287549 w 5590637"/>
              <a:gd name="connsiteY843" fmla="*/ 3388939 h 5220849"/>
              <a:gd name="connsiteX844" fmla="*/ 286216 w 5590637"/>
              <a:gd name="connsiteY844" fmla="*/ 3389414 h 5220849"/>
              <a:gd name="connsiteX845" fmla="*/ 286216 w 5590637"/>
              <a:gd name="connsiteY845" fmla="*/ 3388844 h 5220849"/>
              <a:gd name="connsiteX846" fmla="*/ 287454 w 5590637"/>
              <a:gd name="connsiteY846" fmla="*/ 3388370 h 5220849"/>
              <a:gd name="connsiteX847" fmla="*/ 548820 w 5590637"/>
              <a:gd name="connsiteY847" fmla="*/ 3344705 h 5220849"/>
              <a:gd name="connsiteX848" fmla="*/ 548820 w 5590637"/>
              <a:gd name="connsiteY848" fmla="*/ 3345085 h 5220849"/>
              <a:gd name="connsiteX849" fmla="*/ 548915 w 5590637"/>
              <a:gd name="connsiteY849" fmla="*/ 3344990 h 5220849"/>
              <a:gd name="connsiteX850" fmla="*/ 548820 w 5590637"/>
              <a:gd name="connsiteY850" fmla="*/ 3344705 h 5220849"/>
              <a:gd name="connsiteX851" fmla="*/ 558345 w 5590637"/>
              <a:gd name="connsiteY851" fmla="*/ 3330467 h 5220849"/>
              <a:gd name="connsiteX852" fmla="*/ 558154 w 5590637"/>
              <a:gd name="connsiteY852" fmla="*/ 3330752 h 5220849"/>
              <a:gd name="connsiteX853" fmla="*/ 558535 w 5590637"/>
              <a:gd name="connsiteY853" fmla="*/ 3330847 h 5220849"/>
              <a:gd name="connsiteX854" fmla="*/ 558345 w 5590637"/>
              <a:gd name="connsiteY854" fmla="*/ 3330467 h 5220849"/>
              <a:gd name="connsiteX855" fmla="*/ 570251 w 5590637"/>
              <a:gd name="connsiteY855" fmla="*/ 3316420 h 5220849"/>
              <a:gd name="connsiteX856" fmla="*/ 569679 w 5590637"/>
              <a:gd name="connsiteY856" fmla="*/ 3316799 h 5220849"/>
              <a:gd name="connsiteX857" fmla="*/ 570346 w 5590637"/>
              <a:gd name="connsiteY857" fmla="*/ 3317369 h 5220849"/>
              <a:gd name="connsiteX858" fmla="*/ 570632 w 5590637"/>
              <a:gd name="connsiteY858" fmla="*/ 3316705 h 5220849"/>
              <a:gd name="connsiteX859" fmla="*/ 570251 w 5590637"/>
              <a:gd name="connsiteY859" fmla="*/ 3316420 h 5220849"/>
              <a:gd name="connsiteX860" fmla="*/ 573775 w 5590637"/>
              <a:gd name="connsiteY860" fmla="*/ 3312243 h 5220849"/>
              <a:gd name="connsiteX861" fmla="*/ 573585 w 5590637"/>
              <a:gd name="connsiteY861" fmla="*/ 3312717 h 5220849"/>
              <a:gd name="connsiteX862" fmla="*/ 573966 w 5590637"/>
              <a:gd name="connsiteY862" fmla="*/ 3312433 h 5220849"/>
              <a:gd name="connsiteX863" fmla="*/ 111537 w 5590637"/>
              <a:gd name="connsiteY863" fmla="*/ 3261460 h 5220849"/>
              <a:gd name="connsiteX864" fmla="*/ 111661 w 5590637"/>
              <a:gd name="connsiteY864" fmla="*/ 3261521 h 5220849"/>
              <a:gd name="connsiteX865" fmla="*/ 111537 w 5590637"/>
              <a:gd name="connsiteY865" fmla="*/ 3261463 h 5220849"/>
              <a:gd name="connsiteX866" fmla="*/ 111632 w 5590637"/>
              <a:gd name="connsiteY866" fmla="*/ 3259181 h 5220849"/>
              <a:gd name="connsiteX867" fmla="*/ 111822 w 5590637"/>
              <a:gd name="connsiteY867" fmla="*/ 3259370 h 5220849"/>
              <a:gd name="connsiteX868" fmla="*/ 111537 w 5590637"/>
              <a:gd name="connsiteY868" fmla="*/ 3261363 h 5220849"/>
              <a:gd name="connsiteX869" fmla="*/ 111527 w 5590637"/>
              <a:gd name="connsiteY869" fmla="*/ 3261363 h 5220849"/>
              <a:gd name="connsiteX870" fmla="*/ 111527 w 5590637"/>
              <a:gd name="connsiteY870" fmla="*/ 3261364 h 5220849"/>
              <a:gd name="connsiteX871" fmla="*/ 111527 w 5590637"/>
              <a:gd name="connsiteY871" fmla="*/ 3261459 h 5220849"/>
              <a:gd name="connsiteX872" fmla="*/ 111537 w 5590637"/>
              <a:gd name="connsiteY872" fmla="*/ 3261463 h 5220849"/>
              <a:gd name="connsiteX873" fmla="*/ 111537 w 5590637"/>
              <a:gd name="connsiteY873" fmla="*/ 3261555 h 5220849"/>
              <a:gd name="connsiteX874" fmla="*/ 111727 w 5590637"/>
              <a:gd name="connsiteY874" fmla="*/ 3261555 h 5220849"/>
              <a:gd name="connsiteX875" fmla="*/ 111661 w 5590637"/>
              <a:gd name="connsiteY875" fmla="*/ 3261521 h 5220849"/>
              <a:gd name="connsiteX876" fmla="*/ 111727 w 5590637"/>
              <a:gd name="connsiteY876" fmla="*/ 3261553 h 5220849"/>
              <a:gd name="connsiteX877" fmla="*/ 112013 w 5590637"/>
              <a:gd name="connsiteY877" fmla="*/ 3259275 h 5220849"/>
              <a:gd name="connsiteX878" fmla="*/ 116680 w 5590637"/>
              <a:gd name="connsiteY878" fmla="*/ 3255195 h 5220849"/>
              <a:gd name="connsiteX879" fmla="*/ 116870 w 5590637"/>
              <a:gd name="connsiteY879" fmla="*/ 3255480 h 5220849"/>
              <a:gd name="connsiteX880" fmla="*/ 116861 w 5590637"/>
              <a:gd name="connsiteY880" fmla="*/ 3255480 h 5220849"/>
              <a:gd name="connsiteX881" fmla="*/ 116775 w 5590637"/>
              <a:gd name="connsiteY881" fmla="*/ 3255670 h 5220849"/>
              <a:gd name="connsiteX882" fmla="*/ 116680 w 5590637"/>
              <a:gd name="connsiteY882" fmla="*/ 3255195 h 5220849"/>
              <a:gd name="connsiteX883" fmla="*/ 117442 w 5590637"/>
              <a:gd name="connsiteY883" fmla="*/ 3249689 h 5220849"/>
              <a:gd name="connsiteX884" fmla="*/ 118109 w 5590637"/>
              <a:gd name="connsiteY884" fmla="*/ 3250828 h 5220849"/>
              <a:gd name="connsiteX885" fmla="*/ 117156 w 5590637"/>
              <a:gd name="connsiteY885" fmla="*/ 3251682 h 5220849"/>
              <a:gd name="connsiteX886" fmla="*/ 116394 w 5590637"/>
              <a:gd name="connsiteY886" fmla="*/ 3250163 h 5220849"/>
              <a:gd name="connsiteX887" fmla="*/ 117442 w 5590637"/>
              <a:gd name="connsiteY887" fmla="*/ 3249689 h 5220849"/>
              <a:gd name="connsiteX888" fmla="*/ 649308 w 5590637"/>
              <a:gd name="connsiteY888" fmla="*/ 3245322 h 5220849"/>
              <a:gd name="connsiteX889" fmla="*/ 649213 w 5590637"/>
              <a:gd name="connsiteY889" fmla="*/ 3245702 h 5220849"/>
              <a:gd name="connsiteX890" fmla="*/ 649213 w 5590637"/>
              <a:gd name="connsiteY890" fmla="*/ 3245417 h 5220849"/>
              <a:gd name="connsiteX891" fmla="*/ 646832 w 5590637"/>
              <a:gd name="connsiteY891" fmla="*/ 3243518 h 5220849"/>
              <a:gd name="connsiteX892" fmla="*/ 638069 w 5590637"/>
              <a:gd name="connsiteY892" fmla="*/ 3252535 h 5220849"/>
              <a:gd name="connsiteX893" fmla="*/ 637879 w 5590637"/>
              <a:gd name="connsiteY893" fmla="*/ 3252725 h 5220849"/>
              <a:gd name="connsiteX894" fmla="*/ 637688 w 5590637"/>
              <a:gd name="connsiteY894" fmla="*/ 3252251 h 5220849"/>
              <a:gd name="connsiteX895" fmla="*/ 633497 w 5590637"/>
              <a:gd name="connsiteY895" fmla="*/ 3251396 h 5220849"/>
              <a:gd name="connsiteX896" fmla="*/ 629306 w 5590637"/>
              <a:gd name="connsiteY896" fmla="*/ 3254719 h 5220849"/>
              <a:gd name="connsiteX897" fmla="*/ 612161 w 5590637"/>
              <a:gd name="connsiteY897" fmla="*/ 3272849 h 5220849"/>
              <a:gd name="connsiteX898" fmla="*/ 601874 w 5590637"/>
              <a:gd name="connsiteY898" fmla="*/ 3284050 h 5220849"/>
              <a:gd name="connsiteX899" fmla="*/ 591587 w 5590637"/>
              <a:gd name="connsiteY899" fmla="*/ 3296009 h 5220849"/>
              <a:gd name="connsiteX900" fmla="*/ 580062 w 5590637"/>
              <a:gd name="connsiteY900" fmla="*/ 3309963 h 5220849"/>
              <a:gd name="connsiteX901" fmla="*/ 577204 w 5590637"/>
              <a:gd name="connsiteY901" fmla="*/ 3311481 h 5220849"/>
              <a:gd name="connsiteX902" fmla="*/ 573966 w 5590637"/>
              <a:gd name="connsiteY902" fmla="*/ 3312431 h 5220849"/>
              <a:gd name="connsiteX903" fmla="*/ 575204 w 5590637"/>
              <a:gd name="connsiteY903" fmla="*/ 3313570 h 5220849"/>
              <a:gd name="connsiteX904" fmla="*/ 572156 w 5590637"/>
              <a:gd name="connsiteY904" fmla="*/ 3318601 h 5220849"/>
              <a:gd name="connsiteX905" fmla="*/ 564060 w 5590637"/>
              <a:gd name="connsiteY905" fmla="*/ 3324866 h 5220849"/>
              <a:gd name="connsiteX906" fmla="*/ 562917 w 5590637"/>
              <a:gd name="connsiteY906" fmla="*/ 3327144 h 5220849"/>
              <a:gd name="connsiteX907" fmla="*/ 560535 w 5590637"/>
              <a:gd name="connsiteY907" fmla="*/ 3332934 h 5220849"/>
              <a:gd name="connsiteX908" fmla="*/ 558154 w 5590637"/>
              <a:gd name="connsiteY908" fmla="*/ 3333124 h 5220849"/>
              <a:gd name="connsiteX909" fmla="*/ 558059 w 5590637"/>
              <a:gd name="connsiteY909" fmla="*/ 3331130 h 5220849"/>
              <a:gd name="connsiteX910" fmla="*/ 557106 w 5590637"/>
              <a:gd name="connsiteY910" fmla="*/ 3334738 h 5220849"/>
              <a:gd name="connsiteX911" fmla="*/ 555487 w 5590637"/>
              <a:gd name="connsiteY911" fmla="*/ 3336826 h 5220849"/>
              <a:gd name="connsiteX912" fmla="*/ 555678 w 5590637"/>
              <a:gd name="connsiteY912" fmla="*/ 3336922 h 5220849"/>
              <a:gd name="connsiteX913" fmla="*/ 555487 w 5590637"/>
              <a:gd name="connsiteY913" fmla="*/ 3336828 h 5220849"/>
              <a:gd name="connsiteX914" fmla="*/ 555106 w 5590637"/>
              <a:gd name="connsiteY914" fmla="*/ 3336922 h 5220849"/>
              <a:gd name="connsiteX915" fmla="*/ 555678 w 5590637"/>
              <a:gd name="connsiteY915" fmla="*/ 3336922 h 5220849"/>
              <a:gd name="connsiteX916" fmla="*/ 549105 w 5590637"/>
              <a:gd name="connsiteY916" fmla="*/ 3344799 h 5220849"/>
              <a:gd name="connsiteX917" fmla="*/ 548915 w 5590637"/>
              <a:gd name="connsiteY917" fmla="*/ 3344989 h 5220849"/>
              <a:gd name="connsiteX918" fmla="*/ 549105 w 5590637"/>
              <a:gd name="connsiteY918" fmla="*/ 3345938 h 5220849"/>
              <a:gd name="connsiteX919" fmla="*/ 549010 w 5590637"/>
              <a:gd name="connsiteY919" fmla="*/ 3346318 h 5220849"/>
              <a:gd name="connsiteX920" fmla="*/ 549105 w 5590637"/>
              <a:gd name="connsiteY920" fmla="*/ 3346413 h 5220849"/>
              <a:gd name="connsiteX921" fmla="*/ 548915 w 5590637"/>
              <a:gd name="connsiteY921" fmla="*/ 3346602 h 5220849"/>
              <a:gd name="connsiteX922" fmla="*/ 549010 w 5590637"/>
              <a:gd name="connsiteY922" fmla="*/ 3346319 h 5220849"/>
              <a:gd name="connsiteX923" fmla="*/ 548915 w 5590637"/>
              <a:gd name="connsiteY923" fmla="*/ 3346319 h 5220849"/>
              <a:gd name="connsiteX924" fmla="*/ 548915 w 5590637"/>
              <a:gd name="connsiteY924" fmla="*/ 3346320 h 5220849"/>
              <a:gd name="connsiteX925" fmla="*/ 548820 w 5590637"/>
              <a:gd name="connsiteY925" fmla="*/ 3345086 h 5220849"/>
              <a:gd name="connsiteX926" fmla="*/ 547962 w 5590637"/>
              <a:gd name="connsiteY926" fmla="*/ 3345845 h 5220849"/>
              <a:gd name="connsiteX927" fmla="*/ 548915 w 5590637"/>
              <a:gd name="connsiteY927" fmla="*/ 3346320 h 5220849"/>
              <a:gd name="connsiteX928" fmla="*/ 548915 w 5590637"/>
              <a:gd name="connsiteY928" fmla="*/ 3346602 h 5220849"/>
              <a:gd name="connsiteX929" fmla="*/ 548915 w 5590637"/>
              <a:gd name="connsiteY929" fmla="*/ 3346603 h 5220849"/>
              <a:gd name="connsiteX930" fmla="*/ 544057 w 5590637"/>
              <a:gd name="connsiteY930" fmla="*/ 3352868 h 5220849"/>
              <a:gd name="connsiteX931" fmla="*/ 539009 w 5590637"/>
              <a:gd name="connsiteY931" fmla="*/ 3361601 h 5220849"/>
              <a:gd name="connsiteX932" fmla="*/ 537390 w 5590637"/>
              <a:gd name="connsiteY932" fmla="*/ 3363974 h 5220849"/>
              <a:gd name="connsiteX933" fmla="*/ 527103 w 5590637"/>
              <a:gd name="connsiteY933" fmla="*/ 3377263 h 5220849"/>
              <a:gd name="connsiteX934" fmla="*/ 520912 w 5590637"/>
              <a:gd name="connsiteY934" fmla="*/ 3385806 h 5220849"/>
              <a:gd name="connsiteX935" fmla="*/ 516054 w 5590637"/>
              <a:gd name="connsiteY935" fmla="*/ 3392545 h 5220849"/>
              <a:gd name="connsiteX936" fmla="*/ 510910 w 5590637"/>
              <a:gd name="connsiteY936" fmla="*/ 3398810 h 5220849"/>
              <a:gd name="connsiteX937" fmla="*/ 496718 w 5590637"/>
              <a:gd name="connsiteY937" fmla="*/ 3419597 h 5220849"/>
              <a:gd name="connsiteX938" fmla="*/ 490431 w 5590637"/>
              <a:gd name="connsiteY938" fmla="*/ 3429944 h 5220849"/>
              <a:gd name="connsiteX939" fmla="*/ 473477 w 5590637"/>
              <a:gd name="connsiteY939" fmla="*/ 3454624 h 5220849"/>
              <a:gd name="connsiteX940" fmla="*/ 450998 w 5590637"/>
              <a:gd name="connsiteY940" fmla="*/ 3490220 h 5220849"/>
              <a:gd name="connsiteX941" fmla="*/ 442330 w 5590637"/>
              <a:gd name="connsiteY941" fmla="*/ 3504743 h 5220849"/>
              <a:gd name="connsiteX942" fmla="*/ 432900 w 5590637"/>
              <a:gd name="connsiteY942" fmla="*/ 3520405 h 5220849"/>
              <a:gd name="connsiteX943" fmla="*/ 430900 w 5590637"/>
              <a:gd name="connsiteY943" fmla="*/ 3525721 h 5220849"/>
              <a:gd name="connsiteX944" fmla="*/ 441759 w 5590637"/>
              <a:gd name="connsiteY944" fmla="*/ 3516039 h 5220849"/>
              <a:gd name="connsiteX945" fmla="*/ 440711 w 5590637"/>
              <a:gd name="connsiteY945" fmla="*/ 3520216 h 5220849"/>
              <a:gd name="connsiteX946" fmla="*/ 439949 w 5590637"/>
              <a:gd name="connsiteY946" fmla="*/ 3526955 h 5220849"/>
              <a:gd name="connsiteX947" fmla="*/ 436996 w 5590637"/>
              <a:gd name="connsiteY947" fmla="*/ 3533979 h 5220849"/>
              <a:gd name="connsiteX948" fmla="*/ 440044 w 5590637"/>
              <a:gd name="connsiteY948" fmla="*/ 3532555 h 5220849"/>
              <a:gd name="connsiteX949" fmla="*/ 459571 w 5590637"/>
              <a:gd name="connsiteY949" fmla="*/ 3512052 h 5220849"/>
              <a:gd name="connsiteX950" fmla="*/ 481097 w 5590637"/>
              <a:gd name="connsiteY950" fmla="*/ 3484050 h 5220849"/>
              <a:gd name="connsiteX951" fmla="*/ 489574 w 5590637"/>
              <a:gd name="connsiteY951" fmla="*/ 3472185 h 5220849"/>
              <a:gd name="connsiteX952" fmla="*/ 504529 w 5590637"/>
              <a:gd name="connsiteY952" fmla="*/ 3451776 h 5220849"/>
              <a:gd name="connsiteX953" fmla="*/ 521578 w 5590637"/>
              <a:gd name="connsiteY953" fmla="*/ 3429280 h 5220849"/>
              <a:gd name="connsiteX954" fmla="*/ 540152 w 5590637"/>
              <a:gd name="connsiteY954" fmla="*/ 3406118 h 5220849"/>
              <a:gd name="connsiteX955" fmla="*/ 542914 w 5590637"/>
              <a:gd name="connsiteY955" fmla="*/ 3402511 h 5220849"/>
              <a:gd name="connsiteX956" fmla="*/ 556821 w 5590637"/>
              <a:gd name="connsiteY956" fmla="*/ 3384381 h 5220849"/>
              <a:gd name="connsiteX957" fmla="*/ 574823 w 5590637"/>
              <a:gd name="connsiteY957" fmla="*/ 3362549 h 5220849"/>
              <a:gd name="connsiteX958" fmla="*/ 590063 w 5590637"/>
              <a:gd name="connsiteY958" fmla="*/ 3341571 h 5220849"/>
              <a:gd name="connsiteX959" fmla="*/ 593206 w 5590637"/>
              <a:gd name="connsiteY959" fmla="*/ 3338249 h 5220849"/>
              <a:gd name="connsiteX960" fmla="*/ 600159 w 5590637"/>
              <a:gd name="connsiteY960" fmla="*/ 3329231 h 5220849"/>
              <a:gd name="connsiteX961" fmla="*/ 603303 w 5590637"/>
              <a:gd name="connsiteY961" fmla="*/ 3324010 h 5220849"/>
              <a:gd name="connsiteX962" fmla="*/ 615780 w 5590637"/>
              <a:gd name="connsiteY962" fmla="*/ 3306639 h 5220849"/>
              <a:gd name="connsiteX963" fmla="*/ 619495 w 5590637"/>
              <a:gd name="connsiteY963" fmla="*/ 3299995 h 5220849"/>
              <a:gd name="connsiteX964" fmla="*/ 637593 w 5590637"/>
              <a:gd name="connsiteY964" fmla="*/ 3273986 h 5220849"/>
              <a:gd name="connsiteX965" fmla="*/ 650728 w 5590637"/>
              <a:gd name="connsiteY965" fmla="*/ 3254242 h 5220849"/>
              <a:gd name="connsiteX966" fmla="*/ 653871 w 5590637"/>
              <a:gd name="connsiteY966" fmla="*/ 3247313 h 5220849"/>
              <a:gd name="connsiteX967" fmla="*/ 651404 w 5590637"/>
              <a:gd name="connsiteY967" fmla="*/ 3244371 h 5220849"/>
              <a:gd name="connsiteX968" fmla="*/ 651309 w 5590637"/>
              <a:gd name="connsiteY968" fmla="*/ 3244277 h 5220849"/>
              <a:gd name="connsiteX969" fmla="*/ 646832 w 5590637"/>
              <a:gd name="connsiteY969" fmla="*/ 3243518 h 5220849"/>
              <a:gd name="connsiteX970" fmla="*/ 122109 w 5590637"/>
              <a:gd name="connsiteY970" fmla="*/ 3237255 h 5220849"/>
              <a:gd name="connsiteX971" fmla="*/ 122385 w 5590637"/>
              <a:gd name="connsiteY971" fmla="*/ 3238488 h 5220849"/>
              <a:gd name="connsiteX972" fmla="*/ 121728 w 5590637"/>
              <a:gd name="connsiteY972" fmla="*/ 3239628 h 5220849"/>
              <a:gd name="connsiteX973" fmla="*/ 121252 w 5590637"/>
              <a:gd name="connsiteY973" fmla="*/ 3237918 h 5220849"/>
              <a:gd name="connsiteX974" fmla="*/ 122109 w 5590637"/>
              <a:gd name="connsiteY974" fmla="*/ 3237255 h 5220849"/>
              <a:gd name="connsiteX975" fmla="*/ 117909 w 5590637"/>
              <a:gd name="connsiteY975" fmla="*/ 3235926 h 5220849"/>
              <a:gd name="connsiteX976" fmla="*/ 116966 w 5590637"/>
              <a:gd name="connsiteY976" fmla="*/ 3243994 h 5220849"/>
              <a:gd name="connsiteX977" fmla="*/ 116289 w 5590637"/>
              <a:gd name="connsiteY977" fmla="*/ 3245893 h 5220849"/>
              <a:gd name="connsiteX978" fmla="*/ 113251 w 5590637"/>
              <a:gd name="connsiteY978" fmla="*/ 3247317 h 5220849"/>
              <a:gd name="connsiteX979" fmla="*/ 117909 w 5590637"/>
              <a:gd name="connsiteY979" fmla="*/ 3235926 h 5220849"/>
              <a:gd name="connsiteX980" fmla="*/ 131444 w 5590637"/>
              <a:gd name="connsiteY980" fmla="*/ 3196248 h 5220849"/>
              <a:gd name="connsiteX981" fmla="*/ 131539 w 5590637"/>
              <a:gd name="connsiteY981" fmla="*/ 3198242 h 5220849"/>
              <a:gd name="connsiteX982" fmla="*/ 129158 w 5590637"/>
              <a:gd name="connsiteY982" fmla="*/ 3202228 h 5220849"/>
              <a:gd name="connsiteX983" fmla="*/ 129158 w 5590637"/>
              <a:gd name="connsiteY983" fmla="*/ 3202227 h 5220849"/>
              <a:gd name="connsiteX984" fmla="*/ 131444 w 5590637"/>
              <a:gd name="connsiteY984" fmla="*/ 3196248 h 5220849"/>
              <a:gd name="connsiteX985" fmla="*/ 137721 w 5590637"/>
              <a:gd name="connsiteY985" fmla="*/ 3176599 h 5220849"/>
              <a:gd name="connsiteX986" fmla="*/ 137721 w 5590637"/>
              <a:gd name="connsiteY986" fmla="*/ 3177738 h 5220849"/>
              <a:gd name="connsiteX987" fmla="*/ 137244 w 5590637"/>
              <a:gd name="connsiteY987" fmla="*/ 3180586 h 5220849"/>
              <a:gd name="connsiteX988" fmla="*/ 132958 w 5590637"/>
              <a:gd name="connsiteY988" fmla="*/ 3189224 h 5220849"/>
              <a:gd name="connsiteX989" fmla="*/ 132872 w 5590637"/>
              <a:gd name="connsiteY989" fmla="*/ 3189888 h 5220849"/>
              <a:gd name="connsiteX990" fmla="*/ 132682 w 5590637"/>
              <a:gd name="connsiteY990" fmla="*/ 3190363 h 5220849"/>
              <a:gd name="connsiteX991" fmla="*/ 132682 w 5590637"/>
              <a:gd name="connsiteY991" fmla="*/ 3192167 h 5220849"/>
              <a:gd name="connsiteX992" fmla="*/ 132111 w 5590637"/>
              <a:gd name="connsiteY992" fmla="*/ 3191882 h 5220849"/>
              <a:gd name="connsiteX993" fmla="*/ 132101 w 5590637"/>
              <a:gd name="connsiteY993" fmla="*/ 3191882 h 5220849"/>
              <a:gd name="connsiteX994" fmla="*/ 132101 w 5590637"/>
              <a:gd name="connsiteY994" fmla="*/ 3191880 h 5220849"/>
              <a:gd name="connsiteX995" fmla="*/ 132672 w 5590637"/>
              <a:gd name="connsiteY995" fmla="*/ 3190361 h 5220849"/>
              <a:gd name="connsiteX996" fmla="*/ 132672 w 5590637"/>
              <a:gd name="connsiteY996" fmla="*/ 3189698 h 5220849"/>
              <a:gd name="connsiteX997" fmla="*/ 132958 w 5590637"/>
              <a:gd name="connsiteY997" fmla="*/ 3189223 h 5220849"/>
              <a:gd name="connsiteX998" fmla="*/ 137721 w 5590637"/>
              <a:gd name="connsiteY998" fmla="*/ 3176599 h 5220849"/>
              <a:gd name="connsiteX999" fmla="*/ 138197 w 5590637"/>
              <a:gd name="connsiteY999" fmla="*/ 3175745 h 5220849"/>
              <a:gd name="connsiteX1000" fmla="*/ 137911 w 5590637"/>
              <a:gd name="connsiteY1000" fmla="*/ 3176409 h 5220849"/>
              <a:gd name="connsiteX1001" fmla="*/ 137721 w 5590637"/>
              <a:gd name="connsiteY1001" fmla="*/ 3176599 h 5220849"/>
              <a:gd name="connsiteX1002" fmla="*/ 137721 w 5590637"/>
              <a:gd name="connsiteY1002" fmla="*/ 3176219 h 5220849"/>
              <a:gd name="connsiteX1003" fmla="*/ 138197 w 5590637"/>
              <a:gd name="connsiteY1003" fmla="*/ 3175745 h 5220849"/>
              <a:gd name="connsiteX1004" fmla="*/ 138768 w 5590637"/>
              <a:gd name="connsiteY1004" fmla="*/ 3174131 h 5220849"/>
              <a:gd name="connsiteX1005" fmla="*/ 139054 w 5590637"/>
              <a:gd name="connsiteY1005" fmla="*/ 3174701 h 5220849"/>
              <a:gd name="connsiteX1006" fmla="*/ 138197 w 5590637"/>
              <a:gd name="connsiteY1006" fmla="*/ 3175745 h 5220849"/>
              <a:gd name="connsiteX1007" fmla="*/ 138768 w 5590637"/>
              <a:gd name="connsiteY1007" fmla="*/ 3174131 h 5220849"/>
              <a:gd name="connsiteX1008" fmla="*/ 142969 w 5590637"/>
              <a:gd name="connsiteY1008" fmla="*/ 3164925 h 5220849"/>
              <a:gd name="connsiteX1009" fmla="*/ 141435 w 5590637"/>
              <a:gd name="connsiteY1009" fmla="*/ 3166348 h 5220849"/>
              <a:gd name="connsiteX1010" fmla="*/ 139912 w 5590637"/>
              <a:gd name="connsiteY1010" fmla="*/ 3167203 h 5220849"/>
              <a:gd name="connsiteX1011" fmla="*/ 140959 w 5590637"/>
              <a:gd name="connsiteY1011" fmla="*/ 3165399 h 5220849"/>
              <a:gd name="connsiteX1012" fmla="*/ 142969 w 5590637"/>
              <a:gd name="connsiteY1012" fmla="*/ 3164925 h 5220849"/>
              <a:gd name="connsiteX1013" fmla="*/ 144683 w 5590637"/>
              <a:gd name="connsiteY1013" fmla="*/ 3157616 h 5220849"/>
              <a:gd name="connsiteX1014" fmla="*/ 145065 w 5590637"/>
              <a:gd name="connsiteY1014" fmla="*/ 3157995 h 5220849"/>
              <a:gd name="connsiteX1015" fmla="*/ 144779 w 5590637"/>
              <a:gd name="connsiteY1015" fmla="*/ 3160084 h 5220849"/>
              <a:gd name="connsiteX1016" fmla="*/ 143541 w 5590637"/>
              <a:gd name="connsiteY1016" fmla="*/ 3163690 h 5220849"/>
              <a:gd name="connsiteX1017" fmla="*/ 144683 w 5590637"/>
              <a:gd name="connsiteY1017" fmla="*/ 3160084 h 5220849"/>
              <a:gd name="connsiteX1018" fmla="*/ 146588 w 5590637"/>
              <a:gd name="connsiteY1018" fmla="*/ 3150023 h 5220849"/>
              <a:gd name="connsiteX1019" fmla="*/ 146588 w 5590637"/>
              <a:gd name="connsiteY1019" fmla="*/ 3151920 h 5220849"/>
              <a:gd name="connsiteX1020" fmla="*/ 145436 w 5590637"/>
              <a:gd name="connsiteY1020" fmla="*/ 3152680 h 5220849"/>
              <a:gd name="connsiteX1021" fmla="*/ 145350 w 5590637"/>
              <a:gd name="connsiteY1021" fmla="*/ 3152775 h 5220849"/>
              <a:gd name="connsiteX1022" fmla="*/ 145636 w 5590637"/>
              <a:gd name="connsiteY1022" fmla="*/ 3151447 h 5220849"/>
              <a:gd name="connsiteX1023" fmla="*/ 146588 w 5590637"/>
              <a:gd name="connsiteY1023" fmla="*/ 3150023 h 5220849"/>
              <a:gd name="connsiteX1024" fmla="*/ 149627 w 5590637"/>
              <a:gd name="connsiteY1024" fmla="*/ 3140624 h 5220849"/>
              <a:gd name="connsiteX1025" fmla="*/ 149913 w 5590637"/>
              <a:gd name="connsiteY1025" fmla="*/ 3141194 h 5220849"/>
              <a:gd name="connsiteX1026" fmla="*/ 149065 w 5590637"/>
              <a:gd name="connsiteY1026" fmla="*/ 3141479 h 5220849"/>
              <a:gd name="connsiteX1027" fmla="*/ 149255 w 5590637"/>
              <a:gd name="connsiteY1027" fmla="*/ 3140814 h 5220849"/>
              <a:gd name="connsiteX1028" fmla="*/ 149627 w 5590637"/>
              <a:gd name="connsiteY1028" fmla="*/ 3140624 h 5220849"/>
              <a:gd name="connsiteX1029" fmla="*/ 422042 w 5590637"/>
              <a:gd name="connsiteY1029" fmla="*/ 3112906 h 5220849"/>
              <a:gd name="connsiteX1030" fmla="*/ 408231 w 5590637"/>
              <a:gd name="connsiteY1030" fmla="*/ 3134264 h 5220849"/>
              <a:gd name="connsiteX1031" fmla="*/ 411183 w 5590637"/>
              <a:gd name="connsiteY1031" fmla="*/ 3125056 h 5220849"/>
              <a:gd name="connsiteX1032" fmla="*/ 410993 w 5590637"/>
              <a:gd name="connsiteY1032" fmla="*/ 3122588 h 5220849"/>
              <a:gd name="connsiteX1033" fmla="*/ 408993 w 5590637"/>
              <a:gd name="connsiteY1033" fmla="*/ 3123253 h 5220849"/>
              <a:gd name="connsiteX1034" fmla="*/ 398610 w 5590637"/>
              <a:gd name="connsiteY1034" fmla="*/ 3138535 h 5220849"/>
              <a:gd name="connsiteX1035" fmla="*/ 392991 w 5590637"/>
              <a:gd name="connsiteY1035" fmla="*/ 3148597 h 5220849"/>
              <a:gd name="connsiteX1036" fmla="*/ 364416 w 5590637"/>
              <a:gd name="connsiteY1036" fmla="*/ 3197957 h 5220849"/>
              <a:gd name="connsiteX1037" fmla="*/ 347747 w 5590637"/>
              <a:gd name="connsiteY1037" fmla="*/ 3231464 h 5220849"/>
              <a:gd name="connsiteX1038" fmla="*/ 331269 w 5590637"/>
              <a:gd name="connsiteY1038" fmla="*/ 3267629 h 5220849"/>
              <a:gd name="connsiteX1039" fmla="*/ 319648 w 5590637"/>
              <a:gd name="connsiteY1039" fmla="*/ 3293543 h 5220849"/>
              <a:gd name="connsiteX1040" fmla="*/ 307171 w 5590637"/>
              <a:gd name="connsiteY1040" fmla="*/ 3320595 h 5220849"/>
              <a:gd name="connsiteX1041" fmla="*/ 297169 w 5590637"/>
              <a:gd name="connsiteY1041" fmla="*/ 3343851 h 5220849"/>
              <a:gd name="connsiteX1042" fmla="*/ 295074 w 5590637"/>
              <a:gd name="connsiteY1042" fmla="*/ 3348882 h 5220849"/>
              <a:gd name="connsiteX1043" fmla="*/ 282215 w 5590637"/>
              <a:gd name="connsiteY1043" fmla="*/ 3379922 h 5220849"/>
              <a:gd name="connsiteX1044" fmla="*/ 270404 w 5590637"/>
              <a:gd name="connsiteY1044" fmla="*/ 3406785 h 5220849"/>
              <a:gd name="connsiteX1045" fmla="*/ 269071 w 5590637"/>
              <a:gd name="connsiteY1045" fmla="*/ 3412006 h 5220849"/>
              <a:gd name="connsiteX1046" fmla="*/ 269071 w 5590637"/>
              <a:gd name="connsiteY1046" fmla="*/ 3412007 h 5220849"/>
              <a:gd name="connsiteX1047" fmla="*/ 269937 w 5590637"/>
              <a:gd name="connsiteY1047" fmla="*/ 3415804 h 5220849"/>
              <a:gd name="connsiteX1048" fmla="*/ 272404 w 5590637"/>
              <a:gd name="connsiteY1048" fmla="*/ 3413525 h 5220849"/>
              <a:gd name="connsiteX1049" fmla="*/ 280224 w 5590637"/>
              <a:gd name="connsiteY1049" fmla="*/ 3408304 h 5220849"/>
              <a:gd name="connsiteX1050" fmla="*/ 276605 w 5590637"/>
              <a:gd name="connsiteY1050" fmla="*/ 3420833 h 5220849"/>
              <a:gd name="connsiteX1051" fmla="*/ 283939 w 5590637"/>
              <a:gd name="connsiteY1051" fmla="*/ 3416657 h 5220849"/>
              <a:gd name="connsiteX1052" fmla="*/ 298598 w 5590637"/>
              <a:gd name="connsiteY1052" fmla="*/ 3396059 h 5220849"/>
              <a:gd name="connsiteX1053" fmla="*/ 319267 w 5590637"/>
              <a:gd name="connsiteY1053" fmla="*/ 3355621 h 5220849"/>
              <a:gd name="connsiteX1054" fmla="*/ 326801 w 5590637"/>
              <a:gd name="connsiteY1054" fmla="*/ 3339580 h 5220849"/>
              <a:gd name="connsiteX1055" fmla="*/ 345851 w 5590637"/>
              <a:gd name="connsiteY1055" fmla="*/ 3302561 h 5220849"/>
              <a:gd name="connsiteX1056" fmla="*/ 351471 w 5590637"/>
              <a:gd name="connsiteY1056" fmla="*/ 3291644 h 5220849"/>
              <a:gd name="connsiteX1057" fmla="*/ 370236 w 5590637"/>
              <a:gd name="connsiteY1057" fmla="*/ 3253961 h 5220849"/>
              <a:gd name="connsiteX1058" fmla="*/ 377465 w 5590637"/>
              <a:gd name="connsiteY1058" fmla="*/ 3240292 h 5220849"/>
              <a:gd name="connsiteX1059" fmla="*/ 391371 w 5590637"/>
              <a:gd name="connsiteY1059" fmla="*/ 3210392 h 5220849"/>
              <a:gd name="connsiteX1060" fmla="*/ 410326 w 5590637"/>
              <a:gd name="connsiteY1060" fmla="*/ 3166537 h 5220849"/>
              <a:gd name="connsiteX1061" fmla="*/ 415565 w 5590637"/>
              <a:gd name="connsiteY1061" fmla="*/ 3152963 h 5220849"/>
              <a:gd name="connsiteX1062" fmla="*/ 429091 w 5590637"/>
              <a:gd name="connsiteY1062" fmla="*/ 3119266 h 5220849"/>
              <a:gd name="connsiteX1063" fmla="*/ 429281 w 5590637"/>
              <a:gd name="connsiteY1063" fmla="*/ 3113001 h 5220849"/>
              <a:gd name="connsiteX1064" fmla="*/ 424137 w 5590637"/>
              <a:gd name="connsiteY1064" fmla="*/ 3115659 h 5220849"/>
              <a:gd name="connsiteX1065" fmla="*/ 423471 w 5590637"/>
              <a:gd name="connsiteY1065" fmla="*/ 3115849 h 5220849"/>
              <a:gd name="connsiteX1066" fmla="*/ 422042 w 5590637"/>
              <a:gd name="connsiteY1066" fmla="*/ 3112906 h 5220849"/>
              <a:gd name="connsiteX1067" fmla="*/ 160485 w 5590637"/>
              <a:gd name="connsiteY1067" fmla="*/ 3109490 h 5220849"/>
              <a:gd name="connsiteX1068" fmla="*/ 160686 w 5590637"/>
              <a:gd name="connsiteY1068" fmla="*/ 3110059 h 5220849"/>
              <a:gd name="connsiteX1069" fmla="*/ 160295 w 5590637"/>
              <a:gd name="connsiteY1069" fmla="*/ 3110439 h 5220849"/>
              <a:gd name="connsiteX1070" fmla="*/ 160114 w 5590637"/>
              <a:gd name="connsiteY1070" fmla="*/ 3109964 h 5220849"/>
              <a:gd name="connsiteX1071" fmla="*/ 160485 w 5590637"/>
              <a:gd name="connsiteY1071" fmla="*/ 3109490 h 5220849"/>
              <a:gd name="connsiteX1072" fmla="*/ 163819 w 5590637"/>
              <a:gd name="connsiteY1072" fmla="*/ 3100377 h 5220849"/>
              <a:gd name="connsiteX1073" fmla="*/ 164200 w 5590637"/>
              <a:gd name="connsiteY1073" fmla="*/ 3100472 h 5220849"/>
              <a:gd name="connsiteX1074" fmla="*/ 163724 w 5590637"/>
              <a:gd name="connsiteY1074" fmla="*/ 3100662 h 5220849"/>
              <a:gd name="connsiteX1075" fmla="*/ 163819 w 5590637"/>
              <a:gd name="connsiteY1075" fmla="*/ 3100377 h 5220849"/>
              <a:gd name="connsiteX1076" fmla="*/ 163914 w 5590637"/>
              <a:gd name="connsiteY1076" fmla="*/ 3100187 h 5220849"/>
              <a:gd name="connsiteX1077" fmla="*/ 163819 w 5590637"/>
              <a:gd name="connsiteY1077" fmla="*/ 3100377 h 5220849"/>
              <a:gd name="connsiteX1078" fmla="*/ 163629 w 5590637"/>
              <a:gd name="connsiteY1078" fmla="*/ 3100377 h 5220849"/>
              <a:gd name="connsiteX1079" fmla="*/ 163914 w 5590637"/>
              <a:gd name="connsiteY1079" fmla="*/ 3100187 h 5220849"/>
              <a:gd name="connsiteX1080" fmla="*/ 164876 w 5590637"/>
              <a:gd name="connsiteY1080" fmla="*/ 3098953 h 5220849"/>
              <a:gd name="connsiteX1081" fmla="*/ 165343 w 5590637"/>
              <a:gd name="connsiteY1081" fmla="*/ 3099047 h 5220849"/>
              <a:gd name="connsiteX1082" fmla="*/ 164972 w 5590637"/>
              <a:gd name="connsiteY1082" fmla="*/ 3099523 h 5220849"/>
              <a:gd name="connsiteX1083" fmla="*/ 164115 w 5590637"/>
              <a:gd name="connsiteY1083" fmla="*/ 3099998 h 5220849"/>
              <a:gd name="connsiteX1084" fmla="*/ 164591 w 5590637"/>
              <a:gd name="connsiteY1084" fmla="*/ 3099523 h 5220849"/>
              <a:gd name="connsiteX1085" fmla="*/ 164876 w 5590637"/>
              <a:gd name="connsiteY1085" fmla="*/ 3098953 h 5220849"/>
              <a:gd name="connsiteX1086" fmla="*/ 169734 w 5590637"/>
              <a:gd name="connsiteY1086" fmla="*/ 3087088 h 5220849"/>
              <a:gd name="connsiteX1087" fmla="*/ 169820 w 5590637"/>
              <a:gd name="connsiteY1087" fmla="*/ 3087468 h 5220849"/>
              <a:gd name="connsiteX1088" fmla="*/ 169449 w 5590637"/>
              <a:gd name="connsiteY1088" fmla="*/ 3087373 h 5220849"/>
              <a:gd name="connsiteX1089" fmla="*/ 196014 w 5590637"/>
              <a:gd name="connsiteY1089" fmla="*/ 3043994 h 5220849"/>
              <a:gd name="connsiteX1090" fmla="*/ 196404 w 5590637"/>
              <a:gd name="connsiteY1090" fmla="*/ 3045323 h 5220849"/>
              <a:gd name="connsiteX1091" fmla="*/ 195071 w 5590637"/>
              <a:gd name="connsiteY1091" fmla="*/ 3047032 h 5220849"/>
              <a:gd name="connsiteX1092" fmla="*/ 194595 w 5590637"/>
              <a:gd name="connsiteY1092" fmla="*/ 3045608 h 5220849"/>
              <a:gd name="connsiteX1093" fmla="*/ 196014 w 5590637"/>
              <a:gd name="connsiteY1093" fmla="*/ 3043994 h 5220849"/>
              <a:gd name="connsiteX1094" fmla="*/ 221741 w 5590637"/>
              <a:gd name="connsiteY1094" fmla="*/ 3002513 h 5220849"/>
              <a:gd name="connsiteX1095" fmla="*/ 219455 w 5590637"/>
              <a:gd name="connsiteY1095" fmla="*/ 3004411 h 5220849"/>
              <a:gd name="connsiteX1096" fmla="*/ 213835 w 5590637"/>
              <a:gd name="connsiteY1096" fmla="*/ 3012670 h 5220849"/>
              <a:gd name="connsiteX1097" fmla="*/ 204310 w 5590637"/>
              <a:gd name="connsiteY1097" fmla="*/ 3030325 h 5220849"/>
              <a:gd name="connsiteX1098" fmla="*/ 198309 w 5590637"/>
              <a:gd name="connsiteY1098" fmla="*/ 3040197 h 5220849"/>
              <a:gd name="connsiteX1099" fmla="*/ 200309 w 5590637"/>
              <a:gd name="connsiteY1099" fmla="*/ 3032983 h 5220849"/>
              <a:gd name="connsiteX1100" fmla="*/ 202691 w 5590637"/>
              <a:gd name="connsiteY1100" fmla="*/ 3025010 h 5220849"/>
              <a:gd name="connsiteX1101" fmla="*/ 205072 w 5590637"/>
              <a:gd name="connsiteY1101" fmla="*/ 3017132 h 5220849"/>
              <a:gd name="connsiteX1102" fmla="*/ 204882 w 5590637"/>
              <a:gd name="connsiteY1102" fmla="*/ 3017322 h 5220849"/>
              <a:gd name="connsiteX1103" fmla="*/ 191928 w 5590637"/>
              <a:gd name="connsiteY1103" fmla="*/ 3033079 h 5220849"/>
              <a:gd name="connsiteX1104" fmla="*/ 180212 w 5590637"/>
              <a:gd name="connsiteY1104" fmla="*/ 3051779 h 5220849"/>
              <a:gd name="connsiteX1105" fmla="*/ 175821 w 5590637"/>
              <a:gd name="connsiteY1105" fmla="*/ 3056999 h 5220849"/>
              <a:gd name="connsiteX1106" fmla="*/ 171734 w 5590637"/>
              <a:gd name="connsiteY1106" fmla="*/ 3063359 h 5220849"/>
              <a:gd name="connsiteX1107" fmla="*/ 171544 w 5590637"/>
              <a:gd name="connsiteY1107" fmla="*/ 3063549 h 5220849"/>
              <a:gd name="connsiteX1108" fmla="*/ 168591 w 5590637"/>
              <a:gd name="connsiteY1108" fmla="*/ 3069624 h 5220849"/>
              <a:gd name="connsiteX1109" fmla="*/ 168772 w 5590637"/>
              <a:gd name="connsiteY1109" fmla="*/ 3069814 h 5220849"/>
              <a:gd name="connsiteX1110" fmla="*/ 168020 w 5590637"/>
              <a:gd name="connsiteY1110" fmla="*/ 3069814 h 5220849"/>
              <a:gd name="connsiteX1111" fmla="*/ 155161 w 5590637"/>
              <a:gd name="connsiteY1111" fmla="*/ 3101043 h 5220849"/>
              <a:gd name="connsiteX1112" fmla="*/ 154389 w 5590637"/>
              <a:gd name="connsiteY1112" fmla="*/ 3104745 h 5220849"/>
              <a:gd name="connsiteX1113" fmla="*/ 153627 w 5590637"/>
              <a:gd name="connsiteY1113" fmla="*/ 3108447 h 5220849"/>
              <a:gd name="connsiteX1114" fmla="*/ 148970 w 5590637"/>
              <a:gd name="connsiteY1114" fmla="*/ 3119267 h 5220849"/>
              <a:gd name="connsiteX1115" fmla="*/ 139912 w 5590637"/>
              <a:gd name="connsiteY1115" fmla="*/ 3147650 h 5220849"/>
              <a:gd name="connsiteX1116" fmla="*/ 126958 w 5590637"/>
              <a:gd name="connsiteY1116" fmla="*/ 3187612 h 5220849"/>
              <a:gd name="connsiteX1117" fmla="*/ 119633 w 5590637"/>
              <a:gd name="connsiteY1117" fmla="*/ 3209539 h 5220849"/>
              <a:gd name="connsiteX1118" fmla="*/ 110289 w 5590637"/>
              <a:gd name="connsiteY1118" fmla="*/ 3238775 h 5220849"/>
              <a:gd name="connsiteX1119" fmla="*/ 104012 w 5590637"/>
              <a:gd name="connsiteY1119" fmla="*/ 3257760 h 5220849"/>
              <a:gd name="connsiteX1120" fmla="*/ 94772 w 5590637"/>
              <a:gd name="connsiteY1120" fmla="*/ 3283864 h 5220849"/>
              <a:gd name="connsiteX1121" fmla="*/ 83438 w 5590637"/>
              <a:gd name="connsiteY1121" fmla="*/ 3310821 h 5220849"/>
              <a:gd name="connsiteX1122" fmla="*/ 82580 w 5590637"/>
              <a:gd name="connsiteY1122" fmla="*/ 3314333 h 5220849"/>
              <a:gd name="connsiteX1123" fmla="*/ 92477 w 5590637"/>
              <a:gd name="connsiteY1123" fmla="*/ 3296677 h 5220849"/>
              <a:gd name="connsiteX1124" fmla="*/ 106860 w 5590637"/>
              <a:gd name="connsiteY1124" fmla="*/ 3262790 h 5220849"/>
              <a:gd name="connsiteX1125" fmla="*/ 111527 w 5590637"/>
              <a:gd name="connsiteY1125" fmla="*/ 3261557 h 5220849"/>
              <a:gd name="connsiteX1126" fmla="*/ 108193 w 5590637"/>
              <a:gd name="connsiteY1126" fmla="*/ 3261462 h 5220849"/>
              <a:gd name="connsiteX1127" fmla="*/ 113061 w 5590637"/>
              <a:gd name="connsiteY1127" fmla="*/ 3247983 h 5220849"/>
              <a:gd name="connsiteX1128" fmla="*/ 112584 w 5590637"/>
              <a:gd name="connsiteY1128" fmla="*/ 3256051 h 5220849"/>
              <a:gd name="connsiteX1129" fmla="*/ 116680 w 5590637"/>
              <a:gd name="connsiteY1129" fmla="*/ 3255767 h 5220849"/>
              <a:gd name="connsiteX1130" fmla="*/ 114870 w 5590637"/>
              <a:gd name="connsiteY1130" fmla="*/ 3258709 h 5220849"/>
              <a:gd name="connsiteX1131" fmla="*/ 99630 w 5590637"/>
              <a:gd name="connsiteY1131" fmla="*/ 3295633 h 5220849"/>
              <a:gd name="connsiteX1132" fmla="*/ 99621 w 5590637"/>
              <a:gd name="connsiteY1132" fmla="*/ 3295634 h 5220849"/>
              <a:gd name="connsiteX1133" fmla="*/ 99630 w 5590637"/>
              <a:gd name="connsiteY1133" fmla="*/ 3295634 h 5220849"/>
              <a:gd name="connsiteX1134" fmla="*/ 83342 w 5590637"/>
              <a:gd name="connsiteY1134" fmla="*/ 3330281 h 5220849"/>
              <a:gd name="connsiteX1135" fmla="*/ 83247 w 5590637"/>
              <a:gd name="connsiteY1135" fmla="*/ 3335027 h 5220849"/>
              <a:gd name="connsiteX1136" fmla="*/ 88010 w 5590637"/>
              <a:gd name="connsiteY1136" fmla="*/ 3333413 h 5220849"/>
              <a:gd name="connsiteX1137" fmla="*/ 89915 w 5590637"/>
              <a:gd name="connsiteY1137" fmla="*/ 3331040 h 5220849"/>
              <a:gd name="connsiteX1138" fmla="*/ 100964 w 5590637"/>
              <a:gd name="connsiteY1138" fmla="*/ 3316232 h 5220849"/>
              <a:gd name="connsiteX1139" fmla="*/ 114108 w 5590637"/>
              <a:gd name="connsiteY1139" fmla="*/ 3293641 h 5220849"/>
              <a:gd name="connsiteX1140" fmla="*/ 131539 w 5590637"/>
              <a:gd name="connsiteY1140" fmla="*/ 3254343 h 5220849"/>
              <a:gd name="connsiteX1141" fmla="*/ 147636 w 5590637"/>
              <a:gd name="connsiteY1141" fmla="*/ 3216184 h 5220849"/>
              <a:gd name="connsiteX1142" fmla="*/ 163257 w 5590637"/>
              <a:gd name="connsiteY1142" fmla="*/ 3173754 h 5220849"/>
              <a:gd name="connsiteX1143" fmla="*/ 168020 w 5590637"/>
              <a:gd name="connsiteY1143" fmla="*/ 3163503 h 5220849"/>
              <a:gd name="connsiteX1144" fmla="*/ 170972 w 5590637"/>
              <a:gd name="connsiteY1144" fmla="*/ 3154295 h 5220849"/>
              <a:gd name="connsiteX1145" fmla="*/ 179069 w 5590637"/>
              <a:gd name="connsiteY1145" fmla="*/ 3136545 h 5220849"/>
              <a:gd name="connsiteX1146" fmla="*/ 181926 w 5590637"/>
              <a:gd name="connsiteY1146" fmla="*/ 3128381 h 5220849"/>
              <a:gd name="connsiteX1147" fmla="*/ 188213 w 5590637"/>
              <a:gd name="connsiteY1147" fmla="*/ 3109587 h 5220849"/>
              <a:gd name="connsiteX1148" fmla="*/ 197738 w 5590637"/>
              <a:gd name="connsiteY1148" fmla="*/ 3088893 h 5220849"/>
              <a:gd name="connsiteX1149" fmla="*/ 205739 w 5590637"/>
              <a:gd name="connsiteY1149" fmla="*/ 3063834 h 5220849"/>
              <a:gd name="connsiteX1150" fmla="*/ 219264 w 5590637"/>
              <a:gd name="connsiteY1150" fmla="*/ 3025581 h 5220849"/>
              <a:gd name="connsiteX1151" fmla="*/ 226217 w 5590637"/>
              <a:gd name="connsiteY1151" fmla="*/ 3006027 h 5220849"/>
              <a:gd name="connsiteX1152" fmla="*/ 225351 w 5590637"/>
              <a:gd name="connsiteY1152" fmla="*/ 3002800 h 5220849"/>
              <a:gd name="connsiteX1153" fmla="*/ 225351 w 5590637"/>
              <a:gd name="connsiteY1153" fmla="*/ 3002798 h 5220849"/>
              <a:gd name="connsiteX1154" fmla="*/ 221741 w 5590637"/>
              <a:gd name="connsiteY1154" fmla="*/ 3002513 h 5220849"/>
              <a:gd name="connsiteX1155" fmla="*/ 2872669 w 5590637"/>
              <a:gd name="connsiteY1155" fmla="*/ 1058 h 5220849"/>
              <a:gd name="connsiteX1156" fmla="*/ 3384289 w 5590637"/>
              <a:gd name="connsiteY1156" fmla="*/ 78983 h 5220849"/>
              <a:gd name="connsiteX1157" fmla="*/ 3643144 w 5590637"/>
              <a:gd name="connsiteY1157" fmla="*/ 175167 h 5220849"/>
              <a:gd name="connsiteX1158" fmla="*/ 4728324 w 5590637"/>
              <a:gd name="connsiteY1158" fmla="*/ 1284888 h 5220849"/>
              <a:gd name="connsiteX1159" fmla="*/ 5343281 w 5590637"/>
              <a:gd name="connsiteY1159" fmla="*/ 2637124 h 5220849"/>
              <a:gd name="connsiteX1160" fmla="*/ 5404089 w 5590637"/>
              <a:gd name="connsiteY1160" fmla="*/ 4735278 h 5220849"/>
              <a:gd name="connsiteX1161" fmla="*/ 5183120 w 5590637"/>
              <a:gd name="connsiteY1161" fmla="*/ 5148689 h 5220849"/>
              <a:gd name="connsiteX1162" fmla="*/ 5129165 w 5590637"/>
              <a:gd name="connsiteY1162" fmla="*/ 5220849 h 5220849"/>
              <a:gd name="connsiteX1163" fmla="*/ 535707 w 5590637"/>
              <a:gd name="connsiteY1163" fmla="*/ 5220849 h 5220849"/>
              <a:gd name="connsiteX1164" fmla="*/ 515233 w 5590637"/>
              <a:gd name="connsiteY1164" fmla="*/ 5193246 h 5220849"/>
              <a:gd name="connsiteX1165" fmla="*/ 231057 w 5590637"/>
              <a:gd name="connsiteY1165" fmla="*/ 4673241 h 5220849"/>
              <a:gd name="connsiteX1166" fmla="*/ 210538 w 5590637"/>
              <a:gd name="connsiteY1166" fmla="*/ 4614704 h 5220849"/>
              <a:gd name="connsiteX1167" fmla="*/ 220017 w 5590637"/>
              <a:gd name="connsiteY1167" fmla="*/ 4614948 h 5220849"/>
              <a:gd name="connsiteX1168" fmla="*/ 258022 w 5590637"/>
              <a:gd name="connsiteY1168" fmla="*/ 4615708 h 5220849"/>
              <a:gd name="connsiteX1169" fmla="*/ 284025 w 5590637"/>
              <a:gd name="connsiteY1169" fmla="*/ 4614854 h 5220849"/>
              <a:gd name="connsiteX1170" fmla="*/ 327744 w 5590637"/>
              <a:gd name="connsiteY1170" fmla="*/ 4610772 h 5220849"/>
              <a:gd name="connsiteX1171" fmla="*/ 351176 w 5590637"/>
              <a:gd name="connsiteY1171" fmla="*/ 4607355 h 5220849"/>
              <a:gd name="connsiteX1172" fmla="*/ 383180 w 5590637"/>
              <a:gd name="connsiteY1172" fmla="*/ 4602039 h 5220849"/>
              <a:gd name="connsiteX1173" fmla="*/ 414422 w 5590637"/>
              <a:gd name="connsiteY1173" fmla="*/ 4594445 h 5220849"/>
              <a:gd name="connsiteX1174" fmla="*/ 451951 w 5590637"/>
              <a:gd name="connsiteY1174" fmla="*/ 4585997 h 5220849"/>
              <a:gd name="connsiteX1175" fmla="*/ 487574 w 5590637"/>
              <a:gd name="connsiteY1175" fmla="*/ 4576030 h 5220849"/>
              <a:gd name="connsiteX1176" fmla="*/ 500052 w 5590637"/>
              <a:gd name="connsiteY1176" fmla="*/ 4571948 h 5220849"/>
              <a:gd name="connsiteX1177" fmla="*/ 534723 w 5590637"/>
              <a:gd name="connsiteY1177" fmla="*/ 4561127 h 5220849"/>
              <a:gd name="connsiteX1178" fmla="*/ 542142 w 5590637"/>
              <a:gd name="connsiteY1178" fmla="*/ 4557620 h 5220849"/>
              <a:gd name="connsiteX1179" fmla="*/ 542143 w 5590637"/>
              <a:gd name="connsiteY1179" fmla="*/ 4557625 h 5220849"/>
              <a:gd name="connsiteX1180" fmla="*/ 542152 w 5590637"/>
              <a:gd name="connsiteY1180" fmla="*/ 4557615 h 5220849"/>
              <a:gd name="connsiteX1181" fmla="*/ 542142 w 5590637"/>
              <a:gd name="connsiteY1181" fmla="*/ 4557620 h 5220849"/>
              <a:gd name="connsiteX1182" fmla="*/ 541762 w 5590637"/>
              <a:gd name="connsiteY1182" fmla="*/ 4556201 h 5220849"/>
              <a:gd name="connsiteX1183" fmla="*/ 530332 w 5590637"/>
              <a:gd name="connsiteY1183" fmla="*/ 4557909 h 5220849"/>
              <a:gd name="connsiteX1184" fmla="*/ 539095 w 5590637"/>
              <a:gd name="connsiteY1184" fmla="*/ 4550505 h 5220849"/>
              <a:gd name="connsiteX1185" fmla="*/ 530903 w 5590637"/>
              <a:gd name="connsiteY1185" fmla="*/ 4551455 h 5220849"/>
              <a:gd name="connsiteX1186" fmla="*/ 490136 w 5590637"/>
              <a:gd name="connsiteY1186" fmla="*/ 4559618 h 5220849"/>
              <a:gd name="connsiteX1187" fmla="*/ 446797 w 5590637"/>
              <a:gd name="connsiteY1187" fmla="*/ 4566263 h 5220849"/>
              <a:gd name="connsiteX1188" fmla="*/ 379456 w 5590637"/>
              <a:gd name="connsiteY1188" fmla="*/ 4573382 h 5220849"/>
              <a:gd name="connsiteX1189" fmla="*/ 357167 w 5590637"/>
              <a:gd name="connsiteY1189" fmla="*/ 4574806 h 5220849"/>
              <a:gd name="connsiteX1190" fmla="*/ 341927 w 5590637"/>
              <a:gd name="connsiteY1190" fmla="*/ 4575660 h 5220849"/>
              <a:gd name="connsiteX1191" fmla="*/ 325830 w 5590637"/>
              <a:gd name="connsiteY1191" fmla="*/ 4575090 h 5220849"/>
              <a:gd name="connsiteX1192" fmla="*/ 320972 w 5590637"/>
              <a:gd name="connsiteY1192" fmla="*/ 4574806 h 5220849"/>
              <a:gd name="connsiteX1193" fmla="*/ 395172 w 5590637"/>
              <a:gd name="connsiteY1193" fmla="*/ 4566452 h 5220849"/>
              <a:gd name="connsiteX1194" fmla="*/ 376217 w 5590637"/>
              <a:gd name="connsiteY1194" fmla="*/ 4566452 h 5220849"/>
              <a:gd name="connsiteX1195" fmla="*/ 356596 w 5590637"/>
              <a:gd name="connsiteY1195" fmla="*/ 4567402 h 5220849"/>
              <a:gd name="connsiteX1196" fmla="*/ 318781 w 5590637"/>
              <a:gd name="connsiteY1196" fmla="*/ 4567402 h 5220849"/>
              <a:gd name="connsiteX1197" fmla="*/ 307351 w 5590637"/>
              <a:gd name="connsiteY1197" fmla="*/ 4568161 h 5220849"/>
              <a:gd name="connsiteX1198" fmla="*/ 268394 w 5590637"/>
              <a:gd name="connsiteY1198" fmla="*/ 4567307 h 5220849"/>
              <a:gd name="connsiteX1199" fmla="*/ 262965 w 5590637"/>
              <a:gd name="connsiteY1199" fmla="*/ 4567117 h 5220849"/>
              <a:gd name="connsiteX1200" fmla="*/ 228675 w 5590637"/>
              <a:gd name="connsiteY1200" fmla="*/ 4565503 h 5220849"/>
              <a:gd name="connsiteX1201" fmla="*/ 227151 w 5590637"/>
              <a:gd name="connsiteY1201" fmla="*/ 4565408 h 5220849"/>
              <a:gd name="connsiteX1202" fmla="*/ 206577 w 5590637"/>
              <a:gd name="connsiteY1202" fmla="*/ 4562750 h 5220849"/>
              <a:gd name="connsiteX1203" fmla="*/ 191770 w 5590637"/>
              <a:gd name="connsiteY1203" fmla="*/ 4561161 h 5220849"/>
              <a:gd name="connsiteX1204" fmla="*/ 131763 w 5590637"/>
              <a:gd name="connsiteY1204" fmla="*/ 4389973 h 5220849"/>
              <a:gd name="connsiteX1205" fmla="*/ 104167 w 5590637"/>
              <a:gd name="connsiteY1205" fmla="*/ 4267726 h 5220849"/>
              <a:gd name="connsiteX1206" fmla="*/ 106879 w 5590637"/>
              <a:gd name="connsiteY1206" fmla="*/ 4266202 h 5220849"/>
              <a:gd name="connsiteX1207" fmla="*/ 121642 w 5590637"/>
              <a:gd name="connsiteY1207" fmla="*/ 4257944 h 5220849"/>
              <a:gd name="connsiteX1208" fmla="*/ 135073 w 5590637"/>
              <a:gd name="connsiteY1208" fmla="*/ 4250540 h 5220849"/>
              <a:gd name="connsiteX1209" fmla="*/ 152408 w 5590637"/>
              <a:gd name="connsiteY1209" fmla="*/ 4241238 h 5220849"/>
              <a:gd name="connsiteX1210" fmla="*/ 154218 w 5590637"/>
              <a:gd name="connsiteY1210" fmla="*/ 4239814 h 5220849"/>
              <a:gd name="connsiteX1211" fmla="*/ 176697 w 5590637"/>
              <a:gd name="connsiteY1211" fmla="*/ 4226715 h 5220849"/>
              <a:gd name="connsiteX1212" fmla="*/ 199176 w 5590637"/>
              <a:gd name="connsiteY1212" fmla="*/ 4215039 h 5220849"/>
              <a:gd name="connsiteX1213" fmla="*/ 218988 w 5590637"/>
              <a:gd name="connsiteY1213" fmla="*/ 4204977 h 5220849"/>
              <a:gd name="connsiteX1214" fmla="*/ 239848 w 5590637"/>
              <a:gd name="connsiteY1214" fmla="*/ 4195960 h 5220849"/>
              <a:gd name="connsiteX1215" fmla="*/ 266899 w 5590637"/>
              <a:gd name="connsiteY1215" fmla="*/ 4185233 h 5220849"/>
              <a:gd name="connsiteX1216" fmla="*/ 314238 w 5590637"/>
              <a:gd name="connsiteY1216" fmla="*/ 4172134 h 5220849"/>
              <a:gd name="connsiteX1217" fmla="*/ 315657 w 5590637"/>
              <a:gd name="connsiteY1217" fmla="*/ 4171470 h 5220849"/>
              <a:gd name="connsiteX1218" fmla="*/ 329383 w 5590637"/>
              <a:gd name="connsiteY1218" fmla="*/ 4167198 h 5220849"/>
              <a:gd name="connsiteX1219" fmla="*/ 359949 w 5590637"/>
              <a:gd name="connsiteY1219" fmla="*/ 4160269 h 5220849"/>
              <a:gd name="connsiteX1220" fmla="*/ 375570 w 5590637"/>
              <a:gd name="connsiteY1220" fmla="*/ 4156567 h 5220849"/>
              <a:gd name="connsiteX1221" fmla="*/ 390333 w 5590637"/>
              <a:gd name="connsiteY1221" fmla="*/ 4152770 h 5220849"/>
              <a:gd name="connsiteX1222" fmla="*/ 401582 w 5590637"/>
              <a:gd name="connsiteY1222" fmla="*/ 4150397 h 5220849"/>
              <a:gd name="connsiteX1223" fmla="*/ 408250 w 5590637"/>
              <a:gd name="connsiteY1223" fmla="*/ 4148783 h 5220849"/>
              <a:gd name="connsiteX1224" fmla="*/ 428824 w 5590637"/>
              <a:gd name="connsiteY1224" fmla="*/ 4145556 h 5220849"/>
              <a:gd name="connsiteX1225" fmla="*/ 448445 w 5590637"/>
              <a:gd name="connsiteY1225" fmla="*/ 4139386 h 5220849"/>
              <a:gd name="connsiteX1226" fmla="*/ 473105 w 5590637"/>
              <a:gd name="connsiteY1226" fmla="*/ 4134355 h 5220849"/>
              <a:gd name="connsiteX1227" fmla="*/ 476534 w 5590637"/>
              <a:gd name="connsiteY1227" fmla="*/ 4134260 h 5220849"/>
              <a:gd name="connsiteX1228" fmla="*/ 474725 w 5590637"/>
              <a:gd name="connsiteY1228" fmla="*/ 4151536 h 5220849"/>
              <a:gd name="connsiteX1229" fmla="*/ 472734 w 5590637"/>
              <a:gd name="connsiteY1229" fmla="*/ 4188366 h 5220849"/>
              <a:gd name="connsiteX1230" fmla="*/ 478440 w 5590637"/>
              <a:gd name="connsiteY1230" fmla="*/ 4222063 h 5220849"/>
              <a:gd name="connsiteX1231" fmla="*/ 488927 w 5590637"/>
              <a:gd name="connsiteY1231" fmla="*/ 4243896 h 5220849"/>
              <a:gd name="connsiteX1232" fmla="*/ 495499 w 5590637"/>
              <a:gd name="connsiteY1232" fmla="*/ 4252059 h 5220849"/>
              <a:gd name="connsiteX1233" fmla="*/ 513025 w 5590637"/>
              <a:gd name="connsiteY1233" fmla="*/ 4271708 h 5220849"/>
              <a:gd name="connsiteX1234" fmla="*/ 514920 w 5590637"/>
              <a:gd name="connsiteY1234" fmla="*/ 4272942 h 5220849"/>
              <a:gd name="connsiteX1235" fmla="*/ 523112 w 5590637"/>
              <a:gd name="connsiteY1235" fmla="*/ 4278163 h 5220849"/>
              <a:gd name="connsiteX1236" fmla="*/ 527684 w 5590637"/>
              <a:gd name="connsiteY1236" fmla="*/ 4280821 h 5220849"/>
              <a:gd name="connsiteX1237" fmla="*/ 546734 w 5590637"/>
              <a:gd name="connsiteY1237" fmla="*/ 4288509 h 5220849"/>
              <a:gd name="connsiteX1238" fmla="*/ 580262 w 5590637"/>
              <a:gd name="connsiteY1238" fmla="*/ 4299141 h 5220849"/>
              <a:gd name="connsiteX1239" fmla="*/ 604560 w 5590637"/>
              <a:gd name="connsiteY1239" fmla="*/ 4303412 h 5220849"/>
              <a:gd name="connsiteX1240" fmla="*/ 641126 w 5590637"/>
              <a:gd name="connsiteY1240" fmla="*/ 4306734 h 5220849"/>
              <a:gd name="connsiteX1241" fmla="*/ 664177 w 5590637"/>
              <a:gd name="connsiteY1241" fmla="*/ 4307209 h 5220849"/>
              <a:gd name="connsiteX1242" fmla="*/ 666670 w 5590637"/>
              <a:gd name="connsiteY1242" fmla="*/ 4307093 h 5220849"/>
              <a:gd name="connsiteX1243" fmla="*/ 667034 w 5590637"/>
              <a:gd name="connsiteY1243" fmla="*/ 4310057 h 5220849"/>
              <a:gd name="connsiteX1244" fmla="*/ 667034 w 5590637"/>
              <a:gd name="connsiteY1244" fmla="*/ 4330465 h 5220849"/>
              <a:gd name="connsiteX1245" fmla="*/ 673416 w 5590637"/>
              <a:gd name="connsiteY1245" fmla="*/ 4314993 h 5220849"/>
              <a:gd name="connsiteX1246" fmla="*/ 671035 w 5590637"/>
              <a:gd name="connsiteY1246" fmla="*/ 4337110 h 5220849"/>
              <a:gd name="connsiteX1247" fmla="*/ 671692 w 5590637"/>
              <a:gd name="connsiteY1247" fmla="*/ 4342710 h 5220849"/>
              <a:gd name="connsiteX1248" fmla="*/ 677217 w 5590637"/>
              <a:gd name="connsiteY1248" fmla="*/ 4338818 h 5220849"/>
              <a:gd name="connsiteX1249" fmla="*/ 678264 w 5590637"/>
              <a:gd name="connsiteY1249" fmla="*/ 4336730 h 5220849"/>
              <a:gd name="connsiteX1250" fmla="*/ 679408 w 5590637"/>
              <a:gd name="connsiteY1250" fmla="*/ 4336825 h 5220849"/>
              <a:gd name="connsiteX1251" fmla="*/ 683799 w 5590637"/>
              <a:gd name="connsiteY1251" fmla="*/ 4335211 h 5220849"/>
              <a:gd name="connsiteX1252" fmla="*/ 692933 w 5590637"/>
              <a:gd name="connsiteY1252" fmla="*/ 4311576 h 5220849"/>
              <a:gd name="connsiteX1253" fmla="*/ 694902 w 5590637"/>
              <a:gd name="connsiteY1253" fmla="*/ 4305779 h 5220849"/>
              <a:gd name="connsiteX1254" fmla="*/ 700858 w 5590637"/>
              <a:gd name="connsiteY1254" fmla="*/ 4305501 h 5220849"/>
              <a:gd name="connsiteX1255" fmla="*/ 725328 w 5590637"/>
              <a:gd name="connsiteY1255" fmla="*/ 4303127 h 5220849"/>
              <a:gd name="connsiteX1256" fmla="*/ 787050 w 5590637"/>
              <a:gd name="connsiteY1256" fmla="*/ 4294964 h 5220849"/>
              <a:gd name="connsiteX1257" fmla="*/ 827912 w 5590637"/>
              <a:gd name="connsiteY1257" fmla="*/ 4287180 h 5220849"/>
              <a:gd name="connsiteX1258" fmla="*/ 860773 w 5590637"/>
              <a:gd name="connsiteY1258" fmla="*/ 4278827 h 5220849"/>
              <a:gd name="connsiteX1259" fmla="*/ 859440 w 5590637"/>
              <a:gd name="connsiteY1259" fmla="*/ 4277783 h 5220849"/>
              <a:gd name="connsiteX1260" fmla="*/ 860202 w 5590637"/>
              <a:gd name="connsiteY1260" fmla="*/ 4276454 h 5220849"/>
              <a:gd name="connsiteX1261" fmla="*/ 870584 w 5590637"/>
              <a:gd name="connsiteY1261" fmla="*/ 4273236 h 5220849"/>
              <a:gd name="connsiteX1262" fmla="*/ 876489 w 5590637"/>
              <a:gd name="connsiteY1262" fmla="*/ 4270578 h 5220849"/>
              <a:gd name="connsiteX1263" fmla="*/ 858106 w 5590637"/>
              <a:gd name="connsiteY1263" fmla="*/ 4270009 h 5220849"/>
              <a:gd name="connsiteX1264" fmla="*/ 823054 w 5590637"/>
              <a:gd name="connsiteY1264" fmla="*/ 4275695 h 5220849"/>
              <a:gd name="connsiteX1265" fmla="*/ 801051 w 5590637"/>
              <a:gd name="connsiteY1265" fmla="*/ 4277887 h 5220849"/>
              <a:gd name="connsiteX1266" fmla="*/ 795908 w 5590637"/>
              <a:gd name="connsiteY1266" fmla="*/ 4277698 h 5220849"/>
              <a:gd name="connsiteX1267" fmla="*/ 795622 w 5590637"/>
              <a:gd name="connsiteY1267" fmla="*/ 4277783 h 5220849"/>
              <a:gd name="connsiteX1268" fmla="*/ 796003 w 5590637"/>
              <a:gd name="connsiteY1268" fmla="*/ 4277498 h 5220849"/>
              <a:gd name="connsiteX1269" fmla="*/ 795336 w 5590637"/>
              <a:gd name="connsiteY1269" fmla="*/ 4277783 h 5220849"/>
              <a:gd name="connsiteX1270" fmla="*/ 795527 w 5590637"/>
              <a:gd name="connsiteY1270" fmla="*/ 4277783 h 5220849"/>
              <a:gd name="connsiteX1271" fmla="*/ 794003 w 5590637"/>
              <a:gd name="connsiteY1271" fmla="*/ 4278448 h 5220849"/>
              <a:gd name="connsiteX1272" fmla="*/ 766666 w 5590637"/>
              <a:gd name="connsiteY1272" fmla="*/ 4280156 h 5220849"/>
              <a:gd name="connsiteX1273" fmla="*/ 762951 w 5590637"/>
              <a:gd name="connsiteY1273" fmla="*/ 4280726 h 5220849"/>
              <a:gd name="connsiteX1274" fmla="*/ 722851 w 5590637"/>
              <a:gd name="connsiteY1274" fmla="*/ 4281960 h 5220849"/>
              <a:gd name="connsiteX1275" fmla="*/ 708945 w 5590637"/>
              <a:gd name="connsiteY1275" fmla="*/ 4282244 h 5220849"/>
              <a:gd name="connsiteX1276" fmla="*/ 703230 w 5590637"/>
              <a:gd name="connsiteY1276" fmla="*/ 4281295 h 5220849"/>
              <a:gd name="connsiteX1277" fmla="*/ 703225 w 5590637"/>
              <a:gd name="connsiteY1277" fmla="*/ 4281294 h 5220849"/>
              <a:gd name="connsiteX1278" fmla="*/ 705449 w 5590637"/>
              <a:gd name="connsiteY1278" fmla="*/ 4279584 h 5220849"/>
              <a:gd name="connsiteX1279" fmla="*/ 708259 w 5590637"/>
              <a:gd name="connsiteY1279" fmla="*/ 4279786 h 5220849"/>
              <a:gd name="connsiteX1280" fmla="*/ 709783 w 5590637"/>
              <a:gd name="connsiteY1280" fmla="*/ 4278457 h 5220849"/>
              <a:gd name="connsiteX1281" fmla="*/ 708354 w 5590637"/>
              <a:gd name="connsiteY1281" fmla="*/ 4276369 h 5220849"/>
              <a:gd name="connsiteX1282" fmla="*/ 704925 w 5590637"/>
              <a:gd name="connsiteY1282" fmla="*/ 4273901 h 5220849"/>
              <a:gd name="connsiteX1283" fmla="*/ 705782 w 5590637"/>
              <a:gd name="connsiteY1283" fmla="*/ 4264124 h 5220849"/>
              <a:gd name="connsiteX1284" fmla="*/ 706544 w 5590637"/>
              <a:gd name="connsiteY1284" fmla="*/ 4258333 h 5220849"/>
              <a:gd name="connsiteX1285" fmla="*/ 706544 w 5590637"/>
              <a:gd name="connsiteY1285" fmla="*/ 4253018 h 5220849"/>
              <a:gd name="connsiteX1286" fmla="*/ 707020 w 5590637"/>
              <a:gd name="connsiteY1286" fmla="*/ 4240773 h 5220849"/>
              <a:gd name="connsiteX1287" fmla="*/ 706735 w 5590637"/>
              <a:gd name="connsiteY1287" fmla="*/ 4228812 h 5220849"/>
              <a:gd name="connsiteX1288" fmla="*/ 705877 w 5590637"/>
              <a:gd name="connsiteY1288" fmla="*/ 4208404 h 5220849"/>
              <a:gd name="connsiteX1289" fmla="*/ 703020 w 5590637"/>
              <a:gd name="connsiteY1289" fmla="*/ 4190084 h 5220849"/>
              <a:gd name="connsiteX1290" fmla="*/ 696924 w 5590637"/>
              <a:gd name="connsiteY1290" fmla="*/ 4156102 h 5220849"/>
              <a:gd name="connsiteX1291" fmla="*/ 689304 w 5590637"/>
              <a:gd name="connsiteY1291" fmla="*/ 4127530 h 5220849"/>
              <a:gd name="connsiteX1292" fmla="*/ 683017 w 5590637"/>
              <a:gd name="connsiteY1292" fmla="*/ 4103894 h 5220849"/>
              <a:gd name="connsiteX1293" fmla="*/ 677017 w 5590637"/>
              <a:gd name="connsiteY1293" fmla="*/ 4083391 h 5220849"/>
              <a:gd name="connsiteX1294" fmla="*/ 671873 w 5590637"/>
              <a:gd name="connsiteY1294" fmla="*/ 4064976 h 5220849"/>
              <a:gd name="connsiteX1295" fmla="*/ 670444 w 5590637"/>
              <a:gd name="connsiteY1295" fmla="*/ 4060609 h 5220849"/>
              <a:gd name="connsiteX1296" fmla="*/ 667206 w 5590637"/>
              <a:gd name="connsiteY1296" fmla="*/ 4051117 h 5220849"/>
              <a:gd name="connsiteX1297" fmla="*/ 655681 w 5590637"/>
              <a:gd name="connsiteY1297" fmla="*/ 4013433 h 5220849"/>
              <a:gd name="connsiteX1298" fmla="*/ 649204 w 5590637"/>
              <a:gd name="connsiteY1298" fmla="*/ 3994828 h 5220849"/>
              <a:gd name="connsiteX1299" fmla="*/ 640250 w 5590637"/>
              <a:gd name="connsiteY1299" fmla="*/ 3967870 h 5220849"/>
              <a:gd name="connsiteX1300" fmla="*/ 628820 w 5590637"/>
              <a:gd name="connsiteY1300" fmla="*/ 3937495 h 5220849"/>
              <a:gd name="connsiteX1301" fmla="*/ 621772 w 5590637"/>
              <a:gd name="connsiteY1301" fmla="*/ 3920504 h 5220849"/>
              <a:gd name="connsiteX1302" fmla="*/ 621676 w 5590637"/>
              <a:gd name="connsiteY1302" fmla="*/ 3920219 h 5220849"/>
              <a:gd name="connsiteX1303" fmla="*/ 619581 w 5590637"/>
              <a:gd name="connsiteY1303" fmla="*/ 3916137 h 5220849"/>
              <a:gd name="connsiteX1304" fmla="*/ 612151 w 5590637"/>
              <a:gd name="connsiteY1304" fmla="*/ 3897153 h 5220849"/>
              <a:gd name="connsiteX1305" fmla="*/ 606817 w 5590637"/>
              <a:gd name="connsiteY1305" fmla="*/ 3886236 h 5220849"/>
              <a:gd name="connsiteX1306" fmla="*/ 595673 w 5590637"/>
              <a:gd name="connsiteY1306" fmla="*/ 3860417 h 5220849"/>
              <a:gd name="connsiteX1307" fmla="*/ 571384 w 5590637"/>
              <a:gd name="connsiteY1307" fmla="*/ 3812670 h 5220849"/>
              <a:gd name="connsiteX1308" fmla="*/ 563479 w 5590637"/>
              <a:gd name="connsiteY1308" fmla="*/ 3797862 h 5220849"/>
              <a:gd name="connsiteX1309" fmla="*/ 554620 w 5590637"/>
              <a:gd name="connsiteY1309" fmla="*/ 3783434 h 5220849"/>
              <a:gd name="connsiteX1310" fmla="*/ 553192 w 5590637"/>
              <a:gd name="connsiteY1310" fmla="*/ 3781726 h 5220849"/>
              <a:gd name="connsiteX1311" fmla="*/ 545000 w 5590637"/>
              <a:gd name="connsiteY1311" fmla="*/ 3767772 h 5220849"/>
              <a:gd name="connsiteX1312" fmla="*/ 542524 w 5590637"/>
              <a:gd name="connsiteY1312" fmla="*/ 3765019 h 5220849"/>
              <a:gd name="connsiteX1313" fmla="*/ 537571 w 5590637"/>
              <a:gd name="connsiteY1313" fmla="*/ 3758659 h 5220849"/>
              <a:gd name="connsiteX1314" fmla="*/ 528998 w 5590637"/>
              <a:gd name="connsiteY1314" fmla="*/ 3744421 h 5220849"/>
              <a:gd name="connsiteX1315" fmla="*/ 520521 w 5590637"/>
              <a:gd name="connsiteY1315" fmla="*/ 3733790 h 5220849"/>
              <a:gd name="connsiteX1316" fmla="*/ 510901 w 5590637"/>
              <a:gd name="connsiteY1316" fmla="*/ 3717558 h 5220849"/>
              <a:gd name="connsiteX1317" fmla="*/ 506424 w 5590637"/>
              <a:gd name="connsiteY1317" fmla="*/ 3711862 h 5220849"/>
              <a:gd name="connsiteX1318" fmla="*/ 501280 w 5590637"/>
              <a:gd name="connsiteY1318" fmla="*/ 3705503 h 5220849"/>
              <a:gd name="connsiteX1319" fmla="*/ 495280 w 5590637"/>
              <a:gd name="connsiteY1319" fmla="*/ 3697814 h 5220849"/>
              <a:gd name="connsiteX1320" fmla="*/ 484707 w 5590637"/>
              <a:gd name="connsiteY1320" fmla="*/ 3685284 h 5220849"/>
              <a:gd name="connsiteX1321" fmla="*/ 480802 w 5590637"/>
              <a:gd name="connsiteY1321" fmla="*/ 3680728 h 5220849"/>
              <a:gd name="connsiteX1322" fmla="*/ 477373 w 5590637"/>
              <a:gd name="connsiteY1322" fmla="*/ 3675982 h 5220849"/>
              <a:gd name="connsiteX1323" fmla="*/ 477754 w 5590637"/>
              <a:gd name="connsiteY1323" fmla="*/ 3675888 h 5220849"/>
              <a:gd name="connsiteX1324" fmla="*/ 477277 w 5590637"/>
              <a:gd name="connsiteY1324" fmla="*/ 3675793 h 5220849"/>
              <a:gd name="connsiteX1325" fmla="*/ 477373 w 5590637"/>
              <a:gd name="connsiteY1325" fmla="*/ 3675980 h 5220849"/>
              <a:gd name="connsiteX1326" fmla="*/ 477182 w 5590637"/>
              <a:gd name="connsiteY1326" fmla="*/ 3675793 h 5220849"/>
              <a:gd name="connsiteX1327" fmla="*/ 466800 w 5590637"/>
              <a:gd name="connsiteY1327" fmla="*/ 3662314 h 5220849"/>
              <a:gd name="connsiteX1328" fmla="*/ 466800 w 5590637"/>
              <a:gd name="connsiteY1328" fmla="*/ 3662029 h 5220849"/>
              <a:gd name="connsiteX1329" fmla="*/ 457656 w 5590637"/>
              <a:gd name="connsiteY1329" fmla="*/ 3651777 h 5220849"/>
              <a:gd name="connsiteX1330" fmla="*/ 455941 w 5590637"/>
              <a:gd name="connsiteY1330" fmla="*/ 3650259 h 5220849"/>
              <a:gd name="connsiteX1331" fmla="*/ 446702 w 5590637"/>
              <a:gd name="connsiteY1331" fmla="*/ 3637444 h 5220849"/>
              <a:gd name="connsiteX1332" fmla="*/ 435844 w 5590637"/>
              <a:gd name="connsiteY1332" fmla="*/ 3628996 h 5220849"/>
              <a:gd name="connsiteX1333" fmla="*/ 432319 w 5590637"/>
              <a:gd name="connsiteY1333" fmla="*/ 3625484 h 5220849"/>
              <a:gd name="connsiteX1334" fmla="*/ 424699 w 5590637"/>
              <a:gd name="connsiteY1334" fmla="*/ 3614947 h 5220849"/>
              <a:gd name="connsiteX1335" fmla="*/ 412603 w 5590637"/>
              <a:gd name="connsiteY1335" fmla="*/ 3603177 h 5220849"/>
              <a:gd name="connsiteX1336" fmla="*/ 403173 w 5590637"/>
              <a:gd name="connsiteY1336" fmla="*/ 3592641 h 5220849"/>
              <a:gd name="connsiteX1337" fmla="*/ 401554 w 5590637"/>
              <a:gd name="connsiteY1337" fmla="*/ 3592641 h 5220849"/>
              <a:gd name="connsiteX1338" fmla="*/ 401363 w 5590637"/>
              <a:gd name="connsiteY1338" fmla="*/ 3592451 h 5220849"/>
              <a:gd name="connsiteX1339" fmla="*/ 395648 w 5590637"/>
              <a:gd name="connsiteY1339" fmla="*/ 3585426 h 5220849"/>
              <a:gd name="connsiteX1340" fmla="*/ 389171 w 5590637"/>
              <a:gd name="connsiteY1340" fmla="*/ 3577643 h 5220849"/>
              <a:gd name="connsiteX1341" fmla="*/ 383266 w 5590637"/>
              <a:gd name="connsiteY1341" fmla="*/ 3572897 h 5220849"/>
              <a:gd name="connsiteX1342" fmla="*/ 364692 w 5590637"/>
              <a:gd name="connsiteY1342" fmla="*/ 3558184 h 5220849"/>
              <a:gd name="connsiteX1343" fmla="*/ 361644 w 5590637"/>
              <a:gd name="connsiteY1343" fmla="*/ 3554766 h 5220849"/>
              <a:gd name="connsiteX1344" fmla="*/ 357453 w 5590637"/>
              <a:gd name="connsiteY1344" fmla="*/ 3550875 h 5220849"/>
              <a:gd name="connsiteX1345" fmla="*/ 351928 w 5590637"/>
              <a:gd name="connsiteY1345" fmla="*/ 3546223 h 5220849"/>
              <a:gd name="connsiteX1346" fmla="*/ 351738 w 5590637"/>
              <a:gd name="connsiteY1346" fmla="*/ 3546033 h 5220849"/>
              <a:gd name="connsiteX1347" fmla="*/ 351833 w 5590637"/>
              <a:gd name="connsiteY1347" fmla="*/ 3544325 h 5220849"/>
              <a:gd name="connsiteX1348" fmla="*/ 348976 w 5590637"/>
              <a:gd name="connsiteY1348" fmla="*/ 3542996 h 5220849"/>
              <a:gd name="connsiteX1349" fmla="*/ 348890 w 5590637"/>
              <a:gd name="connsiteY1349" fmla="*/ 3542996 h 5220849"/>
              <a:gd name="connsiteX1350" fmla="*/ 347166 w 5590637"/>
              <a:gd name="connsiteY1350" fmla="*/ 3542996 h 5220849"/>
              <a:gd name="connsiteX1351" fmla="*/ 347080 w 5590637"/>
              <a:gd name="connsiteY1351" fmla="*/ 3542901 h 5220849"/>
              <a:gd name="connsiteX1352" fmla="*/ 323649 w 5590637"/>
              <a:gd name="connsiteY1352" fmla="*/ 3524961 h 5220849"/>
              <a:gd name="connsiteX1353" fmla="*/ 315552 w 5590637"/>
              <a:gd name="connsiteY1353" fmla="*/ 3520120 h 5220849"/>
              <a:gd name="connsiteX1354" fmla="*/ 304218 w 5590637"/>
              <a:gd name="connsiteY1354" fmla="*/ 3512431 h 5220849"/>
              <a:gd name="connsiteX1355" fmla="*/ 291264 w 5590637"/>
              <a:gd name="connsiteY1355" fmla="*/ 3502939 h 5220849"/>
              <a:gd name="connsiteX1356" fmla="*/ 288121 w 5590637"/>
              <a:gd name="connsiteY1356" fmla="*/ 3500850 h 5220849"/>
              <a:gd name="connsiteX1357" fmla="*/ 288121 w 5590637"/>
              <a:gd name="connsiteY1357" fmla="*/ 3500945 h 5220849"/>
              <a:gd name="connsiteX1358" fmla="*/ 282787 w 5590637"/>
              <a:gd name="connsiteY1358" fmla="*/ 3498287 h 5220849"/>
              <a:gd name="connsiteX1359" fmla="*/ 282787 w 5590637"/>
              <a:gd name="connsiteY1359" fmla="*/ 3498288 h 5220849"/>
              <a:gd name="connsiteX1360" fmla="*/ 282586 w 5590637"/>
              <a:gd name="connsiteY1360" fmla="*/ 3498005 h 5220849"/>
              <a:gd name="connsiteX1361" fmla="*/ 282586 w 5590637"/>
              <a:gd name="connsiteY1361" fmla="*/ 3498571 h 5220849"/>
              <a:gd name="connsiteX1362" fmla="*/ 275262 w 5590637"/>
              <a:gd name="connsiteY1362" fmla="*/ 3493164 h 5220849"/>
              <a:gd name="connsiteX1363" fmla="*/ 275824 w 5590637"/>
              <a:gd name="connsiteY1363" fmla="*/ 3493164 h 5220849"/>
              <a:gd name="connsiteX1364" fmla="*/ 275452 w 5590637"/>
              <a:gd name="connsiteY1364" fmla="*/ 3493068 h 5220849"/>
              <a:gd name="connsiteX1365" fmla="*/ 257164 w 5590637"/>
              <a:gd name="connsiteY1365" fmla="*/ 3484525 h 5220849"/>
              <a:gd name="connsiteX1366" fmla="*/ 248020 w 5590637"/>
              <a:gd name="connsiteY1366" fmla="*/ 3480158 h 5220849"/>
              <a:gd name="connsiteX1367" fmla="*/ 239924 w 5590637"/>
              <a:gd name="connsiteY1367" fmla="*/ 3476456 h 5220849"/>
              <a:gd name="connsiteX1368" fmla="*/ 219921 w 5590637"/>
              <a:gd name="connsiteY1368" fmla="*/ 3467438 h 5220849"/>
              <a:gd name="connsiteX1369" fmla="*/ 214778 w 5590637"/>
              <a:gd name="connsiteY1369" fmla="*/ 3464116 h 5220849"/>
              <a:gd name="connsiteX1370" fmla="*/ 209730 w 5590637"/>
              <a:gd name="connsiteY1370" fmla="*/ 3461458 h 5220849"/>
              <a:gd name="connsiteX1371" fmla="*/ 181821 w 5590637"/>
              <a:gd name="connsiteY1371" fmla="*/ 3451777 h 5220849"/>
              <a:gd name="connsiteX1372" fmla="*/ 171058 w 5590637"/>
              <a:gd name="connsiteY1372" fmla="*/ 3448455 h 5220849"/>
              <a:gd name="connsiteX1373" fmla="*/ 147246 w 5590637"/>
              <a:gd name="connsiteY1373" fmla="*/ 3439817 h 5220849"/>
              <a:gd name="connsiteX1374" fmla="*/ 123243 w 5590637"/>
              <a:gd name="connsiteY1374" fmla="*/ 3433932 h 5220849"/>
              <a:gd name="connsiteX1375" fmla="*/ 121623 w 5590637"/>
              <a:gd name="connsiteY1375" fmla="*/ 3432128 h 5220849"/>
              <a:gd name="connsiteX1376" fmla="*/ 97716 w 5590637"/>
              <a:gd name="connsiteY1376" fmla="*/ 3428806 h 5220849"/>
              <a:gd name="connsiteX1377" fmla="*/ 91810 w 5590637"/>
              <a:gd name="connsiteY1377" fmla="*/ 3428616 h 5220849"/>
              <a:gd name="connsiteX1378" fmla="*/ 85047 w 5590637"/>
              <a:gd name="connsiteY1378" fmla="*/ 3426813 h 5220849"/>
              <a:gd name="connsiteX1379" fmla="*/ 81714 w 5590637"/>
              <a:gd name="connsiteY1379" fmla="*/ 3425579 h 5220849"/>
              <a:gd name="connsiteX1380" fmla="*/ 75999 w 5590637"/>
              <a:gd name="connsiteY1380" fmla="*/ 3424629 h 5220849"/>
              <a:gd name="connsiteX1381" fmla="*/ 60949 w 5590637"/>
              <a:gd name="connsiteY1381" fmla="*/ 3421497 h 5220849"/>
              <a:gd name="connsiteX1382" fmla="*/ 59425 w 5590637"/>
              <a:gd name="connsiteY1382" fmla="*/ 3421497 h 5220849"/>
              <a:gd name="connsiteX1383" fmla="*/ 45042 w 5590637"/>
              <a:gd name="connsiteY1383" fmla="*/ 3422541 h 5220849"/>
              <a:gd name="connsiteX1384" fmla="*/ 44947 w 5590637"/>
              <a:gd name="connsiteY1384" fmla="*/ 3422636 h 5220849"/>
              <a:gd name="connsiteX1385" fmla="*/ 36946 w 5590637"/>
              <a:gd name="connsiteY1385" fmla="*/ 3419409 h 5220849"/>
              <a:gd name="connsiteX1386" fmla="*/ 15134 w 5590637"/>
              <a:gd name="connsiteY1386" fmla="*/ 3417985 h 5220849"/>
              <a:gd name="connsiteX1387" fmla="*/ 2420 w 5590637"/>
              <a:gd name="connsiteY1387" fmla="*/ 3417213 h 5220849"/>
              <a:gd name="connsiteX1388" fmla="*/ 0 w 5590637"/>
              <a:gd name="connsiteY1388" fmla="*/ 3281497 h 5220849"/>
              <a:gd name="connsiteX1389" fmla="*/ 245417 w 5590637"/>
              <a:gd name="connsiteY1389" fmla="*/ 1959296 h 5220849"/>
              <a:gd name="connsiteX1390" fmla="*/ 1154739 w 5590637"/>
              <a:gd name="connsiteY1390" fmla="*/ 721337 h 5220849"/>
              <a:gd name="connsiteX1391" fmla="*/ 2091460 w 5590637"/>
              <a:gd name="connsiteY1391" fmla="*/ 180142 h 5220849"/>
              <a:gd name="connsiteX1392" fmla="*/ 2872669 w 5590637"/>
              <a:gd name="connsiteY1392" fmla="*/ 1058 h 522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Lst>
            <a:rect l="l" t="t" r="r" b="b"/>
            <a:pathLst>
              <a:path w="5590637" h="5220849">
                <a:moveTo>
                  <a:pt x="404611" y="4566063"/>
                </a:moveTo>
                <a:cubicBezTo>
                  <a:pt x="402801" y="4566063"/>
                  <a:pt x="402135" y="4565873"/>
                  <a:pt x="401563" y="4566158"/>
                </a:cubicBezTo>
                <a:cubicBezTo>
                  <a:pt x="400992" y="4566348"/>
                  <a:pt x="400516" y="4566918"/>
                  <a:pt x="400039" y="4567392"/>
                </a:cubicBezTo>
                <a:cubicBezTo>
                  <a:pt x="400420" y="4567582"/>
                  <a:pt x="400897" y="4568152"/>
                  <a:pt x="401182" y="4568057"/>
                </a:cubicBezTo>
                <a:cubicBezTo>
                  <a:pt x="402039" y="4567677"/>
                  <a:pt x="402897" y="4567107"/>
                  <a:pt x="404611" y="4566063"/>
                </a:cubicBezTo>
                <a:close/>
                <a:moveTo>
                  <a:pt x="674169" y="4308443"/>
                </a:moveTo>
                <a:cubicBezTo>
                  <a:pt x="674073" y="4308633"/>
                  <a:pt x="674073" y="4308918"/>
                  <a:pt x="673978" y="4309107"/>
                </a:cubicBezTo>
                <a:cubicBezTo>
                  <a:pt x="673788" y="4309202"/>
                  <a:pt x="673502" y="4309297"/>
                  <a:pt x="673502" y="4309297"/>
                </a:cubicBezTo>
                <a:cubicBezTo>
                  <a:pt x="673407" y="4309107"/>
                  <a:pt x="673312" y="4308823"/>
                  <a:pt x="673216" y="4308633"/>
                </a:cubicBezTo>
                <a:cubicBezTo>
                  <a:pt x="673502" y="4308538"/>
                  <a:pt x="673788" y="4308443"/>
                  <a:pt x="674169" y="4308443"/>
                </a:cubicBezTo>
                <a:close/>
                <a:moveTo>
                  <a:pt x="851715" y="4278542"/>
                </a:moveTo>
                <a:cubicBezTo>
                  <a:pt x="851905" y="4278542"/>
                  <a:pt x="852191" y="4278457"/>
                  <a:pt x="852382" y="4278542"/>
                </a:cubicBezTo>
                <a:cubicBezTo>
                  <a:pt x="852477" y="4278542"/>
                  <a:pt x="852667" y="4278732"/>
                  <a:pt x="852763" y="4278827"/>
                </a:cubicBezTo>
                <a:cubicBezTo>
                  <a:pt x="852572" y="4278827"/>
                  <a:pt x="852286" y="4279017"/>
                  <a:pt x="852096" y="4278922"/>
                </a:cubicBezTo>
                <a:cubicBezTo>
                  <a:pt x="852001" y="4278922"/>
                  <a:pt x="851810" y="4278637"/>
                  <a:pt x="851715" y="4278542"/>
                </a:cubicBezTo>
                <a:close/>
                <a:moveTo>
                  <a:pt x="651118" y="4278448"/>
                </a:moveTo>
                <a:lnTo>
                  <a:pt x="654738" y="4278448"/>
                </a:lnTo>
                <a:cubicBezTo>
                  <a:pt x="654643" y="4278637"/>
                  <a:pt x="654643" y="4278732"/>
                  <a:pt x="654643" y="4278922"/>
                </a:cubicBezTo>
                <a:lnTo>
                  <a:pt x="651118" y="4278922"/>
                </a:lnTo>
                <a:close/>
                <a:moveTo>
                  <a:pt x="644355" y="4276834"/>
                </a:moveTo>
                <a:cubicBezTo>
                  <a:pt x="644451" y="4276834"/>
                  <a:pt x="644641" y="4277119"/>
                  <a:pt x="644737" y="4277308"/>
                </a:cubicBezTo>
                <a:cubicBezTo>
                  <a:pt x="644546" y="4277403"/>
                  <a:pt x="644451" y="4277688"/>
                  <a:pt x="644260" y="4277688"/>
                </a:cubicBezTo>
                <a:cubicBezTo>
                  <a:pt x="644070" y="4277593"/>
                  <a:pt x="643975" y="4277403"/>
                  <a:pt x="643879" y="4277213"/>
                </a:cubicBezTo>
                <a:cubicBezTo>
                  <a:pt x="643975" y="4277119"/>
                  <a:pt x="644165" y="4276834"/>
                  <a:pt x="644355" y="4276834"/>
                </a:cubicBezTo>
                <a:close/>
                <a:moveTo>
                  <a:pt x="639117" y="4275220"/>
                </a:moveTo>
                <a:cubicBezTo>
                  <a:pt x="639307" y="4275220"/>
                  <a:pt x="639498" y="4275325"/>
                  <a:pt x="639688" y="4275410"/>
                </a:cubicBezTo>
                <a:cubicBezTo>
                  <a:pt x="639688" y="4275609"/>
                  <a:pt x="639688" y="4275894"/>
                  <a:pt x="639593" y="4275894"/>
                </a:cubicBezTo>
                <a:cubicBezTo>
                  <a:pt x="639402" y="4276084"/>
                  <a:pt x="639212" y="4275980"/>
                  <a:pt x="638926" y="4276084"/>
                </a:cubicBezTo>
                <a:cubicBezTo>
                  <a:pt x="639022" y="4275799"/>
                  <a:pt x="639022" y="4275514"/>
                  <a:pt x="639117" y="4275220"/>
                </a:cubicBezTo>
                <a:close/>
                <a:moveTo>
                  <a:pt x="503957" y="4246563"/>
                </a:moveTo>
                <a:lnTo>
                  <a:pt x="504243" y="4246563"/>
                </a:lnTo>
                <a:lnTo>
                  <a:pt x="505957" y="4248262"/>
                </a:lnTo>
                <a:cubicBezTo>
                  <a:pt x="506052" y="4248547"/>
                  <a:pt x="506148" y="4248737"/>
                  <a:pt x="506243" y="4249021"/>
                </a:cubicBezTo>
                <a:lnTo>
                  <a:pt x="505672" y="4248461"/>
                </a:lnTo>
                <a:cubicBezTo>
                  <a:pt x="505100" y="4247892"/>
                  <a:pt x="504624" y="4247322"/>
                  <a:pt x="504052" y="4246743"/>
                </a:cubicBezTo>
                <a:cubicBezTo>
                  <a:pt x="504052" y="4246686"/>
                  <a:pt x="504024" y="4246620"/>
                  <a:pt x="503957" y="4246563"/>
                </a:cubicBezTo>
                <a:close/>
                <a:moveTo>
                  <a:pt x="96106" y="4228518"/>
                </a:moveTo>
                <a:cubicBezTo>
                  <a:pt x="96477" y="4228613"/>
                  <a:pt x="96868" y="4228898"/>
                  <a:pt x="97239" y="4229088"/>
                </a:cubicBezTo>
                <a:cubicBezTo>
                  <a:pt x="96963" y="4229277"/>
                  <a:pt x="96678" y="4229752"/>
                  <a:pt x="96287" y="4229752"/>
                </a:cubicBezTo>
                <a:cubicBezTo>
                  <a:pt x="96001" y="4229752"/>
                  <a:pt x="95820" y="4229277"/>
                  <a:pt x="95534" y="4228993"/>
                </a:cubicBezTo>
                <a:cubicBezTo>
                  <a:pt x="95716" y="4228803"/>
                  <a:pt x="95916" y="4228518"/>
                  <a:pt x="96106" y="4228518"/>
                </a:cubicBezTo>
                <a:close/>
                <a:moveTo>
                  <a:pt x="491289" y="4194441"/>
                </a:moveTo>
                <a:cubicBezTo>
                  <a:pt x="494718" y="4204322"/>
                  <a:pt x="494527" y="4213425"/>
                  <a:pt x="495670" y="4222443"/>
                </a:cubicBezTo>
                <a:cubicBezTo>
                  <a:pt x="492241" y="4221684"/>
                  <a:pt x="492146" y="4218845"/>
                  <a:pt x="491955" y="4216843"/>
                </a:cubicBezTo>
                <a:cubicBezTo>
                  <a:pt x="491384" y="4209818"/>
                  <a:pt x="487955" y="4202889"/>
                  <a:pt x="491289" y="4194441"/>
                </a:cubicBezTo>
                <a:close/>
                <a:moveTo>
                  <a:pt x="490813" y="4191698"/>
                </a:moveTo>
                <a:lnTo>
                  <a:pt x="491003" y="4192267"/>
                </a:lnTo>
                <a:lnTo>
                  <a:pt x="490527" y="4192163"/>
                </a:lnTo>
                <a:close/>
                <a:moveTo>
                  <a:pt x="206977" y="4167777"/>
                </a:moveTo>
                <a:lnTo>
                  <a:pt x="206872" y="4167863"/>
                </a:lnTo>
                <a:cubicBezTo>
                  <a:pt x="205825" y="4170805"/>
                  <a:pt x="204024" y="4168821"/>
                  <a:pt x="202500" y="4168622"/>
                </a:cubicBezTo>
                <a:cubicBezTo>
                  <a:pt x="204024" y="4168432"/>
                  <a:pt x="205453" y="4168147"/>
                  <a:pt x="206977" y="4167777"/>
                </a:cubicBezTo>
                <a:close/>
                <a:moveTo>
                  <a:pt x="209730" y="4166923"/>
                </a:moveTo>
                <a:cubicBezTo>
                  <a:pt x="209634" y="4166923"/>
                  <a:pt x="209634" y="4167018"/>
                  <a:pt x="209539" y="4167113"/>
                </a:cubicBezTo>
                <a:cubicBezTo>
                  <a:pt x="209158" y="4168916"/>
                  <a:pt x="208015" y="4168062"/>
                  <a:pt x="207063" y="4167777"/>
                </a:cubicBezTo>
                <a:cubicBezTo>
                  <a:pt x="207920" y="4167492"/>
                  <a:pt x="208872" y="4167208"/>
                  <a:pt x="209730" y="4166923"/>
                </a:cubicBezTo>
                <a:close/>
                <a:moveTo>
                  <a:pt x="218693" y="4160269"/>
                </a:moveTo>
                <a:lnTo>
                  <a:pt x="218883" y="4160459"/>
                </a:lnTo>
                <a:cubicBezTo>
                  <a:pt x="218693" y="4160459"/>
                  <a:pt x="218597" y="4160459"/>
                  <a:pt x="218502" y="4160373"/>
                </a:cubicBezTo>
                <a:cubicBezTo>
                  <a:pt x="218559" y="4160373"/>
                  <a:pt x="218626" y="4160335"/>
                  <a:pt x="218693" y="4160269"/>
                </a:cubicBezTo>
                <a:close/>
                <a:moveTo>
                  <a:pt x="491003" y="4142328"/>
                </a:moveTo>
                <a:lnTo>
                  <a:pt x="491670" y="4142623"/>
                </a:lnTo>
                <a:lnTo>
                  <a:pt x="491003" y="4142907"/>
                </a:lnTo>
                <a:close/>
                <a:moveTo>
                  <a:pt x="874480" y="4036879"/>
                </a:moveTo>
                <a:cubicBezTo>
                  <a:pt x="875051" y="4036879"/>
                  <a:pt x="875623" y="4037258"/>
                  <a:pt x="876194" y="4037543"/>
                </a:cubicBezTo>
                <a:cubicBezTo>
                  <a:pt x="875527" y="4037733"/>
                  <a:pt x="874860" y="4038018"/>
                  <a:pt x="874289" y="4038018"/>
                </a:cubicBezTo>
                <a:cubicBezTo>
                  <a:pt x="873718" y="4037923"/>
                  <a:pt x="873051" y="4037638"/>
                  <a:pt x="872479" y="4037353"/>
                </a:cubicBezTo>
                <a:cubicBezTo>
                  <a:pt x="873241" y="4037164"/>
                  <a:pt x="873813" y="4036879"/>
                  <a:pt x="874480" y="4036879"/>
                </a:cubicBezTo>
                <a:close/>
                <a:moveTo>
                  <a:pt x="886862" y="4033746"/>
                </a:moveTo>
                <a:cubicBezTo>
                  <a:pt x="887052" y="4033841"/>
                  <a:pt x="887338" y="4033936"/>
                  <a:pt x="887529" y="4034031"/>
                </a:cubicBezTo>
                <a:cubicBezTo>
                  <a:pt x="887243" y="4034221"/>
                  <a:pt x="886862" y="4034411"/>
                  <a:pt x="886576" y="4034696"/>
                </a:cubicBezTo>
                <a:cubicBezTo>
                  <a:pt x="886481" y="4034506"/>
                  <a:pt x="886386" y="4034316"/>
                  <a:pt x="886195" y="4034126"/>
                </a:cubicBezTo>
                <a:cubicBezTo>
                  <a:pt x="886481" y="4034031"/>
                  <a:pt x="886672" y="4033841"/>
                  <a:pt x="886862" y="4033746"/>
                </a:cubicBezTo>
                <a:close/>
                <a:moveTo>
                  <a:pt x="322220" y="4021691"/>
                </a:moveTo>
                <a:cubicBezTo>
                  <a:pt x="322124" y="4021881"/>
                  <a:pt x="322029" y="4022071"/>
                  <a:pt x="321934" y="4022261"/>
                </a:cubicBezTo>
                <a:cubicBezTo>
                  <a:pt x="322124" y="4022356"/>
                  <a:pt x="322410" y="4022545"/>
                  <a:pt x="322505" y="4022450"/>
                </a:cubicBezTo>
                <a:cubicBezTo>
                  <a:pt x="322696" y="4022261"/>
                  <a:pt x="322791" y="4021976"/>
                  <a:pt x="322886" y="4021691"/>
                </a:cubicBezTo>
                <a:close/>
                <a:moveTo>
                  <a:pt x="901721" y="4018369"/>
                </a:moveTo>
                <a:lnTo>
                  <a:pt x="902197" y="4018369"/>
                </a:lnTo>
                <a:cubicBezTo>
                  <a:pt x="902102" y="4018654"/>
                  <a:pt x="902007" y="4018938"/>
                  <a:pt x="901912" y="4019318"/>
                </a:cubicBezTo>
                <a:cubicBezTo>
                  <a:pt x="901721" y="4019128"/>
                  <a:pt x="901531" y="4019033"/>
                  <a:pt x="901435" y="4018748"/>
                </a:cubicBezTo>
                <a:cubicBezTo>
                  <a:pt x="901435" y="4018654"/>
                  <a:pt x="901626" y="4018464"/>
                  <a:pt x="901721" y="4018369"/>
                </a:cubicBezTo>
                <a:close/>
                <a:moveTo>
                  <a:pt x="891815" y="4017989"/>
                </a:moveTo>
                <a:cubicBezTo>
                  <a:pt x="892196" y="4018084"/>
                  <a:pt x="892672" y="4017989"/>
                  <a:pt x="893053" y="4018274"/>
                </a:cubicBezTo>
                <a:cubicBezTo>
                  <a:pt x="893434" y="4018654"/>
                  <a:pt x="893720" y="4019223"/>
                  <a:pt x="894006" y="4019698"/>
                </a:cubicBezTo>
                <a:cubicBezTo>
                  <a:pt x="894006" y="4019793"/>
                  <a:pt x="893530" y="4020172"/>
                  <a:pt x="893530" y="4020172"/>
                </a:cubicBezTo>
                <a:cubicBezTo>
                  <a:pt x="892958" y="4019888"/>
                  <a:pt x="892387" y="4019603"/>
                  <a:pt x="892101" y="4019223"/>
                </a:cubicBezTo>
                <a:cubicBezTo>
                  <a:pt x="891815" y="4018843"/>
                  <a:pt x="891910" y="4018369"/>
                  <a:pt x="891815" y="4017989"/>
                </a:cubicBezTo>
                <a:close/>
                <a:moveTo>
                  <a:pt x="905055" y="4015236"/>
                </a:moveTo>
                <a:cubicBezTo>
                  <a:pt x="905245" y="4015236"/>
                  <a:pt x="905341" y="4015521"/>
                  <a:pt x="905436" y="4015711"/>
                </a:cubicBezTo>
                <a:cubicBezTo>
                  <a:pt x="905341" y="4015806"/>
                  <a:pt x="905150" y="4016091"/>
                  <a:pt x="904960" y="4015996"/>
                </a:cubicBezTo>
                <a:cubicBezTo>
                  <a:pt x="904864" y="4015996"/>
                  <a:pt x="904769" y="4015711"/>
                  <a:pt x="904579" y="4015616"/>
                </a:cubicBezTo>
                <a:cubicBezTo>
                  <a:pt x="904769" y="4015426"/>
                  <a:pt x="904960" y="4015236"/>
                  <a:pt x="905055" y="4015236"/>
                </a:cubicBezTo>
                <a:close/>
                <a:moveTo>
                  <a:pt x="910675" y="4014952"/>
                </a:moveTo>
                <a:cubicBezTo>
                  <a:pt x="910770" y="4015047"/>
                  <a:pt x="910960" y="4015047"/>
                  <a:pt x="911056" y="4015141"/>
                </a:cubicBezTo>
                <a:cubicBezTo>
                  <a:pt x="911056" y="4015236"/>
                  <a:pt x="910960" y="4015521"/>
                  <a:pt x="910960" y="4015616"/>
                </a:cubicBezTo>
                <a:cubicBezTo>
                  <a:pt x="910865" y="4015426"/>
                  <a:pt x="910770" y="4015141"/>
                  <a:pt x="910675" y="4014952"/>
                </a:cubicBezTo>
                <a:close/>
                <a:moveTo>
                  <a:pt x="910389" y="4014382"/>
                </a:moveTo>
                <a:cubicBezTo>
                  <a:pt x="910389" y="4014477"/>
                  <a:pt x="910484" y="4014572"/>
                  <a:pt x="910579" y="4014667"/>
                </a:cubicBezTo>
                <a:cubicBezTo>
                  <a:pt x="910579" y="4014762"/>
                  <a:pt x="910675" y="4014857"/>
                  <a:pt x="910675" y="4014952"/>
                </a:cubicBezTo>
                <a:cubicBezTo>
                  <a:pt x="910579" y="4014952"/>
                  <a:pt x="910484" y="4014857"/>
                  <a:pt x="910389" y="4014857"/>
                </a:cubicBezTo>
                <a:close/>
                <a:moveTo>
                  <a:pt x="919818" y="4013243"/>
                </a:moveTo>
                <a:lnTo>
                  <a:pt x="919533" y="4013528"/>
                </a:lnTo>
                <a:lnTo>
                  <a:pt x="919533" y="4013362"/>
                </a:lnTo>
                <a:close/>
                <a:moveTo>
                  <a:pt x="968682" y="4012294"/>
                </a:moveTo>
                <a:lnTo>
                  <a:pt x="968777" y="4012673"/>
                </a:lnTo>
                <a:lnTo>
                  <a:pt x="968396" y="4012673"/>
                </a:lnTo>
                <a:close/>
                <a:moveTo>
                  <a:pt x="910198" y="4012199"/>
                </a:moveTo>
                <a:cubicBezTo>
                  <a:pt x="910293" y="4012863"/>
                  <a:pt x="910389" y="4013623"/>
                  <a:pt x="910389" y="4014382"/>
                </a:cubicBezTo>
                <a:cubicBezTo>
                  <a:pt x="909913" y="4013907"/>
                  <a:pt x="909531" y="4013338"/>
                  <a:pt x="909151" y="4012863"/>
                </a:cubicBezTo>
                <a:cubicBezTo>
                  <a:pt x="909436" y="4012673"/>
                  <a:pt x="909817" y="4012484"/>
                  <a:pt x="910198" y="4012199"/>
                </a:cubicBezTo>
                <a:close/>
                <a:moveTo>
                  <a:pt x="972301" y="4011345"/>
                </a:moveTo>
                <a:lnTo>
                  <a:pt x="972206" y="4011819"/>
                </a:lnTo>
                <a:lnTo>
                  <a:pt x="972206" y="4011439"/>
                </a:lnTo>
                <a:close/>
                <a:moveTo>
                  <a:pt x="919628" y="4010300"/>
                </a:moveTo>
                <a:lnTo>
                  <a:pt x="919818" y="4010300"/>
                </a:lnTo>
                <a:cubicBezTo>
                  <a:pt x="920771" y="4011345"/>
                  <a:pt x="921152" y="4012389"/>
                  <a:pt x="919818" y="4013243"/>
                </a:cubicBezTo>
                <a:cubicBezTo>
                  <a:pt x="919723" y="4013053"/>
                  <a:pt x="919628" y="4012958"/>
                  <a:pt x="919533" y="4012768"/>
                </a:cubicBezTo>
                <a:cubicBezTo>
                  <a:pt x="919533" y="4011914"/>
                  <a:pt x="919628" y="4011155"/>
                  <a:pt x="919628" y="4010300"/>
                </a:cubicBezTo>
                <a:close/>
                <a:moveTo>
                  <a:pt x="916866" y="4010110"/>
                </a:moveTo>
                <a:cubicBezTo>
                  <a:pt x="917247" y="4010205"/>
                  <a:pt x="917628" y="4010205"/>
                  <a:pt x="918009" y="4010205"/>
                </a:cubicBezTo>
                <a:cubicBezTo>
                  <a:pt x="918104" y="4010205"/>
                  <a:pt x="918104" y="4010300"/>
                  <a:pt x="918104" y="4010300"/>
                </a:cubicBezTo>
                <a:lnTo>
                  <a:pt x="918294" y="4010300"/>
                </a:lnTo>
                <a:cubicBezTo>
                  <a:pt x="918676" y="4011155"/>
                  <a:pt x="919152" y="4012009"/>
                  <a:pt x="919533" y="4012768"/>
                </a:cubicBezTo>
                <a:lnTo>
                  <a:pt x="919533" y="4013362"/>
                </a:lnTo>
                <a:lnTo>
                  <a:pt x="915247" y="4015141"/>
                </a:lnTo>
                <a:cubicBezTo>
                  <a:pt x="915056" y="4015141"/>
                  <a:pt x="914485" y="4013813"/>
                  <a:pt x="914675" y="4013338"/>
                </a:cubicBezTo>
                <a:cubicBezTo>
                  <a:pt x="915151" y="4012294"/>
                  <a:pt x="915818" y="4011439"/>
                  <a:pt x="916294" y="4010395"/>
                </a:cubicBezTo>
                <a:lnTo>
                  <a:pt x="916675" y="4010395"/>
                </a:lnTo>
                <a:cubicBezTo>
                  <a:pt x="916771" y="4010300"/>
                  <a:pt x="916771" y="4010205"/>
                  <a:pt x="916866" y="4010110"/>
                </a:cubicBezTo>
                <a:close/>
                <a:moveTo>
                  <a:pt x="933249" y="4007643"/>
                </a:moveTo>
                <a:cubicBezTo>
                  <a:pt x="933154" y="4007643"/>
                  <a:pt x="933154" y="4007737"/>
                  <a:pt x="933058" y="4007737"/>
                </a:cubicBezTo>
                <a:lnTo>
                  <a:pt x="933249" y="4007737"/>
                </a:lnTo>
                <a:cubicBezTo>
                  <a:pt x="931725" y="4012958"/>
                  <a:pt x="930487" y="4014192"/>
                  <a:pt x="927248" y="4013623"/>
                </a:cubicBezTo>
                <a:cubicBezTo>
                  <a:pt x="924962" y="4013338"/>
                  <a:pt x="923819" y="4012009"/>
                  <a:pt x="922962" y="4009826"/>
                </a:cubicBezTo>
                <a:cubicBezTo>
                  <a:pt x="921914" y="4007168"/>
                  <a:pt x="920771" y="4009446"/>
                  <a:pt x="919818" y="4010300"/>
                </a:cubicBezTo>
                <a:lnTo>
                  <a:pt x="919628" y="4010110"/>
                </a:lnTo>
                <a:lnTo>
                  <a:pt x="919628" y="4010300"/>
                </a:lnTo>
                <a:lnTo>
                  <a:pt x="918294" y="4010300"/>
                </a:lnTo>
                <a:cubicBezTo>
                  <a:pt x="918199" y="4010300"/>
                  <a:pt x="918199" y="4010205"/>
                  <a:pt x="918199" y="4010205"/>
                </a:cubicBezTo>
                <a:lnTo>
                  <a:pt x="918009" y="4010205"/>
                </a:lnTo>
                <a:cubicBezTo>
                  <a:pt x="917818" y="4009826"/>
                  <a:pt x="917628" y="4009541"/>
                  <a:pt x="917342" y="4009161"/>
                </a:cubicBezTo>
                <a:cubicBezTo>
                  <a:pt x="917152" y="4009446"/>
                  <a:pt x="917056" y="4009826"/>
                  <a:pt x="916866" y="4010110"/>
                </a:cubicBezTo>
                <a:lnTo>
                  <a:pt x="916485" y="4010110"/>
                </a:lnTo>
                <a:cubicBezTo>
                  <a:pt x="916389" y="4010205"/>
                  <a:pt x="916389" y="4010300"/>
                  <a:pt x="916294" y="4010395"/>
                </a:cubicBezTo>
                <a:cubicBezTo>
                  <a:pt x="912484" y="4009921"/>
                  <a:pt x="908960" y="4011629"/>
                  <a:pt x="905245" y="4012389"/>
                </a:cubicBezTo>
                <a:cubicBezTo>
                  <a:pt x="902293" y="4012958"/>
                  <a:pt x="901340" y="4014952"/>
                  <a:pt x="899530" y="4016375"/>
                </a:cubicBezTo>
                <a:cubicBezTo>
                  <a:pt x="898483" y="4015711"/>
                  <a:pt x="897339" y="4014857"/>
                  <a:pt x="896292" y="4014097"/>
                </a:cubicBezTo>
                <a:cubicBezTo>
                  <a:pt x="896292" y="4017135"/>
                  <a:pt x="890958" y="4013907"/>
                  <a:pt x="891625" y="4017799"/>
                </a:cubicBezTo>
                <a:cubicBezTo>
                  <a:pt x="889339" y="4017799"/>
                  <a:pt x="888005" y="4019413"/>
                  <a:pt x="886672" y="4021027"/>
                </a:cubicBezTo>
                <a:cubicBezTo>
                  <a:pt x="884767" y="4018654"/>
                  <a:pt x="882004" y="4020172"/>
                  <a:pt x="879718" y="4019793"/>
                </a:cubicBezTo>
                <a:cubicBezTo>
                  <a:pt x="879242" y="4019793"/>
                  <a:pt x="878671" y="4020647"/>
                  <a:pt x="878099" y="4021027"/>
                </a:cubicBezTo>
                <a:cubicBezTo>
                  <a:pt x="878861" y="4021406"/>
                  <a:pt x="879623" y="4022071"/>
                  <a:pt x="880290" y="4021976"/>
                </a:cubicBezTo>
                <a:cubicBezTo>
                  <a:pt x="881433" y="4021881"/>
                  <a:pt x="882862" y="4020837"/>
                  <a:pt x="883243" y="4022830"/>
                </a:cubicBezTo>
                <a:cubicBezTo>
                  <a:pt x="883433" y="4024349"/>
                  <a:pt x="883433" y="4026058"/>
                  <a:pt x="881052" y="4025868"/>
                </a:cubicBezTo>
                <a:cubicBezTo>
                  <a:pt x="880766" y="4026152"/>
                  <a:pt x="880576" y="4026532"/>
                  <a:pt x="880290" y="4026817"/>
                </a:cubicBezTo>
                <a:cubicBezTo>
                  <a:pt x="880099" y="4026627"/>
                  <a:pt x="879814" y="4026342"/>
                  <a:pt x="879623" y="4026152"/>
                </a:cubicBezTo>
                <a:lnTo>
                  <a:pt x="880766" y="4025583"/>
                </a:lnTo>
                <a:cubicBezTo>
                  <a:pt x="879814" y="4025298"/>
                  <a:pt x="878956" y="4024729"/>
                  <a:pt x="878099" y="4024824"/>
                </a:cubicBezTo>
                <a:cubicBezTo>
                  <a:pt x="877147" y="4024824"/>
                  <a:pt x="876289" y="4025488"/>
                  <a:pt x="875242" y="4025773"/>
                </a:cubicBezTo>
                <a:cubicBezTo>
                  <a:pt x="874670" y="4025963"/>
                  <a:pt x="870098" y="4027386"/>
                  <a:pt x="869812" y="4027481"/>
                </a:cubicBezTo>
                <a:cubicBezTo>
                  <a:pt x="869336" y="4027576"/>
                  <a:pt x="868479" y="4027671"/>
                  <a:pt x="868288" y="4027386"/>
                </a:cubicBezTo>
                <a:cubicBezTo>
                  <a:pt x="866669" y="4025393"/>
                  <a:pt x="865240" y="4025393"/>
                  <a:pt x="864288" y="4027766"/>
                </a:cubicBezTo>
                <a:cubicBezTo>
                  <a:pt x="862478" y="4032228"/>
                  <a:pt x="857049" y="4031753"/>
                  <a:pt x="854382" y="4034980"/>
                </a:cubicBezTo>
                <a:cubicBezTo>
                  <a:pt x="850000" y="4034031"/>
                  <a:pt x="846857" y="4036974"/>
                  <a:pt x="843333" y="4038492"/>
                </a:cubicBezTo>
                <a:cubicBezTo>
                  <a:pt x="841904" y="4038492"/>
                  <a:pt x="840285" y="4038018"/>
                  <a:pt x="839237" y="4038587"/>
                </a:cubicBezTo>
                <a:cubicBezTo>
                  <a:pt x="836665" y="4040106"/>
                  <a:pt x="834475" y="4042384"/>
                  <a:pt x="831808" y="4043903"/>
                </a:cubicBezTo>
                <a:cubicBezTo>
                  <a:pt x="829331" y="4045327"/>
                  <a:pt x="825997" y="4043903"/>
                  <a:pt x="823330" y="4045991"/>
                </a:cubicBezTo>
                <a:cubicBezTo>
                  <a:pt x="821235" y="4047700"/>
                  <a:pt x="818663" y="4049124"/>
                  <a:pt x="815996" y="4049883"/>
                </a:cubicBezTo>
                <a:cubicBezTo>
                  <a:pt x="810186" y="4051782"/>
                  <a:pt x="804566" y="4053965"/>
                  <a:pt x="799137" y="4056907"/>
                </a:cubicBezTo>
                <a:cubicBezTo>
                  <a:pt x="788754" y="4062413"/>
                  <a:pt x="777896" y="4067064"/>
                  <a:pt x="768276" y="4074088"/>
                </a:cubicBezTo>
                <a:cubicBezTo>
                  <a:pt x="767037" y="4074943"/>
                  <a:pt x="765799" y="4075797"/>
                  <a:pt x="764656" y="4076841"/>
                </a:cubicBezTo>
                <a:cubicBezTo>
                  <a:pt x="764275" y="4077221"/>
                  <a:pt x="764466" y="4078170"/>
                  <a:pt x="764371" y="4078929"/>
                </a:cubicBezTo>
                <a:cubicBezTo>
                  <a:pt x="765037" y="4079024"/>
                  <a:pt x="765894" y="4079404"/>
                  <a:pt x="766466" y="4079119"/>
                </a:cubicBezTo>
                <a:cubicBezTo>
                  <a:pt x="771800" y="4076841"/>
                  <a:pt x="777229" y="4074563"/>
                  <a:pt x="782563" y="4072000"/>
                </a:cubicBezTo>
                <a:cubicBezTo>
                  <a:pt x="802185" y="4062223"/>
                  <a:pt x="822283" y="4053775"/>
                  <a:pt x="843238" y="4047415"/>
                </a:cubicBezTo>
                <a:cubicBezTo>
                  <a:pt x="845333" y="4046751"/>
                  <a:pt x="847429" y="4046371"/>
                  <a:pt x="849524" y="4045991"/>
                </a:cubicBezTo>
                <a:cubicBezTo>
                  <a:pt x="848286" y="4048554"/>
                  <a:pt x="845523" y="4048175"/>
                  <a:pt x="843333" y="4049029"/>
                </a:cubicBezTo>
                <a:cubicBezTo>
                  <a:pt x="815710" y="4059375"/>
                  <a:pt x="787992" y="4069437"/>
                  <a:pt x="764085" y="4087283"/>
                </a:cubicBezTo>
                <a:cubicBezTo>
                  <a:pt x="763989" y="4087283"/>
                  <a:pt x="763989" y="4087188"/>
                  <a:pt x="763894" y="4087188"/>
                </a:cubicBezTo>
                <a:cubicBezTo>
                  <a:pt x="763894" y="4087283"/>
                  <a:pt x="763989" y="4087283"/>
                  <a:pt x="763989" y="4087378"/>
                </a:cubicBezTo>
                <a:cubicBezTo>
                  <a:pt x="763894" y="4087378"/>
                  <a:pt x="763894" y="4087463"/>
                  <a:pt x="763799" y="4087463"/>
                </a:cubicBezTo>
                <a:lnTo>
                  <a:pt x="764085" y="4087748"/>
                </a:lnTo>
                <a:cubicBezTo>
                  <a:pt x="764085" y="4087653"/>
                  <a:pt x="764085" y="4087472"/>
                  <a:pt x="763989" y="4087378"/>
                </a:cubicBezTo>
                <a:cubicBezTo>
                  <a:pt x="763989" y="4087283"/>
                  <a:pt x="764085" y="4087283"/>
                  <a:pt x="764085" y="4087283"/>
                </a:cubicBezTo>
                <a:cubicBezTo>
                  <a:pt x="768752" y="4090510"/>
                  <a:pt x="772752" y="4088612"/>
                  <a:pt x="777229" y="4086333"/>
                </a:cubicBezTo>
                <a:cubicBezTo>
                  <a:pt x="786373" y="4081682"/>
                  <a:pt x="795708" y="4077221"/>
                  <a:pt x="805328" y="4073709"/>
                </a:cubicBezTo>
                <a:cubicBezTo>
                  <a:pt x="820187" y="4068203"/>
                  <a:pt x="835427" y="4063457"/>
                  <a:pt x="850477" y="4058426"/>
                </a:cubicBezTo>
                <a:cubicBezTo>
                  <a:pt x="854572" y="4057097"/>
                  <a:pt x="858668" y="4055484"/>
                  <a:pt x="862859" y="4054439"/>
                </a:cubicBezTo>
                <a:cubicBezTo>
                  <a:pt x="870669" y="4052256"/>
                  <a:pt x="878766" y="4051212"/>
                  <a:pt x="886386" y="4048080"/>
                </a:cubicBezTo>
                <a:cubicBezTo>
                  <a:pt x="888481" y="4047130"/>
                  <a:pt x="890863" y="4046846"/>
                  <a:pt x="893053" y="4046276"/>
                </a:cubicBezTo>
                <a:cubicBezTo>
                  <a:pt x="901150" y="4044188"/>
                  <a:pt x="909246" y="4042194"/>
                  <a:pt x="917342" y="4040011"/>
                </a:cubicBezTo>
                <a:cubicBezTo>
                  <a:pt x="921438" y="4038777"/>
                  <a:pt x="925438" y="4037069"/>
                  <a:pt x="929534" y="4035835"/>
                </a:cubicBezTo>
                <a:cubicBezTo>
                  <a:pt x="932010" y="4035075"/>
                  <a:pt x="934773" y="4035360"/>
                  <a:pt x="937154" y="4034506"/>
                </a:cubicBezTo>
                <a:cubicBezTo>
                  <a:pt x="948775" y="4030519"/>
                  <a:pt x="960300" y="4026342"/>
                  <a:pt x="971825" y="4022071"/>
                </a:cubicBezTo>
                <a:cubicBezTo>
                  <a:pt x="977921" y="4019793"/>
                  <a:pt x="983827" y="4017420"/>
                  <a:pt x="989732" y="4014952"/>
                </a:cubicBezTo>
                <a:cubicBezTo>
                  <a:pt x="990780" y="4014572"/>
                  <a:pt x="991351" y="4013243"/>
                  <a:pt x="992113" y="4012389"/>
                </a:cubicBezTo>
                <a:cubicBezTo>
                  <a:pt x="991066" y="4011724"/>
                  <a:pt x="990113" y="4010395"/>
                  <a:pt x="989065" y="4010300"/>
                </a:cubicBezTo>
                <a:cubicBezTo>
                  <a:pt x="986493" y="4010205"/>
                  <a:pt x="984017" y="4010680"/>
                  <a:pt x="981445" y="4010870"/>
                </a:cubicBezTo>
                <a:cubicBezTo>
                  <a:pt x="978397" y="4011060"/>
                  <a:pt x="975444" y="4011155"/>
                  <a:pt x="972397" y="4011250"/>
                </a:cubicBezTo>
                <a:cubicBezTo>
                  <a:pt x="972968" y="4010585"/>
                  <a:pt x="973635" y="4009921"/>
                  <a:pt x="974683" y="4008876"/>
                </a:cubicBezTo>
                <a:cubicBezTo>
                  <a:pt x="971444" y="4008876"/>
                  <a:pt x="968682" y="4008592"/>
                  <a:pt x="965919" y="4008876"/>
                </a:cubicBezTo>
                <a:cubicBezTo>
                  <a:pt x="961348" y="4009351"/>
                  <a:pt x="956585" y="4009351"/>
                  <a:pt x="952394" y="4010870"/>
                </a:cubicBezTo>
                <a:cubicBezTo>
                  <a:pt x="947536" y="4012578"/>
                  <a:pt x="942869" y="4010016"/>
                  <a:pt x="938106" y="4011819"/>
                </a:cubicBezTo>
                <a:cubicBezTo>
                  <a:pt x="935439" y="4012958"/>
                  <a:pt x="933439" y="4010775"/>
                  <a:pt x="933249" y="4007737"/>
                </a:cubicBezTo>
                <a:close/>
                <a:moveTo>
                  <a:pt x="937630" y="4006029"/>
                </a:moveTo>
                <a:cubicBezTo>
                  <a:pt x="937249" y="4006029"/>
                  <a:pt x="936773" y="4006029"/>
                  <a:pt x="936297" y="4006124"/>
                </a:cubicBezTo>
                <a:cubicBezTo>
                  <a:pt x="936487" y="4006408"/>
                  <a:pt x="936678" y="4006598"/>
                  <a:pt x="936773" y="4006883"/>
                </a:cubicBezTo>
                <a:cubicBezTo>
                  <a:pt x="937249" y="4006788"/>
                  <a:pt x="937630" y="4006598"/>
                  <a:pt x="938106" y="4006503"/>
                </a:cubicBezTo>
                <a:cubicBezTo>
                  <a:pt x="937916" y="4006314"/>
                  <a:pt x="937821" y="4006029"/>
                  <a:pt x="937630" y="4006029"/>
                </a:cubicBezTo>
                <a:close/>
                <a:moveTo>
                  <a:pt x="406135" y="3950025"/>
                </a:moveTo>
                <a:cubicBezTo>
                  <a:pt x="405659" y="3950119"/>
                  <a:pt x="405087" y="3950214"/>
                  <a:pt x="404706" y="3950404"/>
                </a:cubicBezTo>
                <a:cubicBezTo>
                  <a:pt x="404325" y="3950594"/>
                  <a:pt x="403849" y="3950879"/>
                  <a:pt x="403658" y="3951164"/>
                </a:cubicBezTo>
                <a:cubicBezTo>
                  <a:pt x="403611" y="3951258"/>
                  <a:pt x="403687" y="3951420"/>
                  <a:pt x="403792" y="3951600"/>
                </a:cubicBezTo>
                <a:cubicBezTo>
                  <a:pt x="403896" y="3951781"/>
                  <a:pt x="404039" y="3951970"/>
                  <a:pt x="404134" y="3952113"/>
                </a:cubicBezTo>
                <a:cubicBezTo>
                  <a:pt x="404516" y="3951828"/>
                  <a:pt x="404992" y="3951543"/>
                  <a:pt x="405278" y="3951164"/>
                </a:cubicBezTo>
                <a:cubicBezTo>
                  <a:pt x="405563" y="3950879"/>
                  <a:pt x="405849" y="3950404"/>
                  <a:pt x="406135" y="3950025"/>
                </a:cubicBezTo>
                <a:close/>
                <a:moveTo>
                  <a:pt x="368321" y="3941102"/>
                </a:moveTo>
                <a:cubicBezTo>
                  <a:pt x="368606" y="3941481"/>
                  <a:pt x="368797" y="3941956"/>
                  <a:pt x="368987" y="3942336"/>
                </a:cubicBezTo>
                <a:cubicBezTo>
                  <a:pt x="368701" y="3942715"/>
                  <a:pt x="368511" y="3943095"/>
                  <a:pt x="368225" y="3943475"/>
                </a:cubicBezTo>
                <a:cubicBezTo>
                  <a:pt x="367939" y="3943095"/>
                  <a:pt x="367559" y="3942621"/>
                  <a:pt x="367654" y="3942241"/>
                </a:cubicBezTo>
                <a:cubicBezTo>
                  <a:pt x="367654" y="3941861"/>
                  <a:pt x="368130" y="3941481"/>
                  <a:pt x="368321" y="3941102"/>
                </a:cubicBezTo>
                <a:close/>
                <a:moveTo>
                  <a:pt x="387656" y="3900475"/>
                </a:moveTo>
                <a:cubicBezTo>
                  <a:pt x="386609" y="3901044"/>
                  <a:pt x="386418" y="3902658"/>
                  <a:pt x="385751" y="3902848"/>
                </a:cubicBezTo>
                <a:cubicBezTo>
                  <a:pt x="378131" y="3905031"/>
                  <a:pt x="375845" y="3911106"/>
                  <a:pt x="374321" y="3917846"/>
                </a:cubicBezTo>
                <a:cubicBezTo>
                  <a:pt x="373369" y="3922022"/>
                  <a:pt x="372607" y="3926389"/>
                  <a:pt x="371654" y="3930565"/>
                </a:cubicBezTo>
                <a:cubicBezTo>
                  <a:pt x="371464" y="3931230"/>
                  <a:pt x="370606" y="3931609"/>
                  <a:pt x="369178" y="3932749"/>
                </a:cubicBezTo>
                <a:cubicBezTo>
                  <a:pt x="369654" y="3928192"/>
                  <a:pt x="370035" y="3924490"/>
                  <a:pt x="370416" y="3920883"/>
                </a:cubicBezTo>
                <a:cubicBezTo>
                  <a:pt x="368701" y="3922687"/>
                  <a:pt x="368035" y="3924680"/>
                  <a:pt x="367559" y="3926768"/>
                </a:cubicBezTo>
                <a:cubicBezTo>
                  <a:pt x="366987" y="3929236"/>
                  <a:pt x="366987" y="3931894"/>
                  <a:pt x="366225" y="3934267"/>
                </a:cubicBezTo>
                <a:cubicBezTo>
                  <a:pt x="362605" y="3946417"/>
                  <a:pt x="361748" y="3959042"/>
                  <a:pt x="359938" y="3971477"/>
                </a:cubicBezTo>
                <a:cubicBezTo>
                  <a:pt x="359272" y="3976128"/>
                  <a:pt x="359462" y="3976413"/>
                  <a:pt x="354985" y="3976128"/>
                </a:cubicBezTo>
                <a:cubicBezTo>
                  <a:pt x="344508" y="3975559"/>
                  <a:pt x="333935" y="3974894"/>
                  <a:pt x="323362" y="3974325"/>
                </a:cubicBezTo>
                <a:cubicBezTo>
                  <a:pt x="321076" y="3974230"/>
                  <a:pt x="318791" y="3974515"/>
                  <a:pt x="316504" y="3974704"/>
                </a:cubicBezTo>
                <a:cubicBezTo>
                  <a:pt x="313933" y="3974894"/>
                  <a:pt x="311456" y="3975179"/>
                  <a:pt x="308980" y="3975559"/>
                </a:cubicBezTo>
                <a:cubicBezTo>
                  <a:pt x="308122" y="3975749"/>
                  <a:pt x="307265" y="3976413"/>
                  <a:pt x="306503" y="3976888"/>
                </a:cubicBezTo>
                <a:cubicBezTo>
                  <a:pt x="307075" y="3977457"/>
                  <a:pt x="307646" y="3978501"/>
                  <a:pt x="308408" y="3978786"/>
                </a:cubicBezTo>
                <a:cubicBezTo>
                  <a:pt x="311933" y="3979640"/>
                  <a:pt x="315552" y="3980115"/>
                  <a:pt x="318695" y="3982488"/>
                </a:cubicBezTo>
                <a:cubicBezTo>
                  <a:pt x="316409" y="3983247"/>
                  <a:pt x="314218" y="3983247"/>
                  <a:pt x="312028" y="3983627"/>
                </a:cubicBezTo>
                <a:cubicBezTo>
                  <a:pt x="311170" y="3983722"/>
                  <a:pt x="310504" y="3984671"/>
                  <a:pt x="309742" y="3985146"/>
                </a:cubicBezTo>
                <a:cubicBezTo>
                  <a:pt x="310408" y="3985905"/>
                  <a:pt x="310789" y="3986949"/>
                  <a:pt x="311551" y="3987424"/>
                </a:cubicBezTo>
                <a:cubicBezTo>
                  <a:pt x="312695" y="3988088"/>
                  <a:pt x="313933" y="3988373"/>
                  <a:pt x="315171" y="3988658"/>
                </a:cubicBezTo>
                <a:cubicBezTo>
                  <a:pt x="323458" y="3990651"/>
                  <a:pt x="331649" y="3992550"/>
                  <a:pt x="339936" y="3994543"/>
                </a:cubicBezTo>
                <a:cubicBezTo>
                  <a:pt x="341555" y="3994923"/>
                  <a:pt x="343079" y="3995587"/>
                  <a:pt x="344794" y="3996252"/>
                </a:cubicBezTo>
                <a:cubicBezTo>
                  <a:pt x="344127" y="3997201"/>
                  <a:pt x="343841" y="3997581"/>
                  <a:pt x="343651" y="3997960"/>
                </a:cubicBezTo>
                <a:cubicBezTo>
                  <a:pt x="340603" y="4002327"/>
                  <a:pt x="335364" y="4004700"/>
                  <a:pt x="333364" y="4009921"/>
                </a:cubicBezTo>
                <a:lnTo>
                  <a:pt x="333078" y="4009921"/>
                </a:lnTo>
                <a:lnTo>
                  <a:pt x="333078" y="4010205"/>
                </a:lnTo>
                <a:cubicBezTo>
                  <a:pt x="333173" y="4010205"/>
                  <a:pt x="333173" y="4010111"/>
                  <a:pt x="333268" y="4010111"/>
                </a:cubicBezTo>
                <a:cubicBezTo>
                  <a:pt x="333268" y="4010016"/>
                  <a:pt x="333364" y="4010016"/>
                  <a:pt x="333364" y="4009921"/>
                </a:cubicBezTo>
                <a:cubicBezTo>
                  <a:pt x="334983" y="4009541"/>
                  <a:pt x="336888" y="4009636"/>
                  <a:pt x="338031" y="4008687"/>
                </a:cubicBezTo>
                <a:cubicBezTo>
                  <a:pt x="341555" y="4005839"/>
                  <a:pt x="344794" y="4002517"/>
                  <a:pt x="348032" y="3999289"/>
                </a:cubicBezTo>
                <a:cubicBezTo>
                  <a:pt x="350890" y="3996537"/>
                  <a:pt x="351461" y="3996347"/>
                  <a:pt x="355938" y="3997581"/>
                </a:cubicBezTo>
                <a:cubicBezTo>
                  <a:pt x="345556" y="4009636"/>
                  <a:pt x="332411" y="4018938"/>
                  <a:pt x="322886" y="4032417"/>
                </a:cubicBezTo>
                <a:cubicBezTo>
                  <a:pt x="324601" y="4032228"/>
                  <a:pt x="325744" y="4032133"/>
                  <a:pt x="326791" y="4032038"/>
                </a:cubicBezTo>
                <a:cubicBezTo>
                  <a:pt x="326315" y="4034126"/>
                  <a:pt x="325649" y="4036309"/>
                  <a:pt x="324887" y="4038682"/>
                </a:cubicBezTo>
                <a:cubicBezTo>
                  <a:pt x="326220" y="4038492"/>
                  <a:pt x="326791" y="4038682"/>
                  <a:pt x="327172" y="4038398"/>
                </a:cubicBezTo>
                <a:cubicBezTo>
                  <a:pt x="335935" y="4031658"/>
                  <a:pt x="344603" y="4024919"/>
                  <a:pt x="353462" y="4018274"/>
                </a:cubicBezTo>
                <a:cubicBezTo>
                  <a:pt x="355176" y="4016945"/>
                  <a:pt x="356319" y="4014382"/>
                  <a:pt x="359367" y="4015331"/>
                </a:cubicBezTo>
                <a:cubicBezTo>
                  <a:pt x="359843" y="4017515"/>
                  <a:pt x="360415" y="4019793"/>
                  <a:pt x="360796" y="4022071"/>
                </a:cubicBezTo>
                <a:cubicBezTo>
                  <a:pt x="361843" y="4028146"/>
                  <a:pt x="362320" y="4034316"/>
                  <a:pt x="363939" y="4040201"/>
                </a:cubicBezTo>
                <a:cubicBezTo>
                  <a:pt x="365082" y="4044283"/>
                  <a:pt x="367559" y="4048080"/>
                  <a:pt x="369749" y="4051877"/>
                </a:cubicBezTo>
                <a:cubicBezTo>
                  <a:pt x="370321" y="4052921"/>
                  <a:pt x="372226" y="4053775"/>
                  <a:pt x="373464" y="4053775"/>
                </a:cubicBezTo>
                <a:cubicBezTo>
                  <a:pt x="375655" y="4053680"/>
                  <a:pt x="376226" y="4051687"/>
                  <a:pt x="376417" y="4049788"/>
                </a:cubicBezTo>
                <a:cubicBezTo>
                  <a:pt x="376607" y="4047795"/>
                  <a:pt x="376703" y="4045707"/>
                  <a:pt x="377084" y="4042289"/>
                </a:cubicBezTo>
                <a:cubicBezTo>
                  <a:pt x="378226" y="4045896"/>
                  <a:pt x="378893" y="4048080"/>
                  <a:pt x="380227" y="4052066"/>
                </a:cubicBezTo>
                <a:cubicBezTo>
                  <a:pt x="381465" y="4047795"/>
                  <a:pt x="382417" y="4045232"/>
                  <a:pt x="382989" y="4042669"/>
                </a:cubicBezTo>
                <a:cubicBezTo>
                  <a:pt x="385370" y="4031658"/>
                  <a:pt x="384513" y="4020647"/>
                  <a:pt x="384037" y="4009541"/>
                </a:cubicBezTo>
                <a:cubicBezTo>
                  <a:pt x="383656" y="3999669"/>
                  <a:pt x="384037" y="3999384"/>
                  <a:pt x="394038" y="3999574"/>
                </a:cubicBezTo>
                <a:cubicBezTo>
                  <a:pt x="401563" y="3999669"/>
                  <a:pt x="408992" y="3999384"/>
                  <a:pt x="416517" y="3999289"/>
                </a:cubicBezTo>
                <a:cubicBezTo>
                  <a:pt x="420137" y="3999289"/>
                  <a:pt x="422708" y="3996442"/>
                  <a:pt x="424232" y="3994448"/>
                </a:cubicBezTo>
                <a:cubicBezTo>
                  <a:pt x="426042" y="3992075"/>
                  <a:pt x="422518" y="3989228"/>
                  <a:pt x="420517" y="3987614"/>
                </a:cubicBezTo>
                <a:cubicBezTo>
                  <a:pt x="418231" y="3985810"/>
                  <a:pt x="415184" y="3984766"/>
                  <a:pt x="412326" y="3983817"/>
                </a:cubicBezTo>
                <a:cubicBezTo>
                  <a:pt x="408135" y="3982393"/>
                  <a:pt x="403849" y="3981254"/>
                  <a:pt x="399277" y="3979925"/>
                </a:cubicBezTo>
                <a:cubicBezTo>
                  <a:pt x="400229" y="3978596"/>
                  <a:pt x="400515" y="3977837"/>
                  <a:pt x="401087" y="3977267"/>
                </a:cubicBezTo>
                <a:cubicBezTo>
                  <a:pt x="406801" y="3972141"/>
                  <a:pt x="412517" y="3967016"/>
                  <a:pt x="418327" y="3961985"/>
                </a:cubicBezTo>
                <a:cubicBezTo>
                  <a:pt x="422146" y="3958672"/>
                  <a:pt x="426061" y="3955473"/>
                  <a:pt x="429852" y="3952198"/>
                </a:cubicBezTo>
                <a:cubicBezTo>
                  <a:pt x="430509" y="3951629"/>
                  <a:pt x="431204" y="3951069"/>
                  <a:pt x="431852" y="3950499"/>
                </a:cubicBezTo>
                <a:cubicBezTo>
                  <a:pt x="432519" y="3949930"/>
                  <a:pt x="432424" y="3948696"/>
                  <a:pt x="432709" y="3947746"/>
                </a:cubicBezTo>
                <a:cubicBezTo>
                  <a:pt x="431852" y="3947557"/>
                  <a:pt x="430900" y="3947177"/>
                  <a:pt x="429947" y="3947177"/>
                </a:cubicBezTo>
                <a:cubicBezTo>
                  <a:pt x="429347" y="3947091"/>
                  <a:pt x="428671" y="3947319"/>
                  <a:pt x="427499" y="3947575"/>
                </a:cubicBezTo>
                <a:cubicBezTo>
                  <a:pt x="427375" y="3947604"/>
                  <a:pt x="427318" y="3947623"/>
                  <a:pt x="427185" y="3947651"/>
                </a:cubicBezTo>
                <a:cubicBezTo>
                  <a:pt x="428900" y="3945753"/>
                  <a:pt x="430138" y="3944329"/>
                  <a:pt x="432043" y="3942336"/>
                </a:cubicBezTo>
                <a:cubicBezTo>
                  <a:pt x="422613" y="3945753"/>
                  <a:pt x="406611" y="3955720"/>
                  <a:pt x="397086" y="3963504"/>
                </a:cubicBezTo>
                <a:cubicBezTo>
                  <a:pt x="393562" y="3966446"/>
                  <a:pt x="389942" y="3969389"/>
                  <a:pt x="386228" y="3972141"/>
                </a:cubicBezTo>
                <a:cubicBezTo>
                  <a:pt x="385656" y="3972616"/>
                  <a:pt x="384418" y="3972426"/>
                  <a:pt x="383560" y="3972521"/>
                </a:cubicBezTo>
                <a:cubicBezTo>
                  <a:pt x="383560" y="3971287"/>
                  <a:pt x="383275" y="3969958"/>
                  <a:pt x="383656" y="3968914"/>
                </a:cubicBezTo>
                <a:cubicBezTo>
                  <a:pt x="383942" y="3968060"/>
                  <a:pt x="385180" y="3967680"/>
                  <a:pt x="385942" y="3967016"/>
                </a:cubicBezTo>
                <a:cubicBezTo>
                  <a:pt x="388513" y="3964643"/>
                  <a:pt x="391085" y="3962270"/>
                  <a:pt x="394038" y="3959707"/>
                </a:cubicBezTo>
                <a:cubicBezTo>
                  <a:pt x="389180" y="3957903"/>
                  <a:pt x="387561" y="3963219"/>
                  <a:pt x="383656" y="3963124"/>
                </a:cubicBezTo>
                <a:cubicBezTo>
                  <a:pt x="383084" y="3946797"/>
                  <a:pt x="385275" y="3931040"/>
                  <a:pt x="388228" y="3915283"/>
                </a:cubicBezTo>
                <a:cubicBezTo>
                  <a:pt x="389085" y="3910537"/>
                  <a:pt x="389656" y="3905791"/>
                  <a:pt x="387656" y="3900475"/>
                </a:cubicBezTo>
                <a:close/>
                <a:moveTo>
                  <a:pt x="870765" y="3871523"/>
                </a:moveTo>
                <a:lnTo>
                  <a:pt x="871241" y="3871523"/>
                </a:lnTo>
                <a:cubicBezTo>
                  <a:pt x="871146" y="3871523"/>
                  <a:pt x="871051" y="3871618"/>
                  <a:pt x="870955" y="3871713"/>
                </a:cubicBezTo>
                <a:close/>
                <a:moveTo>
                  <a:pt x="899626" y="3858519"/>
                </a:moveTo>
                <a:lnTo>
                  <a:pt x="900959" y="3858519"/>
                </a:lnTo>
                <a:lnTo>
                  <a:pt x="900959" y="3858709"/>
                </a:lnTo>
                <a:cubicBezTo>
                  <a:pt x="901054" y="3858709"/>
                  <a:pt x="901150" y="3858614"/>
                  <a:pt x="901245" y="3858519"/>
                </a:cubicBezTo>
                <a:lnTo>
                  <a:pt x="900959" y="3858794"/>
                </a:lnTo>
                <a:cubicBezTo>
                  <a:pt x="900578" y="3859079"/>
                  <a:pt x="900292" y="3859373"/>
                  <a:pt x="899911" y="3859554"/>
                </a:cubicBezTo>
                <a:cubicBezTo>
                  <a:pt x="899721" y="3859373"/>
                  <a:pt x="899626" y="3858994"/>
                  <a:pt x="899435" y="3858709"/>
                </a:cubicBezTo>
                <a:cubicBezTo>
                  <a:pt x="899492" y="3858642"/>
                  <a:pt x="899559" y="3858585"/>
                  <a:pt x="899626" y="3858519"/>
                </a:cubicBezTo>
                <a:close/>
                <a:moveTo>
                  <a:pt x="896482" y="3858519"/>
                </a:moveTo>
                <a:lnTo>
                  <a:pt x="897816" y="3858519"/>
                </a:lnTo>
                <a:cubicBezTo>
                  <a:pt x="897816" y="3858614"/>
                  <a:pt x="897911" y="3858614"/>
                  <a:pt x="897911" y="3858709"/>
                </a:cubicBezTo>
                <a:lnTo>
                  <a:pt x="896482" y="3858709"/>
                </a:lnTo>
                <a:close/>
                <a:moveTo>
                  <a:pt x="901245" y="3857000"/>
                </a:moveTo>
                <a:cubicBezTo>
                  <a:pt x="902388" y="3857570"/>
                  <a:pt x="901912" y="3858044"/>
                  <a:pt x="901245" y="3858519"/>
                </a:cubicBezTo>
                <a:lnTo>
                  <a:pt x="900959" y="3858519"/>
                </a:lnTo>
                <a:lnTo>
                  <a:pt x="900959" y="3857285"/>
                </a:lnTo>
                <a:cubicBezTo>
                  <a:pt x="901054" y="3857190"/>
                  <a:pt x="901150" y="3857095"/>
                  <a:pt x="901245" y="3857000"/>
                </a:cubicBezTo>
                <a:close/>
                <a:moveTo>
                  <a:pt x="960014" y="3848267"/>
                </a:moveTo>
                <a:cubicBezTo>
                  <a:pt x="955442" y="3847413"/>
                  <a:pt x="934582" y="3849406"/>
                  <a:pt x="929534" y="3851115"/>
                </a:cubicBezTo>
                <a:cubicBezTo>
                  <a:pt x="928581" y="3851495"/>
                  <a:pt x="927629" y="3852349"/>
                  <a:pt x="926772" y="3852254"/>
                </a:cubicBezTo>
                <a:cubicBezTo>
                  <a:pt x="921152" y="3851305"/>
                  <a:pt x="916580" y="3854058"/>
                  <a:pt x="911722" y="3856241"/>
                </a:cubicBezTo>
                <a:cubicBezTo>
                  <a:pt x="910865" y="3856621"/>
                  <a:pt x="909913" y="3856905"/>
                  <a:pt x="908960" y="3857000"/>
                </a:cubicBezTo>
                <a:cubicBezTo>
                  <a:pt x="908008" y="3857095"/>
                  <a:pt x="906960" y="3857000"/>
                  <a:pt x="906007" y="3856810"/>
                </a:cubicBezTo>
                <a:cubicBezTo>
                  <a:pt x="903340" y="3856146"/>
                  <a:pt x="907246" y="3855102"/>
                  <a:pt x="905817" y="3854437"/>
                </a:cubicBezTo>
                <a:cubicBezTo>
                  <a:pt x="903150" y="3853108"/>
                  <a:pt x="902197" y="3855102"/>
                  <a:pt x="901245" y="3857000"/>
                </a:cubicBezTo>
                <a:lnTo>
                  <a:pt x="900959" y="3856905"/>
                </a:lnTo>
                <a:lnTo>
                  <a:pt x="900959" y="3857285"/>
                </a:lnTo>
                <a:cubicBezTo>
                  <a:pt x="900483" y="3857665"/>
                  <a:pt x="900006" y="3858139"/>
                  <a:pt x="899626" y="3858519"/>
                </a:cubicBezTo>
                <a:lnTo>
                  <a:pt x="899340" y="3858519"/>
                </a:lnTo>
                <a:lnTo>
                  <a:pt x="899435" y="3858709"/>
                </a:lnTo>
                <a:cubicBezTo>
                  <a:pt x="898959" y="3858899"/>
                  <a:pt x="898578" y="3858899"/>
                  <a:pt x="898006" y="3858709"/>
                </a:cubicBezTo>
                <a:lnTo>
                  <a:pt x="898102" y="3858519"/>
                </a:lnTo>
                <a:lnTo>
                  <a:pt x="897816" y="3858519"/>
                </a:lnTo>
                <a:cubicBezTo>
                  <a:pt x="897530" y="3857949"/>
                  <a:pt x="897244" y="3857285"/>
                  <a:pt x="896863" y="3856621"/>
                </a:cubicBezTo>
                <a:cubicBezTo>
                  <a:pt x="896768" y="3857285"/>
                  <a:pt x="896577" y="3857949"/>
                  <a:pt x="896482" y="3858519"/>
                </a:cubicBezTo>
                <a:lnTo>
                  <a:pt x="896292" y="3858519"/>
                </a:lnTo>
                <a:lnTo>
                  <a:pt x="896482" y="3858709"/>
                </a:lnTo>
                <a:cubicBezTo>
                  <a:pt x="893815" y="3860038"/>
                  <a:pt x="891815" y="3863740"/>
                  <a:pt x="888005" y="3861167"/>
                </a:cubicBezTo>
                <a:cubicBezTo>
                  <a:pt x="887719" y="3860987"/>
                  <a:pt x="886862" y="3861367"/>
                  <a:pt x="886672" y="3861746"/>
                </a:cubicBezTo>
                <a:cubicBezTo>
                  <a:pt x="884385" y="3864964"/>
                  <a:pt x="880861" y="3865154"/>
                  <a:pt x="877432" y="3865913"/>
                </a:cubicBezTo>
                <a:cubicBezTo>
                  <a:pt x="874384" y="3866578"/>
                  <a:pt x="872098" y="3868571"/>
                  <a:pt x="870765" y="3871523"/>
                </a:cubicBezTo>
                <a:lnTo>
                  <a:pt x="865979" y="3872496"/>
                </a:lnTo>
                <a:lnTo>
                  <a:pt x="865907" y="3872473"/>
                </a:lnTo>
                <a:cubicBezTo>
                  <a:pt x="865812" y="3872473"/>
                  <a:pt x="865717" y="3872473"/>
                  <a:pt x="865621" y="3872568"/>
                </a:cubicBezTo>
                <a:lnTo>
                  <a:pt x="865979" y="3872496"/>
                </a:lnTo>
                <a:lnTo>
                  <a:pt x="869241" y="3873517"/>
                </a:lnTo>
                <a:cubicBezTo>
                  <a:pt x="869146" y="3873707"/>
                  <a:pt x="869050" y="3874086"/>
                  <a:pt x="868860" y="3874086"/>
                </a:cubicBezTo>
                <a:cubicBezTo>
                  <a:pt x="867431" y="3874276"/>
                  <a:pt x="865907" y="3874656"/>
                  <a:pt x="865335" y="3872662"/>
                </a:cubicBezTo>
                <a:lnTo>
                  <a:pt x="865335" y="3872568"/>
                </a:lnTo>
                <a:cubicBezTo>
                  <a:pt x="864383" y="3873327"/>
                  <a:pt x="862097" y="3871903"/>
                  <a:pt x="862097" y="3874656"/>
                </a:cubicBezTo>
                <a:cubicBezTo>
                  <a:pt x="862097" y="3875605"/>
                  <a:pt x="860859" y="3876554"/>
                  <a:pt x="860192" y="3877504"/>
                </a:cubicBezTo>
                <a:cubicBezTo>
                  <a:pt x="857239" y="3875036"/>
                  <a:pt x="856096" y="3877219"/>
                  <a:pt x="854858" y="3879497"/>
                </a:cubicBezTo>
                <a:cubicBezTo>
                  <a:pt x="849905" y="3878927"/>
                  <a:pt x="847429" y="3883199"/>
                  <a:pt x="843714" y="3885097"/>
                </a:cubicBezTo>
                <a:lnTo>
                  <a:pt x="843618" y="3885002"/>
                </a:lnTo>
                <a:lnTo>
                  <a:pt x="843809" y="3884813"/>
                </a:lnTo>
                <a:lnTo>
                  <a:pt x="843618" y="3884813"/>
                </a:lnTo>
                <a:lnTo>
                  <a:pt x="843618" y="3885002"/>
                </a:lnTo>
                <a:cubicBezTo>
                  <a:pt x="843142" y="3885477"/>
                  <a:pt x="842761" y="3885952"/>
                  <a:pt x="842285" y="3886426"/>
                </a:cubicBezTo>
                <a:lnTo>
                  <a:pt x="842094" y="3886616"/>
                </a:lnTo>
                <a:lnTo>
                  <a:pt x="842094" y="3886426"/>
                </a:lnTo>
                <a:cubicBezTo>
                  <a:pt x="842094" y="3885952"/>
                  <a:pt x="841999" y="3885572"/>
                  <a:pt x="841999" y="3885192"/>
                </a:cubicBezTo>
                <a:cubicBezTo>
                  <a:pt x="842066" y="3885126"/>
                  <a:pt x="842123" y="3885069"/>
                  <a:pt x="842190" y="3885002"/>
                </a:cubicBezTo>
                <a:cubicBezTo>
                  <a:pt x="842190" y="3884908"/>
                  <a:pt x="842285" y="3884813"/>
                  <a:pt x="842285" y="3884813"/>
                </a:cubicBezTo>
                <a:lnTo>
                  <a:pt x="841999" y="3884813"/>
                </a:lnTo>
                <a:lnTo>
                  <a:pt x="841999" y="3885192"/>
                </a:lnTo>
                <a:cubicBezTo>
                  <a:pt x="841523" y="3885572"/>
                  <a:pt x="841142" y="3886047"/>
                  <a:pt x="840666" y="3886426"/>
                </a:cubicBezTo>
                <a:cubicBezTo>
                  <a:pt x="840599" y="3886493"/>
                  <a:pt x="840532" y="3886550"/>
                  <a:pt x="840475" y="3886616"/>
                </a:cubicBezTo>
                <a:cubicBezTo>
                  <a:pt x="839618" y="3888894"/>
                  <a:pt x="836094" y="3886047"/>
                  <a:pt x="835713" y="3888894"/>
                </a:cubicBezTo>
                <a:cubicBezTo>
                  <a:pt x="835141" y="3892691"/>
                  <a:pt x="831808" y="3889749"/>
                  <a:pt x="830093" y="3891457"/>
                </a:cubicBezTo>
                <a:cubicBezTo>
                  <a:pt x="826759" y="3894685"/>
                  <a:pt x="822854" y="3897247"/>
                  <a:pt x="818568" y="3899336"/>
                </a:cubicBezTo>
                <a:cubicBezTo>
                  <a:pt x="813138" y="3902088"/>
                  <a:pt x="807804" y="3905126"/>
                  <a:pt x="802471" y="3908164"/>
                </a:cubicBezTo>
                <a:cubicBezTo>
                  <a:pt x="800184" y="3909492"/>
                  <a:pt x="798279" y="3911296"/>
                  <a:pt x="795898" y="3912245"/>
                </a:cubicBezTo>
                <a:cubicBezTo>
                  <a:pt x="785611" y="3916232"/>
                  <a:pt x="776181" y="3921927"/>
                  <a:pt x="766561" y="3927243"/>
                </a:cubicBezTo>
                <a:cubicBezTo>
                  <a:pt x="755226" y="3933603"/>
                  <a:pt x="743606" y="3939583"/>
                  <a:pt x="732081" y="3945753"/>
                </a:cubicBezTo>
                <a:cubicBezTo>
                  <a:pt x="731033" y="3946322"/>
                  <a:pt x="729795" y="3947177"/>
                  <a:pt x="729318" y="3948221"/>
                </a:cubicBezTo>
                <a:cubicBezTo>
                  <a:pt x="728842" y="3949265"/>
                  <a:pt x="729033" y="3950689"/>
                  <a:pt x="729414" y="3951828"/>
                </a:cubicBezTo>
                <a:cubicBezTo>
                  <a:pt x="729509" y="3952113"/>
                  <a:pt x="731128" y="3952113"/>
                  <a:pt x="731985" y="3952018"/>
                </a:cubicBezTo>
                <a:cubicBezTo>
                  <a:pt x="734176" y="3951543"/>
                  <a:pt x="736367" y="3950689"/>
                  <a:pt x="738558" y="3950594"/>
                </a:cubicBezTo>
                <a:cubicBezTo>
                  <a:pt x="739987" y="3950499"/>
                  <a:pt x="741510" y="3951353"/>
                  <a:pt x="744558" y="3952398"/>
                </a:cubicBezTo>
                <a:cubicBezTo>
                  <a:pt x="741415" y="3953347"/>
                  <a:pt x="739987" y="3953821"/>
                  <a:pt x="738462" y="3954201"/>
                </a:cubicBezTo>
                <a:cubicBezTo>
                  <a:pt x="736367" y="3954865"/>
                  <a:pt x="734081" y="3955625"/>
                  <a:pt x="734938" y="3958283"/>
                </a:cubicBezTo>
                <a:cubicBezTo>
                  <a:pt x="735700" y="3960466"/>
                  <a:pt x="737986" y="3960846"/>
                  <a:pt x="740177" y="3960466"/>
                </a:cubicBezTo>
                <a:cubicBezTo>
                  <a:pt x="741225" y="3960276"/>
                  <a:pt x="742177" y="3959801"/>
                  <a:pt x="743130" y="3959612"/>
                </a:cubicBezTo>
                <a:cubicBezTo>
                  <a:pt x="761894" y="3955435"/>
                  <a:pt x="778753" y="3946417"/>
                  <a:pt x="796184" y="3938918"/>
                </a:cubicBezTo>
                <a:cubicBezTo>
                  <a:pt x="812472" y="3931894"/>
                  <a:pt x="828379" y="3924016"/>
                  <a:pt x="844381" y="3916612"/>
                </a:cubicBezTo>
                <a:cubicBezTo>
                  <a:pt x="858192" y="3910252"/>
                  <a:pt x="872098" y="3904177"/>
                  <a:pt x="885814" y="3897722"/>
                </a:cubicBezTo>
                <a:cubicBezTo>
                  <a:pt x="892101" y="3894874"/>
                  <a:pt x="898102" y="3891552"/>
                  <a:pt x="904293" y="3888420"/>
                </a:cubicBezTo>
                <a:cubicBezTo>
                  <a:pt x="911722" y="3884528"/>
                  <a:pt x="919342" y="3880826"/>
                  <a:pt x="926677" y="3876649"/>
                </a:cubicBezTo>
                <a:cubicBezTo>
                  <a:pt x="937154" y="3870669"/>
                  <a:pt x="947346" y="3864214"/>
                  <a:pt x="957633" y="3857949"/>
                </a:cubicBezTo>
                <a:lnTo>
                  <a:pt x="963062" y="3854532"/>
                </a:lnTo>
                <a:cubicBezTo>
                  <a:pt x="962872" y="3854153"/>
                  <a:pt x="962776" y="3853773"/>
                  <a:pt x="962681" y="3853488"/>
                </a:cubicBezTo>
                <a:lnTo>
                  <a:pt x="956204" y="3853488"/>
                </a:lnTo>
                <a:cubicBezTo>
                  <a:pt x="958681" y="3851780"/>
                  <a:pt x="960300" y="3850735"/>
                  <a:pt x="962395" y="3849311"/>
                </a:cubicBezTo>
                <a:cubicBezTo>
                  <a:pt x="961252" y="3848837"/>
                  <a:pt x="960681" y="3848457"/>
                  <a:pt x="960014" y="3848267"/>
                </a:cubicBezTo>
                <a:close/>
                <a:moveTo>
                  <a:pt x="715126" y="3761222"/>
                </a:moveTo>
                <a:cubicBezTo>
                  <a:pt x="716174" y="3760843"/>
                  <a:pt x="716936" y="3761127"/>
                  <a:pt x="716364" y="3762456"/>
                </a:cubicBezTo>
                <a:cubicBezTo>
                  <a:pt x="716174" y="3762931"/>
                  <a:pt x="715221" y="3763121"/>
                  <a:pt x="714650" y="3763405"/>
                </a:cubicBezTo>
                <a:cubicBezTo>
                  <a:pt x="714841" y="3762646"/>
                  <a:pt x="714936" y="3761982"/>
                  <a:pt x="715126" y="3761222"/>
                </a:cubicBezTo>
                <a:close/>
                <a:moveTo>
                  <a:pt x="723347" y="3755230"/>
                </a:moveTo>
                <a:lnTo>
                  <a:pt x="723699" y="3755528"/>
                </a:lnTo>
                <a:cubicBezTo>
                  <a:pt x="722746" y="3756192"/>
                  <a:pt x="721889" y="3756857"/>
                  <a:pt x="720841" y="3757331"/>
                </a:cubicBezTo>
                <a:lnTo>
                  <a:pt x="720774" y="3757254"/>
                </a:lnTo>
                <a:close/>
                <a:moveTo>
                  <a:pt x="729985" y="3752870"/>
                </a:moveTo>
                <a:cubicBezTo>
                  <a:pt x="730271" y="3752680"/>
                  <a:pt x="730842" y="3753155"/>
                  <a:pt x="731223" y="3753250"/>
                </a:cubicBezTo>
                <a:cubicBezTo>
                  <a:pt x="730652" y="3754104"/>
                  <a:pt x="729985" y="3754863"/>
                  <a:pt x="729414" y="3755623"/>
                </a:cubicBezTo>
                <a:cubicBezTo>
                  <a:pt x="728937" y="3754484"/>
                  <a:pt x="728271" y="3753440"/>
                  <a:pt x="729985" y="3752870"/>
                </a:cubicBezTo>
                <a:close/>
                <a:moveTo>
                  <a:pt x="736367" y="3749167"/>
                </a:moveTo>
                <a:cubicBezTo>
                  <a:pt x="736462" y="3749452"/>
                  <a:pt x="736653" y="3749642"/>
                  <a:pt x="736843" y="3749926"/>
                </a:cubicBezTo>
                <a:cubicBezTo>
                  <a:pt x="736558" y="3749832"/>
                  <a:pt x="736367" y="3749737"/>
                  <a:pt x="736081" y="3749737"/>
                </a:cubicBezTo>
                <a:cubicBezTo>
                  <a:pt x="736176" y="3749547"/>
                  <a:pt x="736272" y="3749357"/>
                  <a:pt x="736367" y="3749167"/>
                </a:cubicBezTo>
                <a:close/>
                <a:moveTo>
                  <a:pt x="743987" y="3742902"/>
                </a:moveTo>
                <a:cubicBezTo>
                  <a:pt x="744558" y="3742997"/>
                  <a:pt x="745225" y="3742997"/>
                  <a:pt x="745797" y="3743187"/>
                </a:cubicBezTo>
                <a:cubicBezTo>
                  <a:pt x="746178" y="3743282"/>
                  <a:pt x="746463" y="3743757"/>
                  <a:pt x="746749" y="3744041"/>
                </a:cubicBezTo>
                <a:cubicBezTo>
                  <a:pt x="746273" y="3744136"/>
                  <a:pt x="745701" y="3744421"/>
                  <a:pt x="745416" y="3744231"/>
                </a:cubicBezTo>
                <a:cubicBezTo>
                  <a:pt x="744844" y="3743946"/>
                  <a:pt x="744463" y="3743377"/>
                  <a:pt x="743987" y="3742902"/>
                </a:cubicBezTo>
                <a:close/>
                <a:moveTo>
                  <a:pt x="753321" y="3741004"/>
                </a:moveTo>
                <a:cubicBezTo>
                  <a:pt x="753226" y="3741383"/>
                  <a:pt x="753036" y="3741953"/>
                  <a:pt x="752845" y="3741953"/>
                </a:cubicBezTo>
                <a:cubicBezTo>
                  <a:pt x="752179" y="3742048"/>
                  <a:pt x="751512" y="3741858"/>
                  <a:pt x="750845" y="3741668"/>
                </a:cubicBezTo>
                <a:cubicBezTo>
                  <a:pt x="751321" y="3741478"/>
                  <a:pt x="751702" y="3741288"/>
                  <a:pt x="752179" y="3741194"/>
                </a:cubicBezTo>
                <a:cubicBezTo>
                  <a:pt x="752559" y="3741004"/>
                  <a:pt x="752941" y="3741004"/>
                  <a:pt x="753321" y="3741004"/>
                </a:cubicBezTo>
                <a:close/>
                <a:moveTo>
                  <a:pt x="753702" y="3740719"/>
                </a:moveTo>
                <a:cubicBezTo>
                  <a:pt x="753702" y="3740814"/>
                  <a:pt x="753702" y="3740909"/>
                  <a:pt x="753607" y="3741004"/>
                </a:cubicBezTo>
                <a:lnTo>
                  <a:pt x="753321" y="3741004"/>
                </a:lnTo>
                <a:cubicBezTo>
                  <a:pt x="753388" y="3740941"/>
                  <a:pt x="753417" y="3740878"/>
                  <a:pt x="753417" y="3740814"/>
                </a:cubicBezTo>
                <a:cubicBezTo>
                  <a:pt x="753512" y="3740814"/>
                  <a:pt x="753607" y="3740814"/>
                  <a:pt x="753702" y="3740719"/>
                </a:cubicBezTo>
                <a:close/>
                <a:moveTo>
                  <a:pt x="754274" y="3739866"/>
                </a:moveTo>
                <a:cubicBezTo>
                  <a:pt x="754369" y="3740150"/>
                  <a:pt x="754560" y="3740340"/>
                  <a:pt x="754655" y="3740625"/>
                </a:cubicBezTo>
                <a:cubicBezTo>
                  <a:pt x="754369" y="3740720"/>
                  <a:pt x="754083" y="3740720"/>
                  <a:pt x="753702" y="3740720"/>
                </a:cubicBezTo>
                <a:cubicBezTo>
                  <a:pt x="753988" y="3740435"/>
                  <a:pt x="754179" y="3740150"/>
                  <a:pt x="754274" y="3739866"/>
                </a:cubicBezTo>
                <a:close/>
                <a:moveTo>
                  <a:pt x="768562" y="3730658"/>
                </a:moveTo>
                <a:cubicBezTo>
                  <a:pt x="768752" y="3731038"/>
                  <a:pt x="769133" y="3731418"/>
                  <a:pt x="769038" y="3731702"/>
                </a:cubicBezTo>
                <a:cubicBezTo>
                  <a:pt x="768942" y="3732082"/>
                  <a:pt x="768562" y="3732462"/>
                  <a:pt x="768180" y="3732652"/>
                </a:cubicBezTo>
                <a:cubicBezTo>
                  <a:pt x="767895" y="3732652"/>
                  <a:pt x="767514" y="3732272"/>
                  <a:pt x="767037" y="3731892"/>
                </a:cubicBezTo>
                <a:cubicBezTo>
                  <a:pt x="767609" y="3731418"/>
                  <a:pt x="768085" y="3731038"/>
                  <a:pt x="768562" y="3730658"/>
                </a:cubicBezTo>
                <a:close/>
                <a:moveTo>
                  <a:pt x="779896" y="3724488"/>
                </a:moveTo>
                <a:lnTo>
                  <a:pt x="780468" y="3724773"/>
                </a:lnTo>
                <a:lnTo>
                  <a:pt x="779896" y="3724868"/>
                </a:lnTo>
                <a:close/>
                <a:moveTo>
                  <a:pt x="787135" y="3720121"/>
                </a:moveTo>
                <a:lnTo>
                  <a:pt x="787230" y="3720689"/>
                </a:lnTo>
                <a:lnTo>
                  <a:pt x="786850" y="3720595"/>
                </a:lnTo>
                <a:close/>
                <a:moveTo>
                  <a:pt x="840189" y="3693923"/>
                </a:moveTo>
                <a:cubicBezTo>
                  <a:pt x="834093" y="3696961"/>
                  <a:pt x="827997" y="3699903"/>
                  <a:pt x="821997" y="3703131"/>
                </a:cubicBezTo>
                <a:cubicBezTo>
                  <a:pt x="814281" y="3707212"/>
                  <a:pt x="806566" y="3711484"/>
                  <a:pt x="798565" y="3715755"/>
                </a:cubicBezTo>
                <a:cubicBezTo>
                  <a:pt x="798946" y="3712148"/>
                  <a:pt x="801708" y="3711958"/>
                  <a:pt x="803994" y="3711199"/>
                </a:cubicBezTo>
                <a:cubicBezTo>
                  <a:pt x="804375" y="3711104"/>
                  <a:pt x="804566" y="3709965"/>
                  <a:pt x="804661" y="3709301"/>
                </a:cubicBezTo>
                <a:cubicBezTo>
                  <a:pt x="804661" y="3709206"/>
                  <a:pt x="803709" y="3708826"/>
                  <a:pt x="803328" y="3708826"/>
                </a:cubicBezTo>
                <a:cubicBezTo>
                  <a:pt x="799232" y="3709395"/>
                  <a:pt x="796184" y="3711484"/>
                  <a:pt x="793803" y="3714711"/>
                </a:cubicBezTo>
                <a:cubicBezTo>
                  <a:pt x="792469" y="3716040"/>
                  <a:pt x="790374" y="3713762"/>
                  <a:pt x="788754" y="3715850"/>
                </a:cubicBezTo>
                <a:cubicBezTo>
                  <a:pt x="787612" y="3717464"/>
                  <a:pt x="784944" y="3717938"/>
                  <a:pt x="782944" y="3718793"/>
                </a:cubicBezTo>
                <a:cubicBezTo>
                  <a:pt x="782563" y="3718983"/>
                  <a:pt x="781992" y="3718793"/>
                  <a:pt x="781611" y="3718793"/>
                </a:cubicBezTo>
                <a:lnTo>
                  <a:pt x="781325" y="3718793"/>
                </a:lnTo>
                <a:cubicBezTo>
                  <a:pt x="781420" y="3718888"/>
                  <a:pt x="781516" y="3718982"/>
                  <a:pt x="781706" y="3719078"/>
                </a:cubicBezTo>
                <a:cubicBezTo>
                  <a:pt x="781325" y="3719647"/>
                  <a:pt x="781039" y="3720501"/>
                  <a:pt x="780468" y="3720691"/>
                </a:cubicBezTo>
                <a:cubicBezTo>
                  <a:pt x="776467" y="3722020"/>
                  <a:pt x="770657" y="3720691"/>
                  <a:pt x="770181" y="3727526"/>
                </a:cubicBezTo>
                <a:cubicBezTo>
                  <a:pt x="770181" y="3727621"/>
                  <a:pt x="769038" y="3727526"/>
                  <a:pt x="768466" y="3727715"/>
                </a:cubicBezTo>
                <a:cubicBezTo>
                  <a:pt x="767228" y="3727905"/>
                  <a:pt x="765990" y="3728095"/>
                  <a:pt x="764942" y="3728665"/>
                </a:cubicBezTo>
                <a:cubicBezTo>
                  <a:pt x="759798" y="3731133"/>
                  <a:pt x="754560" y="3733601"/>
                  <a:pt x="749607" y="3736353"/>
                </a:cubicBezTo>
                <a:cubicBezTo>
                  <a:pt x="747130" y="3737873"/>
                  <a:pt x="744273" y="3739296"/>
                  <a:pt x="743701" y="3742713"/>
                </a:cubicBezTo>
                <a:cubicBezTo>
                  <a:pt x="743034" y="3742523"/>
                  <a:pt x="742368" y="3741954"/>
                  <a:pt x="741892" y="3742143"/>
                </a:cubicBezTo>
                <a:cubicBezTo>
                  <a:pt x="736938" y="3744611"/>
                  <a:pt x="733605" y="3749926"/>
                  <a:pt x="727509" y="3750781"/>
                </a:cubicBezTo>
                <a:cubicBezTo>
                  <a:pt x="726937" y="3750876"/>
                  <a:pt x="726271" y="3752300"/>
                  <a:pt x="725985" y="3753154"/>
                </a:cubicBezTo>
                <a:lnTo>
                  <a:pt x="723347" y="3755230"/>
                </a:lnTo>
                <a:lnTo>
                  <a:pt x="721794" y="3753914"/>
                </a:lnTo>
                <a:cubicBezTo>
                  <a:pt x="721032" y="3754674"/>
                  <a:pt x="720270" y="3755338"/>
                  <a:pt x="719698" y="3756002"/>
                </a:cubicBezTo>
                <a:lnTo>
                  <a:pt x="720774" y="3757254"/>
                </a:lnTo>
                <a:lnTo>
                  <a:pt x="716936" y="3760273"/>
                </a:lnTo>
                <a:cubicBezTo>
                  <a:pt x="716364" y="3760273"/>
                  <a:pt x="715698" y="3760843"/>
                  <a:pt x="715126" y="3761127"/>
                </a:cubicBezTo>
                <a:cubicBezTo>
                  <a:pt x="714364" y="3761317"/>
                  <a:pt x="713031" y="3761412"/>
                  <a:pt x="712935" y="3761698"/>
                </a:cubicBezTo>
                <a:cubicBezTo>
                  <a:pt x="711792" y="3767583"/>
                  <a:pt x="707221" y="3769481"/>
                  <a:pt x="702267" y="3770905"/>
                </a:cubicBezTo>
                <a:cubicBezTo>
                  <a:pt x="701029" y="3771285"/>
                  <a:pt x="699886" y="3771949"/>
                  <a:pt x="698838" y="3772614"/>
                </a:cubicBezTo>
                <a:cubicBezTo>
                  <a:pt x="692362" y="3776980"/>
                  <a:pt x="686170" y="3781916"/>
                  <a:pt x="679408" y="3785713"/>
                </a:cubicBezTo>
                <a:cubicBezTo>
                  <a:pt x="672835" y="3789320"/>
                  <a:pt x="667501" y="3794256"/>
                  <a:pt x="662167" y="3799287"/>
                </a:cubicBezTo>
                <a:cubicBezTo>
                  <a:pt x="661596" y="3799857"/>
                  <a:pt x="661310" y="3800711"/>
                  <a:pt x="660358" y="3802230"/>
                </a:cubicBezTo>
                <a:cubicBezTo>
                  <a:pt x="671121" y="3795490"/>
                  <a:pt x="680931" y="3788941"/>
                  <a:pt x="691028" y="3783150"/>
                </a:cubicBezTo>
                <a:cubicBezTo>
                  <a:pt x="706173" y="3774418"/>
                  <a:pt x="721698" y="3766254"/>
                  <a:pt x="736843" y="3757521"/>
                </a:cubicBezTo>
                <a:cubicBezTo>
                  <a:pt x="754464" y="3747459"/>
                  <a:pt x="771991" y="3737113"/>
                  <a:pt x="789517" y="3726861"/>
                </a:cubicBezTo>
                <a:cubicBezTo>
                  <a:pt x="803328" y="3718887"/>
                  <a:pt x="817044" y="3710724"/>
                  <a:pt x="830760" y="3702656"/>
                </a:cubicBezTo>
                <a:cubicBezTo>
                  <a:pt x="834284" y="3700568"/>
                  <a:pt x="837808" y="3698384"/>
                  <a:pt x="841237" y="3696106"/>
                </a:cubicBezTo>
                <a:cubicBezTo>
                  <a:pt x="841618" y="3695916"/>
                  <a:pt x="841523" y="3694872"/>
                  <a:pt x="841523" y="3694208"/>
                </a:cubicBezTo>
                <a:cubicBezTo>
                  <a:pt x="841523" y="3694017"/>
                  <a:pt x="840571" y="3693733"/>
                  <a:pt x="840189" y="3693923"/>
                </a:cubicBezTo>
                <a:close/>
                <a:moveTo>
                  <a:pt x="865812" y="3686139"/>
                </a:moveTo>
                <a:cubicBezTo>
                  <a:pt x="864669" y="3686139"/>
                  <a:pt x="863431" y="3686994"/>
                  <a:pt x="862288" y="3687563"/>
                </a:cubicBezTo>
                <a:cubicBezTo>
                  <a:pt x="854763" y="3692025"/>
                  <a:pt x="847238" y="3696486"/>
                  <a:pt x="839713" y="3701042"/>
                </a:cubicBezTo>
                <a:cubicBezTo>
                  <a:pt x="819806" y="3712908"/>
                  <a:pt x="799994" y="3725057"/>
                  <a:pt x="779896" y="3736638"/>
                </a:cubicBezTo>
                <a:cubicBezTo>
                  <a:pt x="753798" y="3751731"/>
                  <a:pt x="727318" y="3766063"/>
                  <a:pt x="701220" y="3781061"/>
                </a:cubicBezTo>
                <a:cubicBezTo>
                  <a:pt x="689980" y="3787516"/>
                  <a:pt x="679122" y="3794350"/>
                  <a:pt x="670644" y="3804411"/>
                </a:cubicBezTo>
                <a:cubicBezTo>
                  <a:pt x="668073" y="3807354"/>
                  <a:pt x="666454" y="3810581"/>
                  <a:pt x="664929" y="3815422"/>
                </a:cubicBezTo>
                <a:cubicBezTo>
                  <a:pt x="667501" y="3814093"/>
                  <a:pt x="669025" y="3813429"/>
                  <a:pt x="670454" y="3812575"/>
                </a:cubicBezTo>
                <a:cubicBezTo>
                  <a:pt x="679122" y="3807544"/>
                  <a:pt x="687599" y="3802133"/>
                  <a:pt x="696457" y="3797387"/>
                </a:cubicBezTo>
                <a:cubicBezTo>
                  <a:pt x="706458" y="3792166"/>
                  <a:pt x="716936" y="3787801"/>
                  <a:pt x="726842" y="3782579"/>
                </a:cubicBezTo>
                <a:cubicBezTo>
                  <a:pt x="745321" y="3772802"/>
                  <a:pt x="763608" y="3762836"/>
                  <a:pt x="781801" y="3752679"/>
                </a:cubicBezTo>
                <a:cubicBezTo>
                  <a:pt x="791136" y="3747458"/>
                  <a:pt x="800470" y="3741858"/>
                  <a:pt x="809329" y="3735783"/>
                </a:cubicBezTo>
                <a:cubicBezTo>
                  <a:pt x="823711" y="3725911"/>
                  <a:pt x="837713" y="3715470"/>
                  <a:pt x="851905" y="3705219"/>
                </a:cubicBezTo>
                <a:cubicBezTo>
                  <a:pt x="857716" y="3701042"/>
                  <a:pt x="863431" y="3696771"/>
                  <a:pt x="869050" y="3692214"/>
                </a:cubicBezTo>
                <a:cubicBezTo>
                  <a:pt x="870574" y="3690980"/>
                  <a:pt x="873718" y="3689272"/>
                  <a:pt x="872193" y="3686899"/>
                </a:cubicBezTo>
                <a:cubicBezTo>
                  <a:pt x="871431" y="3685759"/>
                  <a:pt x="868002" y="3686044"/>
                  <a:pt x="865812" y="3686139"/>
                </a:cubicBezTo>
                <a:close/>
                <a:moveTo>
                  <a:pt x="600159" y="3640293"/>
                </a:moveTo>
                <a:cubicBezTo>
                  <a:pt x="600159" y="3640388"/>
                  <a:pt x="600064" y="3640483"/>
                  <a:pt x="599969" y="3640577"/>
                </a:cubicBezTo>
                <a:cubicBezTo>
                  <a:pt x="600064" y="3640577"/>
                  <a:pt x="600064" y="3640483"/>
                  <a:pt x="600159" y="3640483"/>
                </a:cubicBezTo>
                <a:cubicBezTo>
                  <a:pt x="597588" y="3644849"/>
                  <a:pt x="594349" y="3648266"/>
                  <a:pt x="589301" y="3649690"/>
                </a:cubicBezTo>
                <a:cubicBezTo>
                  <a:pt x="589234" y="3649754"/>
                  <a:pt x="589177" y="3649785"/>
                  <a:pt x="589110" y="3649785"/>
                </a:cubicBezTo>
                <a:cubicBezTo>
                  <a:pt x="592158" y="3645893"/>
                  <a:pt x="595302" y="3642191"/>
                  <a:pt x="600159" y="3640293"/>
                </a:cubicBezTo>
                <a:close/>
                <a:moveTo>
                  <a:pt x="635783" y="3610963"/>
                </a:moveTo>
                <a:cubicBezTo>
                  <a:pt x="635783" y="3611056"/>
                  <a:pt x="635688" y="3611057"/>
                  <a:pt x="635688" y="3611151"/>
                </a:cubicBezTo>
                <a:lnTo>
                  <a:pt x="635973" y="3611151"/>
                </a:lnTo>
                <a:cubicBezTo>
                  <a:pt x="635783" y="3611911"/>
                  <a:pt x="635688" y="3612765"/>
                  <a:pt x="635402" y="3613050"/>
                </a:cubicBezTo>
                <a:cubicBezTo>
                  <a:pt x="629306" y="3617606"/>
                  <a:pt x="623305" y="3622068"/>
                  <a:pt x="617209" y="3626529"/>
                </a:cubicBezTo>
                <a:cubicBezTo>
                  <a:pt x="617209" y="3626624"/>
                  <a:pt x="617114" y="3626624"/>
                  <a:pt x="617114" y="3626624"/>
                </a:cubicBezTo>
                <a:cubicBezTo>
                  <a:pt x="612447" y="3632414"/>
                  <a:pt x="607017" y="3637350"/>
                  <a:pt x="600159" y="3640483"/>
                </a:cubicBezTo>
                <a:cubicBezTo>
                  <a:pt x="600159" y="3640388"/>
                  <a:pt x="600255" y="3640388"/>
                  <a:pt x="600255" y="3640293"/>
                </a:cubicBezTo>
                <a:cubicBezTo>
                  <a:pt x="604731" y="3634407"/>
                  <a:pt x="610256" y="3629661"/>
                  <a:pt x="617019" y="3626624"/>
                </a:cubicBezTo>
                <a:cubicBezTo>
                  <a:pt x="617019" y="3626435"/>
                  <a:pt x="616923" y="3626054"/>
                  <a:pt x="617019" y="3625864"/>
                </a:cubicBezTo>
                <a:cubicBezTo>
                  <a:pt x="622543" y="3620169"/>
                  <a:pt x="628830" y="3615140"/>
                  <a:pt x="635783" y="3610963"/>
                </a:cubicBezTo>
                <a:close/>
                <a:moveTo>
                  <a:pt x="693409" y="3566064"/>
                </a:moveTo>
                <a:cubicBezTo>
                  <a:pt x="687027" y="3572899"/>
                  <a:pt x="680265" y="3579354"/>
                  <a:pt x="671502" y="3583244"/>
                </a:cubicBezTo>
                <a:cubicBezTo>
                  <a:pt x="669883" y="3586472"/>
                  <a:pt x="667025" y="3588275"/>
                  <a:pt x="663787" y="3589414"/>
                </a:cubicBezTo>
                <a:cubicBezTo>
                  <a:pt x="663405" y="3590268"/>
                  <a:pt x="663120" y="3591218"/>
                  <a:pt x="662453" y="3591787"/>
                </a:cubicBezTo>
                <a:cubicBezTo>
                  <a:pt x="654547" y="3598147"/>
                  <a:pt x="646546" y="3604507"/>
                  <a:pt x="638545" y="3610677"/>
                </a:cubicBezTo>
                <a:cubicBezTo>
                  <a:pt x="637974" y="3611151"/>
                  <a:pt x="636831" y="3611057"/>
                  <a:pt x="635973" y="3611151"/>
                </a:cubicBezTo>
                <a:lnTo>
                  <a:pt x="635973" y="3610867"/>
                </a:lnTo>
                <a:cubicBezTo>
                  <a:pt x="635878" y="3610867"/>
                  <a:pt x="635878" y="3610961"/>
                  <a:pt x="635783" y="3610961"/>
                </a:cubicBezTo>
                <a:cubicBezTo>
                  <a:pt x="636545" y="3610106"/>
                  <a:pt x="637117" y="3608969"/>
                  <a:pt x="637974" y="3608305"/>
                </a:cubicBezTo>
                <a:lnTo>
                  <a:pt x="637974" y="3608304"/>
                </a:lnTo>
                <a:cubicBezTo>
                  <a:pt x="645022" y="3602608"/>
                  <a:pt x="651975" y="3597008"/>
                  <a:pt x="659119" y="3591408"/>
                </a:cubicBezTo>
                <a:cubicBezTo>
                  <a:pt x="660453" y="3590363"/>
                  <a:pt x="662167" y="3589984"/>
                  <a:pt x="663787" y="3589319"/>
                </a:cubicBezTo>
                <a:cubicBezTo>
                  <a:pt x="665406" y="3586092"/>
                  <a:pt x="667977" y="3583814"/>
                  <a:pt x="671597" y="3583054"/>
                </a:cubicBezTo>
                <a:cubicBezTo>
                  <a:pt x="677788" y="3576221"/>
                  <a:pt x="684932" y="3570620"/>
                  <a:pt x="693028" y="3566254"/>
                </a:cubicBezTo>
                <a:close/>
                <a:moveTo>
                  <a:pt x="701125" y="3559798"/>
                </a:moveTo>
                <a:cubicBezTo>
                  <a:pt x="701125" y="3559798"/>
                  <a:pt x="701029" y="3559894"/>
                  <a:pt x="701029" y="3559988"/>
                </a:cubicBezTo>
                <a:cubicBezTo>
                  <a:pt x="699505" y="3562456"/>
                  <a:pt x="697696" y="3564449"/>
                  <a:pt x="694647" y="3564734"/>
                </a:cubicBezTo>
                <a:lnTo>
                  <a:pt x="694552" y="3564734"/>
                </a:lnTo>
                <a:cubicBezTo>
                  <a:pt x="695791" y="3561791"/>
                  <a:pt x="698362" y="3560747"/>
                  <a:pt x="701125" y="3559798"/>
                </a:cubicBezTo>
                <a:close/>
                <a:moveTo>
                  <a:pt x="692742" y="3541193"/>
                </a:moveTo>
                <a:lnTo>
                  <a:pt x="692552" y="3541383"/>
                </a:lnTo>
                <a:cubicBezTo>
                  <a:pt x="692647" y="3541573"/>
                  <a:pt x="692647" y="3541668"/>
                  <a:pt x="692647" y="3541763"/>
                </a:cubicBezTo>
                <a:cubicBezTo>
                  <a:pt x="692742" y="3541573"/>
                  <a:pt x="692742" y="3541383"/>
                  <a:pt x="692742" y="3541193"/>
                </a:cubicBezTo>
                <a:close/>
                <a:moveTo>
                  <a:pt x="694838" y="3539295"/>
                </a:moveTo>
                <a:lnTo>
                  <a:pt x="694552" y="3539485"/>
                </a:lnTo>
                <a:cubicBezTo>
                  <a:pt x="694647" y="3539580"/>
                  <a:pt x="694743" y="3539675"/>
                  <a:pt x="694838" y="3539770"/>
                </a:cubicBezTo>
                <a:cubicBezTo>
                  <a:pt x="694838" y="3539770"/>
                  <a:pt x="694838" y="3539295"/>
                  <a:pt x="694838" y="3539295"/>
                </a:cubicBezTo>
                <a:close/>
                <a:moveTo>
                  <a:pt x="732081" y="3535213"/>
                </a:moveTo>
                <a:cubicBezTo>
                  <a:pt x="731985" y="3535783"/>
                  <a:pt x="732081" y="3536257"/>
                  <a:pt x="731795" y="3536542"/>
                </a:cubicBezTo>
                <a:cubicBezTo>
                  <a:pt x="723984" y="3543377"/>
                  <a:pt x="716555" y="3550591"/>
                  <a:pt x="707125" y="3555337"/>
                </a:cubicBezTo>
                <a:lnTo>
                  <a:pt x="707125" y="3555336"/>
                </a:lnTo>
                <a:cubicBezTo>
                  <a:pt x="709221" y="3553249"/>
                  <a:pt x="711126" y="3551065"/>
                  <a:pt x="713412" y="3549262"/>
                </a:cubicBezTo>
                <a:cubicBezTo>
                  <a:pt x="719412" y="3544516"/>
                  <a:pt x="725699" y="3539959"/>
                  <a:pt x="731795" y="3535308"/>
                </a:cubicBezTo>
                <a:cubicBezTo>
                  <a:pt x="731890" y="3535308"/>
                  <a:pt x="731985" y="3535213"/>
                  <a:pt x="732081" y="3535213"/>
                </a:cubicBezTo>
                <a:close/>
                <a:moveTo>
                  <a:pt x="701791" y="3534170"/>
                </a:moveTo>
                <a:cubicBezTo>
                  <a:pt x="701410" y="3534455"/>
                  <a:pt x="700839" y="3534645"/>
                  <a:pt x="700648" y="3534929"/>
                </a:cubicBezTo>
                <a:cubicBezTo>
                  <a:pt x="700458" y="3535214"/>
                  <a:pt x="700648" y="3535689"/>
                  <a:pt x="700743" y="3536069"/>
                </a:cubicBezTo>
                <a:cubicBezTo>
                  <a:pt x="701315" y="3535879"/>
                  <a:pt x="701887" y="3535784"/>
                  <a:pt x="702458" y="3535594"/>
                </a:cubicBezTo>
                <a:cubicBezTo>
                  <a:pt x="702172" y="3534929"/>
                  <a:pt x="701982" y="3534550"/>
                  <a:pt x="701791" y="3534170"/>
                </a:cubicBezTo>
                <a:close/>
                <a:moveTo>
                  <a:pt x="706458" y="3530088"/>
                </a:moveTo>
                <a:cubicBezTo>
                  <a:pt x="706268" y="3530278"/>
                  <a:pt x="706077" y="3530468"/>
                  <a:pt x="705982" y="3530658"/>
                </a:cubicBezTo>
                <a:cubicBezTo>
                  <a:pt x="705887" y="3530848"/>
                  <a:pt x="705887" y="3531133"/>
                  <a:pt x="705792" y="3531322"/>
                </a:cubicBezTo>
                <a:cubicBezTo>
                  <a:pt x="706173" y="3531227"/>
                  <a:pt x="706554" y="3531227"/>
                  <a:pt x="707030" y="3531133"/>
                </a:cubicBezTo>
                <a:cubicBezTo>
                  <a:pt x="706839" y="3530753"/>
                  <a:pt x="706649" y="3530468"/>
                  <a:pt x="706458" y="3530088"/>
                </a:cubicBezTo>
                <a:close/>
                <a:moveTo>
                  <a:pt x="711888" y="3529139"/>
                </a:moveTo>
                <a:cubicBezTo>
                  <a:pt x="711888" y="3529329"/>
                  <a:pt x="711983" y="3529424"/>
                  <a:pt x="711983" y="3529614"/>
                </a:cubicBezTo>
                <a:cubicBezTo>
                  <a:pt x="711983" y="3529614"/>
                  <a:pt x="712173" y="3529424"/>
                  <a:pt x="712173" y="3529424"/>
                </a:cubicBezTo>
                <a:cubicBezTo>
                  <a:pt x="712078" y="3529329"/>
                  <a:pt x="711983" y="3529234"/>
                  <a:pt x="711888" y="3529139"/>
                </a:cubicBezTo>
                <a:close/>
                <a:moveTo>
                  <a:pt x="742487" y="3527031"/>
                </a:moveTo>
                <a:lnTo>
                  <a:pt x="732081" y="3535213"/>
                </a:lnTo>
                <a:lnTo>
                  <a:pt x="732081" y="3535024"/>
                </a:lnTo>
                <a:close/>
                <a:moveTo>
                  <a:pt x="746083" y="3524203"/>
                </a:moveTo>
                <a:lnTo>
                  <a:pt x="745797" y="3524488"/>
                </a:lnTo>
                <a:lnTo>
                  <a:pt x="742487" y="3527031"/>
                </a:lnTo>
                <a:close/>
                <a:moveTo>
                  <a:pt x="717317" y="3523444"/>
                </a:moveTo>
                <a:cubicBezTo>
                  <a:pt x="717888" y="3523444"/>
                  <a:pt x="718460" y="3523444"/>
                  <a:pt x="718936" y="3523539"/>
                </a:cubicBezTo>
                <a:lnTo>
                  <a:pt x="719031" y="3523444"/>
                </a:lnTo>
                <a:close/>
                <a:moveTo>
                  <a:pt x="718460" y="3521355"/>
                </a:moveTo>
                <a:cubicBezTo>
                  <a:pt x="718460" y="3521640"/>
                  <a:pt x="718269" y="3521925"/>
                  <a:pt x="718365" y="3522115"/>
                </a:cubicBezTo>
                <a:cubicBezTo>
                  <a:pt x="718555" y="3522590"/>
                  <a:pt x="718746" y="3522874"/>
                  <a:pt x="719031" y="3523349"/>
                </a:cubicBezTo>
                <a:cubicBezTo>
                  <a:pt x="719127" y="3522969"/>
                  <a:pt x="719317" y="3522495"/>
                  <a:pt x="719317" y="3522115"/>
                </a:cubicBezTo>
                <a:cubicBezTo>
                  <a:pt x="719222" y="3521830"/>
                  <a:pt x="718746" y="3521640"/>
                  <a:pt x="718460" y="3521355"/>
                </a:cubicBezTo>
                <a:close/>
                <a:moveTo>
                  <a:pt x="753512" y="3518318"/>
                </a:moveTo>
                <a:lnTo>
                  <a:pt x="753702" y="3518318"/>
                </a:lnTo>
                <a:cubicBezTo>
                  <a:pt x="752559" y="3521071"/>
                  <a:pt x="750750" y="3523064"/>
                  <a:pt x="747416" y="3522874"/>
                </a:cubicBezTo>
                <a:lnTo>
                  <a:pt x="747606" y="3522684"/>
                </a:lnTo>
                <a:cubicBezTo>
                  <a:pt x="749607" y="3521166"/>
                  <a:pt x="751607" y="3519742"/>
                  <a:pt x="753512" y="3518318"/>
                </a:cubicBezTo>
                <a:close/>
                <a:moveTo>
                  <a:pt x="722175" y="3517938"/>
                </a:moveTo>
                <a:cubicBezTo>
                  <a:pt x="721889" y="3517938"/>
                  <a:pt x="721508" y="3518603"/>
                  <a:pt x="721127" y="3518888"/>
                </a:cubicBezTo>
                <a:cubicBezTo>
                  <a:pt x="721508" y="3519172"/>
                  <a:pt x="721889" y="3519742"/>
                  <a:pt x="722175" y="3519742"/>
                </a:cubicBezTo>
                <a:cubicBezTo>
                  <a:pt x="722746" y="3519742"/>
                  <a:pt x="723318" y="3519362"/>
                  <a:pt x="724746" y="3518888"/>
                </a:cubicBezTo>
                <a:cubicBezTo>
                  <a:pt x="723318" y="3518318"/>
                  <a:pt x="722746" y="3517938"/>
                  <a:pt x="722175" y="3517938"/>
                </a:cubicBezTo>
                <a:close/>
                <a:moveTo>
                  <a:pt x="442425" y="3514331"/>
                </a:moveTo>
                <a:cubicBezTo>
                  <a:pt x="442425" y="3514521"/>
                  <a:pt x="442616" y="3514711"/>
                  <a:pt x="442521" y="3514806"/>
                </a:cubicBezTo>
                <a:lnTo>
                  <a:pt x="442330" y="3514994"/>
                </a:lnTo>
                <a:close/>
                <a:moveTo>
                  <a:pt x="760084" y="3513477"/>
                </a:moveTo>
                <a:cubicBezTo>
                  <a:pt x="758941" y="3516420"/>
                  <a:pt x="756560" y="3517559"/>
                  <a:pt x="753702" y="3518318"/>
                </a:cubicBezTo>
                <a:cubicBezTo>
                  <a:pt x="753702" y="3518223"/>
                  <a:pt x="753798" y="3518129"/>
                  <a:pt x="753798" y="3518033"/>
                </a:cubicBezTo>
                <a:cubicBezTo>
                  <a:pt x="755322" y="3515945"/>
                  <a:pt x="756750" y="3513762"/>
                  <a:pt x="759798" y="3513572"/>
                </a:cubicBezTo>
                <a:close/>
                <a:moveTo>
                  <a:pt x="729318" y="3512907"/>
                </a:moveTo>
                <a:cubicBezTo>
                  <a:pt x="729223" y="3513097"/>
                  <a:pt x="729223" y="3513287"/>
                  <a:pt x="729223" y="3513477"/>
                </a:cubicBezTo>
                <a:cubicBezTo>
                  <a:pt x="729223" y="3513572"/>
                  <a:pt x="729128" y="3513668"/>
                  <a:pt x="729033" y="3513762"/>
                </a:cubicBezTo>
                <a:cubicBezTo>
                  <a:pt x="729033" y="3513825"/>
                  <a:pt x="729004" y="3513889"/>
                  <a:pt x="728937" y="3513952"/>
                </a:cubicBezTo>
                <a:lnTo>
                  <a:pt x="729223" y="3513952"/>
                </a:lnTo>
                <a:cubicBezTo>
                  <a:pt x="729223" y="3513952"/>
                  <a:pt x="729223" y="3513477"/>
                  <a:pt x="729223" y="3513477"/>
                </a:cubicBezTo>
                <a:cubicBezTo>
                  <a:pt x="729318" y="3513382"/>
                  <a:pt x="729414" y="3513382"/>
                  <a:pt x="729414" y="3513287"/>
                </a:cubicBezTo>
                <a:cubicBezTo>
                  <a:pt x="729414" y="3513192"/>
                  <a:pt x="729318" y="3513097"/>
                  <a:pt x="729318" y="3512907"/>
                </a:cubicBezTo>
                <a:close/>
                <a:moveTo>
                  <a:pt x="444045" y="3510914"/>
                </a:moveTo>
                <a:lnTo>
                  <a:pt x="444046" y="3510915"/>
                </a:lnTo>
                <a:lnTo>
                  <a:pt x="444045" y="3510915"/>
                </a:lnTo>
                <a:close/>
                <a:moveTo>
                  <a:pt x="444902" y="3510725"/>
                </a:moveTo>
                <a:lnTo>
                  <a:pt x="444521" y="3511578"/>
                </a:lnTo>
                <a:lnTo>
                  <a:pt x="444046" y="3510915"/>
                </a:lnTo>
                <a:close/>
                <a:moveTo>
                  <a:pt x="444902" y="3510724"/>
                </a:moveTo>
                <a:lnTo>
                  <a:pt x="444903" y="3510724"/>
                </a:lnTo>
                <a:lnTo>
                  <a:pt x="444902" y="3510725"/>
                </a:lnTo>
                <a:close/>
                <a:moveTo>
                  <a:pt x="444997" y="3510440"/>
                </a:moveTo>
                <a:lnTo>
                  <a:pt x="445188" y="3510630"/>
                </a:lnTo>
                <a:lnTo>
                  <a:pt x="444903" y="3510724"/>
                </a:lnTo>
                <a:close/>
                <a:moveTo>
                  <a:pt x="450808" y="3501043"/>
                </a:moveTo>
                <a:cubicBezTo>
                  <a:pt x="450808" y="3501232"/>
                  <a:pt x="450712" y="3501327"/>
                  <a:pt x="450712" y="3501517"/>
                </a:cubicBezTo>
                <a:cubicBezTo>
                  <a:pt x="450712" y="3501422"/>
                  <a:pt x="450617" y="3501232"/>
                  <a:pt x="450617" y="3501137"/>
                </a:cubicBezTo>
                <a:cubicBezTo>
                  <a:pt x="450712" y="3501137"/>
                  <a:pt x="450712" y="3501043"/>
                  <a:pt x="450808" y="3501043"/>
                </a:cubicBezTo>
                <a:close/>
                <a:moveTo>
                  <a:pt x="453475" y="3499714"/>
                </a:moveTo>
                <a:cubicBezTo>
                  <a:pt x="453570" y="3499810"/>
                  <a:pt x="453570" y="3499998"/>
                  <a:pt x="453570" y="3500092"/>
                </a:cubicBezTo>
                <a:cubicBezTo>
                  <a:pt x="452617" y="3500473"/>
                  <a:pt x="451665" y="3500756"/>
                  <a:pt x="450808" y="3501041"/>
                </a:cubicBezTo>
                <a:lnTo>
                  <a:pt x="450808" y="3500947"/>
                </a:lnTo>
                <a:lnTo>
                  <a:pt x="450808" y="3500946"/>
                </a:lnTo>
                <a:cubicBezTo>
                  <a:pt x="451665" y="3500660"/>
                  <a:pt x="452522" y="3500282"/>
                  <a:pt x="453379" y="3499997"/>
                </a:cubicBezTo>
                <a:cubicBezTo>
                  <a:pt x="453379" y="3499903"/>
                  <a:pt x="453475" y="3499808"/>
                  <a:pt x="453475" y="3499714"/>
                </a:cubicBezTo>
                <a:close/>
                <a:moveTo>
                  <a:pt x="282787" y="3498288"/>
                </a:moveTo>
                <a:lnTo>
                  <a:pt x="282787" y="3498289"/>
                </a:lnTo>
                <a:lnTo>
                  <a:pt x="282596" y="3498572"/>
                </a:lnTo>
                <a:close/>
                <a:moveTo>
                  <a:pt x="454046" y="3496581"/>
                </a:moveTo>
                <a:cubicBezTo>
                  <a:pt x="454237" y="3496487"/>
                  <a:pt x="454713" y="3496676"/>
                  <a:pt x="455094" y="3496771"/>
                </a:cubicBezTo>
                <a:cubicBezTo>
                  <a:pt x="454903" y="3497245"/>
                  <a:pt x="454617" y="3497625"/>
                  <a:pt x="454332" y="3498005"/>
                </a:cubicBezTo>
                <a:cubicBezTo>
                  <a:pt x="454046" y="3498573"/>
                  <a:pt x="453760" y="3499143"/>
                  <a:pt x="453475" y="3499711"/>
                </a:cubicBezTo>
                <a:cubicBezTo>
                  <a:pt x="453379" y="3499048"/>
                  <a:pt x="453284" y="3498478"/>
                  <a:pt x="453284" y="3497815"/>
                </a:cubicBezTo>
                <a:cubicBezTo>
                  <a:pt x="453379" y="3497435"/>
                  <a:pt x="453665" y="3496865"/>
                  <a:pt x="454046" y="3496581"/>
                </a:cubicBezTo>
                <a:close/>
                <a:moveTo>
                  <a:pt x="3317" y="3467545"/>
                </a:moveTo>
                <a:lnTo>
                  <a:pt x="15229" y="3468298"/>
                </a:lnTo>
                <a:cubicBezTo>
                  <a:pt x="19039" y="3468868"/>
                  <a:pt x="22944" y="3468583"/>
                  <a:pt x="26754" y="3468963"/>
                </a:cubicBezTo>
                <a:cubicBezTo>
                  <a:pt x="38280" y="3470102"/>
                  <a:pt x="49996" y="3470197"/>
                  <a:pt x="61235" y="3472665"/>
                </a:cubicBezTo>
                <a:cubicBezTo>
                  <a:pt x="70569" y="3474753"/>
                  <a:pt x="79999" y="3475323"/>
                  <a:pt x="89334" y="3476557"/>
                </a:cubicBezTo>
                <a:cubicBezTo>
                  <a:pt x="94763" y="3477316"/>
                  <a:pt x="100097" y="3479215"/>
                  <a:pt x="105526" y="3480354"/>
                </a:cubicBezTo>
                <a:cubicBezTo>
                  <a:pt x="107717" y="3480828"/>
                  <a:pt x="110003" y="3481018"/>
                  <a:pt x="112194" y="3481208"/>
                </a:cubicBezTo>
                <a:cubicBezTo>
                  <a:pt x="112670" y="3481208"/>
                  <a:pt x="113527" y="3480733"/>
                  <a:pt x="113622" y="3480923"/>
                </a:cubicBezTo>
                <a:cubicBezTo>
                  <a:pt x="116671" y="3484340"/>
                  <a:pt x="121147" y="3483201"/>
                  <a:pt x="124862" y="3484435"/>
                </a:cubicBezTo>
                <a:cubicBezTo>
                  <a:pt x="136387" y="3488327"/>
                  <a:pt x="148293" y="3490795"/>
                  <a:pt x="160009" y="3494117"/>
                </a:cubicBezTo>
                <a:cubicBezTo>
                  <a:pt x="164772" y="3495446"/>
                  <a:pt x="169915" y="3496491"/>
                  <a:pt x="174392" y="3499718"/>
                </a:cubicBezTo>
                <a:cubicBezTo>
                  <a:pt x="177535" y="3501902"/>
                  <a:pt x="181821" y="3502472"/>
                  <a:pt x="185631" y="3503705"/>
                </a:cubicBezTo>
                <a:cubicBezTo>
                  <a:pt x="191537" y="3505698"/>
                  <a:pt x="197347" y="3507312"/>
                  <a:pt x="202872" y="3510919"/>
                </a:cubicBezTo>
                <a:cubicBezTo>
                  <a:pt x="207729" y="3514146"/>
                  <a:pt x="214111" y="3515000"/>
                  <a:pt x="219826" y="3516899"/>
                </a:cubicBezTo>
                <a:cubicBezTo>
                  <a:pt x="220969" y="3517280"/>
                  <a:pt x="222874" y="3517753"/>
                  <a:pt x="222969" y="3518513"/>
                </a:cubicBezTo>
                <a:cubicBezTo>
                  <a:pt x="223922" y="3522879"/>
                  <a:pt x="226684" y="3522689"/>
                  <a:pt x="230018" y="3522120"/>
                </a:cubicBezTo>
                <a:cubicBezTo>
                  <a:pt x="230971" y="3522026"/>
                  <a:pt x="233447" y="3524493"/>
                  <a:pt x="233637" y="3525347"/>
                </a:cubicBezTo>
                <a:cubicBezTo>
                  <a:pt x="237352" y="3524113"/>
                  <a:pt x="239448" y="3526771"/>
                  <a:pt x="242305" y="3528195"/>
                </a:cubicBezTo>
                <a:cubicBezTo>
                  <a:pt x="245353" y="3529619"/>
                  <a:pt x="248116" y="3530853"/>
                  <a:pt x="250116" y="3533605"/>
                </a:cubicBezTo>
                <a:cubicBezTo>
                  <a:pt x="250401" y="3534080"/>
                  <a:pt x="250592" y="3534555"/>
                  <a:pt x="250973" y="3534839"/>
                </a:cubicBezTo>
                <a:cubicBezTo>
                  <a:pt x="253164" y="3536643"/>
                  <a:pt x="257069" y="3534460"/>
                  <a:pt x="258688" y="3538636"/>
                </a:cubicBezTo>
                <a:cubicBezTo>
                  <a:pt x="259641" y="3541103"/>
                  <a:pt x="264022" y="3540819"/>
                  <a:pt x="265737" y="3542242"/>
                </a:cubicBezTo>
                <a:cubicBezTo>
                  <a:pt x="267642" y="3543761"/>
                  <a:pt x="270023" y="3544805"/>
                  <a:pt x="271737" y="3546609"/>
                </a:cubicBezTo>
                <a:cubicBezTo>
                  <a:pt x="274976" y="3550216"/>
                  <a:pt x="280881" y="3550216"/>
                  <a:pt x="283358" y="3554772"/>
                </a:cubicBezTo>
                <a:cubicBezTo>
                  <a:pt x="287073" y="3554392"/>
                  <a:pt x="288406" y="3557525"/>
                  <a:pt x="290692" y="3559328"/>
                </a:cubicBezTo>
                <a:cubicBezTo>
                  <a:pt x="292788" y="3561037"/>
                  <a:pt x="295455" y="3562081"/>
                  <a:pt x="297836" y="3563410"/>
                </a:cubicBezTo>
                <a:cubicBezTo>
                  <a:pt x="298026" y="3563505"/>
                  <a:pt x="298217" y="3563790"/>
                  <a:pt x="298408" y="3563885"/>
                </a:cubicBezTo>
                <a:cubicBezTo>
                  <a:pt x="305170" y="3570339"/>
                  <a:pt x="312885" y="3575655"/>
                  <a:pt x="319839" y="3581730"/>
                </a:cubicBezTo>
                <a:cubicBezTo>
                  <a:pt x="324411" y="3585907"/>
                  <a:pt x="329078" y="3589799"/>
                  <a:pt x="334507" y="3592931"/>
                </a:cubicBezTo>
                <a:cubicBezTo>
                  <a:pt x="335841" y="3593595"/>
                  <a:pt x="336793" y="3594829"/>
                  <a:pt x="337841" y="3595969"/>
                </a:cubicBezTo>
                <a:cubicBezTo>
                  <a:pt x="338412" y="3596728"/>
                  <a:pt x="338603" y="3598057"/>
                  <a:pt x="339365" y="3598531"/>
                </a:cubicBezTo>
                <a:cubicBezTo>
                  <a:pt x="342699" y="3600525"/>
                  <a:pt x="345937" y="3602328"/>
                  <a:pt x="347556" y="3606030"/>
                </a:cubicBezTo>
                <a:cubicBezTo>
                  <a:pt x="354796" y="3610112"/>
                  <a:pt x="359272" y="3617231"/>
                  <a:pt x="365654" y="3622262"/>
                </a:cubicBezTo>
                <a:cubicBezTo>
                  <a:pt x="375274" y="3629761"/>
                  <a:pt x="382608" y="3639728"/>
                  <a:pt x="391752" y="3647891"/>
                </a:cubicBezTo>
                <a:cubicBezTo>
                  <a:pt x="393181" y="3649219"/>
                  <a:pt x="394324" y="3651023"/>
                  <a:pt x="395658" y="3652542"/>
                </a:cubicBezTo>
                <a:cubicBezTo>
                  <a:pt x="402897" y="3661370"/>
                  <a:pt x="409850" y="3670578"/>
                  <a:pt x="417660" y="3678836"/>
                </a:cubicBezTo>
                <a:cubicBezTo>
                  <a:pt x="425662" y="3687379"/>
                  <a:pt x="432615" y="3696776"/>
                  <a:pt x="440330" y="3705509"/>
                </a:cubicBezTo>
                <a:cubicBezTo>
                  <a:pt x="444330" y="3709971"/>
                  <a:pt x="447379" y="3715286"/>
                  <a:pt x="451474" y="3719843"/>
                </a:cubicBezTo>
                <a:cubicBezTo>
                  <a:pt x="454237" y="3722880"/>
                  <a:pt x="457666" y="3725633"/>
                  <a:pt x="458427" y="3730094"/>
                </a:cubicBezTo>
                <a:cubicBezTo>
                  <a:pt x="458523" y="3730284"/>
                  <a:pt x="458808" y="3730474"/>
                  <a:pt x="458999" y="3730664"/>
                </a:cubicBezTo>
                <a:cubicBezTo>
                  <a:pt x="464428" y="3735030"/>
                  <a:pt x="466809" y="3741675"/>
                  <a:pt x="471191" y="3746991"/>
                </a:cubicBezTo>
                <a:cubicBezTo>
                  <a:pt x="475096" y="3751737"/>
                  <a:pt x="478430" y="3756957"/>
                  <a:pt x="483097" y="3761324"/>
                </a:cubicBezTo>
                <a:cubicBezTo>
                  <a:pt x="485574" y="3763602"/>
                  <a:pt x="486431" y="3767399"/>
                  <a:pt x="488146" y="3770531"/>
                </a:cubicBezTo>
                <a:cubicBezTo>
                  <a:pt x="489288" y="3772809"/>
                  <a:pt x="490241" y="3775371"/>
                  <a:pt x="491860" y="3777176"/>
                </a:cubicBezTo>
                <a:cubicBezTo>
                  <a:pt x="499766" y="3785529"/>
                  <a:pt x="504529" y="3795781"/>
                  <a:pt x="510148" y="3805559"/>
                </a:cubicBezTo>
                <a:cubicBezTo>
                  <a:pt x="513768" y="3812014"/>
                  <a:pt x="516435" y="3819136"/>
                  <a:pt x="520912" y="3824926"/>
                </a:cubicBezTo>
                <a:cubicBezTo>
                  <a:pt x="523864" y="3828628"/>
                  <a:pt x="525388" y="3832615"/>
                  <a:pt x="527388" y="3836601"/>
                </a:cubicBezTo>
                <a:cubicBezTo>
                  <a:pt x="529293" y="3840683"/>
                  <a:pt x="532913" y="3843815"/>
                  <a:pt x="533770" y="3848657"/>
                </a:cubicBezTo>
                <a:cubicBezTo>
                  <a:pt x="533961" y="3850175"/>
                  <a:pt x="536056" y="3851409"/>
                  <a:pt x="536818" y="3853023"/>
                </a:cubicBezTo>
                <a:cubicBezTo>
                  <a:pt x="541295" y="3862136"/>
                  <a:pt x="545581" y="3871438"/>
                  <a:pt x="550153" y="3880551"/>
                </a:cubicBezTo>
                <a:cubicBezTo>
                  <a:pt x="552249" y="3884537"/>
                  <a:pt x="553582" y="3888904"/>
                  <a:pt x="556154" y="3892796"/>
                </a:cubicBezTo>
                <a:cubicBezTo>
                  <a:pt x="558440" y="3896213"/>
                  <a:pt x="561297" y="3899915"/>
                  <a:pt x="561107" y="3904661"/>
                </a:cubicBezTo>
                <a:cubicBezTo>
                  <a:pt x="561107" y="3905316"/>
                  <a:pt x="561297" y="3906275"/>
                  <a:pt x="561774" y="3906844"/>
                </a:cubicBezTo>
                <a:cubicBezTo>
                  <a:pt x="565869" y="3912065"/>
                  <a:pt x="567489" y="3918425"/>
                  <a:pt x="569489" y="3924595"/>
                </a:cubicBezTo>
                <a:cubicBezTo>
                  <a:pt x="570442" y="3927442"/>
                  <a:pt x="572442" y="3929910"/>
                  <a:pt x="573585" y="3932758"/>
                </a:cubicBezTo>
                <a:cubicBezTo>
                  <a:pt x="576918" y="3941491"/>
                  <a:pt x="579204" y="3950793"/>
                  <a:pt x="583681" y="3958957"/>
                </a:cubicBezTo>
                <a:cubicBezTo>
                  <a:pt x="587682" y="3966456"/>
                  <a:pt x="589396" y="3974420"/>
                  <a:pt x="592254" y="3982118"/>
                </a:cubicBezTo>
                <a:cubicBezTo>
                  <a:pt x="594444" y="3987908"/>
                  <a:pt x="596921" y="3993603"/>
                  <a:pt x="599397" y="3999394"/>
                </a:cubicBezTo>
                <a:cubicBezTo>
                  <a:pt x="599779" y="4000343"/>
                  <a:pt x="600636" y="4001188"/>
                  <a:pt x="600826" y="4002146"/>
                </a:cubicBezTo>
                <a:cubicBezTo>
                  <a:pt x="603398" y="4016660"/>
                  <a:pt x="609589" y="4030044"/>
                  <a:pt x="614256" y="4043903"/>
                </a:cubicBezTo>
                <a:cubicBezTo>
                  <a:pt x="616066" y="4049219"/>
                  <a:pt x="618067" y="4054534"/>
                  <a:pt x="620067" y="4059755"/>
                </a:cubicBezTo>
                <a:cubicBezTo>
                  <a:pt x="620352" y="4060704"/>
                  <a:pt x="620733" y="4061748"/>
                  <a:pt x="620829" y="4062698"/>
                </a:cubicBezTo>
                <a:cubicBezTo>
                  <a:pt x="621305" y="4067349"/>
                  <a:pt x="622638" y="4071525"/>
                  <a:pt x="624258" y="4075892"/>
                </a:cubicBezTo>
                <a:cubicBezTo>
                  <a:pt x="625687" y="4079879"/>
                  <a:pt x="626829" y="4083960"/>
                  <a:pt x="628449" y="4087947"/>
                </a:cubicBezTo>
                <a:cubicBezTo>
                  <a:pt x="630544" y="4093073"/>
                  <a:pt x="631211" y="4098768"/>
                  <a:pt x="632640" y="4104274"/>
                </a:cubicBezTo>
                <a:cubicBezTo>
                  <a:pt x="633783" y="4108640"/>
                  <a:pt x="635116" y="4113102"/>
                  <a:pt x="636450" y="4117468"/>
                </a:cubicBezTo>
                <a:cubicBezTo>
                  <a:pt x="639688" y="4128669"/>
                  <a:pt x="643403" y="4139775"/>
                  <a:pt x="646260" y="4151071"/>
                </a:cubicBezTo>
                <a:cubicBezTo>
                  <a:pt x="649023" y="4162366"/>
                  <a:pt x="650833" y="4174042"/>
                  <a:pt x="653118" y="4185528"/>
                </a:cubicBezTo>
                <a:cubicBezTo>
                  <a:pt x="654357" y="4191508"/>
                  <a:pt x="655881" y="4197488"/>
                  <a:pt x="656833" y="4203563"/>
                </a:cubicBezTo>
                <a:cubicBezTo>
                  <a:pt x="657976" y="4210587"/>
                  <a:pt x="658738" y="4217706"/>
                  <a:pt x="659310" y="4224731"/>
                </a:cubicBezTo>
                <a:cubicBezTo>
                  <a:pt x="659596" y="4228622"/>
                  <a:pt x="658738" y="4232514"/>
                  <a:pt x="661215" y="4235932"/>
                </a:cubicBezTo>
                <a:cubicBezTo>
                  <a:pt x="661596" y="4236501"/>
                  <a:pt x="661500" y="4237450"/>
                  <a:pt x="661405" y="4238210"/>
                </a:cubicBezTo>
                <a:cubicBezTo>
                  <a:pt x="660548" y="4248651"/>
                  <a:pt x="661500" y="4258998"/>
                  <a:pt x="663405" y="4269344"/>
                </a:cubicBezTo>
                <a:lnTo>
                  <a:pt x="662549" y="4273509"/>
                </a:lnTo>
                <a:lnTo>
                  <a:pt x="659224" y="4272562"/>
                </a:lnTo>
                <a:cubicBezTo>
                  <a:pt x="654176" y="4271993"/>
                  <a:pt x="649032" y="4271803"/>
                  <a:pt x="643984" y="4270949"/>
                </a:cubicBezTo>
                <a:cubicBezTo>
                  <a:pt x="634459" y="4269525"/>
                  <a:pt x="624934" y="4267911"/>
                  <a:pt x="615409" y="4266108"/>
                </a:cubicBezTo>
                <a:cubicBezTo>
                  <a:pt x="604360" y="4263924"/>
                  <a:pt x="593406" y="4261646"/>
                  <a:pt x="582453" y="4258988"/>
                </a:cubicBezTo>
                <a:cubicBezTo>
                  <a:pt x="576833" y="4257565"/>
                  <a:pt x="571213" y="4255476"/>
                  <a:pt x="565879" y="4253198"/>
                </a:cubicBezTo>
                <a:cubicBezTo>
                  <a:pt x="556640" y="4249211"/>
                  <a:pt x="547591" y="4244940"/>
                  <a:pt x="538638" y="4240478"/>
                </a:cubicBezTo>
                <a:cubicBezTo>
                  <a:pt x="534161" y="4238200"/>
                  <a:pt x="530065" y="4235163"/>
                  <a:pt x="525684" y="4232505"/>
                </a:cubicBezTo>
                <a:cubicBezTo>
                  <a:pt x="525684" y="4228233"/>
                  <a:pt x="520635" y="4227949"/>
                  <a:pt x="519302" y="4224531"/>
                </a:cubicBezTo>
                <a:cubicBezTo>
                  <a:pt x="517492" y="4219880"/>
                  <a:pt x="514634" y="4215324"/>
                  <a:pt x="513682" y="4210483"/>
                </a:cubicBezTo>
                <a:cubicBezTo>
                  <a:pt x="511396" y="4199282"/>
                  <a:pt x="509491" y="4187891"/>
                  <a:pt x="510539" y="4176311"/>
                </a:cubicBezTo>
                <a:cubicBezTo>
                  <a:pt x="511491" y="4165869"/>
                  <a:pt x="512920" y="4155342"/>
                  <a:pt x="514254" y="4144891"/>
                </a:cubicBezTo>
                <a:cubicBezTo>
                  <a:pt x="514539" y="4142718"/>
                  <a:pt x="515968" y="4140629"/>
                  <a:pt x="516444" y="4138342"/>
                </a:cubicBezTo>
                <a:cubicBezTo>
                  <a:pt x="517873" y="4131697"/>
                  <a:pt x="519968" y="4124967"/>
                  <a:pt x="520159" y="4118133"/>
                </a:cubicBezTo>
                <a:cubicBezTo>
                  <a:pt x="520350" y="4112997"/>
                  <a:pt x="519968" y="4107207"/>
                  <a:pt x="515587" y="4102746"/>
                </a:cubicBezTo>
                <a:cubicBezTo>
                  <a:pt x="513396" y="4100467"/>
                  <a:pt x="510253" y="4098474"/>
                  <a:pt x="510158" y="4094582"/>
                </a:cubicBezTo>
                <a:cubicBezTo>
                  <a:pt x="510158" y="4093823"/>
                  <a:pt x="509015" y="4092883"/>
                  <a:pt x="508158" y="4092494"/>
                </a:cubicBezTo>
                <a:cubicBezTo>
                  <a:pt x="505871" y="4091355"/>
                  <a:pt x="503490" y="4090510"/>
                  <a:pt x="501014" y="4089656"/>
                </a:cubicBezTo>
                <a:cubicBezTo>
                  <a:pt x="500061" y="4089371"/>
                  <a:pt x="498918" y="4089181"/>
                  <a:pt x="498061" y="4089466"/>
                </a:cubicBezTo>
                <a:cubicBezTo>
                  <a:pt x="492251" y="4091839"/>
                  <a:pt x="485488" y="4090026"/>
                  <a:pt x="480345" y="4092598"/>
                </a:cubicBezTo>
                <a:cubicBezTo>
                  <a:pt x="475868" y="4094867"/>
                  <a:pt x="471201" y="4094117"/>
                  <a:pt x="466819" y="4095911"/>
                </a:cubicBezTo>
                <a:cubicBezTo>
                  <a:pt x="462438" y="4097715"/>
                  <a:pt x="457199" y="4097534"/>
                  <a:pt x="452532" y="4098863"/>
                </a:cubicBezTo>
                <a:cubicBezTo>
                  <a:pt x="443292" y="4101417"/>
                  <a:pt x="433767" y="4102746"/>
                  <a:pt x="424528" y="4104834"/>
                </a:cubicBezTo>
                <a:cubicBezTo>
                  <a:pt x="416146" y="4106837"/>
                  <a:pt x="407669" y="4108821"/>
                  <a:pt x="399287" y="4110729"/>
                </a:cubicBezTo>
                <a:cubicBezTo>
                  <a:pt x="387285" y="4113567"/>
                  <a:pt x="374998" y="4115570"/>
                  <a:pt x="362806" y="4118133"/>
                </a:cubicBezTo>
                <a:cubicBezTo>
                  <a:pt x="355853" y="4119642"/>
                  <a:pt x="348614" y="4120506"/>
                  <a:pt x="342137" y="4122774"/>
                </a:cubicBezTo>
                <a:cubicBezTo>
                  <a:pt x="334326" y="4125337"/>
                  <a:pt x="325944" y="4125147"/>
                  <a:pt x="318515" y="4128669"/>
                </a:cubicBezTo>
                <a:cubicBezTo>
                  <a:pt x="315086" y="4130368"/>
                  <a:pt x="311180" y="4129808"/>
                  <a:pt x="307466" y="4131222"/>
                </a:cubicBezTo>
                <a:cubicBezTo>
                  <a:pt x="302513" y="4133130"/>
                  <a:pt x="297274" y="4134269"/>
                  <a:pt x="292512" y="4136927"/>
                </a:cubicBezTo>
                <a:cubicBezTo>
                  <a:pt x="291750" y="4137298"/>
                  <a:pt x="290416" y="4137298"/>
                  <a:pt x="289559" y="4137013"/>
                </a:cubicBezTo>
                <a:cubicBezTo>
                  <a:pt x="287368" y="4136073"/>
                  <a:pt x="285558" y="4136832"/>
                  <a:pt x="283749" y="4137971"/>
                </a:cubicBezTo>
                <a:cubicBezTo>
                  <a:pt x="280224" y="4140145"/>
                  <a:pt x="276795" y="4141863"/>
                  <a:pt x="272223" y="4141389"/>
                </a:cubicBezTo>
                <a:cubicBezTo>
                  <a:pt x="269937" y="4141104"/>
                  <a:pt x="267461" y="4143088"/>
                  <a:pt x="265080" y="4143847"/>
                </a:cubicBezTo>
                <a:cubicBezTo>
                  <a:pt x="257555" y="4146315"/>
                  <a:pt x="250125" y="4148688"/>
                  <a:pt x="242601" y="4151251"/>
                </a:cubicBezTo>
                <a:cubicBezTo>
                  <a:pt x="241553" y="4151631"/>
                  <a:pt x="240600" y="4152580"/>
                  <a:pt x="239934" y="4153529"/>
                </a:cubicBezTo>
                <a:cubicBezTo>
                  <a:pt x="238886" y="4155143"/>
                  <a:pt x="237743" y="4155333"/>
                  <a:pt x="236028" y="4154763"/>
                </a:cubicBezTo>
                <a:cubicBezTo>
                  <a:pt x="234980" y="4154383"/>
                  <a:pt x="233361" y="4154289"/>
                  <a:pt x="232504" y="4154763"/>
                </a:cubicBezTo>
                <a:cubicBezTo>
                  <a:pt x="228218" y="4157516"/>
                  <a:pt x="223360" y="4158655"/>
                  <a:pt x="218693" y="4160269"/>
                </a:cubicBezTo>
                <a:lnTo>
                  <a:pt x="218597" y="4160174"/>
                </a:lnTo>
                <a:cubicBezTo>
                  <a:pt x="213835" y="4162367"/>
                  <a:pt x="208882" y="4164445"/>
                  <a:pt x="204120" y="4166638"/>
                </a:cubicBezTo>
                <a:cubicBezTo>
                  <a:pt x="203262" y="4167008"/>
                  <a:pt x="202786" y="4167967"/>
                  <a:pt x="202215" y="4168622"/>
                </a:cubicBezTo>
                <a:cubicBezTo>
                  <a:pt x="201738" y="4168432"/>
                  <a:pt x="201167" y="4168052"/>
                  <a:pt x="200976" y="4168252"/>
                </a:cubicBezTo>
                <a:cubicBezTo>
                  <a:pt x="195833" y="4171479"/>
                  <a:pt x="190784" y="4174412"/>
                  <a:pt x="184593" y="4175267"/>
                </a:cubicBezTo>
                <a:cubicBezTo>
                  <a:pt x="181450" y="4175656"/>
                  <a:pt x="178688" y="4178114"/>
                  <a:pt x="175735" y="4179832"/>
                </a:cubicBezTo>
                <a:cubicBezTo>
                  <a:pt x="173068" y="4181446"/>
                  <a:pt x="170496" y="4183060"/>
                  <a:pt x="167925" y="4184664"/>
                </a:cubicBezTo>
                <a:cubicBezTo>
                  <a:pt x="167448" y="4184949"/>
                  <a:pt x="166115" y="4185718"/>
                  <a:pt x="165829" y="4185803"/>
                </a:cubicBezTo>
                <a:cubicBezTo>
                  <a:pt x="163924" y="4186667"/>
                  <a:pt x="161257" y="4187891"/>
                  <a:pt x="161257" y="4187891"/>
                </a:cubicBezTo>
                <a:lnTo>
                  <a:pt x="161257" y="4187806"/>
                </a:lnTo>
                <a:cubicBezTo>
                  <a:pt x="156876" y="4188176"/>
                  <a:pt x="154209" y="4191508"/>
                  <a:pt x="150970" y="4193786"/>
                </a:cubicBezTo>
                <a:cubicBezTo>
                  <a:pt x="150875" y="4193881"/>
                  <a:pt x="150684" y="4193681"/>
                  <a:pt x="150780" y="4193596"/>
                </a:cubicBezTo>
                <a:cubicBezTo>
                  <a:pt x="144874" y="4196529"/>
                  <a:pt x="138778" y="4199187"/>
                  <a:pt x="133063" y="4202604"/>
                </a:cubicBezTo>
                <a:cubicBezTo>
                  <a:pt x="129634" y="4204607"/>
                  <a:pt x="127253" y="4208774"/>
                  <a:pt x="123729" y="4210103"/>
                </a:cubicBezTo>
                <a:cubicBezTo>
                  <a:pt x="120109" y="4211337"/>
                  <a:pt x="116299" y="4212096"/>
                  <a:pt x="112775" y="4213910"/>
                </a:cubicBezTo>
                <a:cubicBezTo>
                  <a:pt x="107155" y="4216938"/>
                  <a:pt x="101440" y="4219785"/>
                  <a:pt x="96106" y="4223202"/>
                </a:cubicBezTo>
                <a:lnTo>
                  <a:pt x="94464" y="4224749"/>
                </a:lnTo>
                <a:lnTo>
                  <a:pt x="64028" y="4089925"/>
                </a:lnTo>
                <a:cubicBezTo>
                  <a:pt x="48810" y="3999578"/>
                  <a:pt x="36206" y="3909391"/>
                  <a:pt x="26303" y="3819378"/>
                </a:cubicBezTo>
                <a:lnTo>
                  <a:pt x="23381" y="3782780"/>
                </a:lnTo>
                <a:lnTo>
                  <a:pt x="25811" y="3781915"/>
                </a:lnTo>
                <a:cubicBezTo>
                  <a:pt x="26097" y="3781132"/>
                  <a:pt x="26144" y="3780457"/>
                  <a:pt x="26021" y="3779858"/>
                </a:cubicBezTo>
                <a:cubicBezTo>
                  <a:pt x="25782" y="3778663"/>
                  <a:pt x="24868" y="3777782"/>
                  <a:pt x="23839" y="3776990"/>
                </a:cubicBezTo>
                <a:lnTo>
                  <a:pt x="22861" y="3776265"/>
                </a:lnTo>
                <a:lnTo>
                  <a:pt x="19919" y="3739427"/>
                </a:lnTo>
                <a:lnTo>
                  <a:pt x="23496" y="3735131"/>
                </a:lnTo>
                <a:cubicBezTo>
                  <a:pt x="24497" y="3733621"/>
                  <a:pt x="25401" y="3732012"/>
                  <a:pt x="26183" y="3730279"/>
                </a:cubicBezTo>
                <a:lnTo>
                  <a:pt x="19392" y="3732824"/>
                </a:lnTo>
                <a:lnTo>
                  <a:pt x="4785" y="3549875"/>
                </a:lnTo>
                <a:close/>
                <a:moveTo>
                  <a:pt x="831617" y="3450070"/>
                </a:moveTo>
                <a:cubicBezTo>
                  <a:pt x="829045" y="3450449"/>
                  <a:pt x="827902" y="3450259"/>
                  <a:pt x="827140" y="3450734"/>
                </a:cubicBezTo>
                <a:cubicBezTo>
                  <a:pt x="821425" y="3454056"/>
                  <a:pt x="815710" y="3457473"/>
                  <a:pt x="809995" y="3460986"/>
                </a:cubicBezTo>
                <a:cubicBezTo>
                  <a:pt x="808090" y="3462124"/>
                  <a:pt x="806185" y="3463453"/>
                  <a:pt x="804280" y="3464687"/>
                </a:cubicBezTo>
                <a:cubicBezTo>
                  <a:pt x="796946" y="3469433"/>
                  <a:pt x="789707" y="3474179"/>
                  <a:pt x="782468" y="3479020"/>
                </a:cubicBezTo>
                <a:cubicBezTo>
                  <a:pt x="779896" y="3480634"/>
                  <a:pt x="776753" y="3481963"/>
                  <a:pt x="775038" y="3484241"/>
                </a:cubicBezTo>
                <a:cubicBezTo>
                  <a:pt x="772181" y="3488227"/>
                  <a:pt x="767990" y="3489936"/>
                  <a:pt x="764085" y="3492404"/>
                </a:cubicBezTo>
                <a:cubicBezTo>
                  <a:pt x="759703" y="3495251"/>
                  <a:pt x="754750" y="3497909"/>
                  <a:pt x="751512" y="3501801"/>
                </a:cubicBezTo>
                <a:cubicBezTo>
                  <a:pt x="746844" y="3507402"/>
                  <a:pt x="739987" y="3508826"/>
                  <a:pt x="734748" y="3512907"/>
                </a:cubicBezTo>
                <a:cubicBezTo>
                  <a:pt x="734843" y="3512433"/>
                  <a:pt x="734843" y="3512053"/>
                  <a:pt x="734938" y="3511578"/>
                </a:cubicBezTo>
                <a:cubicBezTo>
                  <a:pt x="734843" y="3512053"/>
                  <a:pt x="734652" y="3512433"/>
                  <a:pt x="734557" y="3512813"/>
                </a:cubicBezTo>
                <a:cubicBezTo>
                  <a:pt x="733891" y="3516420"/>
                  <a:pt x="731128" y="3515186"/>
                  <a:pt x="728937" y="3515565"/>
                </a:cubicBezTo>
                <a:cubicBezTo>
                  <a:pt x="728842" y="3515565"/>
                  <a:pt x="728747" y="3515471"/>
                  <a:pt x="728652" y="3515375"/>
                </a:cubicBezTo>
                <a:cubicBezTo>
                  <a:pt x="728652" y="3515375"/>
                  <a:pt x="728652" y="3515280"/>
                  <a:pt x="728556" y="3515280"/>
                </a:cubicBezTo>
                <a:cubicBezTo>
                  <a:pt x="728556" y="3515375"/>
                  <a:pt x="728461" y="3515565"/>
                  <a:pt x="728461" y="3515660"/>
                </a:cubicBezTo>
                <a:cubicBezTo>
                  <a:pt x="728652" y="3515565"/>
                  <a:pt x="728747" y="3515565"/>
                  <a:pt x="728937" y="3515565"/>
                </a:cubicBezTo>
                <a:cubicBezTo>
                  <a:pt x="730176" y="3516799"/>
                  <a:pt x="730557" y="3517938"/>
                  <a:pt x="728842" y="3519172"/>
                </a:cubicBezTo>
                <a:cubicBezTo>
                  <a:pt x="725127" y="3521925"/>
                  <a:pt x="721317" y="3524583"/>
                  <a:pt x="717698" y="3527431"/>
                </a:cubicBezTo>
                <a:cubicBezTo>
                  <a:pt x="711602" y="3532272"/>
                  <a:pt x="707125" y="3539012"/>
                  <a:pt x="699981" y="3542713"/>
                </a:cubicBezTo>
                <a:cubicBezTo>
                  <a:pt x="699410" y="3546795"/>
                  <a:pt x="695029" y="3545466"/>
                  <a:pt x="692933" y="3547649"/>
                </a:cubicBezTo>
                <a:cubicBezTo>
                  <a:pt x="687599" y="3553155"/>
                  <a:pt x="680741" y="3556762"/>
                  <a:pt x="675502" y="3562457"/>
                </a:cubicBezTo>
                <a:cubicBezTo>
                  <a:pt x="669978" y="3568342"/>
                  <a:pt x="662929" y="3572519"/>
                  <a:pt x="656738" y="3577645"/>
                </a:cubicBezTo>
                <a:lnTo>
                  <a:pt x="656738" y="3577646"/>
                </a:lnTo>
                <a:cubicBezTo>
                  <a:pt x="650261" y="3583151"/>
                  <a:pt x="642450" y="3587423"/>
                  <a:pt x="637402" y="3594637"/>
                </a:cubicBezTo>
                <a:cubicBezTo>
                  <a:pt x="637117" y="3595111"/>
                  <a:pt x="636735" y="3595586"/>
                  <a:pt x="636354" y="3595681"/>
                </a:cubicBezTo>
                <a:cubicBezTo>
                  <a:pt x="631783" y="3596061"/>
                  <a:pt x="629592" y="3599858"/>
                  <a:pt x="626544" y="3602420"/>
                </a:cubicBezTo>
                <a:cubicBezTo>
                  <a:pt x="619591" y="3608211"/>
                  <a:pt x="612542" y="3614096"/>
                  <a:pt x="605779" y="3620171"/>
                </a:cubicBezTo>
                <a:cubicBezTo>
                  <a:pt x="596350" y="3628714"/>
                  <a:pt x="586825" y="3637257"/>
                  <a:pt x="577776" y="3646275"/>
                </a:cubicBezTo>
                <a:cubicBezTo>
                  <a:pt x="569298" y="3654533"/>
                  <a:pt x="561202" y="3663551"/>
                  <a:pt x="553011" y="3672189"/>
                </a:cubicBezTo>
                <a:lnTo>
                  <a:pt x="553011" y="3672187"/>
                </a:lnTo>
                <a:lnTo>
                  <a:pt x="552820" y="3672376"/>
                </a:lnTo>
                <a:cubicBezTo>
                  <a:pt x="552916" y="3672470"/>
                  <a:pt x="553011" y="3672565"/>
                  <a:pt x="553011" y="3672660"/>
                </a:cubicBezTo>
                <a:lnTo>
                  <a:pt x="553011" y="3672189"/>
                </a:lnTo>
                <a:cubicBezTo>
                  <a:pt x="554916" y="3674087"/>
                  <a:pt x="556725" y="3674277"/>
                  <a:pt x="558345" y="3672758"/>
                </a:cubicBezTo>
                <a:lnTo>
                  <a:pt x="558440" y="3672758"/>
                </a:lnTo>
                <a:cubicBezTo>
                  <a:pt x="562631" y="3672095"/>
                  <a:pt x="565965" y="3670100"/>
                  <a:pt x="569013" y="3667158"/>
                </a:cubicBezTo>
                <a:cubicBezTo>
                  <a:pt x="573108" y="3662981"/>
                  <a:pt x="577490" y="3659089"/>
                  <a:pt x="581871" y="3655197"/>
                </a:cubicBezTo>
                <a:cubicBezTo>
                  <a:pt x="583110" y="3654153"/>
                  <a:pt x="584824" y="3653489"/>
                  <a:pt x="586253" y="3652635"/>
                </a:cubicBezTo>
                <a:cubicBezTo>
                  <a:pt x="586253" y="3652697"/>
                  <a:pt x="586224" y="3652761"/>
                  <a:pt x="586158" y="3652824"/>
                </a:cubicBezTo>
                <a:cubicBezTo>
                  <a:pt x="585872" y="3653679"/>
                  <a:pt x="585777" y="3654724"/>
                  <a:pt x="585110" y="3655387"/>
                </a:cubicBezTo>
                <a:cubicBezTo>
                  <a:pt x="578442" y="3661747"/>
                  <a:pt x="571680" y="3668012"/>
                  <a:pt x="565108" y="3674467"/>
                </a:cubicBezTo>
                <a:cubicBezTo>
                  <a:pt x="563202" y="3676175"/>
                  <a:pt x="561583" y="3678264"/>
                  <a:pt x="560059" y="3680257"/>
                </a:cubicBezTo>
                <a:cubicBezTo>
                  <a:pt x="559583" y="3680922"/>
                  <a:pt x="559869" y="3682155"/>
                  <a:pt x="559773" y="3683105"/>
                </a:cubicBezTo>
                <a:cubicBezTo>
                  <a:pt x="560631" y="3683010"/>
                  <a:pt x="561774" y="3683105"/>
                  <a:pt x="562441" y="3682630"/>
                </a:cubicBezTo>
                <a:cubicBezTo>
                  <a:pt x="564822" y="3680731"/>
                  <a:pt x="567203" y="3678737"/>
                  <a:pt x="569584" y="3676744"/>
                </a:cubicBezTo>
                <a:cubicBezTo>
                  <a:pt x="580538" y="3667537"/>
                  <a:pt x="591396" y="3658045"/>
                  <a:pt x="602636" y="3649122"/>
                </a:cubicBezTo>
                <a:cubicBezTo>
                  <a:pt x="614733" y="3639440"/>
                  <a:pt x="627115" y="3630328"/>
                  <a:pt x="639402" y="3620930"/>
                </a:cubicBezTo>
                <a:cubicBezTo>
                  <a:pt x="649785" y="3613052"/>
                  <a:pt x="660358" y="3605459"/>
                  <a:pt x="670930" y="3597769"/>
                </a:cubicBezTo>
                <a:cubicBezTo>
                  <a:pt x="685313" y="3587424"/>
                  <a:pt x="699315" y="3576507"/>
                  <a:pt x="713317" y="3565686"/>
                </a:cubicBezTo>
                <a:cubicBezTo>
                  <a:pt x="721413" y="3559516"/>
                  <a:pt x="729318" y="3552872"/>
                  <a:pt x="737319" y="3546512"/>
                </a:cubicBezTo>
                <a:cubicBezTo>
                  <a:pt x="741129" y="3543474"/>
                  <a:pt x="745225" y="3540817"/>
                  <a:pt x="748940" y="3537684"/>
                </a:cubicBezTo>
                <a:cubicBezTo>
                  <a:pt x="755322" y="3532083"/>
                  <a:pt x="761418" y="3526198"/>
                  <a:pt x="767800" y="3520598"/>
                </a:cubicBezTo>
                <a:cubicBezTo>
                  <a:pt x="774086" y="3514998"/>
                  <a:pt x="780944" y="3509872"/>
                  <a:pt x="787040" y="3503987"/>
                </a:cubicBezTo>
                <a:cubicBezTo>
                  <a:pt x="800184" y="3491362"/>
                  <a:pt x="813043" y="3478452"/>
                  <a:pt x="825997" y="3465638"/>
                </a:cubicBezTo>
                <a:cubicBezTo>
                  <a:pt x="828188" y="3463455"/>
                  <a:pt x="830474" y="3461366"/>
                  <a:pt x="832379" y="3458993"/>
                </a:cubicBezTo>
                <a:cubicBezTo>
                  <a:pt x="833141" y="3458044"/>
                  <a:pt x="833236" y="3456525"/>
                  <a:pt x="834189" y="3453488"/>
                </a:cubicBezTo>
                <a:cubicBezTo>
                  <a:pt x="828188" y="3458044"/>
                  <a:pt x="823616" y="3461366"/>
                  <a:pt x="819330" y="3464972"/>
                </a:cubicBezTo>
                <a:cubicBezTo>
                  <a:pt x="804375" y="3477597"/>
                  <a:pt x="789612" y="3490317"/>
                  <a:pt x="774562" y="3502941"/>
                </a:cubicBezTo>
                <a:cubicBezTo>
                  <a:pt x="769990" y="3506738"/>
                  <a:pt x="764751" y="3510061"/>
                  <a:pt x="759894" y="3513478"/>
                </a:cubicBezTo>
                <a:cubicBezTo>
                  <a:pt x="762466" y="3508352"/>
                  <a:pt x="767800" y="3505884"/>
                  <a:pt x="771895" y="3502277"/>
                </a:cubicBezTo>
                <a:cubicBezTo>
                  <a:pt x="789612" y="3486900"/>
                  <a:pt x="807519" y="3471807"/>
                  <a:pt x="825330" y="3456524"/>
                </a:cubicBezTo>
                <a:cubicBezTo>
                  <a:pt x="827235" y="3454911"/>
                  <a:pt x="828759" y="3453012"/>
                  <a:pt x="831617" y="3450070"/>
                </a:cubicBezTo>
                <a:close/>
                <a:moveTo>
                  <a:pt x="44004" y="3422637"/>
                </a:moveTo>
                <a:cubicBezTo>
                  <a:pt x="44290" y="3422637"/>
                  <a:pt x="44480" y="3422637"/>
                  <a:pt x="44766" y="3422732"/>
                </a:cubicBezTo>
                <a:cubicBezTo>
                  <a:pt x="44671" y="3422827"/>
                  <a:pt x="44576" y="3422827"/>
                  <a:pt x="44385" y="3422922"/>
                </a:cubicBezTo>
                <a:cubicBezTo>
                  <a:pt x="44290" y="3422922"/>
                  <a:pt x="44195" y="3422732"/>
                  <a:pt x="44004" y="3422637"/>
                </a:cubicBezTo>
                <a:close/>
                <a:moveTo>
                  <a:pt x="282501" y="3399666"/>
                </a:moveTo>
                <a:cubicBezTo>
                  <a:pt x="282120" y="3400235"/>
                  <a:pt x="281739" y="3400805"/>
                  <a:pt x="281358" y="3401184"/>
                </a:cubicBezTo>
                <a:cubicBezTo>
                  <a:pt x="281072" y="3401564"/>
                  <a:pt x="280500" y="3401659"/>
                  <a:pt x="280119" y="3401849"/>
                </a:cubicBezTo>
                <a:cubicBezTo>
                  <a:pt x="280215" y="3401184"/>
                  <a:pt x="280119" y="3400330"/>
                  <a:pt x="280500" y="3400045"/>
                </a:cubicBezTo>
                <a:cubicBezTo>
                  <a:pt x="280977" y="3399666"/>
                  <a:pt x="281834" y="3399760"/>
                  <a:pt x="282501" y="3399666"/>
                </a:cubicBezTo>
                <a:close/>
                <a:moveTo>
                  <a:pt x="282596" y="3399191"/>
                </a:moveTo>
                <a:cubicBezTo>
                  <a:pt x="282596" y="3399285"/>
                  <a:pt x="282691" y="3399381"/>
                  <a:pt x="282691" y="3399476"/>
                </a:cubicBezTo>
                <a:lnTo>
                  <a:pt x="282501" y="3399666"/>
                </a:lnTo>
                <a:cubicBezTo>
                  <a:pt x="282501" y="3399571"/>
                  <a:pt x="282596" y="3399381"/>
                  <a:pt x="282596" y="3399191"/>
                </a:cubicBezTo>
                <a:close/>
                <a:moveTo>
                  <a:pt x="287454" y="3388370"/>
                </a:moveTo>
                <a:cubicBezTo>
                  <a:pt x="287454" y="3388560"/>
                  <a:pt x="287549" y="3388749"/>
                  <a:pt x="287549" y="3388939"/>
                </a:cubicBezTo>
                <a:cubicBezTo>
                  <a:pt x="287073" y="3389129"/>
                  <a:pt x="286692" y="3389224"/>
                  <a:pt x="286216" y="3389414"/>
                </a:cubicBezTo>
                <a:cubicBezTo>
                  <a:pt x="286216" y="3389224"/>
                  <a:pt x="286120" y="3388844"/>
                  <a:pt x="286216" y="3388844"/>
                </a:cubicBezTo>
                <a:cubicBezTo>
                  <a:pt x="286596" y="3388655"/>
                  <a:pt x="286977" y="3388465"/>
                  <a:pt x="287454" y="3388370"/>
                </a:cubicBezTo>
                <a:close/>
                <a:moveTo>
                  <a:pt x="548820" y="3344705"/>
                </a:moveTo>
                <a:lnTo>
                  <a:pt x="548820" y="3345085"/>
                </a:lnTo>
                <a:lnTo>
                  <a:pt x="548915" y="3344990"/>
                </a:lnTo>
                <a:cubicBezTo>
                  <a:pt x="548915" y="3344895"/>
                  <a:pt x="548820" y="3344800"/>
                  <a:pt x="548820" y="3344705"/>
                </a:cubicBezTo>
                <a:close/>
                <a:moveTo>
                  <a:pt x="558345" y="3330467"/>
                </a:moveTo>
                <a:cubicBezTo>
                  <a:pt x="558250" y="3330562"/>
                  <a:pt x="558250" y="3330657"/>
                  <a:pt x="558154" y="3330752"/>
                </a:cubicBezTo>
                <a:cubicBezTo>
                  <a:pt x="558345" y="3330752"/>
                  <a:pt x="558440" y="3330847"/>
                  <a:pt x="558535" y="3330847"/>
                </a:cubicBezTo>
                <a:cubicBezTo>
                  <a:pt x="558440" y="3330752"/>
                  <a:pt x="558345" y="3330562"/>
                  <a:pt x="558345" y="3330467"/>
                </a:cubicBezTo>
                <a:close/>
                <a:moveTo>
                  <a:pt x="570251" y="3316420"/>
                </a:moveTo>
                <a:cubicBezTo>
                  <a:pt x="570060" y="3316420"/>
                  <a:pt x="569870" y="3316609"/>
                  <a:pt x="569679" y="3316799"/>
                </a:cubicBezTo>
                <a:cubicBezTo>
                  <a:pt x="569965" y="3316989"/>
                  <a:pt x="570156" y="3317179"/>
                  <a:pt x="570346" y="3317369"/>
                </a:cubicBezTo>
                <a:cubicBezTo>
                  <a:pt x="570442" y="3317179"/>
                  <a:pt x="570537" y="3316989"/>
                  <a:pt x="570632" y="3316705"/>
                </a:cubicBezTo>
                <a:cubicBezTo>
                  <a:pt x="570537" y="3316610"/>
                  <a:pt x="570442" y="3316420"/>
                  <a:pt x="570251" y="3316420"/>
                </a:cubicBezTo>
                <a:close/>
                <a:moveTo>
                  <a:pt x="573775" y="3312243"/>
                </a:moveTo>
                <a:cubicBezTo>
                  <a:pt x="573680" y="3312433"/>
                  <a:pt x="573585" y="3312622"/>
                  <a:pt x="573585" y="3312717"/>
                </a:cubicBezTo>
                <a:cubicBezTo>
                  <a:pt x="573680" y="3312622"/>
                  <a:pt x="573871" y="3312527"/>
                  <a:pt x="573966" y="3312433"/>
                </a:cubicBezTo>
                <a:close/>
                <a:moveTo>
                  <a:pt x="111537" y="3261460"/>
                </a:moveTo>
                <a:lnTo>
                  <a:pt x="111661" y="3261521"/>
                </a:lnTo>
                <a:lnTo>
                  <a:pt x="111537" y="3261463"/>
                </a:lnTo>
                <a:close/>
                <a:moveTo>
                  <a:pt x="111632" y="3259181"/>
                </a:moveTo>
                <a:lnTo>
                  <a:pt x="111822" y="3259370"/>
                </a:lnTo>
                <a:lnTo>
                  <a:pt x="111537" y="3261363"/>
                </a:lnTo>
                <a:lnTo>
                  <a:pt x="111527" y="3261363"/>
                </a:lnTo>
                <a:lnTo>
                  <a:pt x="111527" y="3261364"/>
                </a:lnTo>
                <a:lnTo>
                  <a:pt x="111527" y="3261459"/>
                </a:lnTo>
                <a:lnTo>
                  <a:pt x="111537" y="3261463"/>
                </a:lnTo>
                <a:lnTo>
                  <a:pt x="111537" y="3261555"/>
                </a:lnTo>
                <a:lnTo>
                  <a:pt x="111727" y="3261555"/>
                </a:lnTo>
                <a:lnTo>
                  <a:pt x="111661" y="3261521"/>
                </a:lnTo>
                <a:lnTo>
                  <a:pt x="111727" y="3261553"/>
                </a:lnTo>
                <a:cubicBezTo>
                  <a:pt x="111813" y="3260794"/>
                  <a:pt x="111908" y="3260035"/>
                  <a:pt x="112013" y="3259275"/>
                </a:cubicBezTo>
                <a:close/>
                <a:moveTo>
                  <a:pt x="116680" y="3255195"/>
                </a:moveTo>
                <a:cubicBezTo>
                  <a:pt x="116775" y="3255290"/>
                  <a:pt x="116870" y="3255385"/>
                  <a:pt x="116870" y="3255480"/>
                </a:cubicBezTo>
                <a:lnTo>
                  <a:pt x="116861" y="3255480"/>
                </a:lnTo>
                <a:cubicBezTo>
                  <a:pt x="116861" y="3255576"/>
                  <a:pt x="116775" y="3255576"/>
                  <a:pt x="116775" y="3255670"/>
                </a:cubicBezTo>
                <a:cubicBezTo>
                  <a:pt x="116775" y="3255480"/>
                  <a:pt x="116775" y="3255385"/>
                  <a:pt x="116680" y="3255195"/>
                </a:cubicBezTo>
                <a:close/>
                <a:moveTo>
                  <a:pt x="117442" y="3249689"/>
                </a:moveTo>
                <a:cubicBezTo>
                  <a:pt x="117728" y="3249973"/>
                  <a:pt x="117918" y="3250448"/>
                  <a:pt x="118109" y="3250828"/>
                </a:cubicBezTo>
                <a:cubicBezTo>
                  <a:pt x="117823" y="3251113"/>
                  <a:pt x="117442" y="3251397"/>
                  <a:pt x="117156" y="3251682"/>
                </a:cubicBezTo>
                <a:cubicBezTo>
                  <a:pt x="116870" y="3251207"/>
                  <a:pt x="116585" y="3250638"/>
                  <a:pt x="116394" y="3250163"/>
                </a:cubicBezTo>
                <a:cubicBezTo>
                  <a:pt x="116680" y="3249973"/>
                  <a:pt x="117251" y="3249594"/>
                  <a:pt x="117442" y="3249689"/>
                </a:cubicBezTo>
                <a:close/>
                <a:moveTo>
                  <a:pt x="649308" y="3245322"/>
                </a:moveTo>
                <a:cubicBezTo>
                  <a:pt x="649308" y="3245512"/>
                  <a:pt x="649308" y="3245607"/>
                  <a:pt x="649213" y="3245702"/>
                </a:cubicBezTo>
                <a:lnTo>
                  <a:pt x="649213" y="3245417"/>
                </a:lnTo>
                <a:close/>
                <a:moveTo>
                  <a:pt x="646832" y="3243518"/>
                </a:moveTo>
                <a:cubicBezTo>
                  <a:pt x="643784" y="3246365"/>
                  <a:pt x="640926" y="3249593"/>
                  <a:pt x="638069" y="3252535"/>
                </a:cubicBezTo>
                <a:cubicBezTo>
                  <a:pt x="638002" y="3252599"/>
                  <a:pt x="637945" y="3252662"/>
                  <a:pt x="637879" y="3252725"/>
                </a:cubicBezTo>
                <a:cubicBezTo>
                  <a:pt x="637783" y="3252631"/>
                  <a:pt x="637783" y="3252441"/>
                  <a:pt x="637688" y="3252251"/>
                </a:cubicBezTo>
                <a:cubicBezTo>
                  <a:pt x="636545" y="3250922"/>
                  <a:pt x="635212" y="3250162"/>
                  <a:pt x="633497" y="3251396"/>
                </a:cubicBezTo>
                <a:cubicBezTo>
                  <a:pt x="632068" y="3252441"/>
                  <a:pt x="630544" y="3253485"/>
                  <a:pt x="629306" y="3254719"/>
                </a:cubicBezTo>
                <a:cubicBezTo>
                  <a:pt x="623591" y="3260795"/>
                  <a:pt x="617876" y="3266775"/>
                  <a:pt x="612161" y="3272849"/>
                </a:cubicBezTo>
                <a:cubicBezTo>
                  <a:pt x="608732" y="3276551"/>
                  <a:pt x="605208" y="3280253"/>
                  <a:pt x="601874" y="3284050"/>
                </a:cubicBezTo>
                <a:cubicBezTo>
                  <a:pt x="598350" y="3288037"/>
                  <a:pt x="594825" y="3291928"/>
                  <a:pt x="591587" y="3296009"/>
                </a:cubicBezTo>
                <a:cubicBezTo>
                  <a:pt x="587872" y="3300755"/>
                  <a:pt x="581967" y="3303793"/>
                  <a:pt x="580062" y="3309963"/>
                </a:cubicBezTo>
                <a:cubicBezTo>
                  <a:pt x="579585" y="3311671"/>
                  <a:pt x="578538" y="3311481"/>
                  <a:pt x="577204" y="3311481"/>
                </a:cubicBezTo>
                <a:cubicBezTo>
                  <a:pt x="576061" y="3311481"/>
                  <a:pt x="575013" y="3312051"/>
                  <a:pt x="573966" y="3312431"/>
                </a:cubicBezTo>
                <a:cubicBezTo>
                  <a:pt x="574442" y="3312810"/>
                  <a:pt x="575204" y="3313285"/>
                  <a:pt x="575204" y="3313570"/>
                </a:cubicBezTo>
                <a:cubicBezTo>
                  <a:pt x="574347" y="3315278"/>
                  <a:pt x="573585" y="3317272"/>
                  <a:pt x="572156" y="3318601"/>
                </a:cubicBezTo>
                <a:cubicBezTo>
                  <a:pt x="569679" y="3320880"/>
                  <a:pt x="566727" y="3322683"/>
                  <a:pt x="564060" y="3324866"/>
                </a:cubicBezTo>
                <a:cubicBezTo>
                  <a:pt x="563488" y="3325435"/>
                  <a:pt x="562631" y="3326669"/>
                  <a:pt x="562917" y="3327144"/>
                </a:cubicBezTo>
                <a:cubicBezTo>
                  <a:pt x="564441" y="3330086"/>
                  <a:pt x="561393" y="3331036"/>
                  <a:pt x="560535" y="3332934"/>
                </a:cubicBezTo>
                <a:cubicBezTo>
                  <a:pt x="560345" y="3333314"/>
                  <a:pt x="559012" y="3333124"/>
                  <a:pt x="558154" y="3333124"/>
                </a:cubicBezTo>
                <a:cubicBezTo>
                  <a:pt x="558154" y="3332459"/>
                  <a:pt x="558154" y="3331794"/>
                  <a:pt x="558059" y="3331130"/>
                </a:cubicBezTo>
                <a:cubicBezTo>
                  <a:pt x="557773" y="3332364"/>
                  <a:pt x="557583" y="3333504"/>
                  <a:pt x="557106" y="3334738"/>
                </a:cubicBezTo>
                <a:cubicBezTo>
                  <a:pt x="556725" y="3335497"/>
                  <a:pt x="556059" y="3336066"/>
                  <a:pt x="555487" y="3336826"/>
                </a:cubicBezTo>
                <a:lnTo>
                  <a:pt x="555678" y="3336922"/>
                </a:lnTo>
                <a:lnTo>
                  <a:pt x="555487" y="3336828"/>
                </a:lnTo>
                <a:lnTo>
                  <a:pt x="555106" y="3336922"/>
                </a:lnTo>
                <a:lnTo>
                  <a:pt x="555678" y="3336922"/>
                </a:lnTo>
                <a:cubicBezTo>
                  <a:pt x="553487" y="3339579"/>
                  <a:pt x="551296" y="3342236"/>
                  <a:pt x="549105" y="3344799"/>
                </a:cubicBezTo>
                <a:lnTo>
                  <a:pt x="548915" y="3344989"/>
                </a:lnTo>
                <a:cubicBezTo>
                  <a:pt x="549010" y="3345274"/>
                  <a:pt x="549105" y="3345559"/>
                  <a:pt x="549105" y="3345938"/>
                </a:cubicBezTo>
                <a:cubicBezTo>
                  <a:pt x="549105" y="3346033"/>
                  <a:pt x="549105" y="3346128"/>
                  <a:pt x="549010" y="3346318"/>
                </a:cubicBezTo>
                <a:lnTo>
                  <a:pt x="549105" y="3346413"/>
                </a:lnTo>
                <a:lnTo>
                  <a:pt x="548915" y="3346602"/>
                </a:lnTo>
                <a:cubicBezTo>
                  <a:pt x="548915" y="3346507"/>
                  <a:pt x="549010" y="3346413"/>
                  <a:pt x="549010" y="3346319"/>
                </a:cubicBezTo>
                <a:lnTo>
                  <a:pt x="548915" y="3346319"/>
                </a:lnTo>
                <a:lnTo>
                  <a:pt x="548915" y="3346320"/>
                </a:lnTo>
                <a:cubicBezTo>
                  <a:pt x="548915" y="3345845"/>
                  <a:pt x="548915" y="3345466"/>
                  <a:pt x="548820" y="3345086"/>
                </a:cubicBezTo>
                <a:lnTo>
                  <a:pt x="547962" y="3345845"/>
                </a:lnTo>
                <a:cubicBezTo>
                  <a:pt x="548248" y="3346035"/>
                  <a:pt x="548629" y="3346130"/>
                  <a:pt x="548915" y="3346320"/>
                </a:cubicBezTo>
                <a:lnTo>
                  <a:pt x="548915" y="3346602"/>
                </a:lnTo>
                <a:lnTo>
                  <a:pt x="548915" y="3346603"/>
                </a:lnTo>
                <a:cubicBezTo>
                  <a:pt x="547296" y="3348691"/>
                  <a:pt x="545676" y="3350874"/>
                  <a:pt x="544057" y="3352868"/>
                </a:cubicBezTo>
                <a:cubicBezTo>
                  <a:pt x="541962" y="3355526"/>
                  <a:pt x="537866" y="3356949"/>
                  <a:pt x="539009" y="3361601"/>
                </a:cubicBezTo>
                <a:cubicBezTo>
                  <a:pt x="539200" y="3362265"/>
                  <a:pt x="538247" y="3363499"/>
                  <a:pt x="537390" y="3363974"/>
                </a:cubicBezTo>
                <a:cubicBezTo>
                  <a:pt x="532246" y="3367106"/>
                  <a:pt x="530055" y="3372422"/>
                  <a:pt x="527103" y="3377263"/>
                </a:cubicBezTo>
                <a:cubicBezTo>
                  <a:pt x="525293" y="3380205"/>
                  <a:pt x="523293" y="3383148"/>
                  <a:pt x="520912" y="3385806"/>
                </a:cubicBezTo>
                <a:cubicBezTo>
                  <a:pt x="519102" y="3387894"/>
                  <a:pt x="517197" y="3389793"/>
                  <a:pt x="516054" y="3392545"/>
                </a:cubicBezTo>
                <a:cubicBezTo>
                  <a:pt x="515101" y="3394919"/>
                  <a:pt x="512529" y="3396627"/>
                  <a:pt x="510910" y="3398810"/>
                </a:cubicBezTo>
                <a:cubicBezTo>
                  <a:pt x="506052" y="3405644"/>
                  <a:pt x="501290" y="3412573"/>
                  <a:pt x="496718" y="3419597"/>
                </a:cubicBezTo>
                <a:cubicBezTo>
                  <a:pt x="494432" y="3423015"/>
                  <a:pt x="493098" y="3427096"/>
                  <a:pt x="490431" y="3429944"/>
                </a:cubicBezTo>
                <a:cubicBezTo>
                  <a:pt x="483383" y="3437254"/>
                  <a:pt x="479097" y="3446366"/>
                  <a:pt x="473477" y="3454624"/>
                </a:cubicBezTo>
                <a:cubicBezTo>
                  <a:pt x="465571" y="3466205"/>
                  <a:pt x="458427" y="3478261"/>
                  <a:pt x="450998" y="3490220"/>
                </a:cubicBezTo>
                <a:cubicBezTo>
                  <a:pt x="448045" y="3494966"/>
                  <a:pt x="445283" y="3499902"/>
                  <a:pt x="442330" y="3504743"/>
                </a:cubicBezTo>
                <a:cubicBezTo>
                  <a:pt x="439187" y="3509964"/>
                  <a:pt x="435948" y="3515089"/>
                  <a:pt x="432900" y="3520405"/>
                </a:cubicBezTo>
                <a:cubicBezTo>
                  <a:pt x="432043" y="3521829"/>
                  <a:pt x="431758" y="3523443"/>
                  <a:pt x="430900" y="3525721"/>
                </a:cubicBezTo>
                <a:cubicBezTo>
                  <a:pt x="434996" y="3522114"/>
                  <a:pt x="438425" y="3518981"/>
                  <a:pt x="441759" y="3516039"/>
                </a:cubicBezTo>
                <a:cubicBezTo>
                  <a:pt x="441092" y="3517653"/>
                  <a:pt x="440139" y="3519646"/>
                  <a:pt x="440711" y="3520216"/>
                </a:cubicBezTo>
                <a:cubicBezTo>
                  <a:pt x="443378" y="3523063"/>
                  <a:pt x="440997" y="3524772"/>
                  <a:pt x="439949" y="3526955"/>
                </a:cubicBezTo>
                <a:cubicBezTo>
                  <a:pt x="438901" y="3529043"/>
                  <a:pt x="436234" y="3530467"/>
                  <a:pt x="436996" y="3533979"/>
                </a:cubicBezTo>
                <a:cubicBezTo>
                  <a:pt x="438330" y="3533315"/>
                  <a:pt x="439282" y="3533030"/>
                  <a:pt x="440044" y="3532555"/>
                </a:cubicBezTo>
                <a:cubicBezTo>
                  <a:pt x="448426" y="3527525"/>
                  <a:pt x="453475" y="3519171"/>
                  <a:pt x="459571" y="3512052"/>
                </a:cubicBezTo>
                <a:cubicBezTo>
                  <a:pt x="467286" y="3503129"/>
                  <a:pt x="473953" y="3493447"/>
                  <a:pt x="481097" y="3484050"/>
                </a:cubicBezTo>
                <a:cubicBezTo>
                  <a:pt x="483954" y="3480158"/>
                  <a:pt x="486717" y="3476076"/>
                  <a:pt x="489574" y="3472185"/>
                </a:cubicBezTo>
                <a:cubicBezTo>
                  <a:pt x="494527" y="3465350"/>
                  <a:pt x="499480" y="3458610"/>
                  <a:pt x="504529" y="3451776"/>
                </a:cubicBezTo>
                <a:cubicBezTo>
                  <a:pt x="510148" y="3444277"/>
                  <a:pt x="515863" y="3436778"/>
                  <a:pt x="521578" y="3429280"/>
                </a:cubicBezTo>
                <a:cubicBezTo>
                  <a:pt x="527674" y="3421496"/>
                  <a:pt x="533961" y="3413807"/>
                  <a:pt x="540152" y="3406118"/>
                </a:cubicBezTo>
                <a:cubicBezTo>
                  <a:pt x="541104" y="3404884"/>
                  <a:pt x="541962" y="3403745"/>
                  <a:pt x="542914" y="3402511"/>
                </a:cubicBezTo>
                <a:cubicBezTo>
                  <a:pt x="547486" y="3396436"/>
                  <a:pt x="551392" y="3389697"/>
                  <a:pt x="556821" y="3384381"/>
                </a:cubicBezTo>
                <a:cubicBezTo>
                  <a:pt x="563679" y="3377737"/>
                  <a:pt x="568632" y="3369668"/>
                  <a:pt x="574823" y="3362549"/>
                </a:cubicBezTo>
                <a:cubicBezTo>
                  <a:pt x="580443" y="3356094"/>
                  <a:pt x="586062" y="3349355"/>
                  <a:pt x="590063" y="3341571"/>
                </a:cubicBezTo>
                <a:cubicBezTo>
                  <a:pt x="590825" y="3340337"/>
                  <a:pt x="592254" y="3339388"/>
                  <a:pt x="593206" y="3338249"/>
                </a:cubicBezTo>
                <a:cubicBezTo>
                  <a:pt x="595587" y="3335211"/>
                  <a:pt x="597873" y="3332269"/>
                  <a:pt x="600159" y="3329231"/>
                </a:cubicBezTo>
                <a:cubicBezTo>
                  <a:pt x="601302" y="3327617"/>
                  <a:pt x="602160" y="3325719"/>
                  <a:pt x="603303" y="3324010"/>
                </a:cubicBezTo>
                <a:cubicBezTo>
                  <a:pt x="607398" y="3318220"/>
                  <a:pt x="611685" y="3312525"/>
                  <a:pt x="615780" y="3306639"/>
                </a:cubicBezTo>
                <a:cubicBezTo>
                  <a:pt x="617209" y="3304551"/>
                  <a:pt x="617781" y="3301798"/>
                  <a:pt x="619495" y="3299995"/>
                </a:cubicBezTo>
                <a:cubicBezTo>
                  <a:pt x="626734" y="3292116"/>
                  <a:pt x="631687" y="3282719"/>
                  <a:pt x="637593" y="3273986"/>
                </a:cubicBezTo>
                <a:cubicBezTo>
                  <a:pt x="641974" y="3267436"/>
                  <a:pt x="646451" y="3260887"/>
                  <a:pt x="650728" y="3254242"/>
                </a:cubicBezTo>
                <a:cubicBezTo>
                  <a:pt x="652166" y="3252154"/>
                  <a:pt x="653023" y="3249686"/>
                  <a:pt x="653871" y="3247313"/>
                </a:cubicBezTo>
                <a:cubicBezTo>
                  <a:pt x="654633" y="3245224"/>
                  <a:pt x="652642" y="3244940"/>
                  <a:pt x="651404" y="3244371"/>
                </a:cubicBezTo>
                <a:lnTo>
                  <a:pt x="651309" y="3244277"/>
                </a:lnTo>
                <a:cubicBezTo>
                  <a:pt x="650071" y="3242758"/>
                  <a:pt x="648451" y="3241999"/>
                  <a:pt x="646832" y="3243518"/>
                </a:cubicBezTo>
                <a:close/>
                <a:moveTo>
                  <a:pt x="122109" y="3237255"/>
                </a:moveTo>
                <a:cubicBezTo>
                  <a:pt x="122195" y="3237634"/>
                  <a:pt x="122300" y="3238014"/>
                  <a:pt x="122385" y="3238488"/>
                </a:cubicBezTo>
                <a:cubicBezTo>
                  <a:pt x="122195" y="3238868"/>
                  <a:pt x="121909" y="3239248"/>
                  <a:pt x="121728" y="3239628"/>
                </a:cubicBezTo>
                <a:cubicBezTo>
                  <a:pt x="121538" y="3239057"/>
                  <a:pt x="121252" y="3238488"/>
                  <a:pt x="121252" y="3237918"/>
                </a:cubicBezTo>
                <a:cubicBezTo>
                  <a:pt x="121252" y="3237728"/>
                  <a:pt x="121824" y="3237445"/>
                  <a:pt x="122109" y="3237255"/>
                </a:cubicBezTo>
                <a:close/>
                <a:moveTo>
                  <a:pt x="117909" y="3235926"/>
                </a:moveTo>
                <a:cubicBezTo>
                  <a:pt x="117537" y="3238584"/>
                  <a:pt x="116575" y="3241431"/>
                  <a:pt x="116966" y="3243994"/>
                </a:cubicBezTo>
                <a:cubicBezTo>
                  <a:pt x="117061" y="3245133"/>
                  <a:pt x="119442" y="3245798"/>
                  <a:pt x="116289" y="3245893"/>
                </a:cubicBezTo>
                <a:cubicBezTo>
                  <a:pt x="115242" y="3245893"/>
                  <a:pt x="114194" y="3246746"/>
                  <a:pt x="113251" y="3247317"/>
                </a:cubicBezTo>
                <a:cubicBezTo>
                  <a:pt x="113346" y="3242855"/>
                  <a:pt x="114108" y="3238774"/>
                  <a:pt x="117909" y="3235926"/>
                </a:cubicBezTo>
                <a:close/>
                <a:moveTo>
                  <a:pt x="131444" y="3196248"/>
                </a:moveTo>
                <a:cubicBezTo>
                  <a:pt x="131539" y="3197387"/>
                  <a:pt x="131729" y="3197957"/>
                  <a:pt x="131539" y="3198242"/>
                </a:cubicBezTo>
                <a:cubicBezTo>
                  <a:pt x="130872" y="3199570"/>
                  <a:pt x="130110" y="3200710"/>
                  <a:pt x="129158" y="3202228"/>
                </a:cubicBezTo>
                <a:lnTo>
                  <a:pt x="129158" y="3202227"/>
                </a:lnTo>
                <a:cubicBezTo>
                  <a:pt x="128015" y="3199285"/>
                  <a:pt x="129348" y="3197862"/>
                  <a:pt x="131444" y="3196248"/>
                </a:cubicBezTo>
                <a:close/>
                <a:moveTo>
                  <a:pt x="137721" y="3176599"/>
                </a:moveTo>
                <a:cubicBezTo>
                  <a:pt x="137721" y="3176979"/>
                  <a:pt x="137816" y="3177359"/>
                  <a:pt x="137721" y="3177738"/>
                </a:cubicBezTo>
                <a:cubicBezTo>
                  <a:pt x="137625" y="3178687"/>
                  <a:pt x="137816" y="3180016"/>
                  <a:pt x="137244" y="3180586"/>
                </a:cubicBezTo>
                <a:cubicBezTo>
                  <a:pt x="134863" y="3182959"/>
                  <a:pt x="135054" y="3186661"/>
                  <a:pt x="132958" y="3189224"/>
                </a:cubicBezTo>
                <a:cubicBezTo>
                  <a:pt x="132958" y="3189414"/>
                  <a:pt x="132958" y="3189698"/>
                  <a:pt x="132872" y="3189888"/>
                </a:cubicBezTo>
                <a:cubicBezTo>
                  <a:pt x="132777" y="3190078"/>
                  <a:pt x="132777" y="3190173"/>
                  <a:pt x="132682" y="3190363"/>
                </a:cubicBezTo>
                <a:lnTo>
                  <a:pt x="132682" y="3192167"/>
                </a:lnTo>
                <a:cubicBezTo>
                  <a:pt x="132482" y="3192072"/>
                  <a:pt x="132111" y="3191882"/>
                  <a:pt x="132111" y="3191882"/>
                </a:cubicBezTo>
                <a:lnTo>
                  <a:pt x="132101" y="3191882"/>
                </a:lnTo>
                <a:lnTo>
                  <a:pt x="132101" y="3191880"/>
                </a:lnTo>
                <a:cubicBezTo>
                  <a:pt x="132292" y="3191405"/>
                  <a:pt x="132482" y="3190836"/>
                  <a:pt x="132672" y="3190361"/>
                </a:cubicBezTo>
                <a:lnTo>
                  <a:pt x="132672" y="3189698"/>
                </a:lnTo>
                <a:cubicBezTo>
                  <a:pt x="132768" y="3189508"/>
                  <a:pt x="132958" y="3189413"/>
                  <a:pt x="132958" y="3189223"/>
                </a:cubicBezTo>
                <a:cubicBezTo>
                  <a:pt x="134101" y="3184857"/>
                  <a:pt x="133911" y="3180016"/>
                  <a:pt x="137721" y="3176599"/>
                </a:cubicBezTo>
                <a:close/>
                <a:moveTo>
                  <a:pt x="138197" y="3175745"/>
                </a:moveTo>
                <a:cubicBezTo>
                  <a:pt x="138102" y="3175935"/>
                  <a:pt x="138006" y="3176219"/>
                  <a:pt x="137911" y="3176409"/>
                </a:cubicBezTo>
                <a:lnTo>
                  <a:pt x="137721" y="3176599"/>
                </a:lnTo>
                <a:lnTo>
                  <a:pt x="137721" y="3176219"/>
                </a:lnTo>
                <a:cubicBezTo>
                  <a:pt x="137816" y="3176030"/>
                  <a:pt x="138006" y="3175935"/>
                  <a:pt x="138197" y="3175745"/>
                </a:cubicBezTo>
                <a:close/>
                <a:moveTo>
                  <a:pt x="138768" y="3174131"/>
                </a:moveTo>
                <a:cubicBezTo>
                  <a:pt x="138864" y="3174321"/>
                  <a:pt x="139054" y="3174606"/>
                  <a:pt x="139054" y="3174701"/>
                </a:cubicBezTo>
                <a:cubicBezTo>
                  <a:pt x="138768" y="3174985"/>
                  <a:pt x="138387" y="3175365"/>
                  <a:pt x="138197" y="3175745"/>
                </a:cubicBezTo>
                <a:cubicBezTo>
                  <a:pt x="138387" y="3175175"/>
                  <a:pt x="138578" y="3174701"/>
                  <a:pt x="138768" y="3174131"/>
                </a:cubicBezTo>
                <a:close/>
                <a:moveTo>
                  <a:pt x="142969" y="3164925"/>
                </a:moveTo>
                <a:cubicBezTo>
                  <a:pt x="142397" y="3165494"/>
                  <a:pt x="142007" y="3165874"/>
                  <a:pt x="141435" y="3166348"/>
                </a:cubicBezTo>
                <a:cubicBezTo>
                  <a:pt x="140959" y="3166728"/>
                  <a:pt x="140483" y="3166918"/>
                  <a:pt x="139912" y="3167203"/>
                </a:cubicBezTo>
                <a:cubicBezTo>
                  <a:pt x="140302" y="3166633"/>
                  <a:pt x="140388" y="3165779"/>
                  <a:pt x="140959" y="3165399"/>
                </a:cubicBezTo>
                <a:cubicBezTo>
                  <a:pt x="141435" y="3165020"/>
                  <a:pt x="142207" y="3165020"/>
                  <a:pt x="142969" y="3164925"/>
                </a:cubicBezTo>
                <a:close/>
                <a:moveTo>
                  <a:pt x="144683" y="3157616"/>
                </a:moveTo>
                <a:cubicBezTo>
                  <a:pt x="144779" y="3157711"/>
                  <a:pt x="145065" y="3157805"/>
                  <a:pt x="145065" y="3157995"/>
                </a:cubicBezTo>
                <a:cubicBezTo>
                  <a:pt x="144969" y="3158660"/>
                  <a:pt x="144874" y="3159324"/>
                  <a:pt x="144779" y="3160084"/>
                </a:cubicBezTo>
                <a:lnTo>
                  <a:pt x="143541" y="3163690"/>
                </a:lnTo>
                <a:cubicBezTo>
                  <a:pt x="143912" y="3162457"/>
                  <a:pt x="144303" y="3161317"/>
                  <a:pt x="144683" y="3160084"/>
                </a:cubicBezTo>
                <a:close/>
                <a:moveTo>
                  <a:pt x="146588" y="3150023"/>
                </a:moveTo>
                <a:cubicBezTo>
                  <a:pt x="146588" y="3150685"/>
                  <a:pt x="146769" y="3151351"/>
                  <a:pt x="146588" y="3151920"/>
                </a:cubicBezTo>
                <a:cubicBezTo>
                  <a:pt x="146484" y="3152205"/>
                  <a:pt x="145826" y="3152395"/>
                  <a:pt x="145436" y="3152680"/>
                </a:cubicBezTo>
                <a:lnTo>
                  <a:pt x="145350" y="3152775"/>
                </a:lnTo>
                <a:cubicBezTo>
                  <a:pt x="145436" y="3152301"/>
                  <a:pt x="145436" y="3151826"/>
                  <a:pt x="145636" y="3151447"/>
                </a:cubicBezTo>
                <a:cubicBezTo>
                  <a:pt x="145826" y="3150972"/>
                  <a:pt x="146198" y="3150497"/>
                  <a:pt x="146588" y="3150023"/>
                </a:cubicBezTo>
                <a:close/>
                <a:moveTo>
                  <a:pt x="149627" y="3140624"/>
                </a:moveTo>
                <a:cubicBezTo>
                  <a:pt x="149722" y="3140814"/>
                  <a:pt x="149827" y="3141004"/>
                  <a:pt x="149913" y="3141194"/>
                </a:cubicBezTo>
                <a:lnTo>
                  <a:pt x="149065" y="3141479"/>
                </a:lnTo>
                <a:cubicBezTo>
                  <a:pt x="149065" y="3141289"/>
                  <a:pt x="149065" y="3141004"/>
                  <a:pt x="149255" y="3140814"/>
                </a:cubicBezTo>
                <a:cubicBezTo>
                  <a:pt x="149255" y="3140719"/>
                  <a:pt x="149541" y="3140719"/>
                  <a:pt x="149627" y="3140624"/>
                </a:cubicBezTo>
                <a:close/>
                <a:moveTo>
                  <a:pt x="422042" y="3112906"/>
                </a:moveTo>
                <a:cubicBezTo>
                  <a:pt x="417565" y="3120406"/>
                  <a:pt x="413660" y="3127809"/>
                  <a:pt x="408231" y="3134264"/>
                </a:cubicBezTo>
                <a:cubicBezTo>
                  <a:pt x="408802" y="3131036"/>
                  <a:pt x="410136" y="3128094"/>
                  <a:pt x="411183" y="3125056"/>
                </a:cubicBezTo>
                <a:cubicBezTo>
                  <a:pt x="411469" y="3124392"/>
                  <a:pt x="411088" y="3123442"/>
                  <a:pt x="410993" y="3122588"/>
                </a:cubicBezTo>
                <a:cubicBezTo>
                  <a:pt x="410326" y="3122778"/>
                  <a:pt x="409279" y="3122778"/>
                  <a:pt x="408993" y="3123253"/>
                </a:cubicBezTo>
                <a:cubicBezTo>
                  <a:pt x="405468" y="3128284"/>
                  <a:pt x="401944" y="3133314"/>
                  <a:pt x="398610" y="3138535"/>
                </a:cubicBezTo>
                <a:cubicBezTo>
                  <a:pt x="396610" y="3141763"/>
                  <a:pt x="395277" y="3145559"/>
                  <a:pt x="392991" y="3148597"/>
                </a:cubicBezTo>
                <a:cubicBezTo>
                  <a:pt x="381466" y="3163880"/>
                  <a:pt x="373179" y="3181155"/>
                  <a:pt x="364416" y="3197957"/>
                </a:cubicBezTo>
                <a:cubicBezTo>
                  <a:pt x="358605" y="3208967"/>
                  <a:pt x="353081" y="3220168"/>
                  <a:pt x="347747" y="3231464"/>
                </a:cubicBezTo>
                <a:cubicBezTo>
                  <a:pt x="342127" y="3243424"/>
                  <a:pt x="336698" y="3255575"/>
                  <a:pt x="331269" y="3267629"/>
                </a:cubicBezTo>
                <a:cubicBezTo>
                  <a:pt x="327363" y="3276267"/>
                  <a:pt x="323649" y="3284905"/>
                  <a:pt x="319648" y="3293543"/>
                </a:cubicBezTo>
                <a:cubicBezTo>
                  <a:pt x="315552" y="3302560"/>
                  <a:pt x="311266" y="3311482"/>
                  <a:pt x="307171" y="3320595"/>
                </a:cubicBezTo>
                <a:cubicBezTo>
                  <a:pt x="303742" y="3328284"/>
                  <a:pt x="301837" y="3336637"/>
                  <a:pt x="297169" y="3343851"/>
                </a:cubicBezTo>
                <a:cubicBezTo>
                  <a:pt x="296217" y="3345370"/>
                  <a:pt x="295550" y="3347173"/>
                  <a:pt x="295074" y="3348882"/>
                </a:cubicBezTo>
                <a:cubicBezTo>
                  <a:pt x="291835" y="3359703"/>
                  <a:pt x="286501" y="3369575"/>
                  <a:pt x="282215" y="3379922"/>
                </a:cubicBezTo>
                <a:cubicBezTo>
                  <a:pt x="278405" y="3388939"/>
                  <a:pt x="274309" y="3397767"/>
                  <a:pt x="270404" y="3406785"/>
                </a:cubicBezTo>
                <a:cubicBezTo>
                  <a:pt x="269737" y="3408398"/>
                  <a:pt x="269451" y="3410202"/>
                  <a:pt x="269071" y="3412006"/>
                </a:cubicBezTo>
                <a:lnTo>
                  <a:pt x="269071" y="3412007"/>
                </a:lnTo>
                <a:cubicBezTo>
                  <a:pt x="268689" y="3413336"/>
                  <a:pt x="267842" y="3415234"/>
                  <a:pt x="269937" y="3415804"/>
                </a:cubicBezTo>
                <a:cubicBezTo>
                  <a:pt x="270509" y="3415898"/>
                  <a:pt x="271747" y="3414475"/>
                  <a:pt x="272404" y="3413525"/>
                </a:cubicBezTo>
                <a:cubicBezTo>
                  <a:pt x="274224" y="3410867"/>
                  <a:pt x="275557" y="3407545"/>
                  <a:pt x="280224" y="3408304"/>
                </a:cubicBezTo>
                <a:cubicBezTo>
                  <a:pt x="279072" y="3412386"/>
                  <a:pt x="274986" y="3415613"/>
                  <a:pt x="276605" y="3420833"/>
                </a:cubicBezTo>
                <a:cubicBezTo>
                  <a:pt x="279748" y="3420359"/>
                  <a:pt x="281739" y="3418555"/>
                  <a:pt x="283939" y="3416657"/>
                </a:cubicBezTo>
                <a:cubicBezTo>
                  <a:pt x="290502" y="3411056"/>
                  <a:pt x="294512" y="3403462"/>
                  <a:pt x="298598" y="3396059"/>
                </a:cubicBezTo>
                <a:cubicBezTo>
                  <a:pt x="305837" y="3382769"/>
                  <a:pt x="312514" y="3369100"/>
                  <a:pt x="319267" y="3355621"/>
                </a:cubicBezTo>
                <a:cubicBezTo>
                  <a:pt x="321944" y="3350306"/>
                  <a:pt x="324230" y="3344800"/>
                  <a:pt x="326801" y="3339580"/>
                </a:cubicBezTo>
                <a:cubicBezTo>
                  <a:pt x="333079" y="3327241"/>
                  <a:pt x="339470" y="3314901"/>
                  <a:pt x="345851" y="3302561"/>
                </a:cubicBezTo>
                <a:cubicBezTo>
                  <a:pt x="347757" y="3298955"/>
                  <a:pt x="349566" y="3295252"/>
                  <a:pt x="351471" y="3291644"/>
                </a:cubicBezTo>
                <a:cubicBezTo>
                  <a:pt x="357758" y="3279020"/>
                  <a:pt x="363939" y="3266491"/>
                  <a:pt x="370236" y="3253961"/>
                </a:cubicBezTo>
                <a:cubicBezTo>
                  <a:pt x="372617" y="3249309"/>
                  <a:pt x="375284" y="3244943"/>
                  <a:pt x="377465" y="3240292"/>
                </a:cubicBezTo>
                <a:cubicBezTo>
                  <a:pt x="382227" y="3230420"/>
                  <a:pt x="386895" y="3220453"/>
                  <a:pt x="391371" y="3210392"/>
                </a:cubicBezTo>
                <a:cubicBezTo>
                  <a:pt x="397753" y="3195868"/>
                  <a:pt x="404040" y="3181155"/>
                  <a:pt x="410326" y="3166537"/>
                </a:cubicBezTo>
                <a:cubicBezTo>
                  <a:pt x="412231" y="3162076"/>
                  <a:pt x="413755" y="3157520"/>
                  <a:pt x="415565" y="3152963"/>
                </a:cubicBezTo>
                <a:cubicBezTo>
                  <a:pt x="420137" y="3141762"/>
                  <a:pt x="424709" y="3130562"/>
                  <a:pt x="429091" y="3119266"/>
                </a:cubicBezTo>
                <a:cubicBezTo>
                  <a:pt x="429852" y="3117367"/>
                  <a:pt x="430329" y="3113857"/>
                  <a:pt x="429281" y="3113001"/>
                </a:cubicBezTo>
                <a:cubicBezTo>
                  <a:pt x="426624" y="3110629"/>
                  <a:pt x="425947" y="3114710"/>
                  <a:pt x="424137" y="3115659"/>
                </a:cubicBezTo>
                <a:cubicBezTo>
                  <a:pt x="423852" y="3115754"/>
                  <a:pt x="423661" y="3115754"/>
                  <a:pt x="423471" y="3115849"/>
                </a:cubicBezTo>
                <a:cubicBezTo>
                  <a:pt x="422994" y="3115089"/>
                  <a:pt x="422709" y="3114235"/>
                  <a:pt x="422042" y="3112906"/>
                </a:cubicBezTo>
                <a:close/>
                <a:moveTo>
                  <a:pt x="160485" y="3109490"/>
                </a:moveTo>
                <a:cubicBezTo>
                  <a:pt x="160581" y="3109680"/>
                  <a:pt x="160581" y="3109869"/>
                  <a:pt x="160686" y="3110059"/>
                </a:cubicBezTo>
                <a:cubicBezTo>
                  <a:pt x="160581" y="3110249"/>
                  <a:pt x="160400" y="3110344"/>
                  <a:pt x="160295" y="3110439"/>
                </a:cubicBezTo>
                <a:cubicBezTo>
                  <a:pt x="160209" y="3110344"/>
                  <a:pt x="160114" y="3110059"/>
                  <a:pt x="160114" y="3109964"/>
                </a:cubicBezTo>
                <a:cubicBezTo>
                  <a:pt x="160200" y="3109775"/>
                  <a:pt x="160400" y="3109680"/>
                  <a:pt x="160485" y="3109490"/>
                </a:cubicBezTo>
                <a:close/>
                <a:moveTo>
                  <a:pt x="163819" y="3100377"/>
                </a:moveTo>
                <a:cubicBezTo>
                  <a:pt x="163914" y="3100472"/>
                  <a:pt x="164105" y="3100472"/>
                  <a:pt x="164200" y="3100472"/>
                </a:cubicBezTo>
                <a:cubicBezTo>
                  <a:pt x="164010" y="3100568"/>
                  <a:pt x="163829" y="3100662"/>
                  <a:pt x="163724" y="3100662"/>
                </a:cubicBezTo>
                <a:cubicBezTo>
                  <a:pt x="163724" y="3100567"/>
                  <a:pt x="163724" y="3100472"/>
                  <a:pt x="163819" y="3100377"/>
                </a:cubicBezTo>
                <a:close/>
                <a:moveTo>
                  <a:pt x="163914" y="3100187"/>
                </a:moveTo>
                <a:cubicBezTo>
                  <a:pt x="163914" y="3100281"/>
                  <a:pt x="163819" y="3100281"/>
                  <a:pt x="163819" y="3100377"/>
                </a:cubicBezTo>
                <a:lnTo>
                  <a:pt x="163629" y="3100377"/>
                </a:lnTo>
                <a:cubicBezTo>
                  <a:pt x="163724" y="3100281"/>
                  <a:pt x="163819" y="3100187"/>
                  <a:pt x="163914" y="3100187"/>
                </a:cubicBezTo>
                <a:close/>
                <a:moveTo>
                  <a:pt x="164876" y="3098953"/>
                </a:moveTo>
                <a:cubicBezTo>
                  <a:pt x="164962" y="3098858"/>
                  <a:pt x="165162" y="3098953"/>
                  <a:pt x="165343" y="3099047"/>
                </a:cubicBezTo>
                <a:cubicBezTo>
                  <a:pt x="165248" y="3099142"/>
                  <a:pt x="165162" y="3099427"/>
                  <a:pt x="164972" y="3099523"/>
                </a:cubicBezTo>
                <a:cubicBezTo>
                  <a:pt x="164686" y="3099713"/>
                  <a:pt x="164305" y="3099903"/>
                  <a:pt x="164115" y="3099998"/>
                </a:cubicBezTo>
                <a:lnTo>
                  <a:pt x="164591" y="3099523"/>
                </a:lnTo>
                <a:cubicBezTo>
                  <a:pt x="164772" y="3099428"/>
                  <a:pt x="164772" y="3099143"/>
                  <a:pt x="164876" y="3098953"/>
                </a:cubicBezTo>
                <a:close/>
                <a:moveTo>
                  <a:pt x="169734" y="3087088"/>
                </a:moveTo>
                <a:lnTo>
                  <a:pt x="169820" y="3087468"/>
                </a:lnTo>
                <a:lnTo>
                  <a:pt x="169449" y="3087373"/>
                </a:lnTo>
                <a:close/>
                <a:moveTo>
                  <a:pt x="196014" y="3043994"/>
                </a:moveTo>
                <a:cubicBezTo>
                  <a:pt x="196118" y="3044469"/>
                  <a:pt x="196490" y="3045038"/>
                  <a:pt x="196404" y="3045323"/>
                </a:cubicBezTo>
                <a:cubicBezTo>
                  <a:pt x="196118" y="3045893"/>
                  <a:pt x="195642" y="3046367"/>
                  <a:pt x="195071" y="3047032"/>
                </a:cubicBezTo>
                <a:cubicBezTo>
                  <a:pt x="194871" y="3046367"/>
                  <a:pt x="194499" y="3045893"/>
                  <a:pt x="194595" y="3045608"/>
                </a:cubicBezTo>
                <a:cubicBezTo>
                  <a:pt x="194966" y="3045038"/>
                  <a:pt x="195547" y="3044564"/>
                  <a:pt x="196014" y="3043994"/>
                </a:cubicBezTo>
                <a:close/>
                <a:moveTo>
                  <a:pt x="221741" y="3002513"/>
                </a:moveTo>
                <a:cubicBezTo>
                  <a:pt x="220874" y="3002703"/>
                  <a:pt x="220112" y="3003652"/>
                  <a:pt x="219455" y="3004411"/>
                </a:cubicBezTo>
                <a:cubicBezTo>
                  <a:pt x="217550" y="3007069"/>
                  <a:pt x="215454" y="3009727"/>
                  <a:pt x="213835" y="3012670"/>
                </a:cubicBezTo>
                <a:cubicBezTo>
                  <a:pt x="210492" y="3018460"/>
                  <a:pt x="207549" y="3024535"/>
                  <a:pt x="204310" y="3030325"/>
                </a:cubicBezTo>
                <a:cubicBezTo>
                  <a:pt x="202500" y="3033742"/>
                  <a:pt x="200309" y="3036970"/>
                  <a:pt x="198309" y="3040197"/>
                </a:cubicBezTo>
                <a:cubicBezTo>
                  <a:pt x="198214" y="3037349"/>
                  <a:pt x="199357" y="3035261"/>
                  <a:pt x="200309" y="3032983"/>
                </a:cubicBezTo>
                <a:cubicBezTo>
                  <a:pt x="201357" y="3030325"/>
                  <a:pt x="202786" y="3027572"/>
                  <a:pt x="202691" y="3025010"/>
                </a:cubicBezTo>
                <a:cubicBezTo>
                  <a:pt x="202500" y="3021878"/>
                  <a:pt x="203834" y="3019599"/>
                  <a:pt x="205072" y="3017132"/>
                </a:cubicBezTo>
                <a:lnTo>
                  <a:pt x="204882" y="3017322"/>
                </a:lnTo>
                <a:cubicBezTo>
                  <a:pt x="198976" y="3021308"/>
                  <a:pt x="195547" y="3027289"/>
                  <a:pt x="191928" y="3033079"/>
                </a:cubicBezTo>
                <a:cubicBezTo>
                  <a:pt x="188013" y="3039344"/>
                  <a:pt x="184108" y="3045514"/>
                  <a:pt x="180212" y="3051779"/>
                </a:cubicBezTo>
                <a:cubicBezTo>
                  <a:pt x="177250" y="3052159"/>
                  <a:pt x="177354" y="3055291"/>
                  <a:pt x="175821" y="3056999"/>
                </a:cubicBezTo>
                <a:cubicBezTo>
                  <a:pt x="174116" y="3058803"/>
                  <a:pt x="173068" y="3061271"/>
                  <a:pt x="171734" y="3063359"/>
                </a:cubicBezTo>
                <a:cubicBezTo>
                  <a:pt x="171668" y="3063422"/>
                  <a:pt x="171601" y="3063485"/>
                  <a:pt x="171544" y="3063549"/>
                </a:cubicBezTo>
                <a:cubicBezTo>
                  <a:pt x="169820" y="3065163"/>
                  <a:pt x="168305" y="3066966"/>
                  <a:pt x="168591" y="3069624"/>
                </a:cubicBezTo>
                <a:cubicBezTo>
                  <a:pt x="168677" y="3069624"/>
                  <a:pt x="168772" y="3069719"/>
                  <a:pt x="168772" y="3069814"/>
                </a:cubicBezTo>
                <a:cubicBezTo>
                  <a:pt x="168487" y="3069814"/>
                  <a:pt x="168115" y="3069719"/>
                  <a:pt x="168020" y="3069814"/>
                </a:cubicBezTo>
                <a:cubicBezTo>
                  <a:pt x="163724" y="3080255"/>
                  <a:pt x="159352" y="3090601"/>
                  <a:pt x="155161" y="3101043"/>
                </a:cubicBezTo>
                <a:cubicBezTo>
                  <a:pt x="154675" y="3102182"/>
                  <a:pt x="154675" y="3103511"/>
                  <a:pt x="154389" y="3104745"/>
                </a:cubicBezTo>
                <a:cubicBezTo>
                  <a:pt x="154199" y="3105979"/>
                  <a:pt x="154389" y="3107782"/>
                  <a:pt x="153627" y="3108447"/>
                </a:cubicBezTo>
                <a:cubicBezTo>
                  <a:pt x="150303" y="3111389"/>
                  <a:pt x="150113" y="3115470"/>
                  <a:pt x="148970" y="3119267"/>
                </a:cubicBezTo>
                <a:cubicBezTo>
                  <a:pt x="146112" y="3128759"/>
                  <a:pt x="142969" y="3138251"/>
                  <a:pt x="139912" y="3147650"/>
                </a:cubicBezTo>
                <a:cubicBezTo>
                  <a:pt x="135625" y="3161034"/>
                  <a:pt x="131349" y="3174323"/>
                  <a:pt x="126958" y="3187612"/>
                </a:cubicBezTo>
                <a:cubicBezTo>
                  <a:pt x="124576" y="3194921"/>
                  <a:pt x="122014" y="3202230"/>
                  <a:pt x="119633" y="3209539"/>
                </a:cubicBezTo>
                <a:cubicBezTo>
                  <a:pt x="116385" y="3219221"/>
                  <a:pt x="113432" y="3229093"/>
                  <a:pt x="110289" y="3238775"/>
                </a:cubicBezTo>
                <a:cubicBezTo>
                  <a:pt x="108193" y="3245135"/>
                  <a:pt x="106203" y="3251495"/>
                  <a:pt x="104012" y="3257760"/>
                </a:cubicBezTo>
                <a:cubicBezTo>
                  <a:pt x="100954" y="3266493"/>
                  <a:pt x="98097" y="3275226"/>
                  <a:pt x="94772" y="3283864"/>
                </a:cubicBezTo>
                <a:cubicBezTo>
                  <a:pt x="91239" y="3292880"/>
                  <a:pt x="87238" y="3301803"/>
                  <a:pt x="83438" y="3310821"/>
                </a:cubicBezTo>
                <a:cubicBezTo>
                  <a:pt x="83047" y="3311865"/>
                  <a:pt x="82866" y="3313099"/>
                  <a:pt x="82580" y="3314333"/>
                </a:cubicBezTo>
                <a:cubicBezTo>
                  <a:pt x="86581" y="3308638"/>
                  <a:pt x="89820" y="3302847"/>
                  <a:pt x="92477" y="3296677"/>
                </a:cubicBezTo>
                <a:cubicBezTo>
                  <a:pt x="97440" y="3285476"/>
                  <a:pt x="102097" y="3274086"/>
                  <a:pt x="106860" y="3262790"/>
                </a:cubicBezTo>
                <a:cubicBezTo>
                  <a:pt x="108870" y="3265258"/>
                  <a:pt x="109822" y="3264973"/>
                  <a:pt x="111527" y="3261557"/>
                </a:cubicBezTo>
                <a:cubicBezTo>
                  <a:pt x="110479" y="3261557"/>
                  <a:pt x="109346" y="3261462"/>
                  <a:pt x="108193" y="3261462"/>
                </a:cubicBezTo>
                <a:cubicBezTo>
                  <a:pt x="108669" y="3256621"/>
                  <a:pt x="110003" y="3251970"/>
                  <a:pt x="113061" y="3247983"/>
                </a:cubicBezTo>
                <a:cubicBezTo>
                  <a:pt x="112860" y="3250641"/>
                  <a:pt x="112775" y="3253299"/>
                  <a:pt x="112584" y="3256051"/>
                </a:cubicBezTo>
                <a:cubicBezTo>
                  <a:pt x="114004" y="3255956"/>
                  <a:pt x="115242" y="3255861"/>
                  <a:pt x="116680" y="3255767"/>
                </a:cubicBezTo>
                <a:cubicBezTo>
                  <a:pt x="116013" y="3256716"/>
                  <a:pt x="115156" y="3257665"/>
                  <a:pt x="114870" y="3258709"/>
                </a:cubicBezTo>
                <a:cubicBezTo>
                  <a:pt x="111060" y="3271523"/>
                  <a:pt x="105059" y="3283483"/>
                  <a:pt x="99630" y="3295633"/>
                </a:cubicBezTo>
                <a:lnTo>
                  <a:pt x="99621" y="3295634"/>
                </a:lnTo>
                <a:lnTo>
                  <a:pt x="99630" y="3295634"/>
                </a:lnTo>
                <a:cubicBezTo>
                  <a:pt x="94391" y="3307310"/>
                  <a:pt x="87153" y="3317941"/>
                  <a:pt x="83342" y="3330281"/>
                </a:cubicBezTo>
                <a:cubicBezTo>
                  <a:pt x="82866" y="3331989"/>
                  <a:pt x="81247" y="3333983"/>
                  <a:pt x="83247" y="3335027"/>
                </a:cubicBezTo>
                <a:cubicBezTo>
                  <a:pt x="84295" y="3335597"/>
                  <a:pt x="86486" y="3334268"/>
                  <a:pt x="88010" y="3333413"/>
                </a:cubicBezTo>
                <a:cubicBezTo>
                  <a:pt x="88772" y="3332939"/>
                  <a:pt x="89248" y="3331895"/>
                  <a:pt x="89915" y="3331040"/>
                </a:cubicBezTo>
                <a:cubicBezTo>
                  <a:pt x="93629" y="3326104"/>
                  <a:pt x="97630" y="3321454"/>
                  <a:pt x="100964" y="3316232"/>
                </a:cubicBezTo>
                <a:cubicBezTo>
                  <a:pt x="105631" y="3308923"/>
                  <a:pt x="110298" y="3301519"/>
                  <a:pt x="114108" y="3293641"/>
                </a:cubicBezTo>
                <a:cubicBezTo>
                  <a:pt x="120300" y="3280731"/>
                  <a:pt x="125824" y="3267537"/>
                  <a:pt x="131539" y="3254343"/>
                </a:cubicBezTo>
                <a:cubicBezTo>
                  <a:pt x="137063" y="3241623"/>
                  <a:pt x="142588" y="3228998"/>
                  <a:pt x="147636" y="3216184"/>
                </a:cubicBezTo>
                <a:cubicBezTo>
                  <a:pt x="153161" y="3202136"/>
                  <a:pt x="157923" y="3187898"/>
                  <a:pt x="163257" y="3173754"/>
                </a:cubicBezTo>
                <a:cubicBezTo>
                  <a:pt x="164591" y="3170337"/>
                  <a:pt x="165924" y="3166825"/>
                  <a:pt x="168020" y="3163503"/>
                </a:cubicBezTo>
                <a:cubicBezTo>
                  <a:pt x="169639" y="3161035"/>
                  <a:pt x="168687" y="3156763"/>
                  <a:pt x="170972" y="3154295"/>
                </a:cubicBezTo>
                <a:cubicBezTo>
                  <a:pt x="175640" y="3149264"/>
                  <a:pt x="173830" y="3141291"/>
                  <a:pt x="179069" y="3136545"/>
                </a:cubicBezTo>
                <a:cubicBezTo>
                  <a:pt x="177735" y="3133127"/>
                  <a:pt x="181259" y="3131229"/>
                  <a:pt x="181926" y="3128381"/>
                </a:cubicBezTo>
                <a:cubicBezTo>
                  <a:pt x="183641" y="3122021"/>
                  <a:pt x="185736" y="3115662"/>
                  <a:pt x="188213" y="3109587"/>
                </a:cubicBezTo>
                <a:cubicBezTo>
                  <a:pt x="191070" y="3102562"/>
                  <a:pt x="195071" y="3095918"/>
                  <a:pt x="197738" y="3088893"/>
                </a:cubicBezTo>
                <a:cubicBezTo>
                  <a:pt x="200881" y="3080635"/>
                  <a:pt x="202881" y="3072092"/>
                  <a:pt x="205739" y="3063834"/>
                </a:cubicBezTo>
                <a:cubicBezTo>
                  <a:pt x="210120" y="3051020"/>
                  <a:pt x="214692" y="3038301"/>
                  <a:pt x="219264" y="3025581"/>
                </a:cubicBezTo>
                <a:cubicBezTo>
                  <a:pt x="221550" y="3019031"/>
                  <a:pt x="224027" y="3012577"/>
                  <a:pt x="226217" y="3006027"/>
                </a:cubicBezTo>
                <a:cubicBezTo>
                  <a:pt x="226503" y="3005078"/>
                  <a:pt x="226122" y="3003274"/>
                  <a:pt x="225351" y="3002800"/>
                </a:cubicBezTo>
                <a:lnTo>
                  <a:pt x="225351" y="3002798"/>
                </a:lnTo>
                <a:cubicBezTo>
                  <a:pt x="224503" y="3002228"/>
                  <a:pt x="222969" y="3002228"/>
                  <a:pt x="221741" y="3002513"/>
                </a:cubicBezTo>
                <a:close/>
                <a:moveTo>
                  <a:pt x="2872669" y="1058"/>
                </a:moveTo>
                <a:cubicBezTo>
                  <a:pt x="3037155" y="6659"/>
                  <a:pt x="3207281" y="34313"/>
                  <a:pt x="3384289" y="78983"/>
                </a:cubicBezTo>
                <a:cubicBezTo>
                  <a:pt x="3444082" y="100984"/>
                  <a:pt x="3545379" y="131671"/>
                  <a:pt x="3643144" y="175167"/>
                </a:cubicBezTo>
                <a:cubicBezTo>
                  <a:pt x="4140460" y="411537"/>
                  <a:pt x="4474183" y="823345"/>
                  <a:pt x="4728324" y="1284888"/>
                </a:cubicBezTo>
                <a:cubicBezTo>
                  <a:pt x="4965877" y="1717045"/>
                  <a:pt x="5153871" y="2179648"/>
                  <a:pt x="5343281" y="2637124"/>
                </a:cubicBezTo>
                <a:cubicBezTo>
                  <a:pt x="5628318" y="3324972"/>
                  <a:pt x="5690981" y="4023192"/>
                  <a:pt x="5404089" y="4735278"/>
                </a:cubicBezTo>
                <a:cubicBezTo>
                  <a:pt x="5343267" y="4884960"/>
                  <a:pt x="5269931" y="5022656"/>
                  <a:pt x="5183120" y="5148689"/>
                </a:cubicBezTo>
                <a:lnTo>
                  <a:pt x="5129165" y="5220849"/>
                </a:lnTo>
                <a:lnTo>
                  <a:pt x="535707" y="5220849"/>
                </a:lnTo>
                <a:lnTo>
                  <a:pt x="515233" y="5193246"/>
                </a:lnTo>
                <a:cubicBezTo>
                  <a:pt x="403003" y="5029618"/>
                  <a:pt x="307268" y="4856705"/>
                  <a:pt x="231057" y="4673241"/>
                </a:cubicBezTo>
                <a:lnTo>
                  <a:pt x="210538" y="4614704"/>
                </a:lnTo>
                <a:lnTo>
                  <a:pt x="220017" y="4614948"/>
                </a:lnTo>
                <a:cubicBezTo>
                  <a:pt x="232685" y="4615138"/>
                  <a:pt x="245353" y="4615518"/>
                  <a:pt x="258022" y="4615708"/>
                </a:cubicBezTo>
                <a:cubicBezTo>
                  <a:pt x="266689" y="4615803"/>
                  <a:pt x="275357" y="4615043"/>
                  <a:pt x="284025" y="4614854"/>
                </a:cubicBezTo>
                <a:cubicBezTo>
                  <a:pt x="298693" y="4614569"/>
                  <a:pt x="313171" y="4612575"/>
                  <a:pt x="327744" y="4610772"/>
                </a:cubicBezTo>
                <a:cubicBezTo>
                  <a:pt x="335555" y="4609823"/>
                  <a:pt x="343366" y="4608589"/>
                  <a:pt x="351176" y="4607355"/>
                </a:cubicBezTo>
                <a:cubicBezTo>
                  <a:pt x="361844" y="4605741"/>
                  <a:pt x="372607" y="4604222"/>
                  <a:pt x="383180" y="4602039"/>
                </a:cubicBezTo>
                <a:cubicBezTo>
                  <a:pt x="393658" y="4599856"/>
                  <a:pt x="403944" y="4596913"/>
                  <a:pt x="414422" y="4594445"/>
                </a:cubicBezTo>
                <a:cubicBezTo>
                  <a:pt x="426900" y="4591598"/>
                  <a:pt x="439473" y="4589035"/>
                  <a:pt x="451951" y="4585997"/>
                </a:cubicBezTo>
                <a:cubicBezTo>
                  <a:pt x="463952" y="4582960"/>
                  <a:pt x="475763" y="4579447"/>
                  <a:pt x="487574" y="4576030"/>
                </a:cubicBezTo>
                <a:cubicBezTo>
                  <a:pt x="491860" y="4574796"/>
                  <a:pt x="495861" y="4573182"/>
                  <a:pt x="500052" y="4571948"/>
                </a:cubicBezTo>
                <a:cubicBezTo>
                  <a:pt x="511672" y="4568246"/>
                  <a:pt x="523197" y="4564829"/>
                  <a:pt x="534723" y="4561127"/>
                </a:cubicBezTo>
                <a:lnTo>
                  <a:pt x="542142" y="4557620"/>
                </a:lnTo>
                <a:lnTo>
                  <a:pt x="542143" y="4557625"/>
                </a:lnTo>
                <a:lnTo>
                  <a:pt x="542152" y="4557615"/>
                </a:lnTo>
                <a:lnTo>
                  <a:pt x="542142" y="4557620"/>
                </a:lnTo>
                <a:lnTo>
                  <a:pt x="541762" y="4556201"/>
                </a:lnTo>
                <a:cubicBezTo>
                  <a:pt x="538142" y="4556770"/>
                  <a:pt x="534618" y="4557340"/>
                  <a:pt x="530332" y="4557909"/>
                </a:cubicBezTo>
                <a:cubicBezTo>
                  <a:pt x="532999" y="4554777"/>
                  <a:pt x="537190" y="4554967"/>
                  <a:pt x="539095" y="4550505"/>
                </a:cubicBezTo>
                <a:cubicBezTo>
                  <a:pt x="535761" y="4550885"/>
                  <a:pt x="533285" y="4550980"/>
                  <a:pt x="530903" y="4551455"/>
                </a:cubicBezTo>
                <a:cubicBezTo>
                  <a:pt x="517282" y="4554112"/>
                  <a:pt x="503757" y="4557150"/>
                  <a:pt x="490136" y="4559618"/>
                </a:cubicBezTo>
                <a:cubicBezTo>
                  <a:pt x="475753" y="4562086"/>
                  <a:pt x="461180" y="4563795"/>
                  <a:pt x="446797" y="4566263"/>
                </a:cubicBezTo>
                <a:cubicBezTo>
                  <a:pt x="424509" y="4570059"/>
                  <a:pt x="402030" y="4572812"/>
                  <a:pt x="379456" y="4573382"/>
                </a:cubicBezTo>
                <a:cubicBezTo>
                  <a:pt x="372026" y="4573572"/>
                  <a:pt x="364597" y="4574331"/>
                  <a:pt x="357167" y="4574806"/>
                </a:cubicBezTo>
                <a:cubicBezTo>
                  <a:pt x="352119" y="4575185"/>
                  <a:pt x="347071" y="4575660"/>
                  <a:pt x="341927" y="4575660"/>
                </a:cubicBezTo>
                <a:cubicBezTo>
                  <a:pt x="336593" y="4575755"/>
                  <a:pt x="331164" y="4575280"/>
                  <a:pt x="325830" y="4575090"/>
                </a:cubicBezTo>
                <a:cubicBezTo>
                  <a:pt x="324211" y="4574995"/>
                  <a:pt x="322591" y="4574901"/>
                  <a:pt x="320972" y="4574806"/>
                </a:cubicBezTo>
                <a:cubicBezTo>
                  <a:pt x="345737" y="4571104"/>
                  <a:pt x="370788" y="4572528"/>
                  <a:pt x="395172" y="4566452"/>
                </a:cubicBezTo>
                <a:cubicBezTo>
                  <a:pt x="388790" y="4566073"/>
                  <a:pt x="382409" y="4567212"/>
                  <a:pt x="376217" y="4566452"/>
                </a:cubicBezTo>
                <a:cubicBezTo>
                  <a:pt x="369550" y="4565693"/>
                  <a:pt x="363263" y="4567781"/>
                  <a:pt x="356596" y="4567402"/>
                </a:cubicBezTo>
                <a:cubicBezTo>
                  <a:pt x="344023" y="4566642"/>
                  <a:pt x="331355" y="4567212"/>
                  <a:pt x="318781" y="4567402"/>
                </a:cubicBezTo>
                <a:cubicBezTo>
                  <a:pt x="314972" y="4567402"/>
                  <a:pt x="311066" y="4568541"/>
                  <a:pt x="307351" y="4568161"/>
                </a:cubicBezTo>
                <a:cubicBezTo>
                  <a:pt x="294397" y="4567117"/>
                  <a:pt x="281348" y="4567022"/>
                  <a:pt x="268394" y="4567307"/>
                </a:cubicBezTo>
                <a:cubicBezTo>
                  <a:pt x="266585" y="4567307"/>
                  <a:pt x="264775" y="4567022"/>
                  <a:pt x="262965" y="4567117"/>
                </a:cubicBezTo>
                <a:cubicBezTo>
                  <a:pt x="251535" y="4567402"/>
                  <a:pt x="240200" y="4563700"/>
                  <a:pt x="228675" y="4565503"/>
                </a:cubicBezTo>
                <a:cubicBezTo>
                  <a:pt x="228199" y="4565503"/>
                  <a:pt x="227627" y="4565408"/>
                  <a:pt x="227151" y="4565408"/>
                </a:cubicBezTo>
                <a:cubicBezTo>
                  <a:pt x="220293" y="4564459"/>
                  <a:pt x="213435" y="4563510"/>
                  <a:pt x="206577" y="4562750"/>
                </a:cubicBezTo>
                <a:lnTo>
                  <a:pt x="191770" y="4561161"/>
                </a:lnTo>
                <a:lnTo>
                  <a:pt x="131763" y="4389973"/>
                </a:lnTo>
                <a:lnTo>
                  <a:pt x="104167" y="4267726"/>
                </a:lnTo>
                <a:lnTo>
                  <a:pt x="106879" y="4266202"/>
                </a:lnTo>
                <a:cubicBezTo>
                  <a:pt x="111832" y="4263450"/>
                  <a:pt x="116690" y="4260697"/>
                  <a:pt x="121642" y="4257944"/>
                </a:cubicBezTo>
                <a:cubicBezTo>
                  <a:pt x="126119" y="4255381"/>
                  <a:pt x="130310" y="4252344"/>
                  <a:pt x="135073" y="4250540"/>
                </a:cubicBezTo>
                <a:cubicBezTo>
                  <a:pt x="141264" y="4248072"/>
                  <a:pt x="145646" y="4242567"/>
                  <a:pt x="152408" y="4241238"/>
                </a:cubicBezTo>
                <a:cubicBezTo>
                  <a:pt x="153075" y="4241048"/>
                  <a:pt x="153646" y="4240289"/>
                  <a:pt x="154218" y="4239814"/>
                </a:cubicBezTo>
                <a:cubicBezTo>
                  <a:pt x="160695" y="4233644"/>
                  <a:pt x="169267" y="4231081"/>
                  <a:pt x="176697" y="4226715"/>
                </a:cubicBezTo>
                <a:cubicBezTo>
                  <a:pt x="183936" y="4222348"/>
                  <a:pt x="191461" y="4218361"/>
                  <a:pt x="199176" y="4215039"/>
                </a:cubicBezTo>
                <a:cubicBezTo>
                  <a:pt x="206034" y="4212192"/>
                  <a:pt x="211654" y="4207161"/>
                  <a:pt x="218988" y="4204977"/>
                </a:cubicBezTo>
                <a:cubicBezTo>
                  <a:pt x="226227" y="4202984"/>
                  <a:pt x="232799" y="4198902"/>
                  <a:pt x="239848" y="4195960"/>
                </a:cubicBezTo>
                <a:cubicBezTo>
                  <a:pt x="248801" y="4192163"/>
                  <a:pt x="257555" y="4187796"/>
                  <a:pt x="266899" y="4185233"/>
                </a:cubicBezTo>
                <a:cubicBezTo>
                  <a:pt x="282701" y="4180962"/>
                  <a:pt x="297569" y="4173083"/>
                  <a:pt x="314238" y="4172134"/>
                </a:cubicBezTo>
                <a:cubicBezTo>
                  <a:pt x="314705" y="4172039"/>
                  <a:pt x="315286" y="4171849"/>
                  <a:pt x="315657" y="4171470"/>
                </a:cubicBezTo>
                <a:cubicBezTo>
                  <a:pt x="319667" y="4168147"/>
                  <a:pt x="324706" y="4167768"/>
                  <a:pt x="329383" y="4167198"/>
                </a:cubicBezTo>
                <a:cubicBezTo>
                  <a:pt x="339851" y="4165869"/>
                  <a:pt x="349481" y="4161598"/>
                  <a:pt x="359949" y="4160269"/>
                </a:cubicBezTo>
                <a:cubicBezTo>
                  <a:pt x="365187" y="4159604"/>
                  <a:pt x="370340" y="4157896"/>
                  <a:pt x="375570" y="4156567"/>
                </a:cubicBezTo>
                <a:cubicBezTo>
                  <a:pt x="380522" y="4155333"/>
                  <a:pt x="385390" y="4153909"/>
                  <a:pt x="390333" y="4152770"/>
                </a:cubicBezTo>
                <a:cubicBezTo>
                  <a:pt x="394048" y="4151821"/>
                  <a:pt x="397867" y="4151251"/>
                  <a:pt x="401582" y="4150397"/>
                </a:cubicBezTo>
                <a:cubicBezTo>
                  <a:pt x="403763" y="4149922"/>
                  <a:pt x="406145" y="4148498"/>
                  <a:pt x="408250" y="4148783"/>
                </a:cubicBezTo>
                <a:cubicBezTo>
                  <a:pt x="415479" y="4149827"/>
                  <a:pt x="421680" y="4144606"/>
                  <a:pt x="428824" y="4145556"/>
                </a:cubicBezTo>
                <a:cubicBezTo>
                  <a:pt x="434720" y="4141569"/>
                  <a:pt x="442540" y="4143467"/>
                  <a:pt x="448445" y="4139386"/>
                </a:cubicBezTo>
                <a:cubicBezTo>
                  <a:pt x="456923" y="4139101"/>
                  <a:pt x="464828" y="4135969"/>
                  <a:pt x="473105" y="4134355"/>
                </a:cubicBezTo>
                <a:cubicBezTo>
                  <a:pt x="473963" y="4134165"/>
                  <a:pt x="474925" y="4134260"/>
                  <a:pt x="476534" y="4134260"/>
                </a:cubicBezTo>
                <a:cubicBezTo>
                  <a:pt x="475877" y="4140525"/>
                  <a:pt x="475877" y="4146125"/>
                  <a:pt x="474725" y="4151536"/>
                </a:cubicBezTo>
                <a:cubicBezTo>
                  <a:pt x="472163" y="4163781"/>
                  <a:pt x="471582" y="4175931"/>
                  <a:pt x="472734" y="4188366"/>
                </a:cubicBezTo>
                <a:cubicBezTo>
                  <a:pt x="473677" y="4199852"/>
                  <a:pt x="474725" y="4211052"/>
                  <a:pt x="478440" y="4222063"/>
                </a:cubicBezTo>
                <a:cubicBezTo>
                  <a:pt x="481021" y="4229942"/>
                  <a:pt x="484250" y="4237156"/>
                  <a:pt x="488927" y="4243896"/>
                </a:cubicBezTo>
                <a:cubicBezTo>
                  <a:pt x="490822" y="4246838"/>
                  <a:pt x="494165" y="4249021"/>
                  <a:pt x="495499" y="4252059"/>
                </a:cubicBezTo>
                <a:cubicBezTo>
                  <a:pt x="499299" y="4260602"/>
                  <a:pt x="508348" y="4264114"/>
                  <a:pt x="513025" y="4271708"/>
                </a:cubicBezTo>
                <a:cubicBezTo>
                  <a:pt x="513396" y="4272278"/>
                  <a:pt x="514263" y="4272752"/>
                  <a:pt x="514920" y="4272942"/>
                </a:cubicBezTo>
                <a:cubicBezTo>
                  <a:pt x="518445" y="4273511"/>
                  <a:pt x="521016" y="4275220"/>
                  <a:pt x="523112" y="4278163"/>
                </a:cubicBezTo>
                <a:cubicBezTo>
                  <a:pt x="523969" y="4279492"/>
                  <a:pt x="525979" y="4280156"/>
                  <a:pt x="527684" y="4280821"/>
                </a:cubicBezTo>
                <a:cubicBezTo>
                  <a:pt x="533970" y="4283384"/>
                  <a:pt x="540542" y="4285567"/>
                  <a:pt x="546734" y="4288509"/>
                </a:cubicBezTo>
                <a:cubicBezTo>
                  <a:pt x="557497" y="4293540"/>
                  <a:pt x="568746" y="4296768"/>
                  <a:pt x="580262" y="4299141"/>
                </a:cubicBezTo>
                <a:cubicBezTo>
                  <a:pt x="588367" y="4300849"/>
                  <a:pt x="596454" y="4302463"/>
                  <a:pt x="604560" y="4303412"/>
                </a:cubicBezTo>
                <a:cubicBezTo>
                  <a:pt x="616742" y="4304931"/>
                  <a:pt x="628934" y="4305975"/>
                  <a:pt x="641126" y="4306734"/>
                </a:cubicBezTo>
                <a:cubicBezTo>
                  <a:pt x="648756" y="4307304"/>
                  <a:pt x="656462" y="4307019"/>
                  <a:pt x="664177" y="4307209"/>
                </a:cubicBezTo>
                <a:lnTo>
                  <a:pt x="666670" y="4307093"/>
                </a:lnTo>
                <a:lnTo>
                  <a:pt x="667034" y="4310057"/>
                </a:lnTo>
                <a:lnTo>
                  <a:pt x="667034" y="4330465"/>
                </a:lnTo>
                <a:cubicBezTo>
                  <a:pt x="670845" y="4325719"/>
                  <a:pt x="670845" y="4320024"/>
                  <a:pt x="673416" y="4314993"/>
                </a:cubicBezTo>
                <a:cubicBezTo>
                  <a:pt x="672654" y="4322397"/>
                  <a:pt x="671797" y="4329706"/>
                  <a:pt x="671035" y="4337110"/>
                </a:cubicBezTo>
                <a:cubicBezTo>
                  <a:pt x="670845" y="4339008"/>
                  <a:pt x="669311" y="4341096"/>
                  <a:pt x="671692" y="4342710"/>
                </a:cubicBezTo>
                <a:cubicBezTo>
                  <a:pt x="673416" y="4343754"/>
                  <a:pt x="675036" y="4342615"/>
                  <a:pt x="677217" y="4338818"/>
                </a:cubicBezTo>
                <a:cubicBezTo>
                  <a:pt x="677607" y="4338154"/>
                  <a:pt x="677788" y="4337394"/>
                  <a:pt x="678264" y="4336730"/>
                </a:cubicBezTo>
                <a:cubicBezTo>
                  <a:pt x="678360" y="4336540"/>
                  <a:pt x="679226" y="4336635"/>
                  <a:pt x="679408" y="4336825"/>
                </a:cubicBezTo>
                <a:cubicBezTo>
                  <a:pt x="682075" y="4339388"/>
                  <a:pt x="682941" y="4337205"/>
                  <a:pt x="683799" y="4335211"/>
                </a:cubicBezTo>
                <a:cubicBezTo>
                  <a:pt x="686837" y="4327333"/>
                  <a:pt x="690085" y="4319549"/>
                  <a:pt x="692933" y="4311576"/>
                </a:cubicBezTo>
                <a:lnTo>
                  <a:pt x="694902" y="4305779"/>
                </a:lnTo>
                <a:lnTo>
                  <a:pt x="700858" y="4305501"/>
                </a:lnTo>
                <a:cubicBezTo>
                  <a:pt x="709049" y="4304836"/>
                  <a:pt x="717136" y="4303697"/>
                  <a:pt x="725328" y="4303127"/>
                </a:cubicBezTo>
                <a:cubicBezTo>
                  <a:pt x="746102" y="4301704"/>
                  <a:pt x="766571" y="4298856"/>
                  <a:pt x="787050" y="4294964"/>
                </a:cubicBezTo>
                <a:cubicBezTo>
                  <a:pt x="800670" y="4292306"/>
                  <a:pt x="814386" y="4290028"/>
                  <a:pt x="827912" y="4287180"/>
                </a:cubicBezTo>
                <a:cubicBezTo>
                  <a:pt x="838961" y="4284807"/>
                  <a:pt x="850105" y="4283194"/>
                  <a:pt x="860773" y="4278827"/>
                </a:cubicBezTo>
                <a:cubicBezTo>
                  <a:pt x="860202" y="4278353"/>
                  <a:pt x="859821" y="4278068"/>
                  <a:pt x="859440" y="4277783"/>
                </a:cubicBezTo>
                <a:cubicBezTo>
                  <a:pt x="857344" y="4276074"/>
                  <a:pt x="859916" y="4276549"/>
                  <a:pt x="860202" y="4276454"/>
                </a:cubicBezTo>
                <a:cubicBezTo>
                  <a:pt x="863631" y="4275325"/>
                  <a:pt x="867155" y="4274366"/>
                  <a:pt x="870584" y="4273236"/>
                </a:cubicBezTo>
                <a:cubicBezTo>
                  <a:pt x="872203" y="4272752"/>
                  <a:pt x="873632" y="4271907"/>
                  <a:pt x="876489" y="4270578"/>
                </a:cubicBezTo>
                <a:cubicBezTo>
                  <a:pt x="869346" y="4269724"/>
                  <a:pt x="863916" y="4268860"/>
                  <a:pt x="858106" y="4270009"/>
                </a:cubicBezTo>
                <a:cubicBezTo>
                  <a:pt x="846486" y="4272097"/>
                  <a:pt x="834770" y="4273996"/>
                  <a:pt x="823054" y="4275695"/>
                </a:cubicBezTo>
                <a:cubicBezTo>
                  <a:pt x="815720" y="4276739"/>
                  <a:pt x="808386" y="4277223"/>
                  <a:pt x="801051" y="4277887"/>
                </a:cubicBezTo>
                <a:cubicBezTo>
                  <a:pt x="799337" y="4278068"/>
                  <a:pt x="797622" y="4277793"/>
                  <a:pt x="795908" y="4277698"/>
                </a:cubicBezTo>
                <a:cubicBezTo>
                  <a:pt x="795813" y="4277783"/>
                  <a:pt x="795717" y="4277783"/>
                  <a:pt x="795622" y="4277783"/>
                </a:cubicBezTo>
                <a:cubicBezTo>
                  <a:pt x="795717" y="4277688"/>
                  <a:pt x="795908" y="4277593"/>
                  <a:pt x="796003" y="4277498"/>
                </a:cubicBezTo>
                <a:cubicBezTo>
                  <a:pt x="795813" y="4277593"/>
                  <a:pt x="795622" y="4277698"/>
                  <a:pt x="795336" y="4277783"/>
                </a:cubicBezTo>
                <a:lnTo>
                  <a:pt x="795527" y="4277783"/>
                </a:lnTo>
                <a:cubicBezTo>
                  <a:pt x="794955" y="4278163"/>
                  <a:pt x="794479" y="4278448"/>
                  <a:pt x="794003" y="4278448"/>
                </a:cubicBezTo>
                <a:cubicBezTo>
                  <a:pt x="784763" y="4277878"/>
                  <a:pt x="775810" y="4279207"/>
                  <a:pt x="766666" y="4280156"/>
                </a:cubicBezTo>
                <a:cubicBezTo>
                  <a:pt x="765428" y="4280251"/>
                  <a:pt x="764190" y="4280726"/>
                  <a:pt x="762951" y="4280726"/>
                </a:cubicBezTo>
                <a:cubicBezTo>
                  <a:pt x="749616" y="4281200"/>
                  <a:pt x="736186" y="4281580"/>
                  <a:pt x="722851" y="4281960"/>
                </a:cubicBezTo>
                <a:cubicBezTo>
                  <a:pt x="718184" y="4282055"/>
                  <a:pt x="713612" y="4282339"/>
                  <a:pt x="708945" y="4282244"/>
                </a:cubicBezTo>
                <a:cubicBezTo>
                  <a:pt x="707040" y="4282244"/>
                  <a:pt x="705134" y="4281675"/>
                  <a:pt x="703230" y="4281295"/>
                </a:cubicBezTo>
                <a:lnTo>
                  <a:pt x="703225" y="4281294"/>
                </a:lnTo>
                <a:lnTo>
                  <a:pt x="705449" y="4279584"/>
                </a:lnTo>
                <a:cubicBezTo>
                  <a:pt x="706378" y="4279644"/>
                  <a:pt x="707402" y="4280023"/>
                  <a:pt x="708259" y="4279786"/>
                </a:cubicBezTo>
                <a:cubicBezTo>
                  <a:pt x="708830" y="4279596"/>
                  <a:pt x="709783" y="4278837"/>
                  <a:pt x="709783" y="4278457"/>
                </a:cubicBezTo>
                <a:cubicBezTo>
                  <a:pt x="709592" y="4277698"/>
                  <a:pt x="709021" y="4276938"/>
                  <a:pt x="708354" y="4276369"/>
                </a:cubicBezTo>
                <a:cubicBezTo>
                  <a:pt x="707211" y="4275419"/>
                  <a:pt x="705020" y="4274755"/>
                  <a:pt x="704925" y="4273901"/>
                </a:cubicBezTo>
                <a:cubicBezTo>
                  <a:pt x="704830" y="4270578"/>
                  <a:pt x="704830" y="4267161"/>
                  <a:pt x="705782" y="4264124"/>
                </a:cubicBezTo>
                <a:cubicBezTo>
                  <a:pt x="706544" y="4262130"/>
                  <a:pt x="706830" y="4260422"/>
                  <a:pt x="706544" y="4258333"/>
                </a:cubicBezTo>
                <a:cubicBezTo>
                  <a:pt x="706259" y="4256530"/>
                  <a:pt x="706449" y="4254726"/>
                  <a:pt x="706544" y="4253018"/>
                </a:cubicBezTo>
                <a:cubicBezTo>
                  <a:pt x="706639" y="4248936"/>
                  <a:pt x="706925" y="4244854"/>
                  <a:pt x="707020" y="4240773"/>
                </a:cubicBezTo>
                <a:cubicBezTo>
                  <a:pt x="707020" y="4236786"/>
                  <a:pt x="706925" y="4232799"/>
                  <a:pt x="706735" y="4228812"/>
                </a:cubicBezTo>
                <a:cubicBezTo>
                  <a:pt x="706354" y="4222073"/>
                  <a:pt x="706925" y="4215238"/>
                  <a:pt x="705877" y="4208404"/>
                </a:cubicBezTo>
                <a:cubicBezTo>
                  <a:pt x="705020" y="4202329"/>
                  <a:pt x="703877" y="4196159"/>
                  <a:pt x="703020" y="4190084"/>
                </a:cubicBezTo>
                <a:cubicBezTo>
                  <a:pt x="701305" y="4178693"/>
                  <a:pt x="699305" y="4167303"/>
                  <a:pt x="696924" y="4156102"/>
                </a:cubicBezTo>
                <a:cubicBezTo>
                  <a:pt x="694828" y="4146514"/>
                  <a:pt x="691971" y="4137022"/>
                  <a:pt x="689304" y="4127530"/>
                </a:cubicBezTo>
                <a:cubicBezTo>
                  <a:pt x="687113" y="4119746"/>
                  <a:pt x="686256" y="4111583"/>
                  <a:pt x="683017" y="4103894"/>
                </a:cubicBezTo>
                <a:cubicBezTo>
                  <a:pt x="680255" y="4097439"/>
                  <a:pt x="679303" y="4090130"/>
                  <a:pt x="677017" y="4083391"/>
                </a:cubicBezTo>
                <a:cubicBezTo>
                  <a:pt x="675016" y="4077316"/>
                  <a:pt x="672254" y="4071525"/>
                  <a:pt x="671873" y="4064976"/>
                </a:cubicBezTo>
                <a:cubicBezTo>
                  <a:pt x="671778" y="4063457"/>
                  <a:pt x="670921" y="4062033"/>
                  <a:pt x="670444" y="4060609"/>
                </a:cubicBezTo>
                <a:cubicBezTo>
                  <a:pt x="669301" y="4057477"/>
                  <a:pt x="668159" y="4054345"/>
                  <a:pt x="667206" y="4051117"/>
                </a:cubicBezTo>
                <a:cubicBezTo>
                  <a:pt x="663396" y="4038587"/>
                  <a:pt x="659681" y="4025963"/>
                  <a:pt x="655681" y="4013433"/>
                </a:cubicBezTo>
                <a:cubicBezTo>
                  <a:pt x="653776" y="4007168"/>
                  <a:pt x="651299" y="4000998"/>
                  <a:pt x="649204" y="3994828"/>
                </a:cubicBezTo>
                <a:cubicBezTo>
                  <a:pt x="646251" y="3985810"/>
                  <a:pt x="643870" y="3976508"/>
                  <a:pt x="640250" y="3967870"/>
                </a:cubicBezTo>
                <a:cubicBezTo>
                  <a:pt x="636059" y="3957808"/>
                  <a:pt x="631773" y="3948031"/>
                  <a:pt x="628820" y="3937495"/>
                </a:cubicBezTo>
                <a:cubicBezTo>
                  <a:pt x="627201" y="3931609"/>
                  <a:pt x="624153" y="3926199"/>
                  <a:pt x="621772" y="3920504"/>
                </a:cubicBezTo>
                <a:lnTo>
                  <a:pt x="621676" y="3920219"/>
                </a:lnTo>
                <a:cubicBezTo>
                  <a:pt x="621010" y="3918890"/>
                  <a:pt x="620152" y="3917561"/>
                  <a:pt x="619581" y="3916137"/>
                </a:cubicBezTo>
                <a:cubicBezTo>
                  <a:pt x="617104" y="3909872"/>
                  <a:pt x="614818" y="3903512"/>
                  <a:pt x="612151" y="3897153"/>
                </a:cubicBezTo>
                <a:cubicBezTo>
                  <a:pt x="610627" y="3893451"/>
                  <a:pt x="608532" y="3889938"/>
                  <a:pt x="606817" y="3886236"/>
                </a:cubicBezTo>
                <a:cubicBezTo>
                  <a:pt x="602912" y="3877693"/>
                  <a:pt x="599388" y="3869055"/>
                  <a:pt x="595673" y="3860417"/>
                </a:cubicBezTo>
                <a:cubicBezTo>
                  <a:pt x="588625" y="3843996"/>
                  <a:pt x="579385" y="3828618"/>
                  <a:pt x="571384" y="3812670"/>
                </a:cubicBezTo>
                <a:cubicBezTo>
                  <a:pt x="568908" y="3807734"/>
                  <a:pt x="566336" y="3802703"/>
                  <a:pt x="563479" y="3797862"/>
                </a:cubicBezTo>
                <a:cubicBezTo>
                  <a:pt x="560621" y="3793021"/>
                  <a:pt x="555859" y="3789319"/>
                  <a:pt x="554620" y="3783434"/>
                </a:cubicBezTo>
                <a:cubicBezTo>
                  <a:pt x="554525" y="3782770"/>
                  <a:pt x="553382" y="3782390"/>
                  <a:pt x="553192" y="3781726"/>
                </a:cubicBezTo>
                <a:cubicBezTo>
                  <a:pt x="551382" y="3776505"/>
                  <a:pt x="544810" y="3774227"/>
                  <a:pt x="545000" y="3767772"/>
                </a:cubicBezTo>
                <a:cubicBezTo>
                  <a:pt x="545000" y="3766823"/>
                  <a:pt x="543571" y="3765304"/>
                  <a:pt x="542524" y="3765019"/>
                </a:cubicBezTo>
                <a:cubicBezTo>
                  <a:pt x="539285" y="3764070"/>
                  <a:pt x="538238" y="3760937"/>
                  <a:pt x="537571" y="3758659"/>
                </a:cubicBezTo>
                <a:cubicBezTo>
                  <a:pt x="535856" y="3753059"/>
                  <a:pt x="532618" y="3748692"/>
                  <a:pt x="528998" y="3744421"/>
                </a:cubicBezTo>
                <a:cubicBezTo>
                  <a:pt x="526045" y="3740909"/>
                  <a:pt x="522997" y="3737492"/>
                  <a:pt x="520521" y="3733790"/>
                </a:cubicBezTo>
                <a:cubicBezTo>
                  <a:pt x="517092" y="3728569"/>
                  <a:pt x="514234" y="3722968"/>
                  <a:pt x="510901" y="3717558"/>
                </a:cubicBezTo>
                <a:cubicBezTo>
                  <a:pt x="509663" y="3715470"/>
                  <a:pt x="508424" y="3712812"/>
                  <a:pt x="506424" y="3711862"/>
                </a:cubicBezTo>
                <a:cubicBezTo>
                  <a:pt x="503566" y="3710344"/>
                  <a:pt x="503185" y="3707496"/>
                  <a:pt x="501280" y="3705503"/>
                </a:cubicBezTo>
                <a:cubicBezTo>
                  <a:pt x="499090" y="3703130"/>
                  <a:pt x="496994" y="3700567"/>
                  <a:pt x="495280" y="3697814"/>
                </a:cubicBezTo>
                <a:cubicBezTo>
                  <a:pt x="492422" y="3693068"/>
                  <a:pt x="490613" y="3687657"/>
                  <a:pt x="484707" y="3685284"/>
                </a:cubicBezTo>
                <a:cubicBezTo>
                  <a:pt x="482992" y="3684715"/>
                  <a:pt x="482040" y="3682342"/>
                  <a:pt x="480802" y="3680728"/>
                </a:cubicBezTo>
                <a:cubicBezTo>
                  <a:pt x="479659" y="3679209"/>
                  <a:pt x="478516" y="3677595"/>
                  <a:pt x="477373" y="3675982"/>
                </a:cubicBezTo>
                <a:lnTo>
                  <a:pt x="477754" y="3675888"/>
                </a:lnTo>
                <a:lnTo>
                  <a:pt x="477277" y="3675793"/>
                </a:lnTo>
                <a:cubicBezTo>
                  <a:pt x="477277" y="3675855"/>
                  <a:pt x="477316" y="3675918"/>
                  <a:pt x="477373" y="3675980"/>
                </a:cubicBezTo>
                <a:lnTo>
                  <a:pt x="477182" y="3675793"/>
                </a:lnTo>
                <a:cubicBezTo>
                  <a:pt x="473753" y="3671331"/>
                  <a:pt x="470229" y="3666775"/>
                  <a:pt x="466800" y="3662314"/>
                </a:cubicBezTo>
                <a:lnTo>
                  <a:pt x="466800" y="3662029"/>
                </a:lnTo>
                <a:cubicBezTo>
                  <a:pt x="464333" y="3658137"/>
                  <a:pt x="461561" y="3654435"/>
                  <a:pt x="457656" y="3651777"/>
                </a:cubicBezTo>
                <a:cubicBezTo>
                  <a:pt x="456989" y="3651303"/>
                  <a:pt x="456132" y="3650923"/>
                  <a:pt x="455941" y="3650259"/>
                </a:cubicBezTo>
                <a:cubicBezTo>
                  <a:pt x="454417" y="3644848"/>
                  <a:pt x="450036" y="3641526"/>
                  <a:pt x="446702" y="3637444"/>
                </a:cubicBezTo>
                <a:cubicBezTo>
                  <a:pt x="443654" y="3633647"/>
                  <a:pt x="440511" y="3630610"/>
                  <a:pt x="435844" y="3628996"/>
                </a:cubicBezTo>
                <a:cubicBezTo>
                  <a:pt x="434415" y="3628426"/>
                  <a:pt x="432986" y="3627572"/>
                  <a:pt x="432319" y="3625484"/>
                </a:cubicBezTo>
                <a:cubicBezTo>
                  <a:pt x="430891" y="3621307"/>
                  <a:pt x="428414" y="3617320"/>
                  <a:pt x="424699" y="3614947"/>
                </a:cubicBezTo>
                <a:cubicBezTo>
                  <a:pt x="419746" y="3611815"/>
                  <a:pt x="416317" y="3607354"/>
                  <a:pt x="412603" y="3603177"/>
                </a:cubicBezTo>
                <a:cubicBezTo>
                  <a:pt x="409459" y="3599665"/>
                  <a:pt x="406316" y="3596153"/>
                  <a:pt x="403173" y="3592641"/>
                </a:cubicBezTo>
                <a:lnTo>
                  <a:pt x="401554" y="3592641"/>
                </a:lnTo>
                <a:lnTo>
                  <a:pt x="401363" y="3592451"/>
                </a:lnTo>
                <a:cubicBezTo>
                  <a:pt x="399649" y="3589983"/>
                  <a:pt x="398791" y="3586281"/>
                  <a:pt x="395648" y="3585426"/>
                </a:cubicBezTo>
                <a:cubicBezTo>
                  <a:pt x="391267" y="3584287"/>
                  <a:pt x="392314" y="3579446"/>
                  <a:pt x="389171" y="3577643"/>
                </a:cubicBezTo>
                <a:cubicBezTo>
                  <a:pt x="387076" y="3576314"/>
                  <a:pt x="384980" y="3574795"/>
                  <a:pt x="383266" y="3572897"/>
                </a:cubicBezTo>
                <a:cubicBezTo>
                  <a:pt x="377932" y="3566917"/>
                  <a:pt x="371264" y="3562550"/>
                  <a:pt x="364692" y="3558184"/>
                </a:cubicBezTo>
                <a:cubicBezTo>
                  <a:pt x="363359" y="3557234"/>
                  <a:pt x="361834" y="3557139"/>
                  <a:pt x="361644" y="3554766"/>
                </a:cubicBezTo>
                <a:cubicBezTo>
                  <a:pt x="361549" y="3553343"/>
                  <a:pt x="358977" y="3552203"/>
                  <a:pt x="357453" y="3550875"/>
                </a:cubicBezTo>
                <a:cubicBezTo>
                  <a:pt x="355643" y="3549356"/>
                  <a:pt x="353738" y="3547742"/>
                  <a:pt x="351928" y="3546223"/>
                </a:cubicBezTo>
                <a:lnTo>
                  <a:pt x="351738" y="3546033"/>
                </a:lnTo>
                <a:cubicBezTo>
                  <a:pt x="351738" y="3545464"/>
                  <a:pt x="351738" y="3544894"/>
                  <a:pt x="351833" y="3544325"/>
                </a:cubicBezTo>
                <a:cubicBezTo>
                  <a:pt x="350881" y="3543850"/>
                  <a:pt x="349928" y="3543376"/>
                  <a:pt x="348976" y="3542996"/>
                </a:cubicBezTo>
                <a:lnTo>
                  <a:pt x="348890" y="3542996"/>
                </a:lnTo>
                <a:cubicBezTo>
                  <a:pt x="348404" y="3544040"/>
                  <a:pt x="347738" y="3543945"/>
                  <a:pt x="347166" y="3542996"/>
                </a:cubicBezTo>
                <a:lnTo>
                  <a:pt x="347080" y="3542901"/>
                </a:lnTo>
                <a:cubicBezTo>
                  <a:pt x="339841" y="3536162"/>
                  <a:pt x="331745" y="3530656"/>
                  <a:pt x="323649" y="3524961"/>
                </a:cubicBezTo>
                <a:cubicBezTo>
                  <a:pt x="320982" y="3523062"/>
                  <a:pt x="317553" y="3522493"/>
                  <a:pt x="315552" y="3520120"/>
                </a:cubicBezTo>
                <a:cubicBezTo>
                  <a:pt x="312504" y="3516513"/>
                  <a:pt x="308028" y="3514899"/>
                  <a:pt x="304218" y="3512431"/>
                </a:cubicBezTo>
                <a:cubicBezTo>
                  <a:pt x="299741" y="3509393"/>
                  <a:pt x="294693" y="3507305"/>
                  <a:pt x="291264" y="3502939"/>
                </a:cubicBezTo>
                <a:cubicBezTo>
                  <a:pt x="290502" y="3501989"/>
                  <a:pt x="289168" y="3501515"/>
                  <a:pt x="288121" y="3500850"/>
                </a:cubicBezTo>
                <a:lnTo>
                  <a:pt x="288121" y="3500945"/>
                </a:lnTo>
                <a:cubicBezTo>
                  <a:pt x="286406" y="3499996"/>
                  <a:pt x="284501" y="3499237"/>
                  <a:pt x="282787" y="3498287"/>
                </a:cubicBezTo>
                <a:lnTo>
                  <a:pt x="282787" y="3498288"/>
                </a:lnTo>
                <a:lnTo>
                  <a:pt x="282586" y="3498005"/>
                </a:lnTo>
                <a:lnTo>
                  <a:pt x="282586" y="3498571"/>
                </a:lnTo>
                <a:cubicBezTo>
                  <a:pt x="280119" y="3496769"/>
                  <a:pt x="277738" y="3494966"/>
                  <a:pt x="275262" y="3493164"/>
                </a:cubicBezTo>
                <a:lnTo>
                  <a:pt x="275824" y="3493164"/>
                </a:lnTo>
                <a:lnTo>
                  <a:pt x="275452" y="3493068"/>
                </a:lnTo>
                <a:cubicBezTo>
                  <a:pt x="268689" y="3491549"/>
                  <a:pt x="262689" y="3488606"/>
                  <a:pt x="257164" y="3484525"/>
                </a:cubicBezTo>
                <a:cubicBezTo>
                  <a:pt x="254497" y="3482626"/>
                  <a:pt x="252211" y="3480063"/>
                  <a:pt x="248020" y="3480158"/>
                </a:cubicBezTo>
                <a:cubicBezTo>
                  <a:pt x="245353" y="3480253"/>
                  <a:pt x="242591" y="3477785"/>
                  <a:pt x="239924" y="3476456"/>
                </a:cubicBezTo>
                <a:cubicBezTo>
                  <a:pt x="233447" y="3473039"/>
                  <a:pt x="227351" y="3468672"/>
                  <a:pt x="219921" y="3467438"/>
                </a:cubicBezTo>
                <a:cubicBezTo>
                  <a:pt x="217635" y="3467059"/>
                  <a:pt x="215826" y="3466868"/>
                  <a:pt x="214778" y="3464116"/>
                </a:cubicBezTo>
                <a:cubicBezTo>
                  <a:pt x="214206" y="3462787"/>
                  <a:pt x="211539" y="3461838"/>
                  <a:pt x="209730" y="3461458"/>
                </a:cubicBezTo>
                <a:cubicBezTo>
                  <a:pt x="200014" y="3459371"/>
                  <a:pt x="191061" y="3455099"/>
                  <a:pt x="181821" y="3451777"/>
                </a:cubicBezTo>
                <a:cubicBezTo>
                  <a:pt x="178297" y="3450543"/>
                  <a:pt x="174583" y="3449689"/>
                  <a:pt x="171058" y="3448455"/>
                </a:cubicBezTo>
                <a:cubicBezTo>
                  <a:pt x="163057" y="3445702"/>
                  <a:pt x="155151" y="3442949"/>
                  <a:pt x="147246" y="3439817"/>
                </a:cubicBezTo>
                <a:cubicBezTo>
                  <a:pt x="139626" y="3436874"/>
                  <a:pt x="131244" y="3435830"/>
                  <a:pt x="123243" y="3433932"/>
                </a:cubicBezTo>
                <a:cubicBezTo>
                  <a:pt x="122671" y="3433267"/>
                  <a:pt x="122100" y="3432128"/>
                  <a:pt x="121623" y="3432128"/>
                </a:cubicBezTo>
                <a:cubicBezTo>
                  <a:pt x="113337" y="3433077"/>
                  <a:pt x="105717" y="3429660"/>
                  <a:pt x="97716" y="3428806"/>
                </a:cubicBezTo>
                <a:cubicBezTo>
                  <a:pt x="95716" y="3428521"/>
                  <a:pt x="93525" y="3427952"/>
                  <a:pt x="91810" y="3428616"/>
                </a:cubicBezTo>
                <a:cubicBezTo>
                  <a:pt x="88858" y="3429565"/>
                  <a:pt x="86952" y="3428996"/>
                  <a:pt x="85047" y="3426813"/>
                </a:cubicBezTo>
                <a:cubicBezTo>
                  <a:pt x="84381" y="3425958"/>
                  <a:pt x="82571" y="3425199"/>
                  <a:pt x="81714" y="3425579"/>
                </a:cubicBezTo>
                <a:cubicBezTo>
                  <a:pt x="79428" y="3426528"/>
                  <a:pt x="77904" y="3425104"/>
                  <a:pt x="75999" y="3424629"/>
                </a:cubicBezTo>
                <a:cubicBezTo>
                  <a:pt x="71046" y="3423395"/>
                  <a:pt x="65997" y="3422541"/>
                  <a:pt x="60949" y="3421497"/>
                </a:cubicBezTo>
                <a:cubicBezTo>
                  <a:pt x="60473" y="3421402"/>
                  <a:pt x="59901" y="3421402"/>
                  <a:pt x="59425" y="3421497"/>
                </a:cubicBezTo>
                <a:cubicBezTo>
                  <a:pt x="54663" y="3421782"/>
                  <a:pt x="49805" y="3422161"/>
                  <a:pt x="45042" y="3422541"/>
                </a:cubicBezTo>
                <a:lnTo>
                  <a:pt x="44947" y="3422636"/>
                </a:lnTo>
                <a:cubicBezTo>
                  <a:pt x="42375" y="3421497"/>
                  <a:pt x="39423" y="3419029"/>
                  <a:pt x="36946" y="3419409"/>
                </a:cubicBezTo>
                <a:cubicBezTo>
                  <a:pt x="29517" y="3420358"/>
                  <a:pt x="22278" y="3418839"/>
                  <a:pt x="15134" y="3417985"/>
                </a:cubicBezTo>
                <a:lnTo>
                  <a:pt x="2420" y="3417213"/>
                </a:lnTo>
                <a:lnTo>
                  <a:pt x="0" y="3281497"/>
                </a:lnTo>
                <a:cubicBezTo>
                  <a:pt x="6260" y="2835184"/>
                  <a:pt x="84424" y="2393892"/>
                  <a:pt x="245417" y="1959296"/>
                </a:cubicBezTo>
                <a:cubicBezTo>
                  <a:pt x="430758" y="1456273"/>
                  <a:pt x="702401" y="1018406"/>
                  <a:pt x="1154739" y="721337"/>
                </a:cubicBezTo>
                <a:cubicBezTo>
                  <a:pt x="1456290" y="523288"/>
                  <a:pt x="1775150" y="352066"/>
                  <a:pt x="2091460" y="180142"/>
                </a:cubicBezTo>
                <a:cubicBezTo>
                  <a:pt x="2340039" y="43645"/>
                  <a:pt x="2598523" y="-8278"/>
                  <a:pt x="2872669" y="1058"/>
                </a:cubicBezTo>
                <a:close/>
              </a:path>
            </a:pathLst>
          </a:custGeom>
        </p:spPr>
        <p:txBody>
          <a:bodyPr wrap="square">
            <a:noAutofit/>
          </a:bodyPr>
          <a:lstStyle>
            <a:lvl1pPr marL="0" indent="0" algn="ctr">
              <a:buNone/>
              <a:defRPr sz="1600"/>
            </a:lvl1pPr>
          </a:lstStyle>
          <a:p>
            <a:r>
              <a:rPr lang="en-US" dirty="0"/>
              <a:t>Click icon to add picture</a:t>
            </a:r>
          </a:p>
        </p:txBody>
      </p:sp>
      <p:sp>
        <p:nvSpPr>
          <p:cNvPr id="20" name="Title 1">
            <a:extLst>
              <a:ext uri="{FF2B5EF4-FFF2-40B4-BE49-F238E27FC236}">
                <a16:creationId xmlns:a16="http://schemas.microsoft.com/office/drawing/2014/main" id="{E9BCC860-A15E-0F25-C166-7EBF1FD1301D}"/>
              </a:ext>
            </a:extLst>
          </p:cNvPr>
          <p:cNvSpPr>
            <a:spLocks noGrp="1"/>
          </p:cNvSpPr>
          <p:nvPr>
            <p:ph type="ctrTitle" hasCustomPrompt="1"/>
          </p:nvPr>
        </p:nvSpPr>
        <p:spPr>
          <a:xfrm>
            <a:off x="635211" y="1687406"/>
            <a:ext cx="5112444" cy="1464412"/>
          </a:xfrm>
          <a:prstGeom prst="rect">
            <a:avLst/>
          </a:prstGeom>
        </p:spPr>
        <p:txBody>
          <a:bodyPr anchor="ctr">
            <a:noAutofit/>
          </a:bodyPr>
          <a:lstStyle>
            <a:lvl1pPr algn="l">
              <a:lnSpc>
                <a:spcPct val="60000"/>
              </a:lnSpc>
              <a:defRPr sz="16600" spc="100" baseline="0">
                <a:solidFill>
                  <a:schemeClr val="accent5"/>
                </a:solidFill>
              </a:defRPr>
            </a:lvl1pPr>
          </a:lstStyle>
          <a:p>
            <a:r>
              <a:rPr lang="en-US"/>
              <a:t>title</a:t>
            </a:r>
          </a:p>
        </p:txBody>
      </p:sp>
      <p:sp>
        <p:nvSpPr>
          <p:cNvPr id="21" name="Subtitle 2">
            <a:extLst>
              <a:ext uri="{FF2B5EF4-FFF2-40B4-BE49-F238E27FC236}">
                <a16:creationId xmlns:a16="http://schemas.microsoft.com/office/drawing/2014/main" id="{A06A3DFD-8BAB-29AC-A9F9-177649054B9C}"/>
              </a:ext>
            </a:extLst>
          </p:cNvPr>
          <p:cNvSpPr>
            <a:spLocks noGrp="1"/>
          </p:cNvSpPr>
          <p:nvPr>
            <p:ph type="subTitle" idx="1" hasCustomPrompt="1"/>
          </p:nvPr>
        </p:nvSpPr>
        <p:spPr>
          <a:xfrm>
            <a:off x="2664962" y="2370111"/>
            <a:ext cx="5493180" cy="2646878"/>
          </a:xfrm>
        </p:spPr>
        <p:txBody>
          <a:bodyPr anchor="t">
            <a:noAutofit/>
          </a:bodyPr>
          <a:lstStyle>
            <a:lvl1pPr marL="0" indent="0" algn="l">
              <a:lnSpc>
                <a:spcPct val="100000"/>
              </a:lnSpc>
              <a:spcBef>
                <a:spcPts val="0"/>
              </a:spcBef>
              <a:buNone/>
              <a:defRPr sz="16600" b="0" cap="none" spc="0" baseline="0">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6" name="Oval 5">
            <a:extLst>
              <a:ext uri="{FF2B5EF4-FFF2-40B4-BE49-F238E27FC236}">
                <a16:creationId xmlns:a16="http://schemas.microsoft.com/office/drawing/2014/main" id="{F5DFBB63-DD3E-3AC9-C83F-8C9FF43AB633}"/>
              </a:ext>
            </a:extLst>
          </p:cNvPr>
          <p:cNvSpPr/>
          <p:nvPr userDrawn="1"/>
        </p:nvSpPr>
        <p:spPr>
          <a:xfrm>
            <a:off x="8404098" y="614714"/>
            <a:ext cx="3371502" cy="3371502"/>
          </a:xfrm>
          <a:prstGeom prst="ellipse">
            <a:avLst/>
          </a:prstGeom>
          <a:noFill/>
          <a:ln>
            <a:solidFill>
              <a:schemeClr val="accent3">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17F26438-1963-5CF4-B3D5-1457B15E61FA}"/>
              </a:ext>
            </a:extLst>
          </p:cNvPr>
          <p:cNvSpPr/>
          <p:nvPr/>
        </p:nvSpPr>
        <p:spPr>
          <a:xfrm>
            <a:off x="10806590" y="647372"/>
            <a:ext cx="495628" cy="49562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D6752C62-8FB6-3930-CDCE-0BB6C060C6EF}"/>
              </a:ext>
            </a:extLst>
          </p:cNvPr>
          <p:cNvSpPr/>
          <p:nvPr userDrawn="1"/>
        </p:nvSpPr>
        <p:spPr>
          <a:xfrm>
            <a:off x="4929200" y="4651468"/>
            <a:ext cx="2247876" cy="1651655"/>
          </a:xfrm>
          <a:custGeom>
            <a:avLst/>
            <a:gdLst>
              <a:gd name="connsiteX0" fmla="*/ 1660374 w 2247876"/>
              <a:gd name="connsiteY0" fmla="*/ 1602002 h 1651655"/>
              <a:gd name="connsiteX1" fmla="*/ 1656945 w 2247876"/>
              <a:gd name="connsiteY1" fmla="*/ 1603996 h 1651655"/>
              <a:gd name="connsiteX2" fmla="*/ 1655802 w 2247876"/>
              <a:gd name="connsiteY2" fmla="*/ 1603331 h 1651655"/>
              <a:gd name="connsiteX3" fmla="*/ 1657326 w 2247876"/>
              <a:gd name="connsiteY3" fmla="*/ 1602097 h 1651655"/>
              <a:gd name="connsiteX4" fmla="*/ 1660374 w 2247876"/>
              <a:gd name="connsiteY4" fmla="*/ 1602002 h 1651655"/>
              <a:gd name="connsiteX5" fmla="*/ 371751 w 2247876"/>
              <a:gd name="connsiteY5" fmla="*/ 1599249 h 1651655"/>
              <a:gd name="connsiteX6" fmla="*/ 371845 w 2247876"/>
              <a:gd name="connsiteY6" fmla="*/ 1599344 h 1651655"/>
              <a:gd name="connsiteX7" fmla="*/ 372032 w 2247876"/>
              <a:gd name="connsiteY7" fmla="*/ 1599249 h 1651655"/>
              <a:gd name="connsiteX8" fmla="*/ 372512 w 2247876"/>
              <a:gd name="connsiteY8" fmla="*/ 1599060 h 1651655"/>
              <a:gd name="connsiteX9" fmla="*/ 373271 w 2247876"/>
              <a:gd name="connsiteY9" fmla="*/ 1599155 h 1651655"/>
              <a:gd name="connsiteX10" fmla="*/ 372455 w 2247876"/>
              <a:gd name="connsiteY10" fmla="*/ 1599218 h 1651655"/>
              <a:gd name="connsiteX11" fmla="*/ 372040 w 2247876"/>
              <a:gd name="connsiteY11" fmla="*/ 1599249 h 1651655"/>
              <a:gd name="connsiteX12" fmla="*/ 372322 w 2247876"/>
              <a:gd name="connsiteY12" fmla="*/ 1599136 h 1651655"/>
              <a:gd name="connsiteX13" fmla="*/ 372511 w 2247876"/>
              <a:gd name="connsiteY13" fmla="*/ 1599060 h 1651655"/>
              <a:gd name="connsiteX14" fmla="*/ 372322 w 2247876"/>
              <a:gd name="connsiteY14" fmla="*/ 1599136 h 1651655"/>
              <a:gd name="connsiteX15" fmla="*/ 372037 w 2247876"/>
              <a:gd name="connsiteY15" fmla="*/ 1599249 h 1651655"/>
              <a:gd name="connsiteX16" fmla="*/ 372039 w 2247876"/>
              <a:gd name="connsiteY16" fmla="*/ 1599249 h 1651655"/>
              <a:gd name="connsiteX17" fmla="*/ 372040 w 2247876"/>
              <a:gd name="connsiteY17" fmla="*/ 1599249 h 1651655"/>
              <a:gd name="connsiteX18" fmla="*/ 372040 w 2247876"/>
              <a:gd name="connsiteY18" fmla="*/ 1599249 h 1651655"/>
              <a:gd name="connsiteX19" fmla="*/ 372455 w 2247876"/>
              <a:gd name="connsiteY19" fmla="*/ 1599218 h 1651655"/>
              <a:gd name="connsiteX20" fmla="*/ 373273 w 2247876"/>
              <a:gd name="connsiteY20" fmla="*/ 1599155 h 1651655"/>
              <a:gd name="connsiteX21" fmla="*/ 373275 w 2247876"/>
              <a:gd name="connsiteY21" fmla="*/ 1599155 h 1651655"/>
              <a:gd name="connsiteX22" fmla="*/ 372513 w 2247876"/>
              <a:gd name="connsiteY22" fmla="*/ 1599060 h 1651655"/>
              <a:gd name="connsiteX23" fmla="*/ 372512 w 2247876"/>
              <a:gd name="connsiteY23" fmla="*/ 1599060 h 1651655"/>
              <a:gd name="connsiteX24" fmla="*/ 368510 w 2247876"/>
              <a:gd name="connsiteY24" fmla="*/ 1595169 h 1651655"/>
              <a:gd name="connsiteX25" fmla="*/ 368792 w 2247876"/>
              <a:gd name="connsiteY25" fmla="*/ 1595546 h 1651655"/>
              <a:gd name="connsiteX26" fmla="*/ 368439 w 2247876"/>
              <a:gd name="connsiteY26" fmla="*/ 1595406 h 1651655"/>
              <a:gd name="connsiteX27" fmla="*/ 368321 w 2247876"/>
              <a:gd name="connsiteY27" fmla="*/ 1595358 h 1651655"/>
              <a:gd name="connsiteX28" fmla="*/ 368227 w 2247876"/>
              <a:gd name="connsiteY28" fmla="*/ 1595263 h 1651655"/>
              <a:gd name="connsiteX29" fmla="*/ 368510 w 2247876"/>
              <a:gd name="connsiteY29" fmla="*/ 1595168 h 1651655"/>
              <a:gd name="connsiteX30" fmla="*/ 368227 w 2247876"/>
              <a:gd name="connsiteY30" fmla="*/ 1595263 h 1651655"/>
              <a:gd name="connsiteX31" fmla="*/ 368225 w 2247876"/>
              <a:gd name="connsiteY31" fmla="*/ 1595263 h 1651655"/>
              <a:gd name="connsiteX32" fmla="*/ 368319 w 2247876"/>
              <a:gd name="connsiteY32" fmla="*/ 1595358 h 1651655"/>
              <a:gd name="connsiteX33" fmla="*/ 368320 w 2247876"/>
              <a:gd name="connsiteY33" fmla="*/ 1595358 h 1651655"/>
              <a:gd name="connsiteX34" fmla="*/ 368439 w 2247876"/>
              <a:gd name="connsiteY34" fmla="*/ 1595406 h 1651655"/>
              <a:gd name="connsiteX35" fmla="*/ 368792 w 2247876"/>
              <a:gd name="connsiteY35" fmla="*/ 1595547 h 1651655"/>
              <a:gd name="connsiteX36" fmla="*/ 368793 w 2247876"/>
              <a:gd name="connsiteY36" fmla="*/ 1595547 h 1651655"/>
              <a:gd name="connsiteX37" fmla="*/ 368792 w 2247876"/>
              <a:gd name="connsiteY37" fmla="*/ 1595546 h 1651655"/>
              <a:gd name="connsiteX38" fmla="*/ 368795 w 2247876"/>
              <a:gd name="connsiteY38" fmla="*/ 1595547 h 1651655"/>
              <a:gd name="connsiteX39" fmla="*/ 368798 w 2247876"/>
              <a:gd name="connsiteY39" fmla="*/ 1595547 h 1651655"/>
              <a:gd name="connsiteX40" fmla="*/ 368513 w 2247876"/>
              <a:gd name="connsiteY40" fmla="*/ 1595168 h 1651655"/>
              <a:gd name="connsiteX41" fmla="*/ 368510 w 2247876"/>
              <a:gd name="connsiteY41" fmla="*/ 1595169 h 1651655"/>
              <a:gd name="connsiteX42" fmla="*/ 1797915 w 2247876"/>
              <a:gd name="connsiteY42" fmla="*/ 1593554 h 1651655"/>
              <a:gd name="connsiteX43" fmla="*/ 1797906 w 2247876"/>
              <a:gd name="connsiteY43" fmla="*/ 1593564 h 1651655"/>
              <a:gd name="connsiteX44" fmla="*/ 1797905 w 2247876"/>
              <a:gd name="connsiteY44" fmla="*/ 1593559 h 1651655"/>
              <a:gd name="connsiteX45" fmla="*/ 638545 w 2247876"/>
              <a:gd name="connsiteY45" fmla="*/ 1518660 h 1651655"/>
              <a:gd name="connsiteX46" fmla="*/ 639592 w 2247876"/>
              <a:gd name="connsiteY46" fmla="*/ 1519704 h 1651655"/>
              <a:gd name="connsiteX47" fmla="*/ 637687 w 2247876"/>
              <a:gd name="connsiteY47" fmla="*/ 1521887 h 1651655"/>
              <a:gd name="connsiteX48" fmla="*/ 632734 w 2247876"/>
              <a:gd name="connsiteY48" fmla="*/ 1523406 h 1651655"/>
              <a:gd name="connsiteX49" fmla="*/ 631687 w 2247876"/>
              <a:gd name="connsiteY49" fmla="*/ 1522932 h 1651655"/>
              <a:gd name="connsiteX50" fmla="*/ 632830 w 2247876"/>
              <a:gd name="connsiteY50" fmla="*/ 1523216 h 1651655"/>
              <a:gd name="connsiteX51" fmla="*/ 638545 w 2247876"/>
              <a:gd name="connsiteY51" fmla="*/ 1518660 h 1651655"/>
              <a:gd name="connsiteX52" fmla="*/ 656927 w 2247876"/>
              <a:gd name="connsiteY52" fmla="*/ 1514199 h 1651655"/>
              <a:gd name="connsiteX53" fmla="*/ 651499 w 2247876"/>
              <a:gd name="connsiteY53" fmla="*/ 1516097 h 1651655"/>
              <a:gd name="connsiteX54" fmla="*/ 651498 w 2247876"/>
              <a:gd name="connsiteY54" fmla="*/ 1516097 h 1651655"/>
              <a:gd name="connsiteX55" fmla="*/ 645878 w 2247876"/>
              <a:gd name="connsiteY55" fmla="*/ 1516382 h 1651655"/>
              <a:gd name="connsiteX56" fmla="*/ 656927 w 2247876"/>
              <a:gd name="connsiteY56" fmla="*/ 1514199 h 1651655"/>
              <a:gd name="connsiteX57" fmla="*/ 666642 w 2247876"/>
              <a:gd name="connsiteY57" fmla="*/ 1507839 h 1651655"/>
              <a:gd name="connsiteX58" fmla="*/ 667976 w 2247876"/>
              <a:gd name="connsiteY58" fmla="*/ 1509168 h 1651655"/>
              <a:gd name="connsiteX59" fmla="*/ 666833 w 2247876"/>
              <a:gd name="connsiteY59" fmla="*/ 1510117 h 1651655"/>
              <a:gd name="connsiteX60" fmla="*/ 665785 w 2247876"/>
              <a:gd name="connsiteY60" fmla="*/ 1508598 h 1651655"/>
              <a:gd name="connsiteX61" fmla="*/ 666642 w 2247876"/>
              <a:gd name="connsiteY61" fmla="*/ 1507839 h 1651655"/>
              <a:gd name="connsiteX62" fmla="*/ 686359 w 2247876"/>
              <a:gd name="connsiteY62" fmla="*/ 1498536 h 1651655"/>
              <a:gd name="connsiteX63" fmla="*/ 689026 w 2247876"/>
              <a:gd name="connsiteY63" fmla="*/ 1499106 h 1651655"/>
              <a:gd name="connsiteX64" fmla="*/ 688836 w 2247876"/>
              <a:gd name="connsiteY64" fmla="*/ 1501005 h 1651655"/>
              <a:gd name="connsiteX65" fmla="*/ 686645 w 2247876"/>
              <a:gd name="connsiteY65" fmla="*/ 1502808 h 1651655"/>
              <a:gd name="connsiteX66" fmla="*/ 685216 w 2247876"/>
              <a:gd name="connsiteY66" fmla="*/ 1500625 h 1651655"/>
              <a:gd name="connsiteX67" fmla="*/ 686359 w 2247876"/>
              <a:gd name="connsiteY67" fmla="*/ 1498536 h 1651655"/>
              <a:gd name="connsiteX68" fmla="*/ 704457 w 2247876"/>
              <a:gd name="connsiteY68" fmla="*/ 1493411 h 1651655"/>
              <a:gd name="connsiteX69" fmla="*/ 701885 w 2247876"/>
              <a:gd name="connsiteY69" fmla="*/ 1494834 h 1651655"/>
              <a:gd name="connsiteX70" fmla="*/ 701790 w 2247876"/>
              <a:gd name="connsiteY70" fmla="*/ 1493506 h 1651655"/>
              <a:gd name="connsiteX71" fmla="*/ 704457 w 2247876"/>
              <a:gd name="connsiteY71" fmla="*/ 1493411 h 1651655"/>
              <a:gd name="connsiteX72" fmla="*/ 701600 w 2247876"/>
              <a:gd name="connsiteY72" fmla="*/ 1491892 h 1651655"/>
              <a:gd name="connsiteX73" fmla="*/ 701695 w 2247876"/>
              <a:gd name="connsiteY73" fmla="*/ 1493316 h 1651655"/>
              <a:gd name="connsiteX74" fmla="*/ 700171 w 2247876"/>
              <a:gd name="connsiteY74" fmla="*/ 1494834 h 1651655"/>
              <a:gd name="connsiteX75" fmla="*/ 700172 w 2247876"/>
              <a:gd name="connsiteY75" fmla="*/ 1494834 h 1651655"/>
              <a:gd name="connsiteX76" fmla="*/ 699982 w 2247876"/>
              <a:gd name="connsiteY76" fmla="*/ 1495024 h 1651655"/>
              <a:gd name="connsiteX77" fmla="*/ 700077 w 2247876"/>
              <a:gd name="connsiteY77" fmla="*/ 1494834 h 1651655"/>
              <a:gd name="connsiteX78" fmla="*/ 693981 w 2247876"/>
              <a:gd name="connsiteY78" fmla="*/ 1499296 h 1651655"/>
              <a:gd name="connsiteX79" fmla="*/ 691981 w 2247876"/>
              <a:gd name="connsiteY79" fmla="*/ 1498726 h 1651655"/>
              <a:gd name="connsiteX80" fmla="*/ 692075 w 2247876"/>
              <a:gd name="connsiteY80" fmla="*/ 1496828 h 1651655"/>
              <a:gd name="connsiteX81" fmla="*/ 695504 w 2247876"/>
              <a:gd name="connsiteY81" fmla="*/ 1494075 h 1651655"/>
              <a:gd name="connsiteX82" fmla="*/ 701600 w 2247876"/>
              <a:gd name="connsiteY82" fmla="*/ 1491892 h 1651655"/>
              <a:gd name="connsiteX83" fmla="*/ 748549 w 2247876"/>
              <a:gd name="connsiteY83" fmla="*/ 1474432 h 1651655"/>
              <a:gd name="connsiteX84" fmla="*/ 748549 w 2247876"/>
              <a:gd name="connsiteY84" fmla="*/ 1474436 h 1651655"/>
              <a:gd name="connsiteX85" fmla="*/ 748546 w 2247876"/>
              <a:gd name="connsiteY85" fmla="*/ 1474436 h 1651655"/>
              <a:gd name="connsiteX86" fmla="*/ 748549 w 2247876"/>
              <a:gd name="connsiteY86" fmla="*/ 1474426 h 1651655"/>
              <a:gd name="connsiteX87" fmla="*/ 748552 w 2247876"/>
              <a:gd name="connsiteY87" fmla="*/ 1474428 h 1651655"/>
              <a:gd name="connsiteX88" fmla="*/ 748549 w 2247876"/>
              <a:gd name="connsiteY88" fmla="*/ 1474432 h 1651655"/>
              <a:gd name="connsiteX89" fmla="*/ 834902 w 2247876"/>
              <a:gd name="connsiteY89" fmla="*/ 1447810 h 1651655"/>
              <a:gd name="connsiteX90" fmla="*/ 855987 w 2247876"/>
              <a:gd name="connsiteY90" fmla="*/ 1450800 h 1651655"/>
              <a:gd name="connsiteX91" fmla="*/ 861989 w 2247876"/>
              <a:gd name="connsiteY91" fmla="*/ 1454502 h 1651655"/>
              <a:gd name="connsiteX92" fmla="*/ 868847 w 2247876"/>
              <a:gd name="connsiteY92" fmla="*/ 1454977 h 1651655"/>
              <a:gd name="connsiteX93" fmla="*/ 873133 w 2247876"/>
              <a:gd name="connsiteY93" fmla="*/ 1458005 h 1651655"/>
              <a:gd name="connsiteX94" fmla="*/ 886849 w 2247876"/>
              <a:gd name="connsiteY94" fmla="*/ 1467971 h 1651655"/>
              <a:gd name="connsiteX95" fmla="*/ 888849 w 2247876"/>
              <a:gd name="connsiteY95" fmla="*/ 1469215 h 1651655"/>
              <a:gd name="connsiteX96" fmla="*/ 902946 w 2247876"/>
              <a:gd name="connsiteY96" fmla="*/ 1482969 h 1651655"/>
              <a:gd name="connsiteX97" fmla="*/ 911709 w 2247876"/>
              <a:gd name="connsiteY97" fmla="*/ 1493411 h 1651655"/>
              <a:gd name="connsiteX98" fmla="*/ 913519 w 2247876"/>
              <a:gd name="connsiteY98" fmla="*/ 1496733 h 1651655"/>
              <a:gd name="connsiteX99" fmla="*/ 914853 w 2247876"/>
              <a:gd name="connsiteY99" fmla="*/ 1500245 h 1651655"/>
              <a:gd name="connsiteX100" fmla="*/ 924282 w 2247876"/>
              <a:gd name="connsiteY100" fmla="*/ 1516002 h 1651655"/>
              <a:gd name="connsiteX101" fmla="*/ 929140 w 2247876"/>
              <a:gd name="connsiteY101" fmla="*/ 1526918 h 1651655"/>
              <a:gd name="connsiteX102" fmla="*/ 932855 w 2247876"/>
              <a:gd name="connsiteY102" fmla="*/ 1534987 h 1651655"/>
              <a:gd name="connsiteX103" fmla="*/ 943618 w 2247876"/>
              <a:gd name="connsiteY103" fmla="*/ 1560426 h 1651655"/>
              <a:gd name="connsiteX104" fmla="*/ 956381 w 2247876"/>
              <a:gd name="connsiteY104" fmla="*/ 1572291 h 1651655"/>
              <a:gd name="connsiteX105" fmla="*/ 960191 w 2247876"/>
              <a:gd name="connsiteY105" fmla="*/ 1574475 h 1651655"/>
              <a:gd name="connsiteX106" fmla="*/ 972288 w 2247876"/>
              <a:gd name="connsiteY106" fmla="*/ 1580170 h 1651655"/>
              <a:gd name="connsiteX107" fmla="*/ 988100 w 2247876"/>
              <a:gd name="connsiteY107" fmla="*/ 1586055 h 1651655"/>
              <a:gd name="connsiteX108" fmla="*/ 1006197 w 2247876"/>
              <a:gd name="connsiteY108" fmla="*/ 1590612 h 1651655"/>
              <a:gd name="connsiteX109" fmla="*/ 1039154 w 2247876"/>
              <a:gd name="connsiteY109" fmla="*/ 1591940 h 1651655"/>
              <a:gd name="connsiteX110" fmla="*/ 1051917 w 2247876"/>
              <a:gd name="connsiteY110" fmla="*/ 1589672 h 1651655"/>
              <a:gd name="connsiteX111" fmla="*/ 1060014 w 2247876"/>
              <a:gd name="connsiteY111" fmla="*/ 1589283 h 1651655"/>
              <a:gd name="connsiteX112" fmla="*/ 1062014 w 2247876"/>
              <a:gd name="connsiteY112" fmla="*/ 1589197 h 1651655"/>
              <a:gd name="connsiteX113" fmla="*/ 1088112 w 2247876"/>
              <a:gd name="connsiteY113" fmla="*/ 1576952 h 1651655"/>
              <a:gd name="connsiteX114" fmla="*/ 1091637 w 2247876"/>
              <a:gd name="connsiteY114" fmla="*/ 1575528 h 1651655"/>
              <a:gd name="connsiteX115" fmla="*/ 1103924 w 2247876"/>
              <a:gd name="connsiteY115" fmla="*/ 1570497 h 1651655"/>
              <a:gd name="connsiteX116" fmla="*/ 1106114 w 2247876"/>
              <a:gd name="connsiteY116" fmla="*/ 1569169 h 1651655"/>
              <a:gd name="connsiteX117" fmla="*/ 1112306 w 2247876"/>
              <a:gd name="connsiteY117" fmla="*/ 1563188 h 1651655"/>
              <a:gd name="connsiteX118" fmla="*/ 1122497 w 2247876"/>
              <a:gd name="connsiteY118" fmla="*/ 1556923 h 1651655"/>
              <a:gd name="connsiteX119" fmla="*/ 1136785 w 2247876"/>
              <a:gd name="connsiteY119" fmla="*/ 1548665 h 1651655"/>
              <a:gd name="connsiteX120" fmla="*/ 1146501 w 2247876"/>
              <a:gd name="connsiteY120" fmla="*/ 1541261 h 1651655"/>
              <a:gd name="connsiteX121" fmla="*/ 1157359 w 2247876"/>
              <a:gd name="connsiteY121" fmla="*/ 1534237 h 1651655"/>
              <a:gd name="connsiteX122" fmla="*/ 1167836 w 2247876"/>
              <a:gd name="connsiteY122" fmla="*/ 1527023 h 1651655"/>
              <a:gd name="connsiteX123" fmla="*/ 1201555 w 2247876"/>
              <a:gd name="connsiteY123" fmla="*/ 1517815 h 1651655"/>
              <a:gd name="connsiteX124" fmla="*/ 1238607 w 2247876"/>
              <a:gd name="connsiteY124" fmla="*/ 1526169 h 1651655"/>
              <a:gd name="connsiteX125" fmla="*/ 1258134 w 2247876"/>
              <a:gd name="connsiteY125" fmla="*/ 1534617 h 1651655"/>
              <a:gd name="connsiteX126" fmla="*/ 1264420 w 2247876"/>
              <a:gd name="connsiteY126" fmla="*/ 1538603 h 1651655"/>
              <a:gd name="connsiteX127" fmla="*/ 1271754 w 2247876"/>
              <a:gd name="connsiteY127" fmla="*/ 1542305 h 1651655"/>
              <a:gd name="connsiteX128" fmla="*/ 1282708 w 2247876"/>
              <a:gd name="connsiteY128" fmla="*/ 1547811 h 1651655"/>
              <a:gd name="connsiteX129" fmla="*/ 1290423 w 2247876"/>
              <a:gd name="connsiteY129" fmla="*/ 1550943 h 1651655"/>
              <a:gd name="connsiteX130" fmla="*/ 1296996 w 2247876"/>
              <a:gd name="connsiteY130" fmla="*/ 1554266 h 1651655"/>
              <a:gd name="connsiteX131" fmla="*/ 1306235 w 2247876"/>
              <a:gd name="connsiteY131" fmla="*/ 1558347 h 1651655"/>
              <a:gd name="connsiteX132" fmla="*/ 1311855 w 2247876"/>
              <a:gd name="connsiteY132" fmla="*/ 1560531 h 1651655"/>
              <a:gd name="connsiteX133" fmla="*/ 1322904 w 2247876"/>
              <a:gd name="connsiteY133" fmla="*/ 1564707 h 1651655"/>
              <a:gd name="connsiteX134" fmla="*/ 1334895 w 2247876"/>
              <a:gd name="connsiteY134" fmla="*/ 1570118 h 1651655"/>
              <a:gd name="connsiteX135" fmla="*/ 1346144 w 2247876"/>
              <a:gd name="connsiteY135" fmla="*/ 1573155 h 1651655"/>
              <a:gd name="connsiteX136" fmla="*/ 1347573 w 2247876"/>
              <a:gd name="connsiteY136" fmla="*/ 1573630 h 1651655"/>
              <a:gd name="connsiteX137" fmla="*/ 1375005 w 2247876"/>
              <a:gd name="connsiteY137" fmla="*/ 1582837 h 1651655"/>
              <a:gd name="connsiteX138" fmla="*/ 1391283 w 2247876"/>
              <a:gd name="connsiteY138" fmla="*/ 1586919 h 1651655"/>
              <a:gd name="connsiteX139" fmla="*/ 1407571 w 2247876"/>
              <a:gd name="connsiteY139" fmla="*/ 1590906 h 1651655"/>
              <a:gd name="connsiteX140" fmla="*/ 1424431 w 2247876"/>
              <a:gd name="connsiteY140" fmla="*/ 1594513 h 1651655"/>
              <a:gd name="connsiteX141" fmla="*/ 1434051 w 2247876"/>
              <a:gd name="connsiteY141" fmla="*/ 1595652 h 1651655"/>
              <a:gd name="connsiteX142" fmla="*/ 1462340 w 2247876"/>
              <a:gd name="connsiteY142" fmla="*/ 1598689 h 1651655"/>
              <a:gd name="connsiteX143" fmla="*/ 1482914 w 2247876"/>
              <a:gd name="connsiteY143" fmla="*/ 1601347 h 1651655"/>
              <a:gd name="connsiteX144" fmla="*/ 1484438 w 2247876"/>
              <a:gd name="connsiteY144" fmla="*/ 1601442 h 1651655"/>
              <a:gd name="connsiteX145" fmla="*/ 1518728 w 2247876"/>
              <a:gd name="connsiteY145" fmla="*/ 1603056 h 1651655"/>
              <a:gd name="connsiteX146" fmla="*/ 1524157 w 2247876"/>
              <a:gd name="connsiteY146" fmla="*/ 1603246 h 1651655"/>
              <a:gd name="connsiteX147" fmla="*/ 1563114 w 2247876"/>
              <a:gd name="connsiteY147" fmla="*/ 1604100 h 1651655"/>
              <a:gd name="connsiteX148" fmla="*/ 1574544 w 2247876"/>
              <a:gd name="connsiteY148" fmla="*/ 1603341 h 1651655"/>
              <a:gd name="connsiteX149" fmla="*/ 1612359 w 2247876"/>
              <a:gd name="connsiteY149" fmla="*/ 1603341 h 1651655"/>
              <a:gd name="connsiteX150" fmla="*/ 1631980 w 2247876"/>
              <a:gd name="connsiteY150" fmla="*/ 1602391 h 1651655"/>
              <a:gd name="connsiteX151" fmla="*/ 1650935 w 2247876"/>
              <a:gd name="connsiteY151" fmla="*/ 1602391 h 1651655"/>
              <a:gd name="connsiteX152" fmla="*/ 1576735 w 2247876"/>
              <a:gd name="connsiteY152" fmla="*/ 1610745 h 1651655"/>
              <a:gd name="connsiteX153" fmla="*/ 1581593 w 2247876"/>
              <a:gd name="connsiteY153" fmla="*/ 1611029 h 1651655"/>
              <a:gd name="connsiteX154" fmla="*/ 1597690 w 2247876"/>
              <a:gd name="connsiteY154" fmla="*/ 1611599 h 1651655"/>
              <a:gd name="connsiteX155" fmla="*/ 1612930 w 2247876"/>
              <a:gd name="connsiteY155" fmla="*/ 1610745 h 1651655"/>
              <a:gd name="connsiteX156" fmla="*/ 1635219 w 2247876"/>
              <a:gd name="connsiteY156" fmla="*/ 1609321 h 1651655"/>
              <a:gd name="connsiteX157" fmla="*/ 1702560 w 2247876"/>
              <a:gd name="connsiteY157" fmla="*/ 1602202 h 1651655"/>
              <a:gd name="connsiteX158" fmla="*/ 1745899 w 2247876"/>
              <a:gd name="connsiteY158" fmla="*/ 1595557 h 1651655"/>
              <a:gd name="connsiteX159" fmla="*/ 1786666 w 2247876"/>
              <a:gd name="connsiteY159" fmla="*/ 1587394 h 1651655"/>
              <a:gd name="connsiteX160" fmla="*/ 1794858 w 2247876"/>
              <a:gd name="connsiteY160" fmla="*/ 1586444 h 1651655"/>
              <a:gd name="connsiteX161" fmla="*/ 1786095 w 2247876"/>
              <a:gd name="connsiteY161" fmla="*/ 1593848 h 1651655"/>
              <a:gd name="connsiteX162" fmla="*/ 1797525 w 2247876"/>
              <a:gd name="connsiteY162" fmla="*/ 1592140 h 1651655"/>
              <a:gd name="connsiteX163" fmla="*/ 1797905 w 2247876"/>
              <a:gd name="connsiteY163" fmla="*/ 1593559 h 1651655"/>
              <a:gd name="connsiteX164" fmla="*/ 1790486 w 2247876"/>
              <a:gd name="connsiteY164" fmla="*/ 1597066 h 1651655"/>
              <a:gd name="connsiteX165" fmla="*/ 1755815 w 2247876"/>
              <a:gd name="connsiteY165" fmla="*/ 1607887 h 1651655"/>
              <a:gd name="connsiteX166" fmla="*/ 1743337 w 2247876"/>
              <a:gd name="connsiteY166" fmla="*/ 1611969 h 1651655"/>
              <a:gd name="connsiteX167" fmla="*/ 1707714 w 2247876"/>
              <a:gd name="connsiteY167" fmla="*/ 1621936 h 1651655"/>
              <a:gd name="connsiteX168" fmla="*/ 1670185 w 2247876"/>
              <a:gd name="connsiteY168" fmla="*/ 1630384 h 1651655"/>
              <a:gd name="connsiteX169" fmla="*/ 1638943 w 2247876"/>
              <a:gd name="connsiteY169" fmla="*/ 1637978 h 1651655"/>
              <a:gd name="connsiteX170" fmla="*/ 1606939 w 2247876"/>
              <a:gd name="connsiteY170" fmla="*/ 1643294 h 1651655"/>
              <a:gd name="connsiteX171" fmla="*/ 1583507 w 2247876"/>
              <a:gd name="connsiteY171" fmla="*/ 1646711 h 1651655"/>
              <a:gd name="connsiteX172" fmla="*/ 1539788 w 2247876"/>
              <a:gd name="connsiteY172" fmla="*/ 1650793 h 1651655"/>
              <a:gd name="connsiteX173" fmla="*/ 1513785 w 2247876"/>
              <a:gd name="connsiteY173" fmla="*/ 1651647 h 1651655"/>
              <a:gd name="connsiteX174" fmla="*/ 1475780 w 2247876"/>
              <a:gd name="connsiteY174" fmla="*/ 1650887 h 1651655"/>
              <a:gd name="connsiteX175" fmla="*/ 1457397 w 2247876"/>
              <a:gd name="connsiteY175" fmla="*/ 1650413 h 1651655"/>
              <a:gd name="connsiteX176" fmla="*/ 1448062 w 2247876"/>
              <a:gd name="connsiteY176" fmla="*/ 1648799 h 1651655"/>
              <a:gd name="connsiteX177" fmla="*/ 1438347 w 2247876"/>
              <a:gd name="connsiteY177" fmla="*/ 1647565 h 1651655"/>
              <a:gd name="connsiteX178" fmla="*/ 1433775 w 2247876"/>
              <a:gd name="connsiteY178" fmla="*/ 1647280 h 1651655"/>
              <a:gd name="connsiteX179" fmla="*/ 1414629 w 2247876"/>
              <a:gd name="connsiteY179" fmla="*/ 1643673 h 1651655"/>
              <a:gd name="connsiteX180" fmla="*/ 1400342 w 2247876"/>
              <a:gd name="connsiteY180" fmla="*/ 1641775 h 1651655"/>
              <a:gd name="connsiteX181" fmla="*/ 1391960 w 2247876"/>
              <a:gd name="connsiteY181" fmla="*/ 1640446 h 1651655"/>
              <a:gd name="connsiteX182" fmla="*/ 1373576 w 2247876"/>
              <a:gd name="connsiteY182" fmla="*/ 1635510 h 1651655"/>
              <a:gd name="connsiteX183" fmla="*/ 1366433 w 2247876"/>
              <a:gd name="connsiteY183" fmla="*/ 1633042 h 1651655"/>
              <a:gd name="connsiteX184" fmla="*/ 1348716 w 2247876"/>
              <a:gd name="connsiteY184" fmla="*/ 1628011 h 1651655"/>
              <a:gd name="connsiteX185" fmla="*/ 1338715 w 2247876"/>
              <a:gd name="connsiteY185" fmla="*/ 1624499 h 1651655"/>
              <a:gd name="connsiteX186" fmla="*/ 1334334 w 2247876"/>
              <a:gd name="connsiteY186" fmla="*/ 1623550 h 1651655"/>
              <a:gd name="connsiteX187" fmla="*/ 1331285 w 2247876"/>
              <a:gd name="connsiteY187" fmla="*/ 1623360 h 1651655"/>
              <a:gd name="connsiteX188" fmla="*/ 1313379 w 2247876"/>
              <a:gd name="connsiteY188" fmla="*/ 1616715 h 1651655"/>
              <a:gd name="connsiteX189" fmla="*/ 1277564 w 2247876"/>
              <a:gd name="connsiteY189" fmla="*/ 1601718 h 1651655"/>
              <a:gd name="connsiteX190" fmla="*/ 1265563 w 2247876"/>
              <a:gd name="connsiteY190" fmla="*/ 1595073 h 1651655"/>
              <a:gd name="connsiteX191" fmla="*/ 1253371 w 2247876"/>
              <a:gd name="connsiteY191" fmla="*/ 1588998 h 1651655"/>
              <a:gd name="connsiteX192" fmla="*/ 1226510 w 2247876"/>
              <a:gd name="connsiteY192" fmla="*/ 1576468 h 1651655"/>
              <a:gd name="connsiteX193" fmla="*/ 1202507 w 2247876"/>
              <a:gd name="connsiteY193" fmla="*/ 1570868 h 1651655"/>
              <a:gd name="connsiteX194" fmla="*/ 1198031 w 2247876"/>
              <a:gd name="connsiteY194" fmla="*/ 1570393 h 1651655"/>
              <a:gd name="connsiteX195" fmla="*/ 1194411 w 2247876"/>
              <a:gd name="connsiteY195" fmla="*/ 1570583 h 1651655"/>
              <a:gd name="connsiteX196" fmla="*/ 1168789 w 2247876"/>
              <a:gd name="connsiteY196" fmla="*/ 1585960 h 1651655"/>
              <a:gd name="connsiteX197" fmla="*/ 1162788 w 2247876"/>
              <a:gd name="connsiteY197" fmla="*/ 1589378 h 1651655"/>
              <a:gd name="connsiteX198" fmla="*/ 1159359 w 2247876"/>
              <a:gd name="connsiteY198" fmla="*/ 1592130 h 1651655"/>
              <a:gd name="connsiteX199" fmla="*/ 1157454 w 2247876"/>
              <a:gd name="connsiteY199" fmla="*/ 1594408 h 1651655"/>
              <a:gd name="connsiteX200" fmla="*/ 1138976 w 2247876"/>
              <a:gd name="connsiteY200" fmla="*/ 1606179 h 1651655"/>
              <a:gd name="connsiteX201" fmla="*/ 1122307 w 2247876"/>
              <a:gd name="connsiteY201" fmla="*/ 1615007 h 1651655"/>
              <a:gd name="connsiteX202" fmla="*/ 1111353 w 2247876"/>
              <a:gd name="connsiteY202" fmla="*/ 1622031 h 1651655"/>
              <a:gd name="connsiteX203" fmla="*/ 1098780 w 2247876"/>
              <a:gd name="connsiteY203" fmla="*/ 1627726 h 1651655"/>
              <a:gd name="connsiteX204" fmla="*/ 1086683 w 2247876"/>
              <a:gd name="connsiteY204" fmla="*/ 1632662 h 1651655"/>
              <a:gd name="connsiteX205" fmla="*/ 1070015 w 2247876"/>
              <a:gd name="connsiteY205" fmla="*/ 1638832 h 1651655"/>
              <a:gd name="connsiteX206" fmla="*/ 1050870 w 2247876"/>
              <a:gd name="connsiteY206" fmla="*/ 1644433 h 1651655"/>
              <a:gd name="connsiteX207" fmla="*/ 1039344 w 2247876"/>
              <a:gd name="connsiteY207" fmla="*/ 1645002 h 1651655"/>
              <a:gd name="connsiteX208" fmla="*/ 1030105 w 2247876"/>
              <a:gd name="connsiteY208" fmla="*/ 1645477 h 1651655"/>
              <a:gd name="connsiteX209" fmla="*/ 1010293 w 2247876"/>
              <a:gd name="connsiteY209" fmla="*/ 1645667 h 1651655"/>
              <a:gd name="connsiteX210" fmla="*/ 985337 w 2247876"/>
              <a:gd name="connsiteY210" fmla="*/ 1641490 h 1651655"/>
              <a:gd name="connsiteX211" fmla="*/ 982766 w 2247876"/>
              <a:gd name="connsiteY211" fmla="*/ 1640256 h 1651655"/>
              <a:gd name="connsiteX212" fmla="*/ 971812 w 2247876"/>
              <a:gd name="connsiteY212" fmla="*/ 1636744 h 1651655"/>
              <a:gd name="connsiteX213" fmla="*/ 961906 w 2247876"/>
              <a:gd name="connsiteY213" fmla="*/ 1633042 h 1651655"/>
              <a:gd name="connsiteX214" fmla="*/ 953714 w 2247876"/>
              <a:gd name="connsiteY214" fmla="*/ 1629150 h 1651655"/>
              <a:gd name="connsiteX215" fmla="*/ 937427 w 2247876"/>
              <a:gd name="connsiteY215" fmla="*/ 1619278 h 1651655"/>
              <a:gd name="connsiteX216" fmla="*/ 919615 w 2247876"/>
              <a:gd name="connsiteY216" fmla="*/ 1604470 h 1651655"/>
              <a:gd name="connsiteX217" fmla="*/ 912947 w 2247876"/>
              <a:gd name="connsiteY217" fmla="*/ 1596402 h 1651655"/>
              <a:gd name="connsiteX218" fmla="*/ 909052 w 2247876"/>
              <a:gd name="connsiteY218" fmla="*/ 1591760 h 1651655"/>
              <a:gd name="connsiteX219" fmla="*/ 909052 w 2247876"/>
              <a:gd name="connsiteY219" fmla="*/ 1591751 h 1651655"/>
              <a:gd name="connsiteX220" fmla="*/ 909042 w 2247876"/>
              <a:gd name="connsiteY220" fmla="*/ 1591751 h 1651655"/>
              <a:gd name="connsiteX221" fmla="*/ 909052 w 2247876"/>
              <a:gd name="connsiteY221" fmla="*/ 1591760 h 1651655"/>
              <a:gd name="connsiteX222" fmla="*/ 909242 w 2247876"/>
              <a:gd name="connsiteY222" fmla="*/ 1592225 h 1651655"/>
              <a:gd name="connsiteX223" fmla="*/ 908956 w 2247876"/>
              <a:gd name="connsiteY223" fmla="*/ 1591751 h 1651655"/>
              <a:gd name="connsiteX224" fmla="*/ 908947 w 2247876"/>
              <a:gd name="connsiteY224" fmla="*/ 1591751 h 1651655"/>
              <a:gd name="connsiteX225" fmla="*/ 906280 w 2247876"/>
              <a:gd name="connsiteY225" fmla="*/ 1587479 h 1651655"/>
              <a:gd name="connsiteX226" fmla="*/ 905804 w 2247876"/>
              <a:gd name="connsiteY226" fmla="*/ 1585296 h 1651655"/>
              <a:gd name="connsiteX227" fmla="*/ 899422 w 2247876"/>
              <a:gd name="connsiteY227" fmla="*/ 1575329 h 1651655"/>
              <a:gd name="connsiteX228" fmla="*/ 895231 w 2247876"/>
              <a:gd name="connsiteY228" fmla="*/ 1564793 h 1651655"/>
              <a:gd name="connsiteX229" fmla="*/ 885801 w 2247876"/>
              <a:gd name="connsiteY229" fmla="*/ 1538879 h 1651655"/>
              <a:gd name="connsiteX230" fmla="*/ 873419 w 2247876"/>
              <a:gd name="connsiteY230" fmla="*/ 1513534 h 1651655"/>
              <a:gd name="connsiteX231" fmla="*/ 864179 w 2247876"/>
              <a:gd name="connsiteY231" fmla="*/ 1502713 h 1651655"/>
              <a:gd name="connsiteX232" fmla="*/ 850752 w 2247876"/>
              <a:gd name="connsiteY232" fmla="*/ 1494740 h 1651655"/>
              <a:gd name="connsiteX233" fmla="*/ 827987 w 2247876"/>
              <a:gd name="connsiteY233" fmla="*/ 1490088 h 1651655"/>
              <a:gd name="connsiteX234" fmla="*/ 815795 w 2247876"/>
              <a:gd name="connsiteY234" fmla="*/ 1490848 h 1651655"/>
              <a:gd name="connsiteX235" fmla="*/ 788745 w 2247876"/>
              <a:gd name="connsiteY235" fmla="*/ 1496448 h 1651655"/>
              <a:gd name="connsiteX236" fmla="*/ 769029 w 2247876"/>
              <a:gd name="connsiteY236" fmla="*/ 1502808 h 1651655"/>
              <a:gd name="connsiteX237" fmla="*/ 755313 w 2247876"/>
              <a:gd name="connsiteY237" fmla="*/ 1507839 h 1651655"/>
              <a:gd name="connsiteX238" fmla="*/ 747311 w 2247876"/>
              <a:gd name="connsiteY238" fmla="*/ 1510497 h 1651655"/>
              <a:gd name="connsiteX239" fmla="*/ 742835 w 2247876"/>
              <a:gd name="connsiteY239" fmla="*/ 1511826 h 1651655"/>
              <a:gd name="connsiteX240" fmla="*/ 716070 w 2247876"/>
              <a:gd name="connsiteY240" fmla="*/ 1523406 h 1651655"/>
              <a:gd name="connsiteX241" fmla="*/ 713307 w 2247876"/>
              <a:gd name="connsiteY241" fmla="*/ 1524545 h 1651655"/>
              <a:gd name="connsiteX242" fmla="*/ 693876 w 2247876"/>
              <a:gd name="connsiteY242" fmla="*/ 1531854 h 1651655"/>
              <a:gd name="connsiteX243" fmla="*/ 662159 w 2247876"/>
              <a:gd name="connsiteY243" fmla="*/ 1543815 h 1651655"/>
              <a:gd name="connsiteX244" fmla="*/ 622630 w 2247876"/>
              <a:gd name="connsiteY244" fmla="*/ 1558718 h 1651655"/>
              <a:gd name="connsiteX245" fmla="*/ 595293 w 2247876"/>
              <a:gd name="connsiteY245" fmla="*/ 1569064 h 1651655"/>
              <a:gd name="connsiteX246" fmla="*/ 582625 w 2247876"/>
              <a:gd name="connsiteY246" fmla="*/ 1574570 h 1651655"/>
              <a:gd name="connsiteX247" fmla="*/ 506998 w 2247876"/>
              <a:gd name="connsiteY247" fmla="*/ 1609596 h 1651655"/>
              <a:gd name="connsiteX248" fmla="*/ 460992 w 2247876"/>
              <a:gd name="connsiteY248" fmla="*/ 1624404 h 1651655"/>
              <a:gd name="connsiteX249" fmla="*/ 381935 w 2247876"/>
              <a:gd name="connsiteY249" fmla="*/ 1613203 h 1651655"/>
              <a:gd name="connsiteX250" fmla="*/ 354694 w 2247876"/>
              <a:gd name="connsiteY250" fmla="*/ 1595927 h 1651655"/>
              <a:gd name="connsiteX251" fmla="*/ 354313 w 2247876"/>
              <a:gd name="connsiteY251" fmla="*/ 1588333 h 1651655"/>
              <a:gd name="connsiteX252" fmla="*/ 362218 w 2247876"/>
              <a:gd name="connsiteY252" fmla="*/ 1592985 h 1651655"/>
              <a:gd name="connsiteX253" fmla="*/ 368216 w 2247876"/>
              <a:gd name="connsiteY253" fmla="*/ 1595263 h 1651655"/>
              <a:gd name="connsiteX254" fmla="*/ 357834 w 2247876"/>
              <a:gd name="connsiteY254" fmla="*/ 1586539 h 1651655"/>
              <a:gd name="connsiteX255" fmla="*/ 365645 w 2247876"/>
              <a:gd name="connsiteY255" fmla="*/ 1588912 h 1651655"/>
              <a:gd name="connsiteX256" fmla="*/ 372503 w 2247876"/>
              <a:gd name="connsiteY256" fmla="*/ 1592330 h 1651655"/>
              <a:gd name="connsiteX257" fmla="*/ 414507 w 2247876"/>
              <a:gd name="connsiteY257" fmla="*/ 1607698 h 1651655"/>
              <a:gd name="connsiteX258" fmla="*/ 473657 w 2247876"/>
              <a:gd name="connsiteY258" fmla="*/ 1601623 h 1651655"/>
              <a:gd name="connsiteX259" fmla="*/ 525473 w 2247876"/>
              <a:gd name="connsiteY259" fmla="*/ 1576288 h 1651655"/>
              <a:gd name="connsiteX260" fmla="*/ 550048 w 2247876"/>
              <a:gd name="connsiteY260" fmla="*/ 1563748 h 1651655"/>
              <a:gd name="connsiteX261" fmla="*/ 570717 w 2247876"/>
              <a:gd name="connsiteY261" fmla="*/ 1553687 h 1651655"/>
              <a:gd name="connsiteX262" fmla="*/ 611674 w 2247876"/>
              <a:gd name="connsiteY262" fmla="*/ 1535946 h 1651655"/>
              <a:gd name="connsiteX263" fmla="*/ 631390 w 2247876"/>
              <a:gd name="connsiteY263" fmla="*/ 1527687 h 1651655"/>
              <a:gd name="connsiteX264" fmla="*/ 648916 w 2247876"/>
              <a:gd name="connsiteY264" fmla="*/ 1520094 h 1651655"/>
              <a:gd name="connsiteX265" fmla="*/ 666346 w 2247876"/>
              <a:gd name="connsiteY265" fmla="*/ 1512405 h 1651655"/>
              <a:gd name="connsiteX266" fmla="*/ 675395 w 2247876"/>
              <a:gd name="connsiteY266" fmla="*/ 1508798 h 1651655"/>
              <a:gd name="connsiteX267" fmla="*/ 670728 w 2247876"/>
              <a:gd name="connsiteY267" fmla="*/ 1507269 h 1651655"/>
              <a:gd name="connsiteX268" fmla="*/ 679776 w 2247876"/>
              <a:gd name="connsiteY268" fmla="*/ 1504327 h 1651655"/>
              <a:gd name="connsiteX269" fmla="*/ 677014 w 2247876"/>
              <a:gd name="connsiteY269" fmla="*/ 1507184 h 1651655"/>
              <a:gd name="connsiteX270" fmla="*/ 676824 w 2247876"/>
              <a:gd name="connsiteY270" fmla="*/ 1507374 h 1651655"/>
              <a:gd name="connsiteX271" fmla="*/ 680537 w 2247876"/>
              <a:gd name="connsiteY271" fmla="*/ 1507374 h 1651655"/>
              <a:gd name="connsiteX272" fmla="*/ 683300 w 2247876"/>
              <a:gd name="connsiteY272" fmla="*/ 1505181 h 1651655"/>
              <a:gd name="connsiteX273" fmla="*/ 680156 w 2247876"/>
              <a:gd name="connsiteY273" fmla="*/ 1504241 h 1651655"/>
              <a:gd name="connsiteX274" fmla="*/ 679013 w 2247876"/>
              <a:gd name="connsiteY274" fmla="*/ 1502523 h 1651655"/>
              <a:gd name="connsiteX275" fmla="*/ 681109 w 2247876"/>
              <a:gd name="connsiteY275" fmla="*/ 1501868 h 1651655"/>
              <a:gd name="connsiteX276" fmla="*/ 686633 w 2247876"/>
              <a:gd name="connsiteY276" fmla="*/ 1503007 h 1651655"/>
              <a:gd name="connsiteX277" fmla="*/ 686728 w 2247876"/>
              <a:gd name="connsiteY277" fmla="*/ 1503007 h 1651655"/>
              <a:gd name="connsiteX278" fmla="*/ 687872 w 2247876"/>
              <a:gd name="connsiteY278" fmla="*/ 1503672 h 1651655"/>
              <a:gd name="connsiteX279" fmla="*/ 709303 w 2247876"/>
              <a:gd name="connsiteY279" fmla="*/ 1493601 h 1651655"/>
              <a:gd name="connsiteX280" fmla="*/ 704826 w 2247876"/>
              <a:gd name="connsiteY280" fmla="*/ 1493230 h 1651655"/>
              <a:gd name="connsiteX281" fmla="*/ 704731 w 2247876"/>
              <a:gd name="connsiteY281" fmla="*/ 1493316 h 1651655"/>
              <a:gd name="connsiteX282" fmla="*/ 701873 w 2247876"/>
              <a:gd name="connsiteY282" fmla="*/ 1491806 h 1651655"/>
              <a:gd name="connsiteX283" fmla="*/ 710255 w 2247876"/>
              <a:gd name="connsiteY283" fmla="*/ 1488570 h 1651655"/>
              <a:gd name="connsiteX284" fmla="*/ 719018 w 2247876"/>
              <a:gd name="connsiteY284" fmla="*/ 1484393 h 1651655"/>
              <a:gd name="connsiteX285" fmla="*/ 721781 w 2247876"/>
              <a:gd name="connsiteY285" fmla="*/ 1484108 h 1651655"/>
              <a:gd name="connsiteX286" fmla="*/ 719209 w 2247876"/>
              <a:gd name="connsiteY286" fmla="*/ 1488674 h 1651655"/>
              <a:gd name="connsiteX287" fmla="*/ 712446 w 2247876"/>
              <a:gd name="connsiteY287" fmla="*/ 1491901 h 1651655"/>
              <a:gd name="connsiteX288" fmla="*/ 721400 w 2247876"/>
              <a:gd name="connsiteY288" fmla="*/ 1488959 h 1651655"/>
              <a:gd name="connsiteX289" fmla="*/ 721876 w 2247876"/>
              <a:gd name="connsiteY289" fmla="*/ 1484108 h 1651655"/>
              <a:gd name="connsiteX290" fmla="*/ 721792 w 2247876"/>
              <a:gd name="connsiteY290" fmla="*/ 1484108 h 1651655"/>
              <a:gd name="connsiteX291" fmla="*/ 721792 w 2247876"/>
              <a:gd name="connsiteY291" fmla="*/ 1483918 h 1651655"/>
              <a:gd name="connsiteX292" fmla="*/ 721886 w 2247876"/>
              <a:gd name="connsiteY292" fmla="*/ 1484108 h 1651655"/>
              <a:gd name="connsiteX293" fmla="*/ 722066 w 2247876"/>
              <a:gd name="connsiteY293" fmla="*/ 1484108 h 1651655"/>
              <a:gd name="connsiteX294" fmla="*/ 726448 w 2247876"/>
              <a:gd name="connsiteY294" fmla="*/ 1483539 h 1651655"/>
              <a:gd name="connsiteX295" fmla="*/ 727686 w 2247876"/>
              <a:gd name="connsiteY295" fmla="*/ 1486197 h 1651655"/>
              <a:gd name="connsiteX296" fmla="*/ 730448 w 2247876"/>
              <a:gd name="connsiteY296" fmla="*/ 1485722 h 1651655"/>
              <a:gd name="connsiteX297" fmla="*/ 730067 w 2247876"/>
              <a:gd name="connsiteY297" fmla="*/ 1483643 h 1651655"/>
              <a:gd name="connsiteX298" fmla="*/ 729782 w 2247876"/>
              <a:gd name="connsiteY298" fmla="*/ 1479941 h 1651655"/>
              <a:gd name="connsiteX299" fmla="*/ 737878 w 2247876"/>
              <a:gd name="connsiteY299" fmla="*/ 1475005 h 1651655"/>
              <a:gd name="connsiteX300" fmla="*/ 743879 w 2247876"/>
              <a:gd name="connsiteY300" fmla="*/ 1473002 h 1651655"/>
              <a:gd name="connsiteX301" fmla="*/ 745307 w 2247876"/>
              <a:gd name="connsiteY301" fmla="*/ 1473572 h 1651655"/>
              <a:gd name="connsiteX302" fmla="*/ 748546 w 2247876"/>
              <a:gd name="connsiteY302" fmla="*/ 1474436 h 1651655"/>
              <a:gd name="connsiteX303" fmla="*/ 748452 w 2247876"/>
              <a:gd name="connsiteY303" fmla="*/ 1474720 h 1651655"/>
              <a:gd name="connsiteX304" fmla="*/ 748642 w 2247876"/>
              <a:gd name="connsiteY304" fmla="*/ 1474720 h 1651655"/>
              <a:gd name="connsiteX305" fmla="*/ 744070 w 2247876"/>
              <a:gd name="connsiteY305" fmla="*/ 1478033 h 1651655"/>
              <a:gd name="connsiteX306" fmla="*/ 734545 w 2247876"/>
              <a:gd name="connsiteY306" fmla="*/ 1483539 h 1651655"/>
              <a:gd name="connsiteX307" fmla="*/ 737307 w 2247876"/>
              <a:gd name="connsiteY307" fmla="*/ 1483349 h 1651655"/>
              <a:gd name="connsiteX308" fmla="*/ 778551 w 2247876"/>
              <a:gd name="connsiteY308" fmla="*/ 1467601 h 1651655"/>
              <a:gd name="connsiteX309" fmla="*/ 820555 w 2247876"/>
              <a:gd name="connsiteY309" fmla="*/ 1457435 h 1651655"/>
              <a:gd name="connsiteX310" fmla="*/ 841319 w 2247876"/>
              <a:gd name="connsiteY310" fmla="*/ 1455166 h 1651655"/>
              <a:gd name="connsiteX311" fmla="*/ 835033 w 2247876"/>
              <a:gd name="connsiteY311" fmla="*/ 1453078 h 1651655"/>
              <a:gd name="connsiteX312" fmla="*/ 819126 w 2247876"/>
              <a:gd name="connsiteY312" fmla="*/ 1453543 h 1651655"/>
              <a:gd name="connsiteX313" fmla="*/ 803981 w 2247876"/>
              <a:gd name="connsiteY313" fmla="*/ 1457245 h 1651655"/>
              <a:gd name="connsiteX314" fmla="*/ 796172 w 2247876"/>
              <a:gd name="connsiteY314" fmla="*/ 1459523 h 1651655"/>
              <a:gd name="connsiteX315" fmla="*/ 775884 w 2247876"/>
              <a:gd name="connsiteY315" fmla="*/ 1465598 h 1651655"/>
              <a:gd name="connsiteX316" fmla="*/ 762358 w 2247876"/>
              <a:gd name="connsiteY316" fmla="*/ 1470344 h 1651655"/>
              <a:gd name="connsiteX317" fmla="*/ 760644 w 2247876"/>
              <a:gd name="connsiteY317" fmla="*/ 1470344 h 1651655"/>
              <a:gd name="connsiteX318" fmla="*/ 748642 w 2247876"/>
              <a:gd name="connsiteY318" fmla="*/ 1474720 h 1651655"/>
              <a:gd name="connsiteX319" fmla="*/ 748642 w 2247876"/>
              <a:gd name="connsiteY319" fmla="*/ 1474711 h 1651655"/>
              <a:gd name="connsiteX320" fmla="*/ 748462 w 2247876"/>
              <a:gd name="connsiteY320" fmla="*/ 1474711 h 1651655"/>
              <a:gd name="connsiteX321" fmla="*/ 748556 w 2247876"/>
              <a:gd name="connsiteY321" fmla="*/ 1474436 h 1651655"/>
              <a:gd name="connsiteX322" fmla="*/ 748557 w 2247876"/>
              <a:gd name="connsiteY322" fmla="*/ 1474436 h 1651655"/>
              <a:gd name="connsiteX323" fmla="*/ 748683 w 2247876"/>
              <a:gd name="connsiteY323" fmla="*/ 1474493 h 1651655"/>
              <a:gd name="connsiteX324" fmla="*/ 748739 w 2247876"/>
              <a:gd name="connsiteY324" fmla="*/ 1474521 h 1651655"/>
              <a:gd name="connsiteX325" fmla="*/ 748644 w 2247876"/>
              <a:gd name="connsiteY325" fmla="*/ 1474711 h 1651655"/>
              <a:gd name="connsiteX326" fmla="*/ 748651 w 2247876"/>
              <a:gd name="connsiteY326" fmla="*/ 1474711 h 1651655"/>
              <a:gd name="connsiteX327" fmla="*/ 748745 w 2247876"/>
              <a:gd name="connsiteY327" fmla="*/ 1474521 h 1651655"/>
              <a:gd name="connsiteX328" fmla="*/ 748683 w 2247876"/>
              <a:gd name="connsiteY328" fmla="*/ 1474493 h 1651655"/>
              <a:gd name="connsiteX329" fmla="*/ 748552 w 2247876"/>
              <a:gd name="connsiteY329" fmla="*/ 1474428 h 1651655"/>
              <a:gd name="connsiteX330" fmla="*/ 751593 w 2247876"/>
              <a:gd name="connsiteY330" fmla="*/ 1470060 h 1651655"/>
              <a:gd name="connsiteX331" fmla="*/ 768167 w 2247876"/>
              <a:gd name="connsiteY331" fmla="*/ 1463614 h 1651655"/>
              <a:gd name="connsiteX332" fmla="*/ 790170 w 2247876"/>
              <a:gd name="connsiteY332" fmla="*/ 1455451 h 1651655"/>
              <a:gd name="connsiteX333" fmla="*/ 813602 w 2247876"/>
              <a:gd name="connsiteY333" fmla="*/ 1449376 h 1651655"/>
              <a:gd name="connsiteX334" fmla="*/ 834902 w 2247876"/>
              <a:gd name="connsiteY334" fmla="*/ 1447810 h 1651655"/>
              <a:gd name="connsiteX335" fmla="*/ 130105 w 2247876"/>
              <a:gd name="connsiteY335" fmla="*/ 1360424 h 1651655"/>
              <a:gd name="connsiteX336" fmla="*/ 130200 w 2247876"/>
              <a:gd name="connsiteY336" fmla="*/ 1360709 h 1651655"/>
              <a:gd name="connsiteX337" fmla="*/ 133820 w 2247876"/>
              <a:gd name="connsiteY337" fmla="*/ 1361848 h 1651655"/>
              <a:gd name="connsiteX338" fmla="*/ 134201 w 2247876"/>
              <a:gd name="connsiteY338" fmla="*/ 1362133 h 1651655"/>
              <a:gd name="connsiteX339" fmla="*/ 134105 w 2247876"/>
              <a:gd name="connsiteY339" fmla="*/ 1361658 h 1651655"/>
              <a:gd name="connsiteX340" fmla="*/ 130486 w 2247876"/>
              <a:gd name="connsiteY340" fmla="*/ 1360519 h 1651655"/>
              <a:gd name="connsiteX341" fmla="*/ 130105 w 2247876"/>
              <a:gd name="connsiteY341" fmla="*/ 1360424 h 1651655"/>
              <a:gd name="connsiteX342" fmla="*/ 117056 w 2247876"/>
              <a:gd name="connsiteY342" fmla="*/ 1355678 h 1651655"/>
              <a:gd name="connsiteX343" fmla="*/ 115341 w 2247876"/>
              <a:gd name="connsiteY343" fmla="*/ 1356058 h 1651655"/>
              <a:gd name="connsiteX344" fmla="*/ 115151 w 2247876"/>
              <a:gd name="connsiteY344" fmla="*/ 1355963 h 1651655"/>
              <a:gd name="connsiteX345" fmla="*/ 115055 w 2247876"/>
              <a:gd name="connsiteY345" fmla="*/ 1356152 h 1651655"/>
              <a:gd name="connsiteX346" fmla="*/ 115341 w 2247876"/>
              <a:gd name="connsiteY346" fmla="*/ 1356058 h 1651655"/>
              <a:gd name="connsiteX347" fmla="*/ 116960 w 2247876"/>
              <a:gd name="connsiteY347" fmla="*/ 1356912 h 1651655"/>
              <a:gd name="connsiteX348" fmla="*/ 118389 w 2247876"/>
              <a:gd name="connsiteY348" fmla="*/ 1356058 h 1651655"/>
              <a:gd name="connsiteX349" fmla="*/ 117056 w 2247876"/>
              <a:gd name="connsiteY349" fmla="*/ 1355678 h 1651655"/>
              <a:gd name="connsiteX350" fmla="*/ 105661 w 2247876"/>
              <a:gd name="connsiteY350" fmla="*/ 1350790 h 1651655"/>
              <a:gd name="connsiteX351" fmla="*/ 100863 w 2247876"/>
              <a:gd name="connsiteY351" fmla="*/ 1350932 h 1651655"/>
              <a:gd name="connsiteX352" fmla="*/ 108673 w 2247876"/>
              <a:gd name="connsiteY352" fmla="*/ 1354064 h 1651655"/>
              <a:gd name="connsiteX353" fmla="*/ 105661 w 2247876"/>
              <a:gd name="connsiteY353" fmla="*/ 1350790 h 1651655"/>
              <a:gd name="connsiteX354" fmla="*/ 1929932 w 2247876"/>
              <a:gd name="connsiteY354" fmla="*/ 1344382 h 1651655"/>
              <a:gd name="connsiteX355" fmla="*/ 1928979 w 2247876"/>
              <a:gd name="connsiteY355" fmla="*/ 1344572 h 1651655"/>
              <a:gd name="connsiteX356" fmla="*/ 1929265 w 2247876"/>
              <a:gd name="connsiteY356" fmla="*/ 1345236 h 1651655"/>
              <a:gd name="connsiteX357" fmla="*/ 1929741 w 2247876"/>
              <a:gd name="connsiteY357" fmla="*/ 1345046 h 1651655"/>
              <a:gd name="connsiteX358" fmla="*/ 1929932 w 2247876"/>
              <a:gd name="connsiteY358" fmla="*/ 1344382 h 1651655"/>
              <a:gd name="connsiteX359" fmla="*/ 54668 w 2247876"/>
              <a:gd name="connsiteY359" fmla="*/ 1322740 h 1651655"/>
              <a:gd name="connsiteX360" fmla="*/ 55049 w 2247876"/>
              <a:gd name="connsiteY360" fmla="*/ 1323025 h 1651655"/>
              <a:gd name="connsiteX361" fmla="*/ 54954 w 2247876"/>
              <a:gd name="connsiteY361" fmla="*/ 1322835 h 1651655"/>
              <a:gd name="connsiteX362" fmla="*/ 54668 w 2247876"/>
              <a:gd name="connsiteY362" fmla="*/ 1322740 h 1651655"/>
              <a:gd name="connsiteX363" fmla="*/ 2107478 w 2247876"/>
              <a:gd name="connsiteY363" fmla="*/ 1314481 h 1651655"/>
              <a:gd name="connsiteX364" fmla="*/ 2107859 w 2247876"/>
              <a:gd name="connsiteY364" fmla="*/ 1314861 h 1651655"/>
              <a:gd name="connsiteX365" fmla="*/ 2108526 w 2247876"/>
              <a:gd name="connsiteY365" fmla="*/ 1314766 h 1651655"/>
              <a:gd name="connsiteX366" fmla="*/ 2108145 w 2247876"/>
              <a:gd name="connsiteY366" fmla="*/ 1314481 h 1651655"/>
              <a:gd name="connsiteX367" fmla="*/ 2107478 w 2247876"/>
              <a:gd name="connsiteY367" fmla="*/ 1314481 h 1651655"/>
              <a:gd name="connsiteX368" fmla="*/ 1906881 w 2247876"/>
              <a:gd name="connsiteY368" fmla="*/ 1314387 h 1651655"/>
              <a:gd name="connsiteX369" fmla="*/ 1906881 w 2247876"/>
              <a:gd name="connsiteY369" fmla="*/ 1314861 h 1651655"/>
              <a:gd name="connsiteX370" fmla="*/ 1910406 w 2247876"/>
              <a:gd name="connsiteY370" fmla="*/ 1314861 h 1651655"/>
              <a:gd name="connsiteX371" fmla="*/ 1910501 w 2247876"/>
              <a:gd name="connsiteY371" fmla="*/ 1314387 h 1651655"/>
              <a:gd name="connsiteX372" fmla="*/ 34950 w 2247876"/>
              <a:gd name="connsiteY372" fmla="*/ 1313352 h 1651655"/>
              <a:gd name="connsiteX373" fmla="*/ 37712 w 2247876"/>
              <a:gd name="connsiteY373" fmla="*/ 1314292 h 1651655"/>
              <a:gd name="connsiteX374" fmla="*/ 37903 w 2247876"/>
              <a:gd name="connsiteY374" fmla="*/ 1314292 h 1651655"/>
              <a:gd name="connsiteX375" fmla="*/ 37522 w 2247876"/>
              <a:gd name="connsiteY375" fmla="*/ 1314111 h 1651655"/>
              <a:gd name="connsiteX376" fmla="*/ 34950 w 2247876"/>
              <a:gd name="connsiteY376" fmla="*/ 1313352 h 1651655"/>
              <a:gd name="connsiteX377" fmla="*/ 1900118 w 2247876"/>
              <a:gd name="connsiteY377" fmla="*/ 1312773 h 1651655"/>
              <a:gd name="connsiteX378" fmla="*/ 1899642 w 2247876"/>
              <a:gd name="connsiteY378" fmla="*/ 1313152 h 1651655"/>
              <a:gd name="connsiteX379" fmla="*/ 1900023 w 2247876"/>
              <a:gd name="connsiteY379" fmla="*/ 1313627 h 1651655"/>
              <a:gd name="connsiteX380" fmla="*/ 1900500 w 2247876"/>
              <a:gd name="connsiteY380" fmla="*/ 1313247 h 1651655"/>
              <a:gd name="connsiteX381" fmla="*/ 1900118 w 2247876"/>
              <a:gd name="connsiteY381" fmla="*/ 1312773 h 1651655"/>
              <a:gd name="connsiteX382" fmla="*/ 1894880 w 2247876"/>
              <a:gd name="connsiteY382" fmla="*/ 1311159 h 1651655"/>
              <a:gd name="connsiteX383" fmla="*/ 1894689 w 2247876"/>
              <a:gd name="connsiteY383" fmla="*/ 1312023 h 1651655"/>
              <a:gd name="connsiteX384" fmla="*/ 1895356 w 2247876"/>
              <a:gd name="connsiteY384" fmla="*/ 1311833 h 1651655"/>
              <a:gd name="connsiteX385" fmla="*/ 1895451 w 2247876"/>
              <a:gd name="connsiteY385" fmla="*/ 1311349 h 1651655"/>
              <a:gd name="connsiteX386" fmla="*/ 1894880 w 2247876"/>
              <a:gd name="connsiteY386" fmla="*/ 1311159 h 1651655"/>
              <a:gd name="connsiteX387" fmla="*/ 279932 w 2247876"/>
              <a:gd name="connsiteY387" fmla="*/ 1291320 h 1651655"/>
              <a:gd name="connsiteX388" fmla="*/ 275647 w 2247876"/>
              <a:gd name="connsiteY388" fmla="*/ 1299588 h 1651655"/>
              <a:gd name="connsiteX389" fmla="*/ 271742 w 2247876"/>
              <a:gd name="connsiteY389" fmla="*/ 1316769 h 1651655"/>
              <a:gd name="connsiteX390" fmla="*/ 265264 w 2247876"/>
              <a:gd name="connsiteY390" fmla="*/ 1344287 h 1651655"/>
              <a:gd name="connsiteX391" fmla="*/ 266502 w 2247876"/>
              <a:gd name="connsiteY391" fmla="*/ 1349888 h 1651655"/>
              <a:gd name="connsiteX392" fmla="*/ 268883 w 2247876"/>
              <a:gd name="connsiteY392" fmla="*/ 1344952 h 1651655"/>
              <a:gd name="connsiteX393" fmla="*/ 270217 w 2247876"/>
              <a:gd name="connsiteY393" fmla="*/ 1340585 h 1651655"/>
              <a:gd name="connsiteX394" fmla="*/ 277265 w 2247876"/>
              <a:gd name="connsiteY394" fmla="*/ 1303850 h 1651655"/>
              <a:gd name="connsiteX395" fmla="*/ 279932 w 2247876"/>
              <a:gd name="connsiteY395" fmla="*/ 1291320 h 1651655"/>
              <a:gd name="connsiteX396" fmla="*/ 279645 w 2247876"/>
              <a:gd name="connsiteY396" fmla="*/ 1287723 h 1651655"/>
              <a:gd name="connsiteX397" fmla="*/ 279074 w 2247876"/>
              <a:gd name="connsiteY397" fmla="*/ 1288102 h 1651655"/>
              <a:gd name="connsiteX398" fmla="*/ 279836 w 2247876"/>
              <a:gd name="connsiteY398" fmla="*/ 1288862 h 1651655"/>
              <a:gd name="connsiteX399" fmla="*/ 280693 w 2247876"/>
              <a:gd name="connsiteY399" fmla="*/ 1288197 h 1651655"/>
              <a:gd name="connsiteX400" fmla="*/ 280693 w 2247876"/>
              <a:gd name="connsiteY400" fmla="*/ 1288188 h 1651655"/>
              <a:gd name="connsiteX401" fmla="*/ 279645 w 2247876"/>
              <a:gd name="connsiteY401" fmla="*/ 1287723 h 1651655"/>
              <a:gd name="connsiteX402" fmla="*/ 280598 w 2247876"/>
              <a:gd name="connsiteY402" fmla="*/ 1284866 h 1651655"/>
              <a:gd name="connsiteX403" fmla="*/ 280217 w 2247876"/>
              <a:gd name="connsiteY403" fmla="*/ 1285245 h 1651655"/>
              <a:gd name="connsiteX404" fmla="*/ 280503 w 2247876"/>
              <a:gd name="connsiteY404" fmla="*/ 1285720 h 1651655"/>
              <a:gd name="connsiteX405" fmla="*/ 280979 w 2247876"/>
              <a:gd name="connsiteY405" fmla="*/ 1285340 h 1651655"/>
              <a:gd name="connsiteX406" fmla="*/ 280598 w 2247876"/>
              <a:gd name="connsiteY406" fmla="*/ 1284866 h 1651655"/>
              <a:gd name="connsiteX407" fmla="*/ 1759720 w 2247876"/>
              <a:gd name="connsiteY407" fmla="*/ 1282502 h 1651655"/>
              <a:gd name="connsiteX408" fmla="*/ 1759815 w 2247876"/>
              <a:gd name="connsiteY408" fmla="*/ 1282682 h 1651655"/>
              <a:gd name="connsiteX409" fmla="*/ 1761435 w 2247876"/>
              <a:gd name="connsiteY409" fmla="*/ 1284400 h 1651655"/>
              <a:gd name="connsiteX410" fmla="*/ 1762006 w 2247876"/>
              <a:gd name="connsiteY410" fmla="*/ 1284960 h 1651655"/>
              <a:gd name="connsiteX411" fmla="*/ 1761720 w 2247876"/>
              <a:gd name="connsiteY411" fmla="*/ 1284201 h 1651655"/>
              <a:gd name="connsiteX412" fmla="*/ 1760006 w 2247876"/>
              <a:gd name="connsiteY412" fmla="*/ 1282502 h 1651655"/>
              <a:gd name="connsiteX413" fmla="*/ 1339010 w 2247876"/>
              <a:gd name="connsiteY413" fmla="*/ 1266745 h 1651655"/>
              <a:gd name="connsiteX414" fmla="*/ 1339010 w 2247876"/>
              <a:gd name="connsiteY414" fmla="*/ 1266959 h 1651655"/>
              <a:gd name="connsiteX415" fmla="*/ 1338725 w 2247876"/>
              <a:gd name="connsiteY415" fmla="*/ 1266935 h 1651655"/>
              <a:gd name="connsiteX416" fmla="*/ 1351869 w 2247876"/>
              <a:gd name="connsiteY416" fmla="*/ 1264457 h 1651655"/>
              <a:gd name="connsiteX417" fmla="*/ 1351297 w 2247876"/>
              <a:gd name="connsiteY417" fmla="*/ 1264932 h 1651655"/>
              <a:gd name="connsiteX418" fmla="*/ 1352050 w 2247876"/>
              <a:gd name="connsiteY418" fmla="*/ 1265691 h 1651655"/>
              <a:gd name="connsiteX419" fmla="*/ 1353002 w 2247876"/>
              <a:gd name="connsiteY419" fmla="*/ 1265027 h 1651655"/>
              <a:gd name="connsiteX420" fmla="*/ 1351869 w 2247876"/>
              <a:gd name="connsiteY420" fmla="*/ 1264457 h 1651655"/>
              <a:gd name="connsiteX421" fmla="*/ 286885 w 2247876"/>
              <a:gd name="connsiteY421" fmla="*/ 1261514 h 1651655"/>
              <a:gd name="connsiteX422" fmla="*/ 286600 w 2247876"/>
              <a:gd name="connsiteY422" fmla="*/ 1262084 h 1651655"/>
              <a:gd name="connsiteX423" fmla="*/ 286694 w 2247876"/>
              <a:gd name="connsiteY423" fmla="*/ 1262654 h 1651655"/>
              <a:gd name="connsiteX424" fmla="*/ 286980 w 2247876"/>
              <a:gd name="connsiteY424" fmla="*/ 1262084 h 1651655"/>
              <a:gd name="connsiteX425" fmla="*/ 286981 w 2247876"/>
              <a:gd name="connsiteY425" fmla="*/ 1262084 h 1651655"/>
              <a:gd name="connsiteX426" fmla="*/ 286885 w 2247876"/>
              <a:gd name="connsiteY426" fmla="*/ 1261514 h 1651655"/>
              <a:gd name="connsiteX427" fmla="*/ 1020494 w 2247876"/>
              <a:gd name="connsiteY427" fmla="*/ 1254965 h 1651655"/>
              <a:gd name="connsiteX428" fmla="*/ 1020304 w 2247876"/>
              <a:gd name="connsiteY428" fmla="*/ 1256113 h 1651655"/>
              <a:gd name="connsiteX429" fmla="*/ 1020590 w 2247876"/>
              <a:gd name="connsiteY429" fmla="*/ 1256484 h 1651655"/>
              <a:gd name="connsiteX430" fmla="*/ 1020875 w 2247876"/>
              <a:gd name="connsiteY430" fmla="*/ 1255250 h 1651655"/>
              <a:gd name="connsiteX431" fmla="*/ 1020494 w 2247876"/>
              <a:gd name="connsiteY431" fmla="*/ 1254965 h 1651655"/>
              <a:gd name="connsiteX432" fmla="*/ 290028 w 2247876"/>
              <a:gd name="connsiteY432" fmla="*/ 1252307 h 1651655"/>
              <a:gd name="connsiteX433" fmla="*/ 288980 w 2247876"/>
              <a:gd name="connsiteY433" fmla="*/ 1253636 h 1651655"/>
              <a:gd name="connsiteX434" fmla="*/ 289646 w 2247876"/>
              <a:gd name="connsiteY434" fmla="*/ 1255345 h 1651655"/>
              <a:gd name="connsiteX435" fmla="*/ 289551 w 2247876"/>
              <a:gd name="connsiteY435" fmla="*/ 1255439 h 1651655"/>
              <a:gd name="connsiteX436" fmla="*/ 289266 w 2247876"/>
              <a:gd name="connsiteY436" fmla="*/ 1255534 h 1651655"/>
              <a:gd name="connsiteX437" fmla="*/ 288504 w 2247876"/>
              <a:gd name="connsiteY437" fmla="*/ 1255439 h 1651655"/>
              <a:gd name="connsiteX438" fmla="*/ 288885 w 2247876"/>
              <a:gd name="connsiteY438" fmla="*/ 1255724 h 1651655"/>
              <a:gd name="connsiteX439" fmla="*/ 289266 w 2247876"/>
              <a:gd name="connsiteY439" fmla="*/ 1255534 h 1651655"/>
              <a:gd name="connsiteX440" fmla="*/ 289742 w 2247876"/>
              <a:gd name="connsiteY440" fmla="*/ 1255629 h 1651655"/>
              <a:gd name="connsiteX441" fmla="*/ 289647 w 2247876"/>
              <a:gd name="connsiteY441" fmla="*/ 1255345 h 1651655"/>
              <a:gd name="connsiteX442" fmla="*/ 290409 w 2247876"/>
              <a:gd name="connsiteY442" fmla="*/ 1253541 h 1651655"/>
              <a:gd name="connsiteX443" fmla="*/ 290028 w 2247876"/>
              <a:gd name="connsiteY443" fmla="*/ 1252307 h 1651655"/>
              <a:gd name="connsiteX444" fmla="*/ 1013255 w 2247876"/>
              <a:gd name="connsiteY444" fmla="*/ 1238743 h 1651655"/>
              <a:gd name="connsiteX445" fmla="*/ 1012493 w 2247876"/>
              <a:gd name="connsiteY445" fmla="*/ 1239787 h 1651655"/>
              <a:gd name="connsiteX446" fmla="*/ 1017542 w 2247876"/>
              <a:gd name="connsiteY446" fmla="*/ 1247760 h 1651655"/>
              <a:gd name="connsiteX447" fmla="*/ 1014494 w 2247876"/>
              <a:gd name="connsiteY447" fmla="*/ 1239113 h 1651655"/>
              <a:gd name="connsiteX448" fmla="*/ 1013255 w 2247876"/>
              <a:gd name="connsiteY448" fmla="*/ 1238743 h 1651655"/>
              <a:gd name="connsiteX449" fmla="*/ 191254 w 2247876"/>
              <a:gd name="connsiteY449" fmla="*/ 1235515 h 1651655"/>
              <a:gd name="connsiteX450" fmla="*/ 191159 w 2247876"/>
              <a:gd name="connsiteY450" fmla="*/ 1235895 h 1651655"/>
              <a:gd name="connsiteX451" fmla="*/ 190683 w 2247876"/>
              <a:gd name="connsiteY451" fmla="*/ 1235610 h 1651655"/>
              <a:gd name="connsiteX452" fmla="*/ 1747052 w 2247876"/>
              <a:gd name="connsiteY452" fmla="*/ 1230380 h 1651655"/>
              <a:gd name="connsiteX453" fmla="*/ 1747718 w 2247876"/>
              <a:gd name="connsiteY453" fmla="*/ 1252782 h 1651655"/>
              <a:gd name="connsiteX454" fmla="*/ 1751433 w 2247876"/>
              <a:gd name="connsiteY454" fmla="*/ 1258382 h 1651655"/>
              <a:gd name="connsiteX455" fmla="*/ 1747052 w 2247876"/>
              <a:gd name="connsiteY455" fmla="*/ 1230380 h 1651655"/>
              <a:gd name="connsiteX456" fmla="*/ 176110 w 2247876"/>
              <a:gd name="connsiteY456" fmla="*/ 1227921 h 1651655"/>
              <a:gd name="connsiteX457" fmla="*/ 173824 w 2247876"/>
              <a:gd name="connsiteY457" fmla="*/ 1228776 h 1651655"/>
              <a:gd name="connsiteX458" fmla="*/ 175348 w 2247876"/>
              <a:gd name="connsiteY458" fmla="*/ 1230190 h 1651655"/>
              <a:gd name="connsiteX459" fmla="*/ 182491 w 2247876"/>
              <a:gd name="connsiteY459" fmla="*/ 1229620 h 1651655"/>
              <a:gd name="connsiteX460" fmla="*/ 176110 w 2247876"/>
              <a:gd name="connsiteY460" fmla="*/ 1227921 h 1651655"/>
              <a:gd name="connsiteX461" fmla="*/ 1746576 w 2247876"/>
              <a:gd name="connsiteY461" fmla="*/ 1227637 h 1651655"/>
              <a:gd name="connsiteX462" fmla="*/ 1746290 w 2247876"/>
              <a:gd name="connsiteY462" fmla="*/ 1228102 h 1651655"/>
              <a:gd name="connsiteX463" fmla="*/ 1746766 w 2247876"/>
              <a:gd name="connsiteY463" fmla="*/ 1228206 h 1651655"/>
              <a:gd name="connsiteX464" fmla="*/ 163920 w 2247876"/>
              <a:gd name="connsiteY464" fmla="*/ 1226877 h 1651655"/>
              <a:gd name="connsiteX465" fmla="*/ 164013 w 2247876"/>
              <a:gd name="connsiteY465" fmla="*/ 1227058 h 1651655"/>
              <a:gd name="connsiteX466" fmla="*/ 164108 w 2247876"/>
              <a:gd name="connsiteY466" fmla="*/ 1226972 h 1651655"/>
              <a:gd name="connsiteX467" fmla="*/ 164108 w 2247876"/>
              <a:gd name="connsiteY467" fmla="*/ 1226963 h 1651655"/>
              <a:gd name="connsiteX468" fmla="*/ 163920 w 2247876"/>
              <a:gd name="connsiteY468" fmla="*/ 1226877 h 1651655"/>
              <a:gd name="connsiteX469" fmla="*/ 166395 w 2247876"/>
              <a:gd name="connsiteY469" fmla="*/ 1225453 h 1651655"/>
              <a:gd name="connsiteX470" fmla="*/ 164109 w 2247876"/>
              <a:gd name="connsiteY470" fmla="*/ 1226972 h 1651655"/>
              <a:gd name="connsiteX471" fmla="*/ 169824 w 2247876"/>
              <a:gd name="connsiteY471" fmla="*/ 1226972 h 1651655"/>
              <a:gd name="connsiteX472" fmla="*/ 166395 w 2247876"/>
              <a:gd name="connsiteY472" fmla="*/ 1225453 h 1651655"/>
              <a:gd name="connsiteX473" fmla="*/ 157632 w 2247876"/>
              <a:gd name="connsiteY473" fmla="*/ 1221846 h 1651655"/>
              <a:gd name="connsiteX474" fmla="*/ 157346 w 2247876"/>
              <a:gd name="connsiteY474" fmla="*/ 1222027 h 1651655"/>
              <a:gd name="connsiteX475" fmla="*/ 157918 w 2247876"/>
              <a:gd name="connsiteY475" fmla="*/ 1222027 h 1651655"/>
              <a:gd name="connsiteX476" fmla="*/ 163918 w 2247876"/>
              <a:gd name="connsiteY476" fmla="*/ 1226877 h 1651655"/>
              <a:gd name="connsiteX477" fmla="*/ 162395 w 2247876"/>
              <a:gd name="connsiteY477" fmla="*/ 1224124 h 1651655"/>
              <a:gd name="connsiteX478" fmla="*/ 157632 w 2247876"/>
              <a:gd name="connsiteY478" fmla="*/ 1221846 h 1651655"/>
              <a:gd name="connsiteX479" fmla="*/ 300505 w 2247876"/>
              <a:gd name="connsiteY479" fmla="*/ 1221362 h 1651655"/>
              <a:gd name="connsiteX480" fmla="*/ 299267 w 2247876"/>
              <a:gd name="connsiteY480" fmla="*/ 1221837 h 1651655"/>
              <a:gd name="connsiteX481" fmla="*/ 299266 w 2247876"/>
              <a:gd name="connsiteY481" fmla="*/ 1221837 h 1651655"/>
              <a:gd name="connsiteX482" fmla="*/ 299742 w 2247876"/>
              <a:gd name="connsiteY482" fmla="*/ 1222311 h 1651655"/>
              <a:gd name="connsiteX483" fmla="*/ 300886 w 2247876"/>
              <a:gd name="connsiteY483" fmla="*/ 1221837 h 1651655"/>
              <a:gd name="connsiteX484" fmla="*/ 300505 w 2247876"/>
              <a:gd name="connsiteY484" fmla="*/ 1221362 h 1651655"/>
              <a:gd name="connsiteX485" fmla="*/ 143345 w 2247876"/>
              <a:gd name="connsiteY485" fmla="*/ 1217955 h 1651655"/>
              <a:gd name="connsiteX486" fmla="*/ 142964 w 2247876"/>
              <a:gd name="connsiteY486" fmla="*/ 1219084 h 1651655"/>
              <a:gd name="connsiteX487" fmla="*/ 151917 w 2247876"/>
              <a:gd name="connsiteY487" fmla="*/ 1221657 h 1651655"/>
              <a:gd name="connsiteX488" fmla="*/ 152298 w 2247876"/>
              <a:gd name="connsiteY488" fmla="*/ 1220413 h 1651655"/>
              <a:gd name="connsiteX489" fmla="*/ 143345 w 2247876"/>
              <a:gd name="connsiteY489" fmla="*/ 1217955 h 1651655"/>
              <a:gd name="connsiteX490" fmla="*/ 135153 w 2247876"/>
              <a:gd name="connsiteY490" fmla="*/ 1215667 h 1651655"/>
              <a:gd name="connsiteX491" fmla="*/ 136201 w 2247876"/>
              <a:gd name="connsiteY491" fmla="*/ 1216141 h 1651655"/>
              <a:gd name="connsiteX492" fmla="*/ 136772 w 2247876"/>
              <a:gd name="connsiteY492" fmla="*/ 1216711 h 1651655"/>
              <a:gd name="connsiteX493" fmla="*/ 137153 w 2247876"/>
              <a:gd name="connsiteY493" fmla="*/ 1216711 h 1651655"/>
              <a:gd name="connsiteX494" fmla="*/ 136963 w 2247876"/>
              <a:gd name="connsiteY494" fmla="*/ 1216531 h 1651655"/>
              <a:gd name="connsiteX495" fmla="*/ 136201 w 2247876"/>
              <a:gd name="connsiteY495" fmla="*/ 1216141 h 1651655"/>
              <a:gd name="connsiteX496" fmla="*/ 135725 w 2247876"/>
              <a:gd name="connsiteY496" fmla="*/ 1215667 h 1651655"/>
              <a:gd name="connsiteX497" fmla="*/ 135153 w 2247876"/>
              <a:gd name="connsiteY497" fmla="*/ 1215667 h 1651655"/>
              <a:gd name="connsiteX498" fmla="*/ 118961 w 2247876"/>
              <a:gd name="connsiteY498" fmla="*/ 1210351 h 1651655"/>
              <a:gd name="connsiteX499" fmla="*/ 118580 w 2247876"/>
              <a:gd name="connsiteY499" fmla="*/ 1210921 h 1651655"/>
              <a:gd name="connsiteX500" fmla="*/ 119532 w 2247876"/>
              <a:gd name="connsiteY500" fmla="*/ 1211595 h 1651655"/>
              <a:gd name="connsiteX501" fmla="*/ 120485 w 2247876"/>
              <a:gd name="connsiteY501" fmla="*/ 1210921 h 1651655"/>
              <a:gd name="connsiteX502" fmla="*/ 118961 w 2247876"/>
              <a:gd name="connsiteY502" fmla="*/ 1210351 h 1651655"/>
              <a:gd name="connsiteX503" fmla="*/ 114579 w 2247876"/>
              <a:gd name="connsiteY503" fmla="*/ 1208832 h 1651655"/>
              <a:gd name="connsiteX504" fmla="*/ 113817 w 2247876"/>
              <a:gd name="connsiteY504" fmla="*/ 1209022 h 1651655"/>
              <a:gd name="connsiteX505" fmla="*/ 114198 w 2247876"/>
              <a:gd name="connsiteY505" fmla="*/ 1209791 h 1651655"/>
              <a:gd name="connsiteX506" fmla="*/ 115532 w 2247876"/>
              <a:gd name="connsiteY506" fmla="*/ 1209506 h 1651655"/>
              <a:gd name="connsiteX507" fmla="*/ 114579 w 2247876"/>
              <a:gd name="connsiteY507" fmla="*/ 1208832 h 1651655"/>
              <a:gd name="connsiteX508" fmla="*/ 1462740 w 2247876"/>
              <a:gd name="connsiteY508" fmla="*/ 1203716 h 1651655"/>
              <a:gd name="connsiteX509" fmla="*/ 1458263 w 2247876"/>
              <a:gd name="connsiteY509" fmla="*/ 1204561 h 1651655"/>
              <a:gd name="connsiteX510" fmla="*/ 1462635 w 2247876"/>
              <a:gd name="connsiteY510" fmla="*/ 1203802 h 1651655"/>
              <a:gd name="connsiteX511" fmla="*/ 1465493 w 2247876"/>
              <a:gd name="connsiteY511" fmla="*/ 1202862 h 1651655"/>
              <a:gd name="connsiteX512" fmla="*/ 1462826 w 2247876"/>
              <a:gd name="connsiteY512" fmla="*/ 1203716 h 1651655"/>
              <a:gd name="connsiteX513" fmla="*/ 1465302 w 2247876"/>
              <a:gd name="connsiteY513" fmla="*/ 1203052 h 1651655"/>
              <a:gd name="connsiteX514" fmla="*/ 1465493 w 2247876"/>
              <a:gd name="connsiteY514" fmla="*/ 1202862 h 1651655"/>
              <a:gd name="connsiteX515" fmla="*/ 61906 w 2247876"/>
              <a:gd name="connsiteY515" fmla="*/ 1195078 h 1651655"/>
              <a:gd name="connsiteX516" fmla="*/ 61430 w 2247876"/>
              <a:gd name="connsiteY516" fmla="*/ 1195553 h 1651655"/>
              <a:gd name="connsiteX517" fmla="*/ 61906 w 2247876"/>
              <a:gd name="connsiteY517" fmla="*/ 1196027 h 1651655"/>
              <a:gd name="connsiteX518" fmla="*/ 62382 w 2247876"/>
              <a:gd name="connsiteY518" fmla="*/ 1195553 h 1651655"/>
              <a:gd name="connsiteX519" fmla="*/ 61906 w 2247876"/>
              <a:gd name="connsiteY519" fmla="*/ 1195078 h 1651655"/>
              <a:gd name="connsiteX520" fmla="*/ 48761 w 2247876"/>
              <a:gd name="connsiteY520" fmla="*/ 1191756 h 1651655"/>
              <a:gd name="connsiteX521" fmla="*/ 47618 w 2247876"/>
              <a:gd name="connsiteY521" fmla="*/ 1192420 h 1651655"/>
              <a:gd name="connsiteX522" fmla="*/ 49142 w 2247876"/>
              <a:gd name="connsiteY522" fmla="*/ 1193369 h 1651655"/>
              <a:gd name="connsiteX523" fmla="*/ 50571 w 2247876"/>
              <a:gd name="connsiteY523" fmla="*/ 1192610 h 1651655"/>
              <a:gd name="connsiteX524" fmla="*/ 48761 w 2247876"/>
              <a:gd name="connsiteY524" fmla="*/ 1191756 h 1651655"/>
              <a:gd name="connsiteX525" fmla="*/ 42665 w 2247876"/>
              <a:gd name="connsiteY525" fmla="*/ 1190427 h 1651655"/>
              <a:gd name="connsiteX526" fmla="*/ 41522 w 2247876"/>
              <a:gd name="connsiteY526" fmla="*/ 1190522 h 1651655"/>
              <a:gd name="connsiteX527" fmla="*/ 41903 w 2247876"/>
              <a:gd name="connsiteY527" fmla="*/ 1191367 h 1651655"/>
              <a:gd name="connsiteX528" fmla="*/ 43142 w 2247876"/>
              <a:gd name="connsiteY528" fmla="*/ 1190892 h 1651655"/>
              <a:gd name="connsiteX529" fmla="*/ 42665 w 2247876"/>
              <a:gd name="connsiteY529" fmla="*/ 1190427 h 1651655"/>
              <a:gd name="connsiteX530" fmla="*/ 37618 w 2247876"/>
              <a:gd name="connsiteY530" fmla="*/ 1189098 h 1651655"/>
              <a:gd name="connsiteX531" fmla="*/ 36951 w 2247876"/>
              <a:gd name="connsiteY531" fmla="*/ 1189193 h 1651655"/>
              <a:gd name="connsiteX532" fmla="*/ 37808 w 2247876"/>
              <a:gd name="connsiteY532" fmla="*/ 1189573 h 1651655"/>
              <a:gd name="connsiteX533" fmla="*/ 37618 w 2247876"/>
              <a:gd name="connsiteY533" fmla="*/ 1189098 h 1651655"/>
              <a:gd name="connsiteX534" fmla="*/ 29141 w 2247876"/>
              <a:gd name="connsiteY534" fmla="*/ 1186915 h 1651655"/>
              <a:gd name="connsiteX535" fmla="*/ 28664 w 2247876"/>
              <a:gd name="connsiteY535" fmla="*/ 1187010 h 1651655"/>
              <a:gd name="connsiteX536" fmla="*/ 33713 w 2247876"/>
              <a:gd name="connsiteY536" fmla="*/ 1188813 h 1651655"/>
              <a:gd name="connsiteX537" fmla="*/ 33808 w 2247876"/>
              <a:gd name="connsiteY537" fmla="*/ 1188244 h 1651655"/>
              <a:gd name="connsiteX538" fmla="*/ 29141 w 2247876"/>
              <a:gd name="connsiteY538" fmla="*/ 1186915 h 1651655"/>
              <a:gd name="connsiteX539" fmla="*/ 1746766 w 2247876"/>
              <a:gd name="connsiteY539" fmla="*/ 1178267 h 1651655"/>
              <a:gd name="connsiteX540" fmla="*/ 1746766 w 2247876"/>
              <a:gd name="connsiteY540" fmla="*/ 1178846 h 1651655"/>
              <a:gd name="connsiteX541" fmla="*/ 1747433 w 2247876"/>
              <a:gd name="connsiteY541" fmla="*/ 1178562 h 1651655"/>
              <a:gd name="connsiteX542" fmla="*/ 7043 w 2247876"/>
              <a:gd name="connsiteY542" fmla="*/ 1168880 h 1651655"/>
              <a:gd name="connsiteX543" fmla="*/ 63620 w 2247876"/>
              <a:gd name="connsiteY543" fmla="*/ 1175524 h 1651655"/>
              <a:gd name="connsiteX544" fmla="*/ 68288 w 2247876"/>
              <a:gd name="connsiteY544" fmla="*/ 1175619 h 1651655"/>
              <a:gd name="connsiteX545" fmla="*/ 80575 w 2247876"/>
              <a:gd name="connsiteY545" fmla="*/ 1177612 h 1651655"/>
              <a:gd name="connsiteX546" fmla="*/ 89243 w 2247876"/>
              <a:gd name="connsiteY546" fmla="*/ 1178562 h 1651655"/>
              <a:gd name="connsiteX547" fmla="*/ 98958 w 2247876"/>
              <a:gd name="connsiteY547" fmla="*/ 1182169 h 1651655"/>
              <a:gd name="connsiteX548" fmla="*/ 125819 w 2247876"/>
              <a:gd name="connsiteY548" fmla="*/ 1190522 h 1651655"/>
              <a:gd name="connsiteX549" fmla="*/ 135058 w 2247876"/>
              <a:gd name="connsiteY549" fmla="*/ 1194319 h 1651655"/>
              <a:gd name="connsiteX550" fmla="*/ 202685 w 2247876"/>
              <a:gd name="connsiteY550" fmla="*/ 1220233 h 1651655"/>
              <a:gd name="connsiteX551" fmla="*/ 220973 w 2247876"/>
              <a:gd name="connsiteY551" fmla="*/ 1228206 h 1651655"/>
              <a:gd name="connsiteX552" fmla="*/ 224974 w 2247876"/>
              <a:gd name="connsiteY552" fmla="*/ 1233038 h 1651655"/>
              <a:gd name="connsiteX553" fmla="*/ 218687 w 2247876"/>
              <a:gd name="connsiteY553" fmla="*/ 1232667 h 1651655"/>
              <a:gd name="connsiteX554" fmla="*/ 221926 w 2247876"/>
              <a:gd name="connsiteY554" fmla="*/ 1237793 h 1651655"/>
              <a:gd name="connsiteX555" fmla="*/ 182874 w 2247876"/>
              <a:gd name="connsiteY555" fmla="*/ 1229820 h 1651655"/>
              <a:gd name="connsiteX556" fmla="*/ 186113 w 2247876"/>
              <a:gd name="connsiteY556" fmla="*/ 1234376 h 1651655"/>
              <a:gd name="connsiteX557" fmla="*/ 172111 w 2247876"/>
              <a:gd name="connsiteY557" fmla="*/ 1230959 h 1651655"/>
              <a:gd name="connsiteX558" fmla="*/ 147632 w 2247876"/>
              <a:gd name="connsiteY558" fmla="*/ 1224030 h 1651655"/>
              <a:gd name="connsiteX559" fmla="*/ 110484 w 2247876"/>
              <a:gd name="connsiteY559" fmla="*/ 1213683 h 1651655"/>
              <a:gd name="connsiteX560" fmla="*/ 84768 w 2247876"/>
              <a:gd name="connsiteY560" fmla="*/ 1206659 h 1651655"/>
              <a:gd name="connsiteX561" fmla="*/ 62003 w 2247876"/>
              <a:gd name="connsiteY561" fmla="*/ 1200299 h 1651655"/>
              <a:gd name="connsiteX562" fmla="*/ 34190 w 2247876"/>
              <a:gd name="connsiteY562" fmla="*/ 1192515 h 1651655"/>
              <a:gd name="connsiteX563" fmla="*/ 21426 w 2247876"/>
              <a:gd name="connsiteY563" fmla="*/ 1187769 h 1651655"/>
              <a:gd name="connsiteX564" fmla="*/ 28189 w 2247876"/>
              <a:gd name="connsiteY564" fmla="*/ 1186915 h 1651655"/>
              <a:gd name="connsiteX565" fmla="*/ 9901 w 2247876"/>
              <a:gd name="connsiteY565" fmla="*/ 1180555 h 1651655"/>
              <a:gd name="connsiteX566" fmla="*/ 1043 w 2247876"/>
              <a:gd name="connsiteY566" fmla="*/ 1175524 h 1651655"/>
              <a:gd name="connsiteX567" fmla="*/ 1042 w 2247876"/>
              <a:gd name="connsiteY567" fmla="*/ 1175524 h 1651655"/>
              <a:gd name="connsiteX568" fmla="*/ 8186 w 2247876"/>
              <a:gd name="connsiteY568" fmla="*/ 1173721 h 1651655"/>
              <a:gd name="connsiteX569" fmla="*/ 3138 w 2247876"/>
              <a:gd name="connsiteY569" fmla="*/ 1169639 h 1651655"/>
              <a:gd name="connsiteX570" fmla="*/ 7043 w 2247876"/>
              <a:gd name="connsiteY570" fmla="*/ 1168880 h 1651655"/>
              <a:gd name="connsiteX571" fmla="*/ 2019752 w 2247876"/>
              <a:gd name="connsiteY571" fmla="*/ 1123317 h 1651655"/>
              <a:gd name="connsiteX572" fmla="*/ 2019848 w 2247876"/>
              <a:gd name="connsiteY572" fmla="*/ 1123687 h 1651655"/>
              <a:gd name="connsiteX573" fmla="*/ 2019562 w 2247876"/>
              <a:gd name="connsiteY573" fmla="*/ 1123402 h 1651655"/>
              <a:gd name="connsiteX574" fmla="*/ 2019752 w 2247876"/>
              <a:gd name="connsiteY574" fmla="*/ 1123317 h 1651655"/>
              <a:gd name="connsiteX575" fmla="*/ 2019657 w 2247876"/>
              <a:gd name="connsiteY575" fmla="*/ 1123127 h 1651655"/>
              <a:gd name="connsiteX576" fmla="*/ 2019848 w 2247876"/>
              <a:gd name="connsiteY576" fmla="*/ 1123222 h 1651655"/>
              <a:gd name="connsiteX577" fmla="*/ 2019752 w 2247876"/>
              <a:gd name="connsiteY577" fmla="*/ 1123317 h 1651655"/>
              <a:gd name="connsiteX578" fmla="*/ 2019657 w 2247876"/>
              <a:gd name="connsiteY578" fmla="*/ 1123127 h 1651655"/>
              <a:gd name="connsiteX579" fmla="*/ 2130243 w 2247876"/>
              <a:gd name="connsiteY579" fmla="*/ 1072818 h 1651655"/>
              <a:gd name="connsiteX580" fmla="*/ 2128242 w 2247876"/>
              <a:gd name="connsiteY580" fmla="*/ 1073292 h 1651655"/>
              <a:gd name="connsiteX581" fmla="*/ 2130052 w 2247876"/>
              <a:gd name="connsiteY581" fmla="*/ 1073957 h 1651655"/>
              <a:gd name="connsiteX582" fmla="*/ 2131957 w 2247876"/>
              <a:gd name="connsiteY582" fmla="*/ 1073482 h 1651655"/>
              <a:gd name="connsiteX583" fmla="*/ 2130243 w 2247876"/>
              <a:gd name="connsiteY583" fmla="*/ 1072818 h 1651655"/>
              <a:gd name="connsiteX584" fmla="*/ 2142625 w 2247876"/>
              <a:gd name="connsiteY584" fmla="*/ 1069685 h 1651655"/>
              <a:gd name="connsiteX585" fmla="*/ 2141958 w 2247876"/>
              <a:gd name="connsiteY585" fmla="*/ 1070065 h 1651655"/>
              <a:gd name="connsiteX586" fmla="*/ 2142339 w 2247876"/>
              <a:gd name="connsiteY586" fmla="*/ 1070635 h 1651655"/>
              <a:gd name="connsiteX587" fmla="*/ 2143292 w 2247876"/>
              <a:gd name="connsiteY587" fmla="*/ 1069970 h 1651655"/>
              <a:gd name="connsiteX588" fmla="*/ 2142625 w 2247876"/>
              <a:gd name="connsiteY588" fmla="*/ 1069685 h 1651655"/>
              <a:gd name="connsiteX589" fmla="*/ 1577983 w 2247876"/>
              <a:gd name="connsiteY589" fmla="*/ 1057630 h 1651655"/>
              <a:gd name="connsiteX590" fmla="*/ 1578649 w 2247876"/>
              <a:gd name="connsiteY590" fmla="*/ 1057630 h 1651655"/>
              <a:gd name="connsiteX591" fmla="*/ 1578268 w 2247876"/>
              <a:gd name="connsiteY591" fmla="*/ 1058389 h 1651655"/>
              <a:gd name="connsiteX592" fmla="*/ 1577697 w 2247876"/>
              <a:gd name="connsiteY592" fmla="*/ 1058200 h 1651655"/>
              <a:gd name="connsiteX593" fmla="*/ 1577983 w 2247876"/>
              <a:gd name="connsiteY593" fmla="*/ 1057630 h 1651655"/>
              <a:gd name="connsiteX594" fmla="*/ 2157484 w 2247876"/>
              <a:gd name="connsiteY594" fmla="*/ 1054308 h 1651655"/>
              <a:gd name="connsiteX595" fmla="*/ 2157198 w 2247876"/>
              <a:gd name="connsiteY595" fmla="*/ 1054687 h 1651655"/>
              <a:gd name="connsiteX596" fmla="*/ 2157675 w 2247876"/>
              <a:gd name="connsiteY596" fmla="*/ 1055257 h 1651655"/>
              <a:gd name="connsiteX597" fmla="*/ 2157960 w 2247876"/>
              <a:gd name="connsiteY597" fmla="*/ 1054308 h 1651655"/>
              <a:gd name="connsiteX598" fmla="*/ 2147578 w 2247876"/>
              <a:gd name="connsiteY598" fmla="*/ 1053928 h 1651655"/>
              <a:gd name="connsiteX599" fmla="*/ 2147864 w 2247876"/>
              <a:gd name="connsiteY599" fmla="*/ 1055162 h 1651655"/>
              <a:gd name="connsiteX600" fmla="*/ 2149293 w 2247876"/>
              <a:gd name="connsiteY600" fmla="*/ 1056111 h 1651655"/>
              <a:gd name="connsiteX601" fmla="*/ 2149769 w 2247876"/>
              <a:gd name="connsiteY601" fmla="*/ 1055637 h 1651655"/>
              <a:gd name="connsiteX602" fmla="*/ 2148816 w 2247876"/>
              <a:gd name="connsiteY602" fmla="*/ 1054213 h 1651655"/>
              <a:gd name="connsiteX603" fmla="*/ 2147578 w 2247876"/>
              <a:gd name="connsiteY603" fmla="*/ 1053928 h 1651655"/>
              <a:gd name="connsiteX604" fmla="*/ 2160818 w 2247876"/>
              <a:gd name="connsiteY604" fmla="*/ 1051175 h 1651655"/>
              <a:gd name="connsiteX605" fmla="*/ 2160342 w 2247876"/>
              <a:gd name="connsiteY605" fmla="*/ 1051555 h 1651655"/>
              <a:gd name="connsiteX606" fmla="*/ 2160723 w 2247876"/>
              <a:gd name="connsiteY606" fmla="*/ 1051935 h 1651655"/>
              <a:gd name="connsiteX607" fmla="*/ 2161199 w 2247876"/>
              <a:gd name="connsiteY607" fmla="*/ 1051650 h 1651655"/>
              <a:gd name="connsiteX608" fmla="*/ 2160818 w 2247876"/>
              <a:gd name="connsiteY608" fmla="*/ 1051175 h 1651655"/>
              <a:gd name="connsiteX609" fmla="*/ 2175296 w 2247876"/>
              <a:gd name="connsiteY609" fmla="*/ 1048707 h 1651655"/>
              <a:gd name="connsiteX610" fmla="*/ 2175581 w 2247876"/>
              <a:gd name="connsiteY610" fmla="*/ 1049182 h 1651655"/>
              <a:gd name="connsiteX611" fmla="*/ 2175296 w 2247876"/>
              <a:gd name="connsiteY611" fmla="*/ 1049301 h 1651655"/>
              <a:gd name="connsiteX612" fmla="*/ 2224445 w 2247876"/>
              <a:gd name="connsiteY612" fmla="*/ 1048233 h 1651655"/>
              <a:gd name="connsiteX613" fmla="*/ 2224159 w 2247876"/>
              <a:gd name="connsiteY613" fmla="*/ 1048612 h 1651655"/>
              <a:gd name="connsiteX614" fmla="*/ 2224540 w 2247876"/>
              <a:gd name="connsiteY614" fmla="*/ 1048612 h 1651655"/>
              <a:gd name="connsiteX615" fmla="*/ 2165961 w 2247876"/>
              <a:gd name="connsiteY615" fmla="*/ 1048138 h 1651655"/>
              <a:gd name="connsiteX616" fmla="*/ 2164914 w 2247876"/>
              <a:gd name="connsiteY616" fmla="*/ 1048802 h 1651655"/>
              <a:gd name="connsiteX617" fmla="*/ 2166152 w 2247876"/>
              <a:gd name="connsiteY617" fmla="*/ 1050321 h 1651655"/>
              <a:gd name="connsiteX618" fmla="*/ 2166152 w 2247876"/>
              <a:gd name="connsiteY618" fmla="*/ 1050796 h 1651655"/>
              <a:gd name="connsiteX619" fmla="*/ 2166438 w 2247876"/>
              <a:gd name="connsiteY619" fmla="*/ 1050891 h 1651655"/>
              <a:gd name="connsiteX620" fmla="*/ 2166723 w 2247876"/>
              <a:gd name="connsiteY620" fmla="*/ 1051555 h 1651655"/>
              <a:gd name="connsiteX621" fmla="*/ 2166819 w 2247876"/>
              <a:gd name="connsiteY621" fmla="*/ 1051080 h 1651655"/>
              <a:gd name="connsiteX622" fmla="*/ 2166438 w 2247876"/>
              <a:gd name="connsiteY622" fmla="*/ 1050891 h 1651655"/>
              <a:gd name="connsiteX623" fmla="*/ 2166342 w 2247876"/>
              <a:gd name="connsiteY623" fmla="*/ 1050606 h 1651655"/>
              <a:gd name="connsiteX624" fmla="*/ 2166152 w 2247876"/>
              <a:gd name="connsiteY624" fmla="*/ 1050321 h 1651655"/>
              <a:gd name="connsiteX625" fmla="*/ 2165961 w 2247876"/>
              <a:gd name="connsiteY625" fmla="*/ 1048138 h 1651655"/>
              <a:gd name="connsiteX626" fmla="*/ 2228064 w 2247876"/>
              <a:gd name="connsiteY626" fmla="*/ 1047284 h 1651655"/>
              <a:gd name="connsiteX627" fmla="*/ 2227969 w 2247876"/>
              <a:gd name="connsiteY627" fmla="*/ 1047378 h 1651655"/>
              <a:gd name="connsiteX628" fmla="*/ 2227969 w 2247876"/>
              <a:gd name="connsiteY628" fmla="*/ 1047758 h 1651655"/>
              <a:gd name="connsiteX629" fmla="*/ 2174057 w 2247876"/>
              <a:gd name="connsiteY629" fmla="*/ 1046239 h 1651655"/>
              <a:gd name="connsiteX630" fmla="*/ 2175391 w 2247876"/>
              <a:gd name="connsiteY630" fmla="*/ 1046239 h 1651655"/>
              <a:gd name="connsiteX631" fmla="*/ 2175296 w 2247876"/>
              <a:gd name="connsiteY631" fmla="*/ 1048707 h 1651655"/>
              <a:gd name="connsiteX632" fmla="*/ 2174057 w 2247876"/>
              <a:gd name="connsiteY632" fmla="*/ 1046239 h 1651655"/>
              <a:gd name="connsiteX633" fmla="*/ 2173772 w 2247876"/>
              <a:gd name="connsiteY633" fmla="*/ 1046144 h 1651655"/>
              <a:gd name="connsiteX634" fmla="*/ 2173962 w 2247876"/>
              <a:gd name="connsiteY634" fmla="*/ 1046144 h 1651655"/>
              <a:gd name="connsiteX635" fmla="*/ 2174057 w 2247876"/>
              <a:gd name="connsiteY635" fmla="*/ 1046239 h 1651655"/>
              <a:gd name="connsiteX636" fmla="*/ 2173867 w 2247876"/>
              <a:gd name="connsiteY636" fmla="*/ 1046239 h 1651655"/>
              <a:gd name="connsiteX637" fmla="*/ 2173772 w 2247876"/>
              <a:gd name="connsiteY637" fmla="*/ 1046144 h 1651655"/>
              <a:gd name="connsiteX638" fmla="*/ 2175391 w 2247876"/>
              <a:gd name="connsiteY638" fmla="*/ 1046049 h 1651655"/>
              <a:gd name="connsiteX639" fmla="*/ 2175581 w 2247876"/>
              <a:gd name="connsiteY639" fmla="*/ 1046239 h 1651655"/>
              <a:gd name="connsiteX640" fmla="*/ 2175391 w 2247876"/>
              <a:gd name="connsiteY640" fmla="*/ 1046239 h 1651655"/>
              <a:gd name="connsiteX641" fmla="*/ 2172248 w 2247876"/>
              <a:gd name="connsiteY641" fmla="*/ 1046049 h 1651655"/>
              <a:gd name="connsiteX642" fmla="*/ 2172629 w 2247876"/>
              <a:gd name="connsiteY642" fmla="*/ 1046049 h 1651655"/>
              <a:gd name="connsiteX643" fmla="*/ 2172438 w 2247876"/>
              <a:gd name="connsiteY643" fmla="*/ 1046334 h 1651655"/>
              <a:gd name="connsiteX644" fmla="*/ 2172057 w 2247876"/>
              <a:gd name="connsiteY644" fmla="*/ 1046334 h 1651655"/>
              <a:gd name="connsiteX645" fmla="*/ 2172248 w 2247876"/>
              <a:gd name="connsiteY645" fmla="*/ 1046049 h 1651655"/>
              <a:gd name="connsiteX646" fmla="*/ 1588841 w 2247876"/>
              <a:gd name="connsiteY646" fmla="*/ 1045860 h 1651655"/>
              <a:gd name="connsiteX647" fmla="*/ 1589127 w 2247876"/>
              <a:gd name="connsiteY647" fmla="*/ 1045860 h 1651655"/>
              <a:gd name="connsiteX648" fmla="*/ 1589031 w 2247876"/>
              <a:gd name="connsiteY648" fmla="*/ 1046050 h 1651655"/>
              <a:gd name="connsiteX649" fmla="*/ 1588841 w 2247876"/>
              <a:gd name="connsiteY649" fmla="*/ 1046144 h 1651655"/>
              <a:gd name="connsiteX650" fmla="*/ 2173105 w 2247876"/>
              <a:gd name="connsiteY650" fmla="*/ 1045100 h 1651655"/>
              <a:gd name="connsiteX651" fmla="*/ 2173772 w 2247876"/>
              <a:gd name="connsiteY651" fmla="*/ 1046144 h 1651655"/>
              <a:gd name="connsiteX652" fmla="*/ 2172629 w 2247876"/>
              <a:gd name="connsiteY652" fmla="*/ 1046049 h 1651655"/>
              <a:gd name="connsiteX653" fmla="*/ 2173105 w 2247876"/>
              <a:gd name="connsiteY653" fmla="*/ 1045100 h 1651655"/>
              <a:gd name="connsiteX654" fmla="*/ 2189012 w 2247876"/>
              <a:gd name="connsiteY654" fmla="*/ 1043676 h 1651655"/>
              <a:gd name="connsiteX655" fmla="*/ 2193869 w 2247876"/>
              <a:gd name="connsiteY655" fmla="*/ 1047758 h 1651655"/>
              <a:gd name="connsiteX656" fmla="*/ 2208157 w 2247876"/>
              <a:gd name="connsiteY656" fmla="*/ 1046809 h 1651655"/>
              <a:gd name="connsiteX657" fmla="*/ 2221682 w 2247876"/>
              <a:gd name="connsiteY657" fmla="*/ 1044815 h 1651655"/>
              <a:gd name="connsiteX658" fmla="*/ 2230446 w 2247876"/>
              <a:gd name="connsiteY658" fmla="*/ 1044815 h 1651655"/>
              <a:gd name="connsiteX659" fmla="*/ 2228160 w 2247876"/>
              <a:gd name="connsiteY659" fmla="*/ 1047189 h 1651655"/>
              <a:gd name="connsiteX660" fmla="*/ 2237208 w 2247876"/>
              <a:gd name="connsiteY660" fmla="*/ 1046809 h 1651655"/>
              <a:gd name="connsiteX661" fmla="*/ 2244828 w 2247876"/>
              <a:gd name="connsiteY661" fmla="*/ 1046239 h 1651655"/>
              <a:gd name="connsiteX662" fmla="*/ 2247876 w 2247876"/>
              <a:gd name="connsiteY662" fmla="*/ 1048328 h 1651655"/>
              <a:gd name="connsiteX663" fmla="*/ 2245495 w 2247876"/>
              <a:gd name="connsiteY663" fmla="*/ 1050891 h 1651655"/>
              <a:gd name="connsiteX664" fmla="*/ 2227588 w 2247876"/>
              <a:gd name="connsiteY664" fmla="*/ 1058010 h 1651655"/>
              <a:gd name="connsiteX665" fmla="*/ 2192917 w 2247876"/>
              <a:gd name="connsiteY665" fmla="*/ 1070445 h 1651655"/>
              <a:gd name="connsiteX666" fmla="*/ 2185297 w 2247876"/>
              <a:gd name="connsiteY666" fmla="*/ 1071774 h 1651655"/>
              <a:gd name="connsiteX667" fmla="*/ 2173105 w 2247876"/>
              <a:gd name="connsiteY667" fmla="*/ 1075950 h 1651655"/>
              <a:gd name="connsiteX668" fmla="*/ 2148816 w 2247876"/>
              <a:gd name="connsiteY668" fmla="*/ 1082215 h 1651655"/>
              <a:gd name="connsiteX669" fmla="*/ 2142149 w 2247876"/>
              <a:gd name="connsiteY669" fmla="*/ 1084019 h 1651655"/>
              <a:gd name="connsiteX670" fmla="*/ 2118622 w 2247876"/>
              <a:gd name="connsiteY670" fmla="*/ 1090378 h 1651655"/>
              <a:gd name="connsiteX671" fmla="*/ 2106240 w 2247876"/>
              <a:gd name="connsiteY671" fmla="*/ 1094365 h 1651655"/>
              <a:gd name="connsiteX672" fmla="*/ 2061091 w 2247876"/>
              <a:gd name="connsiteY672" fmla="*/ 1109648 h 1651655"/>
              <a:gd name="connsiteX673" fmla="*/ 2032992 w 2247876"/>
              <a:gd name="connsiteY673" fmla="*/ 1122272 h 1651655"/>
              <a:gd name="connsiteX674" fmla="*/ 2019848 w 2247876"/>
              <a:gd name="connsiteY674" fmla="*/ 1123222 h 1651655"/>
              <a:gd name="connsiteX675" fmla="*/ 2099096 w 2247876"/>
              <a:gd name="connsiteY675" fmla="*/ 1084968 h 1651655"/>
              <a:gd name="connsiteX676" fmla="*/ 2105287 w 2247876"/>
              <a:gd name="connsiteY676" fmla="*/ 1081930 h 1651655"/>
              <a:gd name="connsiteX677" fmla="*/ 2099001 w 2247876"/>
              <a:gd name="connsiteY677" fmla="*/ 1083354 h 1651655"/>
              <a:gd name="connsiteX678" fmla="*/ 2038326 w 2247876"/>
              <a:gd name="connsiteY678" fmla="*/ 1107939 h 1651655"/>
              <a:gd name="connsiteX679" fmla="*/ 2022229 w 2247876"/>
              <a:gd name="connsiteY679" fmla="*/ 1115058 h 1651655"/>
              <a:gd name="connsiteX680" fmla="*/ 2020134 w 2247876"/>
              <a:gd name="connsiteY680" fmla="*/ 1114868 h 1651655"/>
              <a:gd name="connsiteX681" fmla="*/ 2020419 w 2247876"/>
              <a:gd name="connsiteY681" fmla="*/ 1112780 h 1651655"/>
              <a:gd name="connsiteX682" fmla="*/ 2024039 w 2247876"/>
              <a:gd name="connsiteY682" fmla="*/ 1110027 h 1651655"/>
              <a:gd name="connsiteX683" fmla="*/ 2054900 w 2247876"/>
              <a:gd name="connsiteY683" fmla="*/ 1092846 h 1651655"/>
              <a:gd name="connsiteX684" fmla="*/ 2071759 w 2247876"/>
              <a:gd name="connsiteY684" fmla="*/ 1085822 h 1651655"/>
              <a:gd name="connsiteX685" fmla="*/ 2079093 w 2247876"/>
              <a:gd name="connsiteY685" fmla="*/ 1081930 h 1651655"/>
              <a:gd name="connsiteX686" fmla="*/ 2087571 w 2247876"/>
              <a:gd name="connsiteY686" fmla="*/ 1079842 h 1651655"/>
              <a:gd name="connsiteX687" fmla="*/ 2095000 w 2247876"/>
              <a:gd name="connsiteY687" fmla="*/ 1074526 h 1651655"/>
              <a:gd name="connsiteX688" fmla="*/ 2099096 w 2247876"/>
              <a:gd name="connsiteY688" fmla="*/ 1074431 h 1651655"/>
              <a:gd name="connsiteX689" fmla="*/ 2110145 w 2247876"/>
              <a:gd name="connsiteY689" fmla="*/ 1070919 h 1651655"/>
              <a:gd name="connsiteX690" fmla="*/ 2120051 w 2247876"/>
              <a:gd name="connsiteY690" fmla="*/ 1063705 h 1651655"/>
              <a:gd name="connsiteX691" fmla="*/ 2124051 w 2247876"/>
              <a:gd name="connsiteY691" fmla="*/ 1063325 h 1651655"/>
              <a:gd name="connsiteX692" fmla="*/ 2125575 w 2247876"/>
              <a:gd name="connsiteY692" fmla="*/ 1063420 h 1651655"/>
              <a:gd name="connsiteX693" fmla="*/ 2131005 w 2247876"/>
              <a:gd name="connsiteY693" fmla="*/ 1061712 h 1651655"/>
              <a:gd name="connsiteX694" fmla="*/ 2133862 w 2247876"/>
              <a:gd name="connsiteY694" fmla="*/ 1060763 h 1651655"/>
              <a:gd name="connsiteX695" fmla="*/ 2136529 w 2247876"/>
              <a:gd name="connsiteY695" fmla="*/ 1061522 h 1651655"/>
              <a:gd name="connsiteX696" fmla="*/ 2135386 w 2247876"/>
              <a:gd name="connsiteY696" fmla="*/ 1062091 h 1651655"/>
              <a:gd name="connsiteX697" fmla="*/ 2136053 w 2247876"/>
              <a:gd name="connsiteY697" fmla="*/ 1062756 h 1651655"/>
              <a:gd name="connsiteX698" fmla="*/ 2136815 w 2247876"/>
              <a:gd name="connsiteY698" fmla="*/ 1061807 h 1651655"/>
              <a:gd name="connsiteX699" fmla="*/ 2139006 w 2247876"/>
              <a:gd name="connsiteY699" fmla="*/ 1058769 h 1651655"/>
              <a:gd name="connsiteX700" fmla="*/ 2136053 w 2247876"/>
              <a:gd name="connsiteY700" fmla="*/ 1057915 h 1651655"/>
              <a:gd name="connsiteX701" fmla="*/ 2133862 w 2247876"/>
              <a:gd name="connsiteY701" fmla="*/ 1056966 h 1651655"/>
              <a:gd name="connsiteX702" fmla="*/ 2135481 w 2247876"/>
              <a:gd name="connsiteY702" fmla="*/ 1055732 h 1651655"/>
              <a:gd name="connsiteX703" fmla="*/ 2142435 w 2247876"/>
              <a:gd name="connsiteY703" fmla="*/ 1056966 h 1651655"/>
              <a:gd name="connsiteX704" fmla="*/ 2147388 w 2247876"/>
              <a:gd name="connsiteY704" fmla="*/ 1053738 h 1651655"/>
              <a:gd name="connsiteX705" fmla="*/ 2152055 w 2247876"/>
              <a:gd name="connsiteY705" fmla="*/ 1050036 h 1651655"/>
              <a:gd name="connsiteX706" fmla="*/ 2155293 w 2247876"/>
              <a:gd name="connsiteY706" fmla="*/ 1052314 h 1651655"/>
              <a:gd name="connsiteX707" fmla="*/ 2161008 w 2247876"/>
              <a:gd name="connsiteY707" fmla="*/ 1048328 h 1651655"/>
              <a:gd name="connsiteX708" fmla="*/ 2172057 w 2247876"/>
              <a:gd name="connsiteY708" fmla="*/ 1046334 h 1651655"/>
              <a:gd name="connsiteX709" fmla="*/ 2170438 w 2247876"/>
              <a:gd name="connsiteY709" fmla="*/ 1049277 h 1651655"/>
              <a:gd name="connsiteX710" fmla="*/ 2171010 w 2247876"/>
              <a:gd name="connsiteY710" fmla="*/ 1051080 h 1651655"/>
              <a:gd name="connsiteX711" fmla="*/ 2175296 w 2247876"/>
              <a:gd name="connsiteY711" fmla="*/ 1049301 h 1651655"/>
              <a:gd name="connsiteX712" fmla="*/ 2175296 w 2247876"/>
              <a:gd name="connsiteY712" fmla="*/ 1049467 h 1651655"/>
              <a:gd name="connsiteX713" fmla="*/ 2175581 w 2247876"/>
              <a:gd name="connsiteY713" fmla="*/ 1049182 h 1651655"/>
              <a:gd name="connsiteX714" fmla="*/ 2175581 w 2247876"/>
              <a:gd name="connsiteY714" fmla="*/ 1046239 h 1651655"/>
              <a:gd name="connsiteX715" fmla="*/ 2178725 w 2247876"/>
              <a:gd name="connsiteY715" fmla="*/ 1045765 h 1651655"/>
              <a:gd name="connsiteX716" fmla="*/ 2183011 w 2247876"/>
              <a:gd name="connsiteY716" fmla="*/ 1049562 h 1651655"/>
              <a:gd name="connsiteX717" fmla="*/ 2189012 w 2247876"/>
              <a:gd name="connsiteY717" fmla="*/ 1043676 h 1651655"/>
              <a:gd name="connsiteX718" fmla="*/ 2189012 w 2247876"/>
              <a:gd name="connsiteY718" fmla="*/ 1043582 h 1651655"/>
              <a:gd name="connsiteX719" fmla="*/ 2189012 w 2247876"/>
              <a:gd name="connsiteY719" fmla="*/ 1043676 h 1651655"/>
              <a:gd name="connsiteX720" fmla="*/ 2188821 w 2247876"/>
              <a:gd name="connsiteY720" fmla="*/ 1043676 h 1651655"/>
              <a:gd name="connsiteX721" fmla="*/ 2189012 w 2247876"/>
              <a:gd name="connsiteY721" fmla="*/ 1043582 h 1651655"/>
              <a:gd name="connsiteX722" fmla="*/ 2193393 w 2247876"/>
              <a:gd name="connsiteY722" fmla="*/ 1041968 h 1651655"/>
              <a:gd name="connsiteX723" fmla="*/ 2193869 w 2247876"/>
              <a:gd name="connsiteY723" fmla="*/ 1042442 h 1651655"/>
              <a:gd name="connsiteX724" fmla="*/ 2192536 w 2247876"/>
              <a:gd name="connsiteY724" fmla="*/ 1042822 h 1651655"/>
              <a:gd name="connsiteX725" fmla="*/ 2192060 w 2247876"/>
              <a:gd name="connsiteY725" fmla="*/ 1042063 h 1651655"/>
              <a:gd name="connsiteX726" fmla="*/ 2193393 w 2247876"/>
              <a:gd name="connsiteY726" fmla="*/ 1041968 h 1651655"/>
              <a:gd name="connsiteX727" fmla="*/ 670643 w 2247876"/>
              <a:gd name="connsiteY727" fmla="*/ 1006173 h 1651655"/>
              <a:gd name="connsiteX728" fmla="*/ 670644 w 2247876"/>
              <a:gd name="connsiteY728" fmla="*/ 1006173 h 1651655"/>
              <a:gd name="connsiteX729" fmla="*/ 670644 w 2247876"/>
              <a:gd name="connsiteY729" fmla="*/ 1006182 h 1651655"/>
              <a:gd name="connsiteX730" fmla="*/ 670636 w 2247876"/>
              <a:gd name="connsiteY730" fmla="*/ 1006177 h 1651655"/>
              <a:gd name="connsiteX731" fmla="*/ 1661898 w 2247876"/>
              <a:gd name="connsiteY731" fmla="*/ 985964 h 1651655"/>
              <a:gd name="connsiteX732" fmla="*/ 1661041 w 2247876"/>
              <a:gd name="connsiteY732" fmla="*/ 987103 h 1651655"/>
              <a:gd name="connsiteX733" fmla="*/ 1659897 w 2247876"/>
              <a:gd name="connsiteY733" fmla="*/ 988052 h 1651655"/>
              <a:gd name="connsiteX734" fmla="*/ 1659555 w 2247876"/>
              <a:gd name="connsiteY734" fmla="*/ 987539 h 1651655"/>
              <a:gd name="connsiteX735" fmla="*/ 1659421 w 2247876"/>
              <a:gd name="connsiteY735" fmla="*/ 987103 h 1651655"/>
              <a:gd name="connsiteX736" fmla="*/ 1660469 w 2247876"/>
              <a:gd name="connsiteY736" fmla="*/ 986343 h 1651655"/>
              <a:gd name="connsiteX737" fmla="*/ 1661898 w 2247876"/>
              <a:gd name="connsiteY737" fmla="*/ 985964 h 1651655"/>
              <a:gd name="connsiteX738" fmla="*/ 1624084 w 2247876"/>
              <a:gd name="connsiteY738" fmla="*/ 977041 h 1651655"/>
              <a:gd name="connsiteX739" fmla="*/ 1623417 w 2247876"/>
              <a:gd name="connsiteY739" fmla="*/ 978180 h 1651655"/>
              <a:gd name="connsiteX740" fmla="*/ 1623988 w 2247876"/>
              <a:gd name="connsiteY740" fmla="*/ 979414 h 1651655"/>
              <a:gd name="connsiteX741" fmla="*/ 1624750 w 2247876"/>
              <a:gd name="connsiteY741" fmla="*/ 978275 h 1651655"/>
              <a:gd name="connsiteX742" fmla="*/ 1624084 w 2247876"/>
              <a:gd name="connsiteY742" fmla="*/ 977041 h 1651655"/>
              <a:gd name="connsiteX743" fmla="*/ 39994 w 2247876"/>
              <a:gd name="connsiteY743" fmla="*/ 975332 h 1651655"/>
              <a:gd name="connsiteX744" fmla="*/ 44375 w 2247876"/>
              <a:gd name="connsiteY744" fmla="*/ 975712 h 1651655"/>
              <a:gd name="connsiteX745" fmla="*/ 71713 w 2247876"/>
              <a:gd name="connsiteY745" fmla="*/ 990045 h 1651655"/>
              <a:gd name="connsiteX746" fmla="*/ 98191 w 2247876"/>
              <a:gd name="connsiteY746" fmla="*/ 1005897 h 1651655"/>
              <a:gd name="connsiteX747" fmla="*/ 119432 w 2247876"/>
              <a:gd name="connsiteY747" fmla="*/ 1019661 h 1651655"/>
              <a:gd name="connsiteX748" fmla="*/ 146102 w 2247876"/>
              <a:gd name="connsiteY748" fmla="*/ 1037696 h 1651655"/>
              <a:gd name="connsiteX749" fmla="*/ 181154 w 2247876"/>
              <a:gd name="connsiteY749" fmla="*/ 1060098 h 1651655"/>
              <a:gd name="connsiteX750" fmla="*/ 229351 w 2247876"/>
              <a:gd name="connsiteY750" fmla="*/ 1087626 h 1651655"/>
              <a:gd name="connsiteX751" fmla="*/ 255449 w 2247876"/>
              <a:gd name="connsiteY751" fmla="*/ 1102623 h 1651655"/>
              <a:gd name="connsiteX752" fmla="*/ 269451 w 2247876"/>
              <a:gd name="connsiteY752" fmla="*/ 1111831 h 1651655"/>
              <a:gd name="connsiteX753" fmla="*/ 272975 w 2247876"/>
              <a:gd name="connsiteY753" fmla="*/ 1116862 h 1651655"/>
              <a:gd name="connsiteX754" fmla="*/ 272404 w 2247876"/>
              <a:gd name="connsiteY754" fmla="*/ 1119425 h 1651655"/>
              <a:gd name="connsiteX755" fmla="*/ 265450 w 2247876"/>
              <a:gd name="connsiteY755" fmla="*/ 1122937 h 1651655"/>
              <a:gd name="connsiteX756" fmla="*/ 255925 w 2247876"/>
              <a:gd name="connsiteY756" fmla="*/ 1120469 h 1651655"/>
              <a:gd name="connsiteX757" fmla="*/ 212016 w 2247876"/>
              <a:gd name="connsiteY757" fmla="*/ 1101674 h 1651655"/>
              <a:gd name="connsiteX758" fmla="*/ 183823 w 2247876"/>
              <a:gd name="connsiteY758" fmla="*/ 1087910 h 1651655"/>
              <a:gd name="connsiteX759" fmla="*/ 170012 w 2247876"/>
              <a:gd name="connsiteY759" fmla="*/ 1081076 h 1651655"/>
              <a:gd name="connsiteX760" fmla="*/ 129816 w 2247876"/>
              <a:gd name="connsiteY760" fmla="*/ 1059244 h 1651655"/>
              <a:gd name="connsiteX761" fmla="*/ 124958 w 2247876"/>
              <a:gd name="connsiteY761" fmla="*/ 1055542 h 1651655"/>
              <a:gd name="connsiteX762" fmla="*/ 119530 w 2247876"/>
              <a:gd name="connsiteY762" fmla="*/ 1051460 h 1651655"/>
              <a:gd name="connsiteX763" fmla="*/ 90574 w 2247876"/>
              <a:gd name="connsiteY763" fmla="*/ 1032096 h 1651655"/>
              <a:gd name="connsiteX764" fmla="*/ 63524 w 2247876"/>
              <a:gd name="connsiteY764" fmla="*/ 1011688 h 1651655"/>
              <a:gd name="connsiteX765" fmla="*/ 63521 w 2247876"/>
              <a:gd name="connsiteY765" fmla="*/ 1011688 h 1651655"/>
              <a:gd name="connsiteX766" fmla="*/ 38756 w 2247876"/>
              <a:gd name="connsiteY766" fmla="*/ 990994 h 1651655"/>
              <a:gd name="connsiteX767" fmla="*/ 34946 w 2247876"/>
              <a:gd name="connsiteY767" fmla="*/ 986818 h 1651655"/>
              <a:gd name="connsiteX768" fmla="*/ 41041 w 2247876"/>
              <a:gd name="connsiteY768" fmla="*/ 980838 h 1651655"/>
              <a:gd name="connsiteX769" fmla="*/ 40756 w 2247876"/>
              <a:gd name="connsiteY769" fmla="*/ 980268 h 1651655"/>
              <a:gd name="connsiteX770" fmla="*/ 39994 w 2247876"/>
              <a:gd name="connsiteY770" fmla="*/ 975332 h 1651655"/>
              <a:gd name="connsiteX771" fmla="*/ 277074 w 2247876"/>
              <a:gd name="connsiteY771" fmla="*/ 968118 h 1651655"/>
              <a:gd name="connsiteX772" fmla="*/ 278693 w 2247876"/>
              <a:gd name="connsiteY772" fmla="*/ 970301 h 1651655"/>
              <a:gd name="connsiteX773" fmla="*/ 279741 w 2247876"/>
              <a:gd name="connsiteY773" fmla="*/ 970111 h 1651655"/>
              <a:gd name="connsiteX774" fmla="*/ 278979 w 2247876"/>
              <a:gd name="connsiteY774" fmla="*/ 968972 h 1651655"/>
              <a:gd name="connsiteX775" fmla="*/ 277075 w 2247876"/>
              <a:gd name="connsiteY775" fmla="*/ 968118 h 1651655"/>
              <a:gd name="connsiteX776" fmla="*/ 597872 w 2247876"/>
              <a:gd name="connsiteY776" fmla="*/ 962802 h 1651655"/>
              <a:gd name="connsiteX777" fmla="*/ 597777 w 2247876"/>
              <a:gd name="connsiteY777" fmla="*/ 963752 h 1651655"/>
              <a:gd name="connsiteX778" fmla="*/ 598444 w 2247876"/>
              <a:gd name="connsiteY778" fmla="*/ 963562 h 1651655"/>
              <a:gd name="connsiteX779" fmla="*/ 598539 w 2247876"/>
              <a:gd name="connsiteY779" fmla="*/ 963087 h 1651655"/>
              <a:gd name="connsiteX780" fmla="*/ 597872 w 2247876"/>
              <a:gd name="connsiteY780" fmla="*/ 962802 h 1651655"/>
              <a:gd name="connsiteX781" fmla="*/ 596539 w 2247876"/>
              <a:gd name="connsiteY781" fmla="*/ 947425 h 1651655"/>
              <a:gd name="connsiteX782" fmla="*/ 595110 w 2247876"/>
              <a:gd name="connsiteY782" fmla="*/ 949323 h 1651655"/>
              <a:gd name="connsiteX783" fmla="*/ 595586 w 2247876"/>
              <a:gd name="connsiteY783" fmla="*/ 951317 h 1651655"/>
              <a:gd name="connsiteX784" fmla="*/ 597682 w 2247876"/>
              <a:gd name="connsiteY784" fmla="*/ 949703 h 1651655"/>
              <a:gd name="connsiteX785" fmla="*/ 596539 w 2247876"/>
              <a:gd name="connsiteY785" fmla="*/ 947425 h 1651655"/>
              <a:gd name="connsiteX786" fmla="*/ 595586 w 2247876"/>
              <a:gd name="connsiteY786" fmla="*/ 941445 h 1651655"/>
              <a:gd name="connsiteX787" fmla="*/ 595205 w 2247876"/>
              <a:gd name="connsiteY787" fmla="*/ 941635 h 1651655"/>
              <a:gd name="connsiteX788" fmla="*/ 595586 w 2247876"/>
              <a:gd name="connsiteY788" fmla="*/ 941919 h 1651655"/>
              <a:gd name="connsiteX789" fmla="*/ 1643419 w 2247876"/>
              <a:gd name="connsiteY789" fmla="*/ 936414 h 1651655"/>
              <a:gd name="connsiteX790" fmla="*/ 1643991 w 2247876"/>
              <a:gd name="connsiteY790" fmla="*/ 951222 h 1651655"/>
              <a:gd name="connsiteX791" fmla="*/ 1639419 w 2247876"/>
              <a:gd name="connsiteY791" fmla="*/ 999063 h 1651655"/>
              <a:gd name="connsiteX792" fmla="*/ 1649801 w 2247876"/>
              <a:gd name="connsiteY792" fmla="*/ 995646 h 1651655"/>
              <a:gd name="connsiteX793" fmla="*/ 1641705 w 2247876"/>
              <a:gd name="connsiteY793" fmla="*/ 1002955 h 1651655"/>
              <a:gd name="connsiteX794" fmla="*/ 1639419 w 2247876"/>
              <a:gd name="connsiteY794" fmla="*/ 1004853 h 1651655"/>
              <a:gd name="connsiteX795" fmla="*/ 1639323 w 2247876"/>
              <a:gd name="connsiteY795" fmla="*/ 1008460 h 1651655"/>
              <a:gd name="connsiteX796" fmla="*/ 1641991 w 2247876"/>
              <a:gd name="connsiteY796" fmla="*/ 1008080 h 1651655"/>
              <a:gd name="connsiteX797" fmla="*/ 1652849 w 2247876"/>
              <a:gd name="connsiteY797" fmla="*/ 999443 h 1651655"/>
              <a:gd name="connsiteX798" fmla="*/ 1687806 w 2247876"/>
              <a:gd name="connsiteY798" fmla="*/ 978275 h 1651655"/>
              <a:gd name="connsiteX799" fmla="*/ 1682948 w 2247876"/>
              <a:gd name="connsiteY799" fmla="*/ 983590 h 1651655"/>
              <a:gd name="connsiteX800" fmla="*/ 1683262 w 2247876"/>
              <a:gd name="connsiteY800" fmla="*/ 983514 h 1651655"/>
              <a:gd name="connsiteX801" fmla="*/ 1685710 w 2247876"/>
              <a:gd name="connsiteY801" fmla="*/ 983116 h 1651655"/>
              <a:gd name="connsiteX802" fmla="*/ 1688472 w 2247876"/>
              <a:gd name="connsiteY802" fmla="*/ 983685 h 1651655"/>
              <a:gd name="connsiteX803" fmla="*/ 1687615 w 2247876"/>
              <a:gd name="connsiteY803" fmla="*/ 986438 h 1651655"/>
              <a:gd name="connsiteX804" fmla="*/ 1685615 w 2247876"/>
              <a:gd name="connsiteY804" fmla="*/ 988137 h 1651655"/>
              <a:gd name="connsiteX805" fmla="*/ 1674090 w 2247876"/>
              <a:gd name="connsiteY805" fmla="*/ 997924 h 1651655"/>
              <a:gd name="connsiteX806" fmla="*/ 1656850 w 2247876"/>
              <a:gd name="connsiteY806" fmla="*/ 1013206 h 1651655"/>
              <a:gd name="connsiteX807" fmla="*/ 1655040 w 2247876"/>
              <a:gd name="connsiteY807" fmla="*/ 1015864 h 1651655"/>
              <a:gd name="connsiteX808" fmla="*/ 1668089 w 2247876"/>
              <a:gd name="connsiteY808" fmla="*/ 1019756 h 1651655"/>
              <a:gd name="connsiteX809" fmla="*/ 1676280 w 2247876"/>
              <a:gd name="connsiteY809" fmla="*/ 1023553 h 1651655"/>
              <a:gd name="connsiteX810" fmla="*/ 1679995 w 2247876"/>
              <a:gd name="connsiteY810" fmla="*/ 1030387 h 1651655"/>
              <a:gd name="connsiteX811" fmla="*/ 1672280 w 2247876"/>
              <a:gd name="connsiteY811" fmla="*/ 1035228 h 1651655"/>
              <a:gd name="connsiteX812" fmla="*/ 1649801 w 2247876"/>
              <a:gd name="connsiteY812" fmla="*/ 1035513 h 1651655"/>
              <a:gd name="connsiteX813" fmla="*/ 1639800 w 2247876"/>
              <a:gd name="connsiteY813" fmla="*/ 1045480 h 1651655"/>
              <a:gd name="connsiteX814" fmla="*/ 1638752 w 2247876"/>
              <a:gd name="connsiteY814" fmla="*/ 1078608 h 1651655"/>
              <a:gd name="connsiteX815" fmla="*/ 1635990 w 2247876"/>
              <a:gd name="connsiteY815" fmla="*/ 1088005 h 1651655"/>
              <a:gd name="connsiteX816" fmla="*/ 1632847 w 2247876"/>
              <a:gd name="connsiteY816" fmla="*/ 1078228 h 1651655"/>
              <a:gd name="connsiteX817" fmla="*/ 1632180 w 2247876"/>
              <a:gd name="connsiteY817" fmla="*/ 1085727 h 1651655"/>
              <a:gd name="connsiteX818" fmla="*/ 1629227 w 2247876"/>
              <a:gd name="connsiteY818" fmla="*/ 1089714 h 1651655"/>
              <a:gd name="connsiteX819" fmla="*/ 1625512 w 2247876"/>
              <a:gd name="connsiteY819" fmla="*/ 1087816 h 1651655"/>
              <a:gd name="connsiteX820" fmla="*/ 1619702 w 2247876"/>
              <a:gd name="connsiteY820" fmla="*/ 1076140 h 1651655"/>
              <a:gd name="connsiteX821" fmla="*/ 1616559 w 2247876"/>
              <a:gd name="connsiteY821" fmla="*/ 1058010 h 1651655"/>
              <a:gd name="connsiteX822" fmla="*/ 1615130 w 2247876"/>
              <a:gd name="connsiteY822" fmla="*/ 1051270 h 1651655"/>
              <a:gd name="connsiteX823" fmla="*/ 1609225 w 2247876"/>
              <a:gd name="connsiteY823" fmla="*/ 1054213 h 1651655"/>
              <a:gd name="connsiteX824" fmla="*/ 1582935 w 2247876"/>
              <a:gd name="connsiteY824" fmla="*/ 1074337 h 1651655"/>
              <a:gd name="connsiteX825" fmla="*/ 1580650 w 2247876"/>
              <a:gd name="connsiteY825" fmla="*/ 1074621 h 1651655"/>
              <a:gd name="connsiteX826" fmla="*/ 1582554 w 2247876"/>
              <a:gd name="connsiteY826" fmla="*/ 1067977 h 1651655"/>
              <a:gd name="connsiteX827" fmla="*/ 1578649 w 2247876"/>
              <a:gd name="connsiteY827" fmla="*/ 1068356 h 1651655"/>
              <a:gd name="connsiteX828" fmla="*/ 1611701 w 2247876"/>
              <a:gd name="connsiteY828" fmla="*/ 1033520 h 1651655"/>
              <a:gd name="connsiteX829" fmla="*/ 1603795 w 2247876"/>
              <a:gd name="connsiteY829" fmla="*/ 1035228 h 1651655"/>
              <a:gd name="connsiteX830" fmla="*/ 1593794 w 2247876"/>
              <a:gd name="connsiteY830" fmla="*/ 1044626 h 1651655"/>
              <a:gd name="connsiteX831" fmla="*/ 1589127 w 2247876"/>
              <a:gd name="connsiteY831" fmla="*/ 1045860 h 1651655"/>
              <a:gd name="connsiteX832" fmla="*/ 1599414 w 2247876"/>
              <a:gd name="connsiteY832" fmla="*/ 1033899 h 1651655"/>
              <a:gd name="connsiteX833" fmla="*/ 1600557 w 2247876"/>
              <a:gd name="connsiteY833" fmla="*/ 1032191 h 1651655"/>
              <a:gd name="connsiteX834" fmla="*/ 1595699 w 2247876"/>
              <a:gd name="connsiteY834" fmla="*/ 1030482 h 1651655"/>
              <a:gd name="connsiteX835" fmla="*/ 1570934 w 2247876"/>
              <a:gd name="connsiteY835" fmla="*/ 1024597 h 1651655"/>
              <a:gd name="connsiteX836" fmla="*/ 1567314 w 2247876"/>
              <a:gd name="connsiteY836" fmla="*/ 1023363 h 1651655"/>
              <a:gd name="connsiteX837" fmla="*/ 1565505 w 2247876"/>
              <a:gd name="connsiteY837" fmla="*/ 1021085 h 1651655"/>
              <a:gd name="connsiteX838" fmla="*/ 1567791 w 2247876"/>
              <a:gd name="connsiteY838" fmla="*/ 1019566 h 1651655"/>
              <a:gd name="connsiteX839" fmla="*/ 1574458 w 2247876"/>
              <a:gd name="connsiteY839" fmla="*/ 1018427 h 1651655"/>
              <a:gd name="connsiteX840" fmla="*/ 1564171 w 2247876"/>
              <a:gd name="connsiteY840" fmla="*/ 1014725 h 1651655"/>
              <a:gd name="connsiteX841" fmla="*/ 1562266 w 2247876"/>
              <a:gd name="connsiteY841" fmla="*/ 1012827 h 1651655"/>
              <a:gd name="connsiteX842" fmla="*/ 1564743 w 2247876"/>
              <a:gd name="connsiteY842" fmla="*/ 1011498 h 1651655"/>
              <a:gd name="connsiteX843" fmla="*/ 1572267 w 2247876"/>
              <a:gd name="connsiteY843" fmla="*/ 1010643 h 1651655"/>
              <a:gd name="connsiteX844" fmla="*/ 1579125 w 2247876"/>
              <a:gd name="connsiteY844" fmla="*/ 1010264 h 1651655"/>
              <a:gd name="connsiteX845" fmla="*/ 1610748 w 2247876"/>
              <a:gd name="connsiteY845" fmla="*/ 1012067 h 1651655"/>
              <a:gd name="connsiteX846" fmla="*/ 1615701 w 2247876"/>
              <a:gd name="connsiteY846" fmla="*/ 1007416 h 1651655"/>
              <a:gd name="connsiteX847" fmla="*/ 1621988 w 2247876"/>
              <a:gd name="connsiteY847" fmla="*/ 970206 h 1651655"/>
              <a:gd name="connsiteX848" fmla="*/ 1623322 w 2247876"/>
              <a:gd name="connsiteY848" fmla="*/ 962707 h 1651655"/>
              <a:gd name="connsiteX849" fmla="*/ 1626179 w 2247876"/>
              <a:gd name="connsiteY849" fmla="*/ 956822 h 1651655"/>
              <a:gd name="connsiteX850" fmla="*/ 1624941 w 2247876"/>
              <a:gd name="connsiteY850" fmla="*/ 968688 h 1651655"/>
              <a:gd name="connsiteX851" fmla="*/ 1627417 w 2247876"/>
              <a:gd name="connsiteY851" fmla="*/ 966504 h 1651655"/>
              <a:gd name="connsiteX852" fmla="*/ 1630084 w 2247876"/>
              <a:gd name="connsiteY852" fmla="*/ 953785 h 1651655"/>
              <a:gd name="connsiteX853" fmla="*/ 1641514 w 2247876"/>
              <a:gd name="connsiteY853" fmla="*/ 938787 h 1651655"/>
              <a:gd name="connsiteX854" fmla="*/ 1643419 w 2247876"/>
              <a:gd name="connsiteY854" fmla="*/ 936414 h 1651655"/>
              <a:gd name="connsiteX855" fmla="*/ 223354 w 2247876"/>
              <a:gd name="connsiteY855" fmla="*/ 924359 h 1651655"/>
              <a:gd name="connsiteX856" fmla="*/ 223068 w 2247876"/>
              <a:gd name="connsiteY856" fmla="*/ 924738 h 1651655"/>
              <a:gd name="connsiteX857" fmla="*/ 223449 w 2247876"/>
              <a:gd name="connsiteY857" fmla="*/ 924833 h 1651655"/>
              <a:gd name="connsiteX858" fmla="*/ 2099381 w 2247876"/>
              <a:gd name="connsiteY858" fmla="*/ 920752 h 1651655"/>
              <a:gd name="connsiteX859" fmla="*/ 2099572 w 2247876"/>
              <a:gd name="connsiteY859" fmla="*/ 920752 h 1651655"/>
              <a:gd name="connsiteX860" fmla="*/ 2099381 w 2247876"/>
              <a:gd name="connsiteY860" fmla="*/ 920941 h 1651655"/>
              <a:gd name="connsiteX861" fmla="*/ 2097762 w 2247876"/>
              <a:gd name="connsiteY861" fmla="*/ 920752 h 1651655"/>
              <a:gd name="connsiteX862" fmla="*/ 2098048 w 2247876"/>
              <a:gd name="connsiteY862" fmla="*/ 920752 h 1651655"/>
              <a:gd name="connsiteX863" fmla="*/ 2097953 w 2247876"/>
              <a:gd name="connsiteY863" fmla="*/ 920941 h 1651655"/>
              <a:gd name="connsiteX864" fmla="*/ 2097762 w 2247876"/>
              <a:gd name="connsiteY864" fmla="*/ 921131 h 1651655"/>
              <a:gd name="connsiteX865" fmla="*/ 605781 w 2247876"/>
              <a:gd name="connsiteY865" fmla="*/ 919233 h 1651655"/>
              <a:gd name="connsiteX866" fmla="*/ 610067 w 2247876"/>
              <a:gd name="connsiteY866" fmla="*/ 920182 h 1651655"/>
              <a:gd name="connsiteX867" fmla="*/ 613591 w 2247876"/>
              <a:gd name="connsiteY867" fmla="*/ 926732 h 1651655"/>
              <a:gd name="connsiteX868" fmla="*/ 619021 w 2247876"/>
              <a:gd name="connsiteY868" fmla="*/ 967169 h 1651655"/>
              <a:gd name="connsiteX869" fmla="*/ 621783 w 2247876"/>
              <a:gd name="connsiteY869" fmla="*/ 979699 h 1651655"/>
              <a:gd name="connsiteX870" fmla="*/ 651214 w 2247876"/>
              <a:gd name="connsiteY870" fmla="*/ 943628 h 1651655"/>
              <a:gd name="connsiteX871" fmla="*/ 647690 w 2247876"/>
              <a:gd name="connsiteY871" fmla="*/ 950652 h 1651655"/>
              <a:gd name="connsiteX872" fmla="*/ 625116 w 2247876"/>
              <a:gd name="connsiteY872" fmla="*/ 985489 h 1651655"/>
              <a:gd name="connsiteX873" fmla="*/ 623306 w 2247876"/>
              <a:gd name="connsiteY873" fmla="*/ 996215 h 1651655"/>
              <a:gd name="connsiteX874" fmla="*/ 626259 w 2247876"/>
              <a:gd name="connsiteY874" fmla="*/ 992513 h 1651655"/>
              <a:gd name="connsiteX875" fmla="*/ 652929 w 2247876"/>
              <a:gd name="connsiteY875" fmla="*/ 953690 h 1651655"/>
              <a:gd name="connsiteX876" fmla="*/ 661406 w 2247876"/>
              <a:gd name="connsiteY876" fmla="*/ 945906 h 1651655"/>
              <a:gd name="connsiteX877" fmla="*/ 666740 w 2247876"/>
              <a:gd name="connsiteY877" fmla="*/ 944957 h 1651655"/>
              <a:gd name="connsiteX878" fmla="*/ 666073 w 2247876"/>
              <a:gd name="connsiteY878" fmla="*/ 949703 h 1651655"/>
              <a:gd name="connsiteX879" fmla="*/ 649595 w 2247876"/>
              <a:gd name="connsiteY879" fmla="*/ 979509 h 1651655"/>
              <a:gd name="connsiteX880" fmla="*/ 637308 w 2247876"/>
              <a:gd name="connsiteY880" fmla="*/ 1001246 h 1651655"/>
              <a:gd name="connsiteX881" fmla="*/ 654166 w 2247876"/>
              <a:gd name="connsiteY881" fmla="*/ 1000487 h 1651655"/>
              <a:gd name="connsiteX882" fmla="*/ 662643 w 2247876"/>
              <a:gd name="connsiteY882" fmla="*/ 1000676 h 1651655"/>
              <a:gd name="connsiteX883" fmla="*/ 670636 w 2247876"/>
              <a:gd name="connsiteY883" fmla="*/ 1006177 h 1651655"/>
              <a:gd name="connsiteX884" fmla="*/ 668168 w 2247876"/>
              <a:gd name="connsiteY884" fmla="*/ 1007407 h 1651655"/>
              <a:gd name="connsiteX885" fmla="*/ 664548 w 2247876"/>
              <a:gd name="connsiteY885" fmla="*/ 1011298 h 1651655"/>
              <a:gd name="connsiteX886" fmla="*/ 661691 w 2247876"/>
              <a:gd name="connsiteY886" fmla="*/ 1013102 h 1651655"/>
              <a:gd name="connsiteX887" fmla="*/ 638640 w 2247876"/>
              <a:gd name="connsiteY887" fmla="*/ 1019462 h 1651655"/>
              <a:gd name="connsiteX888" fmla="*/ 628163 w 2247876"/>
              <a:gd name="connsiteY888" fmla="*/ 1021645 h 1651655"/>
              <a:gd name="connsiteX889" fmla="*/ 625877 w 2247876"/>
              <a:gd name="connsiteY889" fmla="*/ 1025727 h 1651655"/>
              <a:gd name="connsiteX890" fmla="*/ 628163 w 2247876"/>
              <a:gd name="connsiteY890" fmla="*/ 1037782 h 1651655"/>
              <a:gd name="connsiteX891" fmla="*/ 625972 w 2247876"/>
              <a:gd name="connsiteY891" fmla="*/ 1076700 h 1651655"/>
              <a:gd name="connsiteX892" fmla="*/ 620924 w 2247876"/>
              <a:gd name="connsiteY892" fmla="*/ 1078504 h 1651655"/>
              <a:gd name="connsiteX893" fmla="*/ 620448 w 2247876"/>
              <a:gd name="connsiteY893" fmla="*/ 1079927 h 1651655"/>
              <a:gd name="connsiteX894" fmla="*/ 615399 w 2247876"/>
              <a:gd name="connsiteY894" fmla="*/ 1080402 h 1651655"/>
              <a:gd name="connsiteX895" fmla="*/ 613590 w 2247876"/>
              <a:gd name="connsiteY895" fmla="*/ 1076985 h 1651655"/>
              <a:gd name="connsiteX896" fmla="*/ 608446 w 2247876"/>
              <a:gd name="connsiteY896" fmla="*/ 1071859 h 1651655"/>
              <a:gd name="connsiteX897" fmla="*/ 605684 w 2247876"/>
              <a:gd name="connsiteY897" fmla="*/ 1068442 h 1651655"/>
              <a:gd name="connsiteX898" fmla="*/ 600350 w 2247876"/>
              <a:gd name="connsiteY898" fmla="*/ 1055817 h 1651655"/>
              <a:gd name="connsiteX899" fmla="*/ 597302 w 2247876"/>
              <a:gd name="connsiteY899" fmla="*/ 1055153 h 1651655"/>
              <a:gd name="connsiteX900" fmla="*/ 590158 w 2247876"/>
              <a:gd name="connsiteY900" fmla="*/ 1061047 h 1651655"/>
              <a:gd name="connsiteX901" fmla="*/ 587396 w 2247876"/>
              <a:gd name="connsiteY901" fmla="*/ 1061047 h 1651655"/>
              <a:gd name="connsiteX902" fmla="*/ 586729 w 2247876"/>
              <a:gd name="connsiteY902" fmla="*/ 1058959 h 1651655"/>
              <a:gd name="connsiteX903" fmla="*/ 588539 w 2247876"/>
              <a:gd name="connsiteY903" fmla="*/ 1053169 h 1651655"/>
              <a:gd name="connsiteX904" fmla="*/ 592253 w 2247876"/>
              <a:gd name="connsiteY904" fmla="*/ 1046325 h 1651655"/>
              <a:gd name="connsiteX905" fmla="*/ 592253 w 2247876"/>
              <a:gd name="connsiteY905" fmla="*/ 1037696 h 1651655"/>
              <a:gd name="connsiteX906" fmla="*/ 584253 w 2247876"/>
              <a:gd name="connsiteY906" fmla="*/ 1048033 h 1651655"/>
              <a:gd name="connsiteX907" fmla="*/ 583109 w 2247876"/>
              <a:gd name="connsiteY907" fmla="*/ 1047473 h 1651655"/>
              <a:gd name="connsiteX908" fmla="*/ 589776 w 2247876"/>
              <a:gd name="connsiteY908" fmla="*/ 1033045 h 1651655"/>
              <a:gd name="connsiteX909" fmla="*/ 590919 w 2247876"/>
              <a:gd name="connsiteY909" fmla="*/ 1028774 h 1651655"/>
              <a:gd name="connsiteX910" fmla="*/ 586347 w 2247876"/>
              <a:gd name="connsiteY910" fmla="*/ 1024882 h 1651655"/>
              <a:gd name="connsiteX911" fmla="*/ 545676 w 2247876"/>
              <a:gd name="connsiteY911" fmla="*/ 1018237 h 1651655"/>
              <a:gd name="connsiteX912" fmla="*/ 540247 w 2247876"/>
              <a:gd name="connsiteY912" fmla="*/ 1014630 h 1651655"/>
              <a:gd name="connsiteX913" fmla="*/ 548439 w 2247876"/>
              <a:gd name="connsiteY913" fmla="*/ 1014535 h 1651655"/>
              <a:gd name="connsiteX914" fmla="*/ 549486 w 2247876"/>
              <a:gd name="connsiteY914" fmla="*/ 1012067 h 1651655"/>
              <a:gd name="connsiteX915" fmla="*/ 549392 w 2247876"/>
              <a:gd name="connsiteY915" fmla="*/ 1007416 h 1651655"/>
              <a:gd name="connsiteX916" fmla="*/ 554631 w 2247876"/>
              <a:gd name="connsiteY916" fmla="*/ 1005328 h 1651655"/>
              <a:gd name="connsiteX917" fmla="*/ 576062 w 2247876"/>
              <a:gd name="connsiteY917" fmla="*/ 1007321 h 1651655"/>
              <a:gd name="connsiteX918" fmla="*/ 582158 w 2247876"/>
              <a:gd name="connsiteY918" fmla="*/ 1006562 h 1651655"/>
              <a:gd name="connsiteX919" fmla="*/ 588444 w 2247876"/>
              <a:gd name="connsiteY919" fmla="*/ 1004948 h 1651655"/>
              <a:gd name="connsiteX920" fmla="*/ 589587 w 2247876"/>
              <a:gd name="connsiteY920" fmla="*/ 997544 h 1651655"/>
              <a:gd name="connsiteX921" fmla="*/ 588921 w 2247876"/>
              <a:gd name="connsiteY921" fmla="*/ 972200 h 1651655"/>
              <a:gd name="connsiteX922" fmla="*/ 588826 w 2247876"/>
              <a:gd name="connsiteY922" fmla="*/ 928345 h 1651655"/>
              <a:gd name="connsiteX923" fmla="*/ 590064 w 2247876"/>
              <a:gd name="connsiteY923" fmla="*/ 919897 h 1651655"/>
              <a:gd name="connsiteX924" fmla="*/ 597398 w 2247876"/>
              <a:gd name="connsiteY924" fmla="*/ 932807 h 1651655"/>
              <a:gd name="connsiteX925" fmla="*/ 600732 w 2247876"/>
              <a:gd name="connsiteY925" fmla="*/ 931668 h 1651655"/>
              <a:gd name="connsiteX926" fmla="*/ 604256 w 2247876"/>
              <a:gd name="connsiteY926" fmla="*/ 926827 h 1651655"/>
              <a:gd name="connsiteX927" fmla="*/ 604162 w 2247876"/>
              <a:gd name="connsiteY927" fmla="*/ 922935 h 1651655"/>
              <a:gd name="connsiteX928" fmla="*/ 605781 w 2247876"/>
              <a:gd name="connsiteY928" fmla="*/ 919233 h 1651655"/>
              <a:gd name="connsiteX929" fmla="*/ 2121670 w 2247876"/>
              <a:gd name="connsiteY929" fmla="*/ 908412 h 1651655"/>
              <a:gd name="connsiteX930" fmla="*/ 2121742 w 2247876"/>
              <a:gd name="connsiteY930" fmla="*/ 908435 h 1651655"/>
              <a:gd name="connsiteX931" fmla="*/ 2121384 w 2247876"/>
              <a:gd name="connsiteY931" fmla="*/ 908507 h 1651655"/>
              <a:gd name="connsiteX932" fmla="*/ 2121670 w 2247876"/>
              <a:gd name="connsiteY932" fmla="*/ 908412 h 1651655"/>
              <a:gd name="connsiteX933" fmla="*/ 2156722 w 2247876"/>
              <a:gd name="connsiteY933" fmla="*/ 894458 h 1651655"/>
              <a:gd name="connsiteX934" fmla="*/ 2157008 w 2247876"/>
              <a:gd name="connsiteY934" fmla="*/ 894458 h 1651655"/>
              <a:gd name="connsiteX935" fmla="*/ 2156722 w 2247876"/>
              <a:gd name="connsiteY935" fmla="*/ 894648 h 1651655"/>
              <a:gd name="connsiteX936" fmla="*/ 2155103 w 2247876"/>
              <a:gd name="connsiteY936" fmla="*/ 894458 h 1651655"/>
              <a:gd name="connsiteX937" fmla="*/ 2155389 w 2247876"/>
              <a:gd name="connsiteY937" fmla="*/ 894458 h 1651655"/>
              <a:gd name="connsiteX938" fmla="*/ 2155198 w 2247876"/>
              <a:gd name="connsiteY938" fmla="*/ 894648 h 1651655"/>
              <a:gd name="connsiteX939" fmla="*/ 2152055 w 2247876"/>
              <a:gd name="connsiteY939" fmla="*/ 894458 h 1651655"/>
              <a:gd name="connsiteX940" fmla="*/ 2152245 w 2247876"/>
              <a:gd name="connsiteY940" fmla="*/ 894458 h 1651655"/>
              <a:gd name="connsiteX941" fmla="*/ 2152245 w 2247876"/>
              <a:gd name="connsiteY941" fmla="*/ 894648 h 1651655"/>
              <a:gd name="connsiteX942" fmla="*/ 2156722 w 2247876"/>
              <a:gd name="connsiteY942" fmla="*/ 893224 h 1651655"/>
              <a:gd name="connsiteX943" fmla="*/ 2156722 w 2247876"/>
              <a:gd name="connsiteY943" fmla="*/ 894458 h 1651655"/>
              <a:gd name="connsiteX944" fmla="*/ 2155389 w 2247876"/>
              <a:gd name="connsiteY944" fmla="*/ 894458 h 1651655"/>
              <a:gd name="connsiteX945" fmla="*/ 2156722 w 2247876"/>
              <a:gd name="connsiteY945" fmla="*/ 893224 h 1651655"/>
              <a:gd name="connsiteX946" fmla="*/ 2156722 w 2247876"/>
              <a:gd name="connsiteY946" fmla="*/ 892844 h 1651655"/>
              <a:gd name="connsiteX947" fmla="*/ 2157008 w 2247876"/>
              <a:gd name="connsiteY947" fmla="*/ 892939 h 1651655"/>
              <a:gd name="connsiteX948" fmla="*/ 2156722 w 2247876"/>
              <a:gd name="connsiteY948" fmla="*/ 893224 h 1651655"/>
              <a:gd name="connsiteX949" fmla="*/ 2152626 w 2247876"/>
              <a:gd name="connsiteY949" fmla="*/ 892560 h 1651655"/>
              <a:gd name="connsiteX950" fmla="*/ 2153579 w 2247876"/>
              <a:gd name="connsiteY950" fmla="*/ 894458 h 1651655"/>
              <a:gd name="connsiteX951" fmla="*/ 2152245 w 2247876"/>
              <a:gd name="connsiteY951" fmla="*/ 894458 h 1651655"/>
              <a:gd name="connsiteX952" fmla="*/ 2152626 w 2247876"/>
              <a:gd name="connsiteY952" fmla="*/ 892560 h 1651655"/>
              <a:gd name="connsiteX953" fmla="*/ 2215777 w 2247876"/>
              <a:gd name="connsiteY953" fmla="*/ 884206 h 1651655"/>
              <a:gd name="connsiteX954" fmla="*/ 2218158 w 2247876"/>
              <a:gd name="connsiteY954" fmla="*/ 885250 h 1651655"/>
              <a:gd name="connsiteX955" fmla="*/ 2211967 w 2247876"/>
              <a:gd name="connsiteY955" fmla="*/ 889427 h 1651655"/>
              <a:gd name="connsiteX956" fmla="*/ 2218444 w 2247876"/>
              <a:gd name="connsiteY956" fmla="*/ 889427 h 1651655"/>
              <a:gd name="connsiteX957" fmla="*/ 2218825 w 2247876"/>
              <a:gd name="connsiteY957" fmla="*/ 890471 h 1651655"/>
              <a:gd name="connsiteX958" fmla="*/ 2213396 w 2247876"/>
              <a:gd name="connsiteY958" fmla="*/ 893888 h 1651655"/>
              <a:gd name="connsiteX959" fmla="*/ 2182440 w 2247876"/>
              <a:gd name="connsiteY959" fmla="*/ 912588 h 1651655"/>
              <a:gd name="connsiteX960" fmla="*/ 2160056 w 2247876"/>
              <a:gd name="connsiteY960" fmla="*/ 924359 h 1651655"/>
              <a:gd name="connsiteX961" fmla="*/ 2141577 w 2247876"/>
              <a:gd name="connsiteY961" fmla="*/ 933661 h 1651655"/>
              <a:gd name="connsiteX962" fmla="*/ 2100144 w 2247876"/>
              <a:gd name="connsiteY962" fmla="*/ 952551 h 1651655"/>
              <a:gd name="connsiteX963" fmla="*/ 2051947 w 2247876"/>
              <a:gd name="connsiteY963" fmla="*/ 974857 h 1651655"/>
              <a:gd name="connsiteX964" fmla="*/ 1998893 w 2247876"/>
              <a:gd name="connsiteY964" fmla="*/ 995551 h 1651655"/>
              <a:gd name="connsiteX965" fmla="*/ 1995940 w 2247876"/>
              <a:gd name="connsiteY965" fmla="*/ 996405 h 1651655"/>
              <a:gd name="connsiteX966" fmla="*/ 1990701 w 2247876"/>
              <a:gd name="connsiteY966" fmla="*/ 994222 h 1651655"/>
              <a:gd name="connsiteX967" fmla="*/ 1994225 w 2247876"/>
              <a:gd name="connsiteY967" fmla="*/ 990140 h 1651655"/>
              <a:gd name="connsiteX968" fmla="*/ 2000321 w 2247876"/>
              <a:gd name="connsiteY968" fmla="*/ 988337 h 1651655"/>
              <a:gd name="connsiteX969" fmla="*/ 1994321 w 2247876"/>
              <a:gd name="connsiteY969" fmla="*/ 986533 h 1651655"/>
              <a:gd name="connsiteX970" fmla="*/ 1987748 w 2247876"/>
              <a:gd name="connsiteY970" fmla="*/ 987957 h 1651655"/>
              <a:gd name="connsiteX971" fmla="*/ 1985177 w 2247876"/>
              <a:gd name="connsiteY971" fmla="*/ 987767 h 1651655"/>
              <a:gd name="connsiteX972" fmla="*/ 1985081 w 2247876"/>
              <a:gd name="connsiteY972" fmla="*/ 984160 h 1651655"/>
              <a:gd name="connsiteX973" fmla="*/ 1987844 w 2247876"/>
              <a:gd name="connsiteY973" fmla="*/ 981692 h 1651655"/>
              <a:gd name="connsiteX974" fmla="*/ 2022324 w 2247876"/>
              <a:gd name="connsiteY974" fmla="*/ 963182 h 1651655"/>
              <a:gd name="connsiteX975" fmla="*/ 2051661 w 2247876"/>
              <a:gd name="connsiteY975" fmla="*/ 948184 h 1651655"/>
              <a:gd name="connsiteX976" fmla="*/ 2058234 w 2247876"/>
              <a:gd name="connsiteY976" fmla="*/ 944103 h 1651655"/>
              <a:gd name="connsiteX977" fmla="*/ 2074331 w 2247876"/>
              <a:gd name="connsiteY977" fmla="*/ 935275 h 1651655"/>
              <a:gd name="connsiteX978" fmla="*/ 2085856 w 2247876"/>
              <a:gd name="connsiteY978" fmla="*/ 927396 h 1651655"/>
              <a:gd name="connsiteX979" fmla="*/ 2091476 w 2247876"/>
              <a:gd name="connsiteY979" fmla="*/ 924833 h 1651655"/>
              <a:gd name="connsiteX980" fmla="*/ 2096238 w 2247876"/>
              <a:gd name="connsiteY980" fmla="*/ 922555 h 1651655"/>
              <a:gd name="connsiteX981" fmla="*/ 2096429 w 2247876"/>
              <a:gd name="connsiteY981" fmla="*/ 922365 h 1651655"/>
              <a:gd name="connsiteX982" fmla="*/ 2097762 w 2247876"/>
              <a:gd name="connsiteY982" fmla="*/ 921131 h 1651655"/>
              <a:gd name="connsiteX983" fmla="*/ 2097857 w 2247876"/>
              <a:gd name="connsiteY983" fmla="*/ 922365 h 1651655"/>
              <a:gd name="connsiteX984" fmla="*/ 2097857 w 2247876"/>
              <a:gd name="connsiteY984" fmla="*/ 922555 h 1651655"/>
              <a:gd name="connsiteX985" fmla="*/ 2098048 w 2247876"/>
              <a:gd name="connsiteY985" fmla="*/ 922365 h 1651655"/>
              <a:gd name="connsiteX986" fmla="*/ 2099381 w 2247876"/>
              <a:gd name="connsiteY986" fmla="*/ 920941 h 1651655"/>
              <a:gd name="connsiteX987" fmla="*/ 2099477 w 2247876"/>
              <a:gd name="connsiteY987" fmla="*/ 921036 h 1651655"/>
              <a:gd name="connsiteX988" fmla="*/ 2110621 w 2247876"/>
              <a:gd name="connsiteY988" fmla="*/ 915436 h 1651655"/>
              <a:gd name="connsiteX989" fmla="*/ 2115955 w 2247876"/>
              <a:gd name="connsiteY989" fmla="*/ 913443 h 1651655"/>
              <a:gd name="connsiteX990" fmla="*/ 2117860 w 2247876"/>
              <a:gd name="connsiteY990" fmla="*/ 910595 h 1651655"/>
              <a:gd name="connsiteX991" fmla="*/ 2121098 w 2247876"/>
              <a:gd name="connsiteY991" fmla="*/ 908507 h 1651655"/>
              <a:gd name="connsiteX992" fmla="*/ 2121098 w 2247876"/>
              <a:gd name="connsiteY992" fmla="*/ 908601 h 1651655"/>
              <a:gd name="connsiteX993" fmla="*/ 2124623 w 2247876"/>
              <a:gd name="connsiteY993" fmla="*/ 910025 h 1651655"/>
              <a:gd name="connsiteX994" fmla="*/ 2125004 w 2247876"/>
              <a:gd name="connsiteY994" fmla="*/ 909456 h 1651655"/>
              <a:gd name="connsiteX995" fmla="*/ 2121742 w 2247876"/>
              <a:gd name="connsiteY995" fmla="*/ 908435 h 1651655"/>
              <a:gd name="connsiteX996" fmla="*/ 2126528 w 2247876"/>
              <a:gd name="connsiteY996" fmla="*/ 907462 h 1651655"/>
              <a:gd name="connsiteX997" fmla="*/ 2126718 w 2247876"/>
              <a:gd name="connsiteY997" fmla="*/ 907652 h 1651655"/>
              <a:gd name="connsiteX998" fmla="*/ 2127004 w 2247876"/>
              <a:gd name="connsiteY998" fmla="*/ 907462 h 1651655"/>
              <a:gd name="connsiteX999" fmla="*/ 2126528 w 2247876"/>
              <a:gd name="connsiteY999" fmla="*/ 907462 h 1651655"/>
              <a:gd name="connsiteX1000" fmla="*/ 2133195 w 2247876"/>
              <a:gd name="connsiteY1000" fmla="*/ 901852 h 1651655"/>
              <a:gd name="connsiteX1001" fmla="*/ 2142435 w 2247876"/>
              <a:gd name="connsiteY1001" fmla="*/ 897685 h 1651655"/>
              <a:gd name="connsiteX1002" fmla="*/ 2143768 w 2247876"/>
              <a:gd name="connsiteY1002" fmla="*/ 897106 h 1651655"/>
              <a:gd name="connsiteX1003" fmla="*/ 2152245 w 2247876"/>
              <a:gd name="connsiteY1003" fmla="*/ 894648 h 1651655"/>
              <a:gd name="connsiteX1004" fmla="*/ 2153674 w 2247876"/>
              <a:gd name="connsiteY1004" fmla="*/ 894648 h 1651655"/>
              <a:gd name="connsiteX1005" fmla="*/ 2153579 w 2247876"/>
              <a:gd name="connsiteY1005" fmla="*/ 894458 h 1651655"/>
              <a:gd name="connsiteX1006" fmla="*/ 2153865 w 2247876"/>
              <a:gd name="connsiteY1006" fmla="*/ 894458 h 1651655"/>
              <a:gd name="connsiteX1007" fmla="*/ 2153769 w 2247876"/>
              <a:gd name="connsiteY1007" fmla="*/ 894648 h 1651655"/>
              <a:gd name="connsiteX1008" fmla="*/ 2155198 w 2247876"/>
              <a:gd name="connsiteY1008" fmla="*/ 894648 h 1651655"/>
              <a:gd name="connsiteX1009" fmla="*/ 2155674 w 2247876"/>
              <a:gd name="connsiteY1009" fmla="*/ 895493 h 1651655"/>
              <a:gd name="connsiteX1010" fmla="*/ 2156722 w 2247876"/>
              <a:gd name="connsiteY1010" fmla="*/ 894733 h 1651655"/>
              <a:gd name="connsiteX1011" fmla="*/ 2157008 w 2247876"/>
              <a:gd name="connsiteY1011" fmla="*/ 894458 h 1651655"/>
              <a:gd name="connsiteX1012" fmla="*/ 2157008 w 2247876"/>
              <a:gd name="connsiteY1012" fmla="*/ 892939 h 1651655"/>
              <a:gd name="connsiteX1013" fmla="*/ 2161580 w 2247876"/>
              <a:gd name="connsiteY1013" fmla="*/ 890376 h 1651655"/>
              <a:gd name="connsiteX1014" fmla="*/ 2161770 w 2247876"/>
              <a:gd name="connsiteY1014" fmla="*/ 892749 h 1651655"/>
              <a:gd name="connsiteX1015" fmla="*/ 2164723 w 2247876"/>
              <a:gd name="connsiteY1015" fmla="*/ 892939 h 1651655"/>
              <a:gd name="connsiteX1016" fmla="*/ 2167485 w 2247876"/>
              <a:gd name="connsiteY1016" fmla="*/ 892180 h 1651655"/>
              <a:gd name="connsiteX1017" fmla="*/ 2182535 w 2247876"/>
              <a:gd name="connsiteY1017" fmla="*/ 888193 h 1651655"/>
              <a:gd name="connsiteX1018" fmla="*/ 2185297 w 2247876"/>
              <a:gd name="connsiteY1018" fmla="*/ 887054 h 1651655"/>
              <a:gd name="connsiteX1019" fmla="*/ 2215777 w 2247876"/>
              <a:gd name="connsiteY1019" fmla="*/ 884206 h 1651655"/>
              <a:gd name="connsiteX1020" fmla="*/ 412899 w 2247876"/>
              <a:gd name="connsiteY1020" fmla="*/ 852406 h 1651655"/>
              <a:gd name="connsiteX1021" fmla="*/ 412709 w 2247876"/>
              <a:gd name="connsiteY1021" fmla="*/ 852691 h 1651655"/>
              <a:gd name="connsiteX1022" fmla="*/ 412613 w 2247876"/>
              <a:gd name="connsiteY1022" fmla="*/ 853071 h 1651655"/>
              <a:gd name="connsiteX1023" fmla="*/ 412899 w 2247876"/>
              <a:gd name="connsiteY1023" fmla="*/ 852406 h 1651655"/>
              <a:gd name="connsiteX1024" fmla="*/ 122199 w 2247876"/>
              <a:gd name="connsiteY1024" fmla="*/ 834181 h 1651655"/>
              <a:gd name="connsiteX1025" fmla="*/ 122390 w 2247876"/>
              <a:gd name="connsiteY1025" fmla="*/ 834751 h 1651655"/>
              <a:gd name="connsiteX1026" fmla="*/ 122675 w 2247876"/>
              <a:gd name="connsiteY1026" fmla="*/ 834276 h 1651655"/>
              <a:gd name="connsiteX1027" fmla="*/ 122199 w 2247876"/>
              <a:gd name="connsiteY1027" fmla="*/ 834181 h 1651655"/>
              <a:gd name="connsiteX1028" fmla="*/ 112865 w 2247876"/>
              <a:gd name="connsiteY1028" fmla="*/ 822601 h 1651655"/>
              <a:gd name="connsiteX1029" fmla="*/ 112484 w 2247876"/>
              <a:gd name="connsiteY1029" fmla="*/ 822790 h 1651655"/>
              <a:gd name="connsiteX1030" fmla="*/ 112960 w 2247876"/>
              <a:gd name="connsiteY1030" fmla="*/ 822790 h 1651655"/>
              <a:gd name="connsiteX1031" fmla="*/ 113055 w 2247876"/>
              <a:gd name="connsiteY1031" fmla="*/ 823075 h 1651655"/>
              <a:gd name="connsiteX1032" fmla="*/ 112865 w 2247876"/>
              <a:gd name="connsiteY1032" fmla="*/ 824784 h 1651655"/>
              <a:gd name="connsiteX1033" fmla="*/ 113150 w 2247876"/>
              <a:gd name="connsiteY1033" fmla="*/ 825448 h 1651655"/>
              <a:gd name="connsiteX1034" fmla="*/ 113531 w 2247876"/>
              <a:gd name="connsiteY1034" fmla="*/ 824499 h 1651655"/>
              <a:gd name="connsiteX1035" fmla="*/ 113055 w 2247876"/>
              <a:gd name="connsiteY1035" fmla="*/ 823075 h 1651655"/>
              <a:gd name="connsiteX1036" fmla="*/ 113055 w 2247876"/>
              <a:gd name="connsiteY1036" fmla="*/ 822790 h 1651655"/>
              <a:gd name="connsiteX1037" fmla="*/ 112960 w 2247876"/>
              <a:gd name="connsiteY1037" fmla="*/ 822790 h 1651655"/>
              <a:gd name="connsiteX1038" fmla="*/ 112865 w 2247876"/>
              <a:gd name="connsiteY1038" fmla="*/ 822601 h 1651655"/>
              <a:gd name="connsiteX1039" fmla="*/ 101530 w 2247876"/>
              <a:gd name="connsiteY1039" fmla="*/ 813107 h 1651655"/>
              <a:gd name="connsiteX1040" fmla="*/ 103625 w 2247876"/>
              <a:gd name="connsiteY1040" fmla="*/ 817189 h 1651655"/>
              <a:gd name="connsiteX1041" fmla="*/ 106007 w 2247876"/>
              <a:gd name="connsiteY1041" fmla="*/ 817948 h 1651655"/>
              <a:gd name="connsiteX1042" fmla="*/ 105340 w 2247876"/>
              <a:gd name="connsiteY1042" fmla="*/ 815386 h 1651655"/>
              <a:gd name="connsiteX1043" fmla="*/ 101530 w 2247876"/>
              <a:gd name="connsiteY1043" fmla="*/ 813107 h 1651655"/>
              <a:gd name="connsiteX1044" fmla="*/ 1970889 w 2247876"/>
              <a:gd name="connsiteY1044" fmla="*/ 797161 h 1651655"/>
              <a:gd name="connsiteX1045" fmla="*/ 1970413 w 2247876"/>
              <a:gd name="connsiteY1045" fmla="*/ 799344 h 1651655"/>
              <a:gd name="connsiteX1046" fmla="*/ 1972127 w 2247876"/>
              <a:gd name="connsiteY1046" fmla="*/ 798395 h 1651655"/>
              <a:gd name="connsiteX1047" fmla="*/ 1970889 w 2247876"/>
              <a:gd name="connsiteY1047" fmla="*/ 797161 h 1651655"/>
              <a:gd name="connsiteX1048" fmla="*/ 1977557 w 2247876"/>
              <a:gd name="connsiteY1048" fmla="*/ 789853 h 1651655"/>
              <a:gd name="connsiteX1049" fmla="*/ 1979110 w 2247876"/>
              <a:gd name="connsiteY1049" fmla="*/ 791169 h 1651655"/>
              <a:gd name="connsiteX1050" fmla="*/ 1976537 w 2247876"/>
              <a:gd name="connsiteY1050" fmla="*/ 793193 h 1651655"/>
              <a:gd name="connsiteX1051" fmla="*/ 1975461 w 2247876"/>
              <a:gd name="connsiteY1051" fmla="*/ 791941 h 1651655"/>
              <a:gd name="connsiteX1052" fmla="*/ 1977557 w 2247876"/>
              <a:gd name="connsiteY1052" fmla="*/ 789853 h 1651655"/>
              <a:gd name="connsiteX1053" fmla="*/ 1985748 w 2247876"/>
              <a:gd name="connsiteY1053" fmla="*/ 788809 h 1651655"/>
              <a:gd name="connsiteX1054" fmla="*/ 1985177 w 2247876"/>
              <a:gd name="connsiteY1054" fmla="*/ 791562 h 1651655"/>
              <a:gd name="connsiteX1055" fmla="*/ 1986986 w 2247876"/>
              <a:gd name="connsiteY1055" fmla="*/ 789189 h 1651655"/>
              <a:gd name="connsiteX1056" fmla="*/ 1985748 w 2247876"/>
              <a:gd name="connsiteY1056" fmla="*/ 788809 h 1651655"/>
              <a:gd name="connsiteX1057" fmla="*/ 1992130 w 2247876"/>
              <a:gd name="connsiteY1057" fmla="*/ 785106 h 1651655"/>
              <a:gd name="connsiteX1058" fmla="*/ 1991844 w 2247876"/>
              <a:gd name="connsiteY1058" fmla="*/ 785676 h 1651655"/>
              <a:gd name="connsiteX1059" fmla="*/ 1992606 w 2247876"/>
              <a:gd name="connsiteY1059" fmla="*/ 785865 h 1651655"/>
              <a:gd name="connsiteX1060" fmla="*/ 1992130 w 2247876"/>
              <a:gd name="connsiteY1060" fmla="*/ 785106 h 1651655"/>
              <a:gd name="connsiteX1061" fmla="*/ 90576 w 2247876"/>
              <a:gd name="connsiteY1061" fmla="*/ 784632 h 1651655"/>
              <a:gd name="connsiteX1062" fmla="*/ 100387 w 2247876"/>
              <a:gd name="connsiteY1062" fmla="*/ 792131 h 1651655"/>
              <a:gd name="connsiteX1063" fmla="*/ 110007 w 2247876"/>
              <a:gd name="connsiteY1063" fmla="*/ 799915 h 1651655"/>
              <a:gd name="connsiteX1064" fmla="*/ 153251 w 2247876"/>
              <a:gd name="connsiteY1064" fmla="*/ 833517 h 1651655"/>
              <a:gd name="connsiteX1065" fmla="*/ 174205 w 2247876"/>
              <a:gd name="connsiteY1065" fmla="*/ 851457 h 1651655"/>
              <a:gd name="connsiteX1066" fmla="*/ 195922 w 2247876"/>
              <a:gd name="connsiteY1066" fmla="*/ 871961 h 1651655"/>
              <a:gd name="connsiteX1067" fmla="*/ 211733 w 2247876"/>
              <a:gd name="connsiteY1067" fmla="*/ 885440 h 1651655"/>
              <a:gd name="connsiteX1068" fmla="*/ 224497 w 2247876"/>
              <a:gd name="connsiteY1068" fmla="*/ 897496 h 1651655"/>
              <a:gd name="connsiteX1069" fmla="*/ 238689 w 2247876"/>
              <a:gd name="connsiteY1069" fmla="*/ 910310 h 1651655"/>
              <a:gd name="connsiteX1070" fmla="*/ 261073 w 2247876"/>
              <a:gd name="connsiteY1070" fmla="*/ 930054 h 1651655"/>
              <a:gd name="connsiteX1071" fmla="*/ 282123 w 2247876"/>
              <a:gd name="connsiteY1071" fmla="*/ 949228 h 1651655"/>
              <a:gd name="connsiteX1072" fmla="*/ 310507 w 2247876"/>
              <a:gd name="connsiteY1072" fmla="*/ 980743 h 1651655"/>
              <a:gd name="connsiteX1073" fmla="*/ 307078 w 2247876"/>
              <a:gd name="connsiteY1073" fmla="*/ 998493 h 1651655"/>
              <a:gd name="connsiteX1074" fmla="*/ 284980 w 2247876"/>
              <a:gd name="connsiteY1074" fmla="*/ 974193 h 1651655"/>
              <a:gd name="connsiteX1075" fmla="*/ 283075 w 2247876"/>
              <a:gd name="connsiteY1075" fmla="*/ 973623 h 1651655"/>
              <a:gd name="connsiteX1076" fmla="*/ 295077 w 2247876"/>
              <a:gd name="connsiteY1076" fmla="*/ 987197 h 1651655"/>
              <a:gd name="connsiteX1077" fmla="*/ 298220 w 2247876"/>
              <a:gd name="connsiteY1077" fmla="*/ 991469 h 1651655"/>
              <a:gd name="connsiteX1078" fmla="*/ 297268 w 2247876"/>
              <a:gd name="connsiteY1078" fmla="*/ 993842 h 1651655"/>
              <a:gd name="connsiteX1079" fmla="*/ 294791 w 2247876"/>
              <a:gd name="connsiteY1079" fmla="*/ 993747 h 1651655"/>
              <a:gd name="connsiteX1080" fmla="*/ 280408 w 2247876"/>
              <a:gd name="connsiteY1080" fmla="*/ 978844 h 1651655"/>
              <a:gd name="connsiteX1081" fmla="*/ 250500 w 2247876"/>
              <a:gd name="connsiteY1081" fmla="*/ 954639 h 1651655"/>
              <a:gd name="connsiteX1082" fmla="*/ 237546 w 2247876"/>
              <a:gd name="connsiteY1082" fmla="*/ 943818 h 1651655"/>
              <a:gd name="connsiteX1083" fmla="*/ 233926 w 2247876"/>
              <a:gd name="connsiteY1083" fmla="*/ 941065 h 1651655"/>
              <a:gd name="connsiteX1084" fmla="*/ 225449 w 2247876"/>
              <a:gd name="connsiteY1084" fmla="*/ 935939 h 1651655"/>
              <a:gd name="connsiteX1085" fmla="*/ 210209 w 2247876"/>
              <a:gd name="connsiteY1085" fmla="*/ 923979 h 1651655"/>
              <a:gd name="connsiteX1086" fmla="*/ 188302 w 2247876"/>
              <a:gd name="connsiteY1086" fmla="*/ 906228 h 1651655"/>
              <a:gd name="connsiteX1087" fmla="*/ 167251 w 2247876"/>
              <a:gd name="connsiteY1087" fmla="*/ 888383 h 1651655"/>
              <a:gd name="connsiteX1088" fmla="*/ 144296 w 2247876"/>
              <a:gd name="connsiteY1088" fmla="*/ 868259 h 1651655"/>
              <a:gd name="connsiteX1089" fmla="*/ 127722 w 2247876"/>
              <a:gd name="connsiteY1089" fmla="*/ 853924 h 1651655"/>
              <a:gd name="connsiteX1090" fmla="*/ 125817 w 2247876"/>
              <a:gd name="connsiteY1090" fmla="*/ 852500 h 1651655"/>
              <a:gd name="connsiteX1091" fmla="*/ 106957 w 2247876"/>
              <a:gd name="connsiteY1091" fmla="*/ 830478 h 1651655"/>
              <a:gd name="connsiteX1092" fmla="*/ 103528 w 2247876"/>
              <a:gd name="connsiteY1092" fmla="*/ 826302 h 1651655"/>
              <a:gd name="connsiteX1093" fmla="*/ 78383 w 2247876"/>
              <a:gd name="connsiteY1093" fmla="*/ 795263 h 1651655"/>
              <a:gd name="connsiteX1094" fmla="*/ 78383 w 2247876"/>
              <a:gd name="connsiteY1094" fmla="*/ 795264 h 1651655"/>
              <a:gd name="connsiteX1095" fmla="*/ 78288 w 2247876"/>
              <a:gd name="connsiteY1095" fmla="*/ 793175 h 1651655"/>
              <a:gd name="connsiteX1096" fmla="*/ 87719 w 2247876"/>
              <a:gd name="connsiteY1096" fmla="*/ 801149 h 1651655"/>
              <a:gd name="connsiteX1097" fmla="*/ 95815 w 2247876"/>
              <a:gd name="connsiteY1097" fmla="*/ 809217 h 1651655"/>
              <a:gd name="connsiteX1098" fmla="*/ 99720 w 2247876"/>
              <a:gd name="connsiteY1098" fmla="*/ 810831 h 1651655"/>
              <a:gd name="connsiteX1099" fmla="*/ 97720 w 2247876"/>
              <a:gd name="connsiteY1099" fmla="*/ 807224 h 1651655"/>
              <a:gd name="connsiteX1100" fmla="*/ 87909 w 2247876"/>
              <a:gd name="connsiteY1100" fmla="*/ 796308 h 1651655"/>
              <a:gd name="connsiteX1101" fmla="*/ 84861 w 2247876"/>
              <a:gd name="connsiteY1101" fmla="*/ 787860 h 1651655"/>
              <a:gd name="connsiteX1102" fmla="*/ 90576 w 2247876"/>
              <a:gd name="connsiteY1102" fmla="*/ 784632 h 1651655"/>
              <a:gd name="connsiteX1103" fmla="*/ 1999750 w 2247876"/>
              <a:gd name="connsiteY1103" fmla="*/ 778841 h 1651655"/>
              <a:gd name="connsiteX1104" fmla="*/ 2001179 w 2247876"/>
              <a:gd name="connsiteY1104" fmla="*/ 780170 h 1651655"/>
              <a:gd name="connsiteX1105" fmla="*/ 2002512 w 2247876"/>
              <a:gd name="connsiteY1105" fmla="*/ 779980 h 1651655"/>
              <a:gd name="connsiteX1106" fmla="*/ 2001560 w 2247876"/>
              <a:gd name="connsiteY1106" fmla="*/ 779126 h 1651655"/>
              <a:gd name="connsiteX1107" fmla="*/ 1999750 w 2247876"/>
              <a:gd name="connsiteY1107" fmla="*/ 778841 h 1651655"/>
              <a:gd name="connsiteX1108" fmla="*/ 2009465 w 2247876"/>
              <a:gd name="connsiteY1108" fmla="*/ 776658 h 1651655"/>
              <a:gd name="connsiteX1109" fmla="*/ 2009180 w 2247876"/>
              <a:gd name="connsiteY1109" fmla="*/ 776753 h 1651655"/>
              <a:gd name="connsiteX1110" fmla="*/ 2009084 w 2247876"/>
              <a:gd name="connsiteY1110" fmla="*/ 776943 h 1651655"/>
              <a:gd name="connsiteX1111" fmla="*/ 2007942 w 2247876"/>
              <a:gd name="connsiteY1111" fmla="*/ 777133 h 1651655"/>
              <a:gd name="connsiteX1112" fmla="*/ 2006608 w 2247876"/>
              <a:gd name="connsiteY1112" fmla="*/ 777607 h 1651655"/>
              <a:gd name="connsiteX1113" fmla="*/ 2008608 w 2247876"/>
              <a:gd name="connsiteY1113" fmla="*/ 777892 h 1651655"/>
              <a:gd name="connsiteX1114" fmla="*/ 2009084 w 2247876"/>
              <a:gd name="connsiteY1114" fmla="*/ 776943 h 1651655"/>
              <a:gd name="connsiteX1115" fmla="*/ 2009370 w 2247876"/>
              <a:gd name="connsiteY1115" fmla="*/ 776943 h 1651655"/>
              <a:gd name="connsiteX1116" fmla="*/ 2009465 w 2247876"/>
              <a:gd name="connsiteY1116" fmla="*/ 776658 h 1651655"/>
              <a:gd name="connsiteX1117" fmla="*/ 2010037 w 2247876"/>
              <a:gd name="connsiteY1117" fmla="*/ 775805 h 1651655"/>
              <a:gd name="connsiteX1118" fmla="*/ 2009465 w 2247876"/>
              <a:gd name="connsiteY1118" fmla="*/ 776659 h 1651655"/>
              <a:gd name="connsiteX1119" fmla="*/ 2010418 w 2247876"/>
              <a:gd name="connsiteY1119" fmla="*/ 776564 h 1651655"/>
              <a:gd name="connsiteX1120" fmla="*/ 2010037 w 2247876"/>
              <a:gd name="connsiteY1120" fmla="*/ 775805 h 1651655"/>
              <a:gd name="connsiteX1121" fmla="*/ 2024325 w 2247876"/>
              <a:gd name="connsiteY1121" fmla="*/ 766597 h 1651655"/>
              <a:gd name="connsiteX1122" fmla="*/ 2022800 w 2247876"/>
              <a:gd name="connsiteY1122" fmla="*/ 767831 h 1651655"/>
              <a:gd name="connsiteX1123" fmla="*/ 2023943 w 2247876"/>
              <a:gd name="connsiteY1123" fmla="*/ 768591 h 1651655"/>
              <a:gd name="connsiteX1124" fmla="*/ 2024801 w 2247876"/>
              <a:gd name="connsiteY1124" fmla="*/ 767641 h 1651655"/>
              <a:gd name="connsiteX1125" fmla="*/ 2024325 w 2247876"/>
              <a:gd name="connsiteY1125" fmla="*/ 766597 h 1651655"/>
              <a:gd name="connsiteX1126" fmla="*/ 2035659 w 2247876"/>
              <a:gd name="connsiteY1126" fmla="*/ 760427 h 1651655"/>
              <a:gd name="connsiteX1127" fmla="*/ 2035659 w 2247876"/>
              <a:gd name="connsiteY1127" fmla="*/ 760807 h 1651655"/>
              <a:gd name="connsiteX1128" fmla="*/ 2036231 w 2247876"/>
              <a:gd name="connsiteY1128" fmla="*/ 760712 h 1651655"/>
              <a:gd name="connsiteX1129" fmla="*/ 2042898 w 2247876"/>
              <a:gd name="connsiteY1129" fmla="*/ 756060 h 1651655"/>
              <a:gd name="connsiteX1130" fmla="*/ 2042613 w 2247876"/>
              <a:gd name="connsiteY1130" fmla="*/ 756534 h 1651655"/>
              <a:gd name="connsiteX1131" fmla="*/ 2042993 w 2247876"/>
              <a:gd name="connsiteY1131" fmla="*/ 756628 h 1651655"/>
              <a:gd name="connsiteX1132" fmla="*/ 572441 w 2247876"/>
              <a:gd name="connsiteY1132" fmla="*/ 735746 h 1651655"/>
              <a:gd name="connsiteX1133" fmla="*/ 570346 w 2247876"/>
              <a:gd name="connsiteY1133" fmla="*/ 738404 h 1651655"/>
              <a:gd name="connsiteX1134" fmla="*/ 571108 w 2247876"/>
              <a:gd name="connsiteY1134" fmla="*/ 739069 h 1651655"/>
              <a:gd name="connsiteX1135" fmla="*/ 573489 w 2247876"/>
              <a:gd name="connsiteY1135" fmla="*/ 736601 h 1651655"/>
              <a:gd name="connsiteX1136" fmla="*/ 572441 w 2247876"/>
              <a:gd name="connsiteY1136" fmla="*/ 735746 h 1651655"/>
              <a:gd name="connsiteX1137" fmla="*/ 1221947 w 2247876"/>
              <a:gd name="connsiteY1137" fmla="*/ 732045 h 1651655"/>
              <a:gd name="connsiteX1138" fmla="*/ 1220804 w 2247876"/>
              <a:gd name="connsiteY1138" fmla="*/ 732235 h 1651655"/>
              <a:gd name="connsiteX1139" fmla="*/ 1220709 w 2247876"/>
              <a:gd name="connsiteY1139" fmla="*/ 732805 h 1651655"/>
              <a:gd name="connsiteX1140" fmla="*/ 1221947 w 2247876"/>
              <a:gd name="connsiteY1140" fmla="*/ 732615 h 1651655"/>
              <a:gd name="connsiteX1141" fmla="*/ 1228329 w 2247876"/>
              <a:gd name="connsiteY1141" fmla="*/ 730621 h 1651655"/>
              <a:gd name="connsiteX1142" fmla="*/ 1228043 w 2247876"/>
              <a:gd name="connsiteY1142" fmla="*/ 731286 h 1651655"/>
              <a:gd name="connsiteX1143" fmla="*/ 1228710 w 2247876"/>
              <a:gd name="connsiteY1143" fmla="*/ 731571 h 1651655"/>
              <a:gd name="connsiteX1144" fmla="*/ 1228710 w 2247876"/>
              <a:gd name="connsiteY1144" fmla="*/ 730906 h 1651655"/>
              <a:gd name="connsiteX1145" fmla="*/ 1228329 w 2247876"/>
              <a:gd name="connsiteY1145" fmla="*/ 730621 h 1651655"/>
              <a:gd name="connsiteX1146" fmla="*/ 2095952 w 2247876"/>
              <a:gd name="connsiteY1146" fmla="*/ 729862 h 1651655"/>
              <a:gd name="connsiteX1147" fmla="*/ 2097286 w 2247876"/>
              <a:gd name="connsiteY1147" fmla="*/ 730147 h 1651655"/>
              <a:gd name="connsiteX1148" fmla="*/ 2097000 w 2247876"/>
              <a:gd name="connsiteY1148" fmla="*/ 732045 h 1651655"/>
              <a:gd name="connsiteX1149" fmla="*/ 2086523 w 2247876"/>
              <a:gd name="connsiteY1149" fmla="*/ 738595 h 1651655"/>
              <a:gd name="connsiteX1150" fmla="*/ 2045280 w 2247876"/>
              <a:gd name="connsiteY1150" fmla="*/ 762800 h 1651655"/>
              <a:gd name="connsiteX1151" fmla="*/ 1992606 w 2247876"/>
              <a:gd name="connsiteY1151" fmla="*/ 793460 h 1651655"/>
              <a:gd name="connsiteX1152" fmla="*/ 1946791 w 2247876"/>
              <a:gd name="connsiteY1152" fmla="*/ 819089 h 1651655"/>
              <a:gd name="connsiteX1153" fmla="*/ 1916121 w 2247876"/>
              <a:gd name="connsiteY1153" fmla="*/ 838169 h 1651655"/>
              <a:gd name="connsiteX1154" fmla="*/ 1917930 w 2247876"/>
              <a:gd name="connsiteY1154" fmla="*/ 835226 h 1651655"/>
              <a:gd name="connsiteX1155" fmla="*/ 1935171 w 2247876"/>
              <a:gd name="connsiteY1155" fmla="*/ 821652 h 1651655"/>
              <a:gd name="connsiteX1156" fmla="*/ 1954601 w 2247876"/>
              <a:gd name="connsiteY1156" fmla="*/ 808553 h 1651655"/>
              <a:gd name="connsiteX1157" fmla="*/ 1958030 w 2247876"/>
              <a:gd name="connsiteY1157" fmla="*/ 806844 h 1651655"/>
              <a:gd name="connsiteX1158" fmla="*/ 1968698 w 2247876"/>
              <a:gd name="connsiteY1158" fmla="*/ 797637 h 1651655"/>
              <a:gd name="connsiteX1159" fmla="*/ 1970889 w 2247876"/>
              <a:gd name="connsiteY1159" fmla="*/ 797066 h 1651655"/>
              <a:gd name="connsiteX1160" fmla="*/ 1972699 w 2247876"/>
              <a:gd name="connsiteY1160" fmla="*/ 796212 h 1651655"/>
              <a:gd name="connsiteX1161" fmla="*/ 1976537 w 2247876"/>
              <a:gd name="connsiteY1161" fmla="*/ 793193 h 1651655"/>
              <a:gd name="connsiteX1162" fmla="*/ 1976604 w 2247876"/>
              <a:gd name="connsiteY1162" fmla="*/ 793270 h 1651655"/>
              <a:gd name="connsiteX1163" fmla="*/ 1979462 w 2247876"/>
              <a:gd name="connsiteY1163" fmla="*/ 791467 h 1651655"/>
              <a:gd name="connsiteX1164" fmla="*/ 1979110 w 2247876"/>
              <a:gd name="connsiteY1164" fmla="*/ 791169 h 1651655"/>
              <a:gd name="connsiteX1165" fmla="*/ 1981748 w 2247876"/>
              <a:gd name="connsiteY1165" fmla="*/ 789093 h 1651655"/>
              <a:gd name="connsiteX1166" fmla="*/ 1983272 w 2247876"/>
              <a:gd name="connsiteY1166" fmla="*/ 786720 h 1651655"/>
              <a:gd name="connsiteX1167" fmla="*/ 1997655 w 2247876"/>
              <a:gd name="connsiteY1167" fmla="*/ 778082 h 1651655"/>
              <a:gd name="connsiteX1168" fmla="*/ 1999464 w 2247876"/>
              <a:gd name="connsiteY1168" fmla="*/ 778652 h 1651655"/>
              <a:gd name="connsiteX1169" fmla="*/ 2005370 w 2247876"/>
              <a:gd name="connsiteY1169" fmla="*/ 772292 h 1651655"/>
              <a:gd name="connsiteX1170" fmla="*/ 2020705 w 2247876"/>
              <a:gd name="connsiteY1170" fmla="*/ 764604 h 1651655"/>
              <a:gd name="connsiteX1171" fmla="*/ 2024229 w 2247876"/>
              <a:gd name="connsiteY1171" fmla="*/ 763654 h 1651655"/>
              <a:gd name="connsiteX1172" fmla="*/ 2025944 w 2247876"/>
              <a:gd name="connsiteY1172" fmla="*/ 763465 h 1651655"/>
              <a:gd name="connsiteX1173" fmla="*/ 2036231 w 2247876"/>
              <a:gd name="connsiteY1173" fmla="*/ 756630 h 1651655"/>
              <a:gd name="connsiteX1174" fmla="*/ 2037469 w 2247876"/>
              <a:gd name="connsiteY1174" fmla="*/ 755017 h 1651655"/>
              <a:gd name="connsiteX1175" fmla="*/ 2037088 w 2247876"/>
              <a:gd name="connsiteY1175" fmla="*/ 754732 h 1651655"/>
              <a:gd name="connsiteX1176" fmla="*/ 2037374 w 2247876"/>
              <a:gd name="connsiteY1176" fmla="*/ 754732 h 1651655"/>
              <a:gd name="connsiteX1177" fmla="*/ 2038707 w 2247876"/>
              <a:gd name="connsiteY1177" fmla="*/ 754732 h 1651655"/>
              <a:gd name="connsiteX1178" fmla="*/ 2044517 w 2247876"/>
              <a:gd name="connsiteY1178" fmla="*/ 751789 h 1651655"/>
              <a:gd name="connsiteX1179" fmla="*/ 2049566 w 2247876"/>
              <a:gd name="connsiteY1179" fmla="*/ 750650 h 1651655"/>
              <a:gd name="connsiteX1180" fmla="*/ 2059091 w 2247876"/>
              <a:gd name="connsiteY1180" fmla="*/ 744765 h 1651655"/>
              <a:gd name="connsiteX1181" fmla="*/ 2060424 w 2247876"/>
              <a:gd name="connsiteY1181" fmla="*/ 745240 h 1651655"/>
              <a:gd name="connsiteX1182" fmla="*/ 2059757 w 2247876"/>
              <a:gd name="connsiteY1182" fmla="*/ 747138 h 1651655"/>
              <a:gd name="connsiteX1183" fmla="*/ 2054328 w 2247876"/>
              <a:gd name="connsiteY1183" fmla="*/ 751694 h 1651655"/>
              <a:gd name="connsiteX1184" fmla="*/ 2077760 w 2247876"/>
              <a:gd name="connsiteY1184" fmla="*/ 739070 h 1651655"/>
              <a:gd name="connsiteX1185" fmla="*/ 2095952 w 2247876"/>
              <a:gd name="connsiteY1185" fmla="*/ 729862 h 1651655"/>
              <a:gd name="connsiteX1186" fmla="*/ 1228710 w 2247876"/>
              <a:gd name="connsiteY1186" fmla="*/ 724546 h 1651655"/>
              <a:gd name="connsiteX1187" fmla="*/ 1228425 w 2247876"/>
              <a:gd name="connsiteY1187" fmla="*/ 726065 h 1651655"/>
              <a:gd name="connsiteX1188" fmla="*/ 1228996 w 2247876"/>
              <a:gd name="connsiteY1188" fmla="*/ 726350 h 1651655"/>
              <a:gd name="connsiteX1189" fmla="*/ 1228710 w 2247876"/>
              <a:gd name="connsiteY1189" fmla="*/ 724546 h 1651655"/>
              <a:gd name="connsiteX1190" fmla="*/ 2121575 w 2247876"/>
              <a:gd name="connsiteY1190" fmla="*/ 722078 h 1651655"/>
              <a:gd name="connsiteX1191" fmla="*/ 2127956 w 2247876"/>
              <a:gd name="connsiteY1191" fmla="*/ 722838 h 1651655"/>
              <a:gd name="connsiteX1192" fmla="*/ 2124813 w 2247876"/>
              <a:gd name="connsiteY1192" fmla="*/ 728153 h 1651655"/>
              <a:gd name="connsiteX1193" fmla="*/ 2107668 w 2247876"/>
              <a:gd name="connsiteY1193" fmla="*/ 741158 h 1651655"/>
              <a:gd name="connsiteX1194" fmla="*/ 2065092 w 2247876"/>
              <a:gd name="connsiteY1194" fmla="*/ 771722 h 1651655"/>
              <a:gd name="connsiteX1195" fmla="*/ 2037564 w 2247876"/>
              <a:gd name="connsiteY1195" fmla="*/ 788618 h 1651655"/>
              <a:gd name="connsiteX1196" fmla="*/ 1982605 w 2247876"/>
              <a:gd name="connsiteY1196" fmla="*/ 818518 h 1651655"/>
              <a:gd name="connsiteX1197" fmla="*/ 1952220 w 2247876"/>
              <a:gd name="connsiteY1197" fmla="*/ 833326 h 1651655"/>
              <a:gd name="connsiteX1198" fmla="*/ 1926217 w 2247876"/>
              <a:gd name="connsiteY1198" fmla="*/ 848514 h 1651655"/>
              <a:gd name="connsiteX1199" fmla="*/ 1920692 w 2247876"/>
              <a:gd name="connsiteY1199" fmla="*/ 851361 h 1651655"/>
              <a:gd name="connsiteX1200" fmla="*/ 1926407 w 2247876"/>
              <a:gd name="connsiteY1200" fmla="*/ 840350 h 1651655"/>
              <a:gd name="connsiteX1201" fmla="*/ 1956983 w 2247876"/>
              <a:gd name="connsiteY1201" fmla="*/ 817000 h 1651655"/>
              <a:gd name="connsiteX1202" fmla="*/ 2035659 w 2247876"/>
              <a:gd name="connsiteY1202" fmla="*/ 772577 h 1651655"/>
              <a:gd name="connsiteX1203" fmla="*/ 2095476 w 2247876"/>
              <a:gd name="connsiteY1203" fmla="*/ 736981 h 1651655"/>
              <a:gd name="connsiteX1204" fmla="*/ 2118051 w 2247876"/>
              <a:gd name="connsiteY1204" fmla="*/ 723502 h 1651655"/>
              <a:gd name="connsiteX1205" fmla="*/ 2121575 w 2247876"/>
              <a:gd name="connsiteY1205" fmla="*/ 722078 h 1651655"/>
              <a:gd name="connsiteX1206" fmla="*/ 483193 w 2247876"/>
              <a:gd name="connsiteY1206" fmla="*/ 720655 h 1651655"/>
              <a:gd name="connsiteX1207" fmla="*/ 482907 w 2247876"/>
              <a:gd name="connsiteY1207" fmla="*/ 720749 h 1651655"/>
              <a:gd name="connsiteX1208" fmla="*/ 483288 w 2247876"/>
              <a:gd name="connsiteY1208" fmla="*/ 720844 h 1651655"/>
              <a:gd name="connsiteX1209" fmla="*/ 483193 w 2247876"/>
              <a:gd name="connsiteY1209" fmla="*/ 720655 h 1651655"/>
              <a:gd name="connsiteX1210" fmla="*/ 1808774 w 2247876"/>
              <a:gd name="connsiteY1210" fmla="*/ 708126 h 1651655"/>
              <a:gd name="connsiteX1211" fmla="*/ 1808774 w 2247876"/>
              <a:gd name="connsiteY1211" fmla="*/ 708128 h 1651655"/>
              <a:gd name="connsiteX1212" fmla="*/ 1808774 w 2247876"/>
              <a:gd name="connsiteY1212" fmla="*/ 708599 h 1651655"/>
              <a:gd name="connsiteX1213" fmla="*/ 1808583 w 2247876"/>
              <a:gd name="connsiteY1213" fmla="*/ 708315 h 1651655"/>
              <a:gd name="connsiteX1214" fmla="*/ 606731 w 2247876"/>
              <a:gd name="connsiteY1214" fmla="*/ 705276 h 1651655"/>
              <a:gd name="connsiteX1215" fmla="*/ 605779 w 2247876"/>
              <a:gd name="connsiteY1215" fmla="*/ 705751 h 1651655"/>
              <a:gd name="connsiteX1216" fmla="*/ 603875 w 2247876"/>
              <a:gd name="connsiteY1216" fmla="*/ 707364 h 1651655"/>
              <a:gd name="connsiteX1217" fmla="*/ 602065 w 2247876"/>
              <a:gd name="connsiteY1217" fmla="*/ 708503 h 1651655"/>
              <a:gd name="connsiteX1218" fmla="*/ 601875 w 2247876"/>
              <a:gd name="connsiteY1218" fmla="*/ 708978 h 1651655"/>
              <a:gd name="connsiteX1219" fmla="*/ 601873 w 2247876"/>
              <a:gd name="connsiteY1219" fmla="*/ 708978 h 1651655"/>
              <a:gd name="connsiteX1220" fmla="*/ 601874 w 2247876"/>
              <a:gd name="connsiteY1220" fmla="*/ 708978 h 1651655"/>
              <a:gd name="connsiteX1221" fmla="*/ 601875 w 2247876"/>
              <a:gd name="connsiteY1221" fmla="*/ 708978 h 1651655"/>
              <a:gd name="connsiteX1222" fmla="*/ 602254 w 2247876"/>
              <a:gd name="connsiteY1222" fmla="*/ 708788 h 1651655"/>
              <a:gd name="connsiteX1223" fmla="*/ 604064 w 2247876"/>
              <a:gd name="connsiteY1223" fmla="*/ 707554 h 1651655"/>
              <a:gd name="connsiteX1224" fmla="*/ 605969 w 2247876"/>
              <a:gd name="connsiteY1224" fmla="*/ 705941 h 1651655"/>
              <a:gd name="connsiteX1225" fmla="*/ 606731 w 2247876"/>
              <a:gd name="connsiteY1225" fmla="*/ 705276 h 1651655"/>
              <a:gd name="connsiteX1226" fmla="*/ 1242321 w 2247876"/>
              <a:gd name="connsiteY1226" fmla="*/ 700343 h 1651655"/>
              <a:gd name="connsiteX1227" fmla="*/ 1242750 w 2247876"/>
              <a:gd name="connsiteY1227" fmla="*/ 702004 h 1651655"/>
              <a:gd name="connsiteX1228" fmla="*/ 1242893 w 2247876"/>
              <a:gd name="connsiteY1228" fmla="*/ 703665 h 1651655"/>
              <a:gd name="connsiteX1229" fmla="*/ 1241712 w 2247876"/>
              <a:gd name="connsiteY1229" fmla="*/ 710879 h 1651655"/>
              <a:gd name="connsiteX1230" fmla="*/ 1240607 w 2247876"/>
              <a:gd name="connsiteY1230" fmla="*/ 718094 h 1651655"/>
              <a:gd name="connsiteX1231" fmla="*/ 1238807 w 2247876"/>
              <a:gd name="connsiteY1231" fmla="*/ 731334 h 1651655"/>
              <a:gd name="connsiteX1232" fmla="*/ 1237368 w 2247876"/>
              <a:gd name="connsiteY1232" fmla="*/ 744576 h 1651655"/>
              <a:gd name="connsiteX1233" fmla="*/ 1235273 w 2247876"/>
              <a:gd name="connsiteY1233" fmla="*/ 781406 h 1651655"/>
              <a:gd name="connsiteX1234" fmla="*/ 1235559 w 2247876"/>
              <a:gd name="connsiteY1234" fmla="*/ 785962 h 1651655"/>
              <a:gd name="connsiteX1235" fmla="*/ 1250989 w 2247876"/>
              <a:gd name="connsiteY1235" fmla="*/ 779413 h 1651655"/>
              <a:gd name="connsiteX1236" fmla="*/ 1238797 w 2247876"/>
              <a:gd name="connsiteY1236" fmla="*/ 789759 h 1651655"/>
              <a:gd name="connsiteX1237" fmla="*/ 1239559 w 2247876"/>
              <a:gd name="connsiteY1237" fmla="*/ 790898 h 1651655"/>
              <a:gd name="connsiteX1238" fmla="*/ 1243941 w 2247876"/>
              <a:gd name="connsiteY1238" fmla="*/ 788620 h 1651655"/>
              <a:gd name="connsiteX1239" fmla="*/ 1270039 w 2247876"/>
              <a:gd name="connsiteY1239" fmla="*/ 770680 h 1651655"/>
              <a:gd name="connsiteX1240" fmla="*/ 1281946 w 2247876"/>
              <a:gd name="connsiteY1240" fmla="*/ 766218 h 1651655"/>
              <a:gd name="connsiteX1241" fmla="*/ 1279259 w 2247876"/>
              <a:gd name="connsiteY1241" fmla="*/ 771070 h 1651655"/>
              <a:gd name="connsiteX1242" fmla="*/ 1274154 w 2247876"/>
              <a:gd name="connsiteY1242" fmla="*/ 777201 h 1651655"/>
              <a:gd name="connsiteX1243" fmla="*/ 1268772 w 2247876"/>
              <a:gd name="connsiteY1243" fmla="*/ 782164 h 1651655"/>
              <a:gd name="connsiteX1244" fmla="*/ 1251751 w 2247876"/>
              <a:gd name="connsiteY1244" fmla="*/ 796309 h 1651655"/>
              <a:gd name="connsiteX1245" fmla="*/ 1251761 w 2247876"/>
              <a:gd name="connsiteY1245" fmla="*/ 796307 h 1651655"/>
              <a:gd name="connsiteX1246" fmla="*/ 1253837 w 2247876"/>
              <a:gd name="connsiteY1246" fmla="*/ 797577 h 1651655"/>
              <a:gd name="connsiteX1247" fmla="*/ 1255571 w 2247876"/>
              <a:gd name="connsiteY1247" fmla="*/ 798491 h 1651655"/>
              <a:gd name="connsiteX1248" fmla="*/ 1266544 w 2247876"/>
              <a:gd name="connsiteY1248" fmla="*/ 804056 h 1651655"/>
              <a:gd name="connsiteX1249" fmla="*/ 1276812 w 2247876"/>
              <a:gd name="connsiteY1249" fmla="*/ 810830 h 1651655"/>
              <a:gd name="connsiteX1250" fmla="*/ 1278050 w 2247876"/>
              <a:gd name="connsiteY1250" fmla="*/ 811779 h 1651655"/>
              <a:gd name="connsiteX1251" fmla="*/ 1279602 w 2247876"/>
              <a:gd name="connsiteY1251" fmla="*/ 812929 h 1651655"/>
              <a:gd name="connsiteX1252" fmla="*/ 1281784 w 2247876"/>
              <a:gd name="connsiteY1252" fmla="*/ 815797 h 1651655"/>
              <a:gd name="connsiteX1253" fmla="*/ 1281574 w 2247876"/>
              <a:gd name="connsiteY1253" fmla="*/ 817854 h 1651655"/>
              <a:gd name="connsiteX1254" fmla="*/ 1274907 w 2247876"/>
              <a:gd name="connsiteY1254" fmla="*/ 820227 h 1651655"/>
              <a:gd name="connsiteX1255" fmla="*/ 1274145 w 2247876"/>
              <a:gd name="connsiteY1255" fmla="*/ 820322 h 1651655"/>
              <a:gd name="connsiteX1256" fmla="*/ 1267858 w 2247876"/>
              <a:gd name="connsiteY1256" fmla="*/ 820702 h 1651655"/>
              <a:gd name="connsiteX1257" fmla="*/ 1241474 w 2247876"/>
              <a:gd name="connsiteY1257" fmla="*/ 811969 h 1651655"/>
              <a:gd name="connsiteX1258" fmla="*/ 1234997 w 2247876"/>
              <a:gd name="connsiteY1258" fmla="*/ 810071 h 1651655"/>
              <a:gd name="connsiteX1259" fmla="*/ 1233787 w 2247876"/>
              <a:gd name="connsiteY1259" fmla="*/ 812165 h 1651655"/>
              <a:gd name="connsiteX1260" fmla="*/ 1232711 w 2247876"/>
              <a:gd name="connsiteY1260" fmla="*/ 818685 h 1651655"/>
              <a:gd name="connsiteX1261" fmla="*/ 1232796 w 2247876"/>
              <a:gd name="connsiteY1261" fmla="*/ 820895 h 1651655"/>
              <a:gd name="connsiteX1262" fmla="*/ 1232711 w 2247876"/>
              <a:gd name="connsiteY1262" fmla="*/ 827443 h 1651655"/>
              <a:gd name="connsiteX1263" fmla="*/ 1230806 w 2247876"/>
              <a:gd name="connsiteY1263" fmla="*/ 848610 h 1651655"/>
              <a:gd name="connsiteX1264" fmla="*/ 1222233 w 2247876"/>
              <a:gd name="connsiteY1264" fmla="*/ 883637 h 1651655"/>
              <a:gd name="connsiteX1265" fmla="*/ 1219852 w 2247876"/>
              <a:gd name="connsiteY1265" fmla="*/ 887339 h 1651655"/>
              <a:gd name="connsiteX1266" fmla="*/ 1216995 w 2247876"/>
              <a:gd name="connsiteY1266" fmla="*/ 885345 h 1651655"/>
              <a:gd name="connsiteX1267" fmla="*/ 1214423 w 2247876"/>
              <a:gd name="connsiteY1267" fmla="*/ 885061 h 1651655"/>
              <a:gd name="connsiteX1268" fmla="*/ 1212422 w 2247876"/>
              <a:gd name="connsiteY1268" fmla="*/ 885820 h 1651655"/>
              <a:gd name="connsiteX1269" fmla="*/ 1204326 w 2247876"/>
              <a:gd name="connsiteY1269" fmla="*/ 877372 h 1651655"/>
              <a:gd name="connsiteX1270" fmla="*/ 1201278 w 2247876"/>
              <a:gd name="connsiteY1270" fmla="*/ 856964 h 1651655"/>
              <a:gd name="connsiteX1271" fmla="*/ 1200964 w 2247876"/>
              <a:gd name="connsiteY1271" fmla="*/ 844208 h 1651655"/>
              <a:gd name="connsiteX1272" fmla="*/ 1201088 w 2247876"/>
              <a:gd name="connsiteY1272" fmla="*/ 830955 h 1651655"/>
              <a:gd name="connsiteX1273" fmla="*/ 1198678 w 2247876"/>
              <a:gd name="connsiteY1273" fmla="*/ 831678 h 1651655"/>
              <a:gd name="connsiteX1274" fmla="*/ 1196706 w 2247876"/>
              <a:gd name="connsiteY1274" fmla="*/ 832473 h 1651655"/>
              <a:gd name="connsiteX1275" fmla="*/ 1171465 w 2247876"/>
              <a:gd name="connsiteY1275" fmla="*/ 843958 h 1651655"/>
              <a:gd name="connsiteX1276" fmla="*/ 1157178 w 2247876"/>
              <a:gd name="connsiteY1276" fmla="*/ 845098 h 1651655"/>
              <a:gd name="connsiteX1277" fmla="*/ 1156225 w 2247876"/>
              <a:gd name="connsiteY1277" fmla="*/ 842155 h 1651655"/>
              <a:gd name="connsiteX1278" fmla="*/ 1158130 w 2247876"/>
              <a:gd name="connsiteY1278" fmla="*/ 838927 h 1651655"/>
              <a:gd name="connsiteX1279" fmla="*/ 1156358 w 2247876"/>
              <a:gd name="connsiteY1279" fmla="*/ 838334 h 1651655"/>
              <a:gd name="connsiteX1280" fmla="*/ 1154034 w 2247876"/>
              <a:gd name="connsiteY1280" fmla="*/ 838168 h 1651655"/>
              <a:gd name="connsiteX1281" fmla="*/ 1151843 w 2247876"/>
              <a:gd name="connsiteY1281" fmla="*/ 838358 h 1651655"/>
              <a:gd name="connsiteX1282" fmla="*/ 1155454 w 2247876"/>
              <a:gd name="connsiteY1282" fmla="*/ 833991 h 1651655"/>
              <a:gd name="connsiteX1283" fmla="*/ 1183886 w 2247876"/>
              <a:gd name="connsiteY1283" fmla="*/ 819762 h 1651655"/>
              <a:gd name="connsiteX1284" fmla="*/ 1192982 w 2247876"/>
              <a:gd name="connsiteY1284" fmla="*/ 814343 h 1651655"/>
              <a:gd name="connsiteX1285" fmla="*/ 1196240 w 2247876"/>
              <a:gd name="connsiteY1285" fmla="*/ 812160 h 1651655"/>
              <a:gd name="connsiteX1286" fmla="*/ 1199554 w 2247876"/>
              <a:gd name="connsiteY1286" fmla="*/ 810262 h 1651655"/>
              <a:gd name="connsiteX1287" fmla="*/ 1202431 w 2247876"/>
              <a:gd name="connsiteY1287" fmla="*/ 808221 h 1651655"/>
              <a:gd name="connsiteX1288" fmla="*/ 1205174 w 2247876"/>
              <a:gd name="connsiteY1288" fmla="*/ 799251 h 1651655"/>
              <a:gd name="connsiteX1289" fmla="*/ 1203650 w 2247876"/>
              <a:gd name="connsiteY1289" fmla="*/ 796972 h 1651655"/>
              <a:gd name="connsiteX1290" fmla="*/ 1198125 w 2247876"/>
              <a:gd name="connsiteY1290" fmla="*/ 794125 h 1651655"/>
              <a:gd name="connsiteX1291" fmla="*/ 1174599 w 2247876"/>
              <a:gd name="connsiteY1291" fmla="*/ 781026 h 1651655"/>
              <a:gd name="connsiteX1292" fmla="*/ 1168026 w 2247876"/>
              <a:gd name="connsiteY1292" fmla="*/ 774477 h 1651655"/>
              <a:gd name="connsiteX1293" fmla="*/ 1175551 w 2247876"/>
              <a:gd name="connsiteY1293" fmla="*/ 774477 h 1651655"/>
              <a:gd name="connsiteX1294" fmla="*/ 1175466 w 2247876"/>
              <a:gd name="connsiteY1294" fmla="*/ 774949 h 1651655"/>
              <a:gd name="connsiteX1295" fmla="*/ 1175656 w 2247876"/>
              <a:gd name="connsiteY1295" fmla="*/ 774570 h 1651655"/>
              <a:gd name="connsiteX1296" fmla="*/ 1175551 w 2247876"/>
              <a:gd name="connsiteY1296" fmla="*/ 774476 h 1651655"/>
              <a:gd name="connsiteX1297" fmla="*/ 1175551 w 2247876"/>
              <a:gd name="connsiteY1297" fmla="*/ 774477 h 1651655"/>
              <a:gd name="connsiteX1298" fmla="*/ 1174218 w 2247876"/>
              <a:gd name="connsiteY1298" fmla="*/ 770871 h 1651655"/>
              <a:gd name="connsiteX1299" fmla="*/ 1174894 w 2247876"/>
              <a:gd name="connsiteY1299" fmla="*/ 770123 h 1651655"/>
              <a:gd name="connsiteX1300" fmla="*/ 1176990 w 2247876"/>
              <a:gd name="connsiteY1300" fmla="*/ 769162 h 1651655"/>
              <a:gd name="connsiteX1301" fmla="*/ 1177933 w 2247876"/>
              <a:gd name="connsiteY1301" fmla="*/ 769162 h 1651655"/>
              <a:gd name="connsiteX1302" fmla="*/ 1189458 w 2247876"/>
              <a:gd name="connsiteY1302" fmla="*/ 773338 h 1651655"/>
              <a:gd name="connsiteX1303" fmla="*/ 1204507 w 2247876"/>
              <a:gd name="connsiteY1303" fmla="*/ 778843 h 1651655"/>
              <a:gd name="connsiteX1304" fmla="*/ 1208412 w 2247876"/>
              <a:gd name="connsiteY1304" fmla="*/ 776565 h 1651655"/>
              <a:gd name="connsiteX1305" fmla="*/ 1208984 w 2247876"/>
              <a:gd name="connsiteY1305" fmla="*/ 772768 h 1651655"/>
              <a:gd name="connsiteX1306" fmla="*/ 1211651 w 2247876"/>
              <a:gd name="connsiteY1306" fmla="*/ 757224 h 1651655"/>
              <a:gd name="connsiteX1307" fmla="*/ 1217490 w 2247876"/>
              <a:gd name="connsiteY1307" fmla="*/ 726209 h 1651655"/>
              <a:gd name="connsiteX1308" fmla="*/ 1221176 w 2247876"/>
              <a:gd name="connsiteY1308" fmla="*/ 710879 h 1651655"/>
              <a:gd name="connsiteX1309" fmla="*/ 1224319 w 2247876"/>
              <a:gd name="connsiteY1309" fmla="*/ 701672 h 1651655"/>
              <a:gd name="connsiteX1310" fmla="*/ 1223176 w 2247876"/>
              <a:gd name="connsiteY1310" fmla="*/ 712873 h 1651655"/>
              <a:gd name="connsiteX1311" fmla="*/ 1222129 w 2247876"/>
              <a:gd name="connsiteY1311" fmla="*/ 723219 h 1651655"/>
              <a:gd name="connsiteX1312" fmla="*/ 1225272 w 2247876"/>
              <a:gd name="connsiteY1312" fmla="*/ 718948 h 1651655"/>
              <a:gd name="connsiteX1313" fmla="*/ 1225157 w 2247876"/>
              <a:gd name="connsiteY1313" fmla="*/ 717548 h 1651655"/>
              <a:gd name="connsiteX1314" fmla="*/ 1225462 w 2247876"/>
              <a:gd name="connsiteY1314" fmla="*/ 716290 h 1651655"/>
              <a:gd name="connsiteX1315" fmla="*/ 1230225 w 2247876"/>
              <a:gd name="connsiteY1315" fmla="*/ 709456 h 1651655"/>
              <a:gd name="connsiteX1316" fmla="*/ 1228796 w 2247876"/>
              <a:gd name="connsiteY1316" fmla="*/ 723884 h 1651655"/>
              <a:gd name="connsiteX1317" fmla="*/ 1232034 w 2247876"/>
              <a:gd name="connsiteY1317" fmla="*/ 717619 h 1651655"/>
              <a:gd name="connsiteX1318" fmla="*/ 1235273 w 2247876"/>
              <a:gd name="connsiteY1318" fmla="*/ 706513 h 1651655"/>
              <a:gd name="connsiteX1319" fmla="*/ 1238226 w 2247876"/>
              <a:gd name="connsiteY1319" fmla="*/ 701197 h 1651655"/>
              <a:gd name="connsiteX1320" fmla="*/ 1240093 w 2247876"/>
              <a:gd name="connsiteY1320" fmla="*/ 700592 h 1651655"/>
              <a:gd name="connsiteX1321" fmla="*/ 1242321 w 2247876"/>
              <a:gd name="connsiteY1321" fmla="*/ 700343 h 1651655"/>
              <a:gd name="connsiteX1322" fmla="*/ 613303 w 2247876"/>
              <a:gd name="connsiteY1322" fmla="*/ 699201 h 1651655"/>
              <a:gd name="connsiteX1323" fmla="*/ 613113 w 2247876"/>
              <a:gd name="connsiteY1323" fmla="*/ 699391 h 1651655"/>
              <a:gd name="connsiteX1324" fmla="*/ 613399 w 2247876"/>
              <a:gd name="connsiteY1324" fmla="*/ 699581 h 1651655"/>
              <a:gd name="connsiteX1325" fmla="*/ 613303 w 2247876"/>
              <a:gd name="connsiteY1325" fmla="*/ 699201 h 1651655"/>
              <a:gd name="connsiteX1326" fmla="*/ 621114 w 2247876"/>
              <a:gd name="connsiteY1326" fmla="*/ 691607 h 1651655"/>
              <a:gd name="connsiteX1327" fmla="*/ 618066 w 2247876"/>
              <a:gd name="connsiteY1327" fmla="*/ 694835 h 1651655"/>
              <a:gd name="connsiteX1328" fmla="*/ 617875 w 2247876"/>
              <a:gd name="connsiteY1328" fmla="*/ 694835 h 1651655"/>
              <a:gd name="connsiteX1329" fmla="*/ 617780 w 2247876"/>
              <a:gd name="connsiteY1329" fmla="*/ 695119 h 1651655"/>
              <a:gd name="connsiteX1330" fmla="*/ 616923 w 2247876"/>
              <a:gd name="connsiteY1330" fmla="*/ 695309 h 1651655"/>
              <a:gd name="connsiteX1331" fmla="*/ 617590 w 2247876"/>
              <a:gd name="connsiteY1331" fmla="*/ 695974 h 1651655"/>
              <a:gd name="connsiteX1332" fmla="*/ 617780 w 2247876"/>
              <a:gd name="connsiteY1332" fmla="*/ 695119 h 1651655"/>
              <a:gd name="connsiteX1333" fmla="*/ 618066 w 2247876"/>
              <a:gd name="connsiteY1333" fmla="*/ 695024 h 1651655"/>
              <a:gd name="connsiteX1334" fmla="*/ 618066 w 2247876"/>
              <a:gd name="connsiteY1334" fmla="*/ 694835 h 1651655"/>
              <a:gd name="connsiteX1335" fmla="*/ 621876 w 2247876"/>
              <a:gd name="connsiteY1335" fmla="*/ 692462 h 1651655"/>
              <a:gd name="connsiteX1336" fmla="*/ 621114 w 2247876"/>
              <a:gd name="connsiteY1336" fmla="*/ 691607 h 1651655"/>
              <a:gd name="connsiteX1337" fmla="*/ 646736 w 2247876"/>
              <a:gd name="connsiteY1337" fmla="*/ 672148 h 1651655"/>
              <a:gd name="connsiteX1338" fmla="*/ 646546 w 2247876"/>
              <a:gd name="connsiteY1338" fmla="*/ 672243 h 1651655"/>
              <a:gd name="connsiteX1339" fmla="*/ 646355 w 2247876"/>
              <a:gd name="connsiteY1339" fmla="*/ 672433 h 1651655"/>
              <a:gd name="connsiteX1340" fmla="*/ 646736 w 2247876"/>
              <a:gd name="connsiteY1340" fmla="*/ 672433 h 1651655"/>
              <a:gd name="connsiteX1341" fmla="*/ 662643 w 2247876"/>
              <a:gd name="connsiteY1341" fmla="*/ 657342 h 1651655"/>
              <a:gd name="connsiteX1342" fmla="*/ 661309 w 2247876"/>
              <a:gd name="connsiteY1342" fmla="*/ 659335 h 1651655"/>
              <a:gd name="connsiteX1343" fmla="*/ 661214 w 2247876"/>
              <a:gd name="connsiteY1343" fmla="*/ 659429 h 1651655"/>
              <a:gd name="connsiteX1344" fmla="*/ 653976 w 2247876"/>
              <a:gd name="connsiteY1344" fmla="*/ 663226 h 1651655"/>
              <a:gd name="connsiteX1345" fmla="*/ 653975 w 2247876"/>
              <a:gd name="connsiteY1345" fmla="*/ 663226 h 1651655"/>
              <a:gd name="connsiteX1346" fmla="*/ 654451 w 2247876"/>
              <a:gd name="connsiteY1346" fmla="*/ 663796 h 1651655"/>
              <a:gd name="connsiteX1347" fmla="*/ 661214 w 2247876"/>
              <a:gd name="connsiteY1347" fmla="*/ 659429 h 1651655"/>
              <a:gd name="connsiteX1348" fmla="*/ 661500 w 2247876"/>
              <a:gd name="connsiteY1348" fmla="*/ 659429 h 1651655"/>
              <a:gd name="connsiteX1349" fmla="*/ 662833 w 2247876"/>
              <a:gd name="connsiteY1349" fmla="*/ 657627 h 1651655"/>
              <a:gd name="connsiteX1350" fmla="*/ 663119 w 2247876"/>
              <a:gd name="connsiteY1350" fmla="*/ 657342 h 1651655"/>
              <a:gd name="connsiteX1351" fmla="*/ 675502 w 2247876"/>
              <a:gd name="connsiteY1351" fmla="*/ 648135 h 1651655"/>
              <a:gd name="connsiteX1352" fmla="*/ 675311 w 2247876"/>
              <a:gd name="connsiteY1352" fmla="*/ 648514 h 1651655"/>
              <a:gd name="connsiteX1353" fmla="*/ 673692 w 2247876"/>
              <a:gd name="connsiteY1353" fmla="*/ 649938 h 1651655"/>
              <a:gd name="connsiteX1354" fmla="*/ 672358 w 2247876"/>
              <a:gd name="connsiteY1354" fmla="*/ 651837 h 1651655"/>
              <a:gd name="connsiteX1355" fmla="*/ 672073 w 2247876"/>
              <a:gd name="connsiteY1355" fmla="*/ 652026 h 1651655"/>
              <a:gd name="connsiteX1356" fmla="*/ 672644 w 2247876"/>
              <a:gd name="connsiteY1356" fmla="*/ 652120 h 1651655"/>
              <a:gd name="connsiteX1357" fmla="*/ 673882 w 2247876"/>
              <a:gd name="connsiteY1357" fmla="*/ 650223 h 1651655"/>
              <a:gd name="connsiteX1358" fmla="*/ 675502 w 2247876"/>
              <a:gd name="connsiteY1358" fmla="*/ 648704 h 1651655"/>
              <a:gd name="connsiteX1359" fmla="*/ 687407 w 2247876"/>
              <a:gd name="connsiteY1359" fmla="*/ 639211 h 1651655"/>
              <a:gd name="connsiteX1360" fmla="*/ 686169 w 2247876"/>
              <a:gd name="connsiteY1360" fmla="*/ 640065 h 1651655"/>
              <a:gd name="connsiteX1361" fmla="*/ 685597 w 2247876"/>
              <a:gd name="connsiteY1361" fmla="*/ 640160 h 1651655"/>
              <a:gd name="connsiteX1362" fmla="*/ 685503 w 2247876"/>
              <a:gd name="connsiteY1362" fmla="*/ 640539 h 1651655"/>
              <a:gd name="connsiteX1363" fmla="*/ 685502 w 2247876"/>
              <a:gd name="connsiteY1363" fmla="*/ 640540 h 1651655"/>
              <a:gd name="connsiteX1364" fmla="*/ 678072 w 2247876"/>
              <a:gd name="connsiteY1364" fmla="*/ 647564 h 1651655"/>
              <a:gd name="connsiteX1365" fmla="*/ 678073 w 2247876"/>
              <a:gd name="connsiteY1365" fmla="*/ 647564 h 1651655"/>
              <a:gd name="connsiteX1366" fmla="*/ 685503 w 2247876"/>
              <a:gd name="connsiteY1366" fmla="*/ 640540 h 1651655"/>
              <a:gd name="connsiteX1367" fmla="*/ 685503 w 2247876"/>
              <a:gd name="connsiteY1367" fmla="*/ 640539 h 1651655"/>
              <a:gd name="connsiteX1368" fmla="*/ 685788 w 2247876"/>
              <a:gd name="connsiteY1368" fmla="*/ 640350 h 1651655"/>
              <a:gd name="connsiteX1369" fmla="*/ 686169 w 2247876"/>
              <a:gd name="connsiteY1369" fmla="*/ 640065 h 1651655"/>
              <a:gd name="connsiteX1370" fmla="*/ 687788 w 2247876"/>
              <a:gd name="connsiteY1370" fmla="*/ 639780 h 1651655"/>
              <a:gd name="connsiteX1371" fmla="*/ 687407 w 2247876"/>
              <a:gd name="connsiteY1371" fmla="*/ 639211 h 1651655"/>
              <a:gd name="connsiteX1372" fmla="*/ 693121 w 2247876"/>
              <a:gd name="connsiteY1372" fmla="*/ 636079 h 1651655"/>
              <a:gd name="connsiteX1373" fmla="*/ 692646 w 2247876"/>
              <a:gd name="connsiteY1373" fmla="*/ 636363 h 1651655"/>
              <a:gd name="connsiteX1374" fmla="*/ 692455 w 2247876"/>
              <a:gd name="connsiteY1374" fmla="*/ 636553 h 1651655"/>
              <a:gd name="connsiteX1375" fmla="*/ 690074 w 2247876"/>
              <a:gd name="connsiteY1375" fmla="*/ 636743 h 1651655"/>
              <a:gd name="connsiteX1376" fmla="*/ 689979 w 2247876"/>
              <a:gd name="connsiteY1376" fmla="*/ 638071 h 1651655"/>
              <a:gd name="connsiteX1377" fmla="*/ 691217 w 2247876"/>
              <a:gd name="connsiteY1377" fmla="*/ 637977 h 1651655"/>
              <a:gd name="connsiteX1378" fmla="*/ 692455 w 2247876"/>
              <a:gd name="connsiteY1378" fmla="*/ 636553 h 1651655"/>
              <a:gd name="connsiteX1379" fmla="*/ 692836 w 2247876"/>
              <a:gd name="connsiteY1379" fmla="*/ 636553 h 1651655"/>
              <a:gd name="connsiteX1380" fmla="*/ 693121 w 2247876"/>
              <a:gd name="connsiteY1380" fmla="*/ 636079 h 1651655"/>
              <a:gd name="connsiteX1381" fmla="*/ 698740 w 2247876"/>
              <a:gd name="connsiteY1381" fmla="*/ 631332 h 1651655"/>
              <a:gd name="connsiteX1382" fmla="*/ 698551 w 2247876"/>
              <a:gd name="connsiteY1382" fmla="*/ 631426 h 1651655"/>
              <a:gd name="connsiteX1383" fmla="*/ 698551 w 2247876"/>
              <a:gd name="connsiteY1383" fmla="*/ 631427 h 1651655"/>
              <a:gd name="connsiteX1384" fmla="*/ 698551 w 2247876"/>
              <a:gd name="connsiteY1384" fmla="*/ 631521 h 1651655"/>
              <a:gd name="connsiteX1385" fmla="*/ 698645 w 2247876"/>
              <a:gd name="connsiteY1385" fmla="*/ 631521 h 1651655"/>
              <a:gd name="connsiteX1386" fmla="*/ 698740 w 2247876"/>
              <a:gd name="connsiteY1386" fmla="*/ 631332 h 1651655"/>
              <a:gd name="connsiteX1387" fmla="*/ 703978 w 2247876"/>
              <a:gd name="connsiteY1387" fmla="*/ 628769 h 1651655"/>
              <a:gd name="connsiteX1388" fmla="*/ 703884 w 2247876"/>
              <a:gd name="connsiteY1388" fmla="*/ 628864 h 1651655"/>
              <a:gd name="connsiteX1389" fmla="*/ 703694 w 2247876"/>
              <a:gd name="connsiteY1389" fmla="*/ 628959 h 1651655"/>
              <a:gd name="connsiteX1390" fmla="*/ 698741 w 2247876"/>
              <a:gd name="connsiteY1390" fmla="*/ 631331 h 1651655"/>
              <a:gd name="connsiteX1391" fmla="*/ 698742 w 2247876"/>
              <a:gd name="connsiteY1391" fmla="*/ 631332 h 1651655"/>
              <a:gd name="connsiteX1392" fmla="*/ 703693 w 2247876"/>
              <a:gd name="connsiteY1392" fmla="*/ 628960 h 1651655"/>
              <a:gd name="connsiteX1393" fmla="*/ 703978 w 2247876"/>
              <a:gd name="connsiteY1393" fmla="*/ 629054 h 1651655"/>
              <a:gd name="connsiteX1394" fmla="*/ 625305 w 2247876"/>
              <a:gd name="connsiteY1394" fmla="*/ 622600 h 1651655"/>
              <a:gd name="connsiteX1395" fmla="*/ 624829 w 2247876"/>
              <a:gd name="connsiteY1395" fmla="*/ 622885 h 1651655"/>
              <a:gd name="connsiteX1396" fmla="*/ 625210 w 2247876"/>
              <a:gd name="connsiteY1396" fmla="*/ 623550 h 1651655"/>
              <a:gd name="connsiteX1397" fmla="*/ 625305 w 2247876"/>
              <a:gd name="connsiteY1397" fmla="*/ 622600 h 1651655"/>
              <a:gd name="connsiteX1398" fmla="*/ 711028 w 2247876"/>
              <a:gd name="connsiteY1398" fmla="*/ 622220 h 1651655"/>
              <a:gd name="connsiteX1399" fmla="*/ 709409 w 2247876"/>
              <a:gd name="connsiteY1399" fmla="*/ 623644 h 1651655"/>
              <a:gd name="connsiteX1400" fmla="*/ 709409 w 2247876"/>
              <a:gd name="connsiteY1400" fmla="*/ 623927 h 1651655"/>
              <a:gd name="connsiteX1401" fmla="*/ 709599 w 2247876"/>
              <a:gd name="connsiteY1401" fmla="*/ 623833 h 1651655"/>
              <a:gd name="connsiteX1402" fmla="*/ 711028 w 2247876"/>
              <a:gd name="connsiteY1402" fmla="*/ 622220 h 1651655"/>
              <a:gd name="connsiteX1403" fmla="*/ 166394 w 2247876"/>
              <a:gd name="connsiteY1403" fmla="*/ 618898 h 1651655"/>
              <a:gd name="connsiteX1404" fmla="*/ 166680 w 2247876"/>
              <a:gd name="connsiteY1404" fmla="*/ 619088 h 1651655"/>
              <a:gd name="connsiteX1405" fmla="*/ 166774 w 2247876"/>
              <a:gd name="connsiteY1405" fmla="*/ 619182 h 1651655"/>
              <a:gd name="connsiteX1406" fmla="*/ 166772 w 2247876"/>
              <a:gd name="connsiteY1406" fmla="*/ 619182 h 1651655"/>
              <a:gd name="connsiteX1407" fmla="*/ 166773 w 2247876"/>
              <a:gd name="connsiteY1407" fmla="*/ 619183 h 1651655"/>
              <a:gd name="connsiteX1408" fmla="*/ 166489 w 2247876"/>
              <a:gd name="connsiteY1408" fmla="*/ 619183 h 1651655"/>
              <a:gd name="connsiteX1409" fmla="*/ 166394 w 2247876"/>
              <a:gd name="connsiteY1409" fmla="*/ 618898 h 1651655"/>
              <a:gd name="connsiteX1410" fmla="*/ 163918 w 2247876"/>
              <a:gd name="connsiteY1410" fmla="*/ 616335 h 1651655"/>
              <a:gd name="connsiteX1411" fmla="*/ 165632 w 2247876"/>
              <a:gd name="connsiteY1411" fmla="*/ 616620 h 1651655"/>
              <a:gd name="connsiteX1412" fmla="*/ 166394 w 2247876"/>
              <a:gd name="connsiteY1412" fmla="*/ 618898 h 1651655"/>
              <a:gd name="connsiteX1413" fmla="*/ 164394 w 2247876"/>
              <a:gd name="connsiteY1413" fmla="*/ 617664 h 1651655"/>
              <a:gd name="connsiteX1414" fmla="*/ 163918 w 2247876"/>
              <a:gd name="connsiteY1414" fmla="*/ 616335 h 1651655"/>
              <a:gd name="connsiteX1415" fmla="*/ 180491 w 2247876"/>
              <a:gd name="connsiteY1415" fmla="*/ 609596 h 1651655"/>
              <a:gd name="connsiteX1416" fmla="*/ 180777 w 2247876"/>
              <a:gd name="connsiteY1416" fmla="*/ 610260 h 1651655"/>
              <a:gd name="connsiteX1417" fmla="*/ 180491 w 2247876"/>
              <a:gd name="connsiteY1417" fmla="*/ 609976 h 1651655"/>
              <a:gd name="connsiteX1418" fmla="*/ 606255 w 2247876"/>
              <a:gd name="connsiteY1418" fmla="*/ 603901 h 1651655"/>
              <a:gd name="connsiteX1419" fmla="*/ 606255 w 2247876"/>
              <a:gd name="connsiteY1419" fmla="*/ 603996 h 1651655"/>
              <a:gd name="connsiteX1420" fmla="*/ 606921 w 2247876"/>
              <a:gd name="connsiteY1420" fmla="*/ 604280 h 1651655"/>
              <a:gd name="connsiteX1421" fmla="*/ 606255 w 2247876"/>
              <a:gd name="connsiteY1421" fmla="*/ 603901 h 1651655"/>
              <a:gd name="connsiteX1422" fmla="*/ 1949172 w 2247876"/>
              <a:gd name="connsiteY1422" fmla="*/ 602003 h 1651655"/>
              <a:gd name="connsiteX1423" fmla="*/ 1948791 w 2247876"/>
              <a:gd name="connsiteY1423" fmla="*/ 602193 h 1651655"/>
              <a:gd name="connsiteX1424" fmla="*/ 1927360 w 2247876"/>
              <a:gd name="connsiteY1424" fmla="*/ 618993 h 1651655"/>
              <a:gd name="connsiteX1425" fmla="*/ 1919550 w 2247876"/>
              <a:gd name="connsiteY1425" fmla="*/ 625258 h 1651655"/>
              <a:gd name="connsiteX1426" fmla="*/ 1914882 w 2247876"/>
              <a:gd name="connsiteY1426" fmla="*/ 627347 h 1651655"/>
              <a:gd name="connsiteX1427" fmla="*/ 1893737 w 2247876"/>
              <a:gd name="connsiteY1427" fmla="*/ 644243 h 1651655"/>
              <a:gd name="connsiteX1428" fmla="*/ 1893737 w 2247876"/>
              <a:gd name="connsiteY1428" fmla="*/ 644244 h 1651655"/>
              <a:gd name="connsiteX1429" fmla="*/ 1891546 w 2247876"/>
              <a:gd name="connsiteY1429" fmla="*/ 646900 h 1651655"/>
              <a:gd name="connsiteX1430" fmla="*/ 1891736 w 2247876"/>
              <a:gd name="connsiteY1430" fmla="*/ 646806 h 1651655"/>
              <a:gd name="connsiteX1431" fmla="*/ 1891736 w 2247876"/>
              <a:gd name="connsiteY1431" fmla="*/ 647090 h 1651655"/>
              <a:gd name="connsiteX1432" fmla="*/ 1891451 w 2247876"/>
              <a:gd name="connsiteY1432" fmla="*/ 647090 h 1651655"/>
              <a:gd name="connsiteX1433" fmla="*/ 1891546 w 2247876"/>
              <a:gd name="connsiteY1433" fmla="*/ 646902 h 1651655"/>
              <a:gd name="connsiteX1434" fmla="*/ 1872782 w 2247876"/>
              <a:gd name="connsiteY1434" fmla="*/ 661803 h 1651655"/>
              <a:gd name="connsiteX1435" fmla="*/ 1872782 w 2247876"/>
              <a:gd name="connsiteY1435" fmla="*/ 662563 h 1651655"/>
              <a:gd name="connsiteX1436" fmla="*/ 1856018 w 2247876"/>
              <a:gd name="connsiteY1436" fmla="*/ 676232 h 1651655"/>
              <a:gd name="connsiteX1437" fmla="*/ 1855922 w 2247876"/>
              <a:gd name="connsiteY1437" fmla="*/ 676422 h 1651655"/>
              <a:gd name="connsiteX1438" fmla="*/ 1855732 w 2247876"/>
              <a:gd name="connsiteY1438" fmla="*/ 676516 h 1651655"/>
              <a:gd name="connsiteX1439" fmla="*/ 1855922 w 2247876"/>
              <a:gd name="connsiteY1439" fmla="*/ 676232 h 1651655"/>
              <a:gd name="connsiteX1440" fmla="*/ 1844873 w 2247876"/>
              <a:gd name="connsiteY1440" fmla="*/ 685724 h 1651655"/>
              <a:gd name="connsiteX1441" fmla="*/ 1845064 w 2247876"/>
              <a:gd name="connsiteY1441" fmla="*/ 685629 h 1651655"/>
              <a:gd name="connsiteX1442" fmla="*/ 1855922 w 2247876"/>
              <a:gd name="connsiteY1442" fmla="*/ 676422 h 1651655"/>
              <a:gd name="connsiteX1443" fmla="*/ 1872877 w 2247876"/>
              <a:gd name="connsiteY1443" fmla="*/ 662563 h 1651655"/>
              <a:gd name="connsiteX1444" fmla="*/ 1872972 w 2247876"/>
              <a:gd name="connsiteY1444" fmla="*/ 662468 h 1651655"/>
              <a:gd name="connsiteX1445" fmla="*/ 1891165 w 2247876"/>
              <a:gd name="connsiteY1445" fmla="*/ 648989 h 1651655"/>
              <a:gd name="connsiteX1446" fmla="*/ 1891736 w 2247876"/>
              <a:gd name="connsiteY1446" fmla="*/ 647090 h 1651655"/>
              <a:gd name="connsiteX1447" fmla="*/ 1894308 w 2247876"/>
              <a:gd name="connsiteY1447" fmla="*/ 646616 h 1651655"/>
              <a:gd name="connsiteX1448" fmla="*/ 1918216 w 2247876"/>
              <a:gd name="connsiteY1448" fmla="*/ 627726 h 1651655"/>
              <a:gd name="connsiteX1449" fmla="*/ 1919550 w 2247876"/>
              <a:gd name="connsiteY1449" fmla="*/ 625353 h 1651655"/>
              <a:gd name="connsiteX1450" fmla="*/ 1927265 w 2247876"/>
              <a:gd name="connsiteY1450" fmla="*/ 619183 h 1651655"/>
              <a:gd name="connsiteX1451" fmla="*/ 1949172 w 2247876"/>
              <a:gd name="connsiteY1451" fmla="*/ 602003 h 1651655"/>
              <a:gd name="connsiteX1452" fmla="*/ 161248 w 2247876"/>
              <a:gd name="connsiteY1452" fmla="*/ 602000 h 1651655"/>
              <a:gd name="connsiteX1453" fmla="*/ 161250 w 2247876"/>
              <a:gd name="connsiteY1453" fmla="*/ 602002 h 1651655"/>
              <a:gd name="connsiteX1454" fmla="*/ 161248 w 2247876"/>
              <a:gd name="connsiteY1454" fmla="*/ 602002 h 1651655"/>
              <a:gd name="connsiteX1455" fmla="*/ 740555 w 2247876"/>
              <a:gd name="connsiteY1455" fmla="*/ 600673 h 1651655"/>
              <a:gd name="connsiteX1456" fmla="*/ 717410 w 2247876"/>
              <a:gd name="connsiteY1456" fmla="*/ 616145 h 1651655"/>
              <a:gd name="connsiteX1457" fmla="*/ 717219 w 2247876"/>
              <a:gd name="connsiteY1457" fmla="*/ 617568 h 1651655"/>
              <a:gd name="connsiteX1458" fmla="*/ 715600 w 2247876"/>
              <a:gd name="connsiteY1458" fmla="*/ 619087 h 1651655"/>
              <a:gd name="connsiteX1459" fmla="*/ 715600 w 2247876"/>
              <a:gd name="connsiteY1459" fmla="*/ 619182 h 1651655"/>
              <a:gd name="connsiteX1460" fmla="*/ 715790 w 2247876"/>
              <a:gd name="connsiteY1460" fmla="*/ 619182 h 1651655"/>
              <a:gd name="connsiteX1461" fmla="*/ 717219 w 2247876"/>
              <a:gd name="connsiteY1461" fmla="*/ 617568 h 1651655"/>
              <a:gd name="connsiteX1462" fmla="*/ 720077 w 2247876"/>
              <a:gd name="connsiteY1462" fmla="*/ 617663 h 1651655"/>
              <a:gd name="connsiteX1463" fmla="*/ 737222 w 2247876"/>
              <a:gd name="connsiteY1463" fmla="*/ 606083 h 1651655"/>
              <a:gd name="connsiteX1464" fmla="*/ 741603 w 2247876"/>
              <a:gd name="connsiteY1464" fmla="*/ 601906 h 1651655"/>
              <a:gd name="connsiteX1465" fmla="*/ 740555 w 2247876"/>
              <a:gd name="connsiteY1465" fmla="*/ 600673 h 1651655"/>
              <a:gd name="connsiteX1466" fmla="*/ 164107 w 2247876"/>
              <a:gd name="connsiteY1466" fmla="*/ 598585 h 1651655"/>
              <a:gd name="connsiteX1467" fmla="*/ 169822 w 2247876"/>
              <a:gd name="connsiteY1467" fmla="*/ 602287 h 1651655"/>
              <a:gd name="connsiteX1468" fmla="*/ 180300 w 2247876"/>
              <a:gd name="connsiteY1468" fmla="*/ 609786 h 1651655"/>
              <a:gd name="connsiteX1469" fmla="*/ 180490 w 2247876"/>
              <a:gd name="connsiteY1469" fmla="*/ 609976 h 1651655"/>
              <a:gd name="connsiteX1470" fmla="*/ 180490 w 2247876"/>
              <a:gd name="connsiteY1470" fmla="*/ 611400 h 1651655"/>
              <a:gd name="connsiteX1471" fmla="*/ 180395 w 2247876"/>
              <a:gd name="connsiteY1471" fmla="*/ 611400 h 1651655"/>
              <a:gd name="connsiteX1472" fmla="*/ 180490 w 2247876"/>
              <a:gd name="connsiteY1472" fmla="*/ 611494 h 1651655"/>
              <a:gd name="connsiteX1473" fmla="*/ 180490 w 2247876"/>
              <a:gd name="connsiteY1473" fmla="*/ 611400 h 1651655"/>
              <a:gd name="connsiteX1474" fmla="*/ 180776 w 2247876"/>
              <a:gd name="connsiteY1474" fmla="*/ 610260 h 1651655"/>
              <a:gd name="connsiteX1475" fmla="*/ 182014 w 2247876"/>
              <a:gd name="connsiteY1475" fmla="*/ 611400 h 1651655"/>
              <a:gd name="connsiteX1476" fmla="*/ 182108 w 2247876"/>
              <a:gd name="connsiteY1476" fmla="*/ 611494 h 1651655"/>
              <a:gd name="connsiteX1477" fmla="*/ 193538 w 2247876"/>
              <a:gd name="connsiteY1477" fmla="*/ 618709 h 1651655"/>
              <a:gd name="connsiteX1478" fmla="*/ 201730 w 2247876"/>
              <a:gd name="connsiteY1478" fmla="*/ 625733 h 1651655"/>
              <a:gd name="connsiteX1479" fmla="*/ 219637 w 2247876"/>
              <a:gd name="connsiteY1479" fmla="*/ 641395 h 1651655"/>
              <a:gd name="connsiteX1480" fmla="*/ 237163 w 2247876"/>
              <a:gd name="connsiteY1480" fmla="*/ 656108 h 1651655"/>
              <a:gd name="connsiteX1481" fmla="*/ 257642 w 2247876"/>
              <a:gd name="connsiteY1481" fmla="*/ 674333 h 1651655"/>
              <a:gd name="connsiteX1482" fmla="*/ 267928 w 2247876"/>
              <a:gd name="connsiteY1482" fmla="*/ 684680 h 1651655"/>
              <a:gd name="connsiteX1483" fmla="*/ 283835 w 2247876"/>
              <a:gd name="connsiteY1483" fmla="*/ 701196 h 1651655"/>
              <a:gd name="connsiteX1484" fmla="*/ 299360 w 2247876"/>
              <a:gd name="connsiteY1484" fmla="*/ 715720 h 1651655"/>
              <a:gd name="connsiteX1485" fmla="*/ 314696 w 2247876"/>
              <a:gd name="connsiteY1485" fmla="*/ 730812 h 1651655"/>
              <a:gd name="connsiteX1486" fmla="*/ 320601 w 2247876"/>
              <a:gd name="connsiteY1486" fmla="*/ 736982 h 1651655"/>
              <a:gd name="connsiteX1487" fmla="*/ 332413 w 2247876"/>
              <a:gd name="connsiteY1487" fmla="*/ 748848 h 1651655"/>
              <a:gd name="connsiteX1488" fmla="*/ 340795 w 2247876"/>
              <a:gd name="connsiteY1488" fmla="*/ 757864 h 1651655"/>
              <a:gd name="connsiteX1489" fmla="*/ 363082 w 2247876"/>
              <a:gd name="connsiteY1489" fmla="*/ 780266 h 1651655"/>
              <a:gd name="connsiteX1490" fmla="*/ 371084 w 2247876"/>
              <a:gd name="connsiteY1490" fmla="*/ 789283 h 1651655"/>
              <a:gd name="connsiteX1491" fmla="*/ 374131 w 2247876"/>
              <a:gd name="connsiteY1491" fmla="*/ 791466 h 1651655"/>
              <a:gd name="connsiteX1492" fmla="*/ 384038 w 2247876"/>
              <a:gd name="connsiteY1492" fmla="*/ 801053 h 1651655"/>
              <a:gd name="connsiteX1493" fmla="*/ 391848 w 2247876"/>
              <a:gd name="connsiteY1493" fmla="*/ 809500 h 1651655"/>
              <a:gd name="connsiteX1494" fmla="*/ 409850 w 2247876"/>
              <a:gd name="connsiteY1494" fmla="*/ 832282 h 1651655"/>
              <a:gd name="connsiteX1495" fmla="*/ 412517 w 2247876"/>
              <a:gd name="connsiteY1495" fmla="*/ 834750 h 1651655"/>
              <a:gd name="connsiteX1496" fmla="*/ 420042 w 2247876"/>
              <a:gd name="connsiteY1496" fmla="*/ 845951 h 1651655"/>
              <a:gd name="connsiteX1497" fmla="*/ 424233 w 2247876"/>
              <a:gd name="connsiteY1497" fmla="*/ 854875 h 1651655"/>
              <a:gd name="connsiteX1498" fmla="*/ 424230 w 2247876"/>
              <a:gd name="connsiteY1498" fmla="*/ 854875 h 1651655"/>
              <a:gd name="connsiteX1499" fmla="*/ 424230 w 2247876"/>
              <a:gd name="connsiteY1499" fmla="*/ 858292 h 1651655"/>
              <a:gd name="connsiteX1500" fmla="*/ 419373 w 2247876"/>
              <a:gd name="connsiteY1500" fmla="*/ 858482 h 1651655"/>
              <a:gd name="connsiteX1501" fmla="*/ 415182 w 2247876"/>
              <a:gd name="connsiteY1501" fmla="*/ 854401 h 1651655"/>
              <a:gd name="connsiteX1502" fmla="*/ 415468 w 2247876"/>
              <a:gd name="connsiteY1502" fmla="*/ 859621 h 1651655"/>
              <a:gd name="connsiteX1503" fmla="*/ 410229 w 2247876"/>
              <a:gd name="connsiteY1503" fmla="*/ 853925 h 1651655"/>
              <a:gd name="connsiteX1504" fmla="*/ 406134 w 2247876"/>
              <a:gd name="connsiteY1504" fmla="*/ 853545 h 1651655"/>
              <a:gd name="connsiteX1505" fmla="*/ 404324 w 2247876"/>
              <a:gd name="connsiteY1505" fmla="*/ 853356 h 1651655"/>
              <a:gd name="connsiteX1506" fmla="*/ 400228 w 2247876"/>
              <a:gd name="connsiteY1506" fmla="*/ 849938 h 1651655"/>
              <a:gd name="connsiteX1507" fmla="*/ 374893 w 2247876"/>
              <a:gd name="connsiteY1507" fmla="*/ 824499 h 1651655"/>
              <a:gd name="connsiteX1508" fmla="*/ 343079 w 2247876"/>
              <a:gd name="connsiteY1508" fmla="*/ 794503 h 1651655"/>
              <a:gd name="connsiteX1509" fmla="*/ 313361 w 2247876"/>
              <a:gd name="connsiteY1509" fmla="*/ 767830 h 1651655"/>
              <a:gd name="connsiteX1510" fmla="*/ 306503 w 2247876"/>
              <a:gd name="connsiteY1510" fmla="*/ 760617 h 1651655"/>
              <a:gd name="connsiteX1511" fmla="*/ 283262 w 2247876"/>
              <a:gd name="connsiteY1511" fmla="*/ 739639 h 1651655"/>
              <a:gd name="connsiteX1512" fmla="*/ 254878 w 2247876"/>
              <a:gd name="connsiteY1512" fmla="*/ 713630 h 1651655"/>
              <a:gd name="connsiteX1513" fmla="*/ 240876 w 2247876"/>
              <a:gd name="connsiteY1513" fmla="*/ 701006 h 1651655"/>
              <a:gd name="connsiteX1514" fmla="*/ 219350 w 2247876"/>
              <a:gd name="connsiteY1514" fmla="*/ 679173 h 1651655"/>
              <a:gd name="connsiteX1515" fmla="*/ 204110 w 2247876"/>
              <a:gd name="connsiteY1515" fmla="*/ 663226 h 1651655"/>
              <a:gd name="connsiteX1516" fmla="*/ 190775 w 2247876"/>
              <a:gd name="connsiteY1516" fmla="*/ 647564 h 1651655"/>
              <a:gd name="connsiteX1517" fmla="*/ 178202 w 2247876"/>
              <a:gd name="connsiteY1517" fmla="*/ 634180 h 1651655"/>
              <a:gd name="connsiteX1518" fmla="*/ 166773 w 2247876"/>
              <a:gd name="connsiteY1518" fmla="*/ 619183 h 1651655"/>
              <a:gd name="connsiteX1519" fmla="*/ 166775 w 2247876"/>
              <a:gd name="connsiteY1519" fmla="*/ 619183 h 1651655"/>
              <a:gd name="connsiteX1520" fmla="*/ 166774 w 2247876"/>
              <a:gd name="connsiteY1520" fmla="*/ 619182 h 1651655"/>
              <a:gd name="connsiteX1521" fmla="*/ 171440 w 2247876"/>
              <a:gd name="connsiteY1521" fmla="*/ 619657 h 1651655"/>
              <a:gd name="connsiteX1522" fmla="*/ 163724 w 2247876"/>
              <a:gd name="connsiteY1522" fmla="*/ 604848 h 1651655"/>
              <a:gd name="connsiteX1523" fmla="*/ 161250 w 2247876"/>
              <a:gd name="connsiteY1523" fmla="*/ 602002 h 1651655"/>
              <a:gd name="connsiteX1524" fmla="*/ 161535 w 2247876"/>
              <a:gd name="connsiteY1524" fmla="*/ 598680 h 1651655"/>
              <a:gd name="connsiteX1525" fmla="*/ 164107 w 2247876"/>
              <a:gd name="connsiteY1525" fmla="*/ 598585 h 1651655"/>
              <a:gd name="connsiteX1526" fmla="*/ 748653 w 2247876"/>
              <a:gd name="connsiteY1526" fmla="*/ 597635 h 1651655"/>
              <a:gd name="connsiteX1527" fmla="*/ 748462 w 2247876"/>
              <a:gd name="connsiteY1527" fmla="*/ 597729 h 1651655"/>
              <a:gd name="connsiteX1528" fmla="*/ 748462 w 2247876"/>
              <a:gd name="connsiteY1528" fmla="*/ 597823 h 1651655"/>
              <a:gd name="connsiteX1529" fmla="*/ 744271 w 2247876"/>
              <a:gd name="connsiteY1529" fmla="*/ 599152 h 1651655"/>
              <a:gd name="connsiteX1530" fmla="*/ 744271 w 2247876"/>
              <a:gd name="connsiteY1530" fmla="*/ 599153 h 1651655"/>
              <a:gd name="connsiteX1531" fmla="*/ 744366 w 2247876"/>
              <a:gd name="connsiteY1531" fmla="*/ 599817 h 1651655"/>
              <a:gd name="connsiteX1532" fmla="*/ 748081 w 2247876"/>
              <a:gd name="connsiteY1532" fmla="*/ 598298 h 1651655"/>
              <a:gd name="connsiteX1533" fmla="*/ 748462 w 2247876"/>
              <a:gd name="connsiteY1533" fmla="*/ 597824 h 1651655"/>
              <a:gd name="connsiteX1534" fmla="*/ 748653 w 2247876"/>
              <a:gd name="connsiteY1534" fmla="*/ 597918 h 1651655"/>
              <a:gd name="connsiteX1535" fmla="*/ 1956888 w 2247876"/>
              <a:gd name="connsiteY1535" fmla="*/ 595737 h 1651655"/>
              <a:gd name="connsiteX1536" fmla="*/ 1950315 w 2247876"/>
              <a:gd name="connsiteY1536" fmla="*/ 600673 h 1651655"/>
              <a:gd name="connsiteX1537" fmla="*/ 1950410 w 2247876"/>
              <a:gd name="connsiteY1537" fmla="*/ 600673 h 1651655"/>
              <a:gd name="connsiteX1538" fmla="*/ 1956792 w 2247876"/>
              <a:gd name="connsiteY1538" fmla="*/ 595927 h 1651655"/>
              <a:gd name="connsiteX1539" fmla="*/ 1956888 w 2247876"/>
              <a:gd name="connsiteY1539" fmla="*/ 595737 h 1651655"/>
              <a:gd name="connsiteX1540" fmla="*/ 598444 w 2247876"/>
              <a:gd name="connsiteY1540" fmla="*/ 584537 h 1651655"/>
              <a:gd name="connsiteX1541" fmla="*/ 598063 w 2247876"/>
              <a:gd name="connsiteY1541" fmla="*/ 586246 h 1651655"/>
              <a:gd name="connsiteX1542" fmla="*/ 599397 w 2247876"/>
              <a:gd name="connsiteY1542" fmla="*/ 587575 h 1651655"/>
              <a:gd name="connsiteX1543" fmla="*/ 599111 w 2247876"/>
              <a:gd name="connsiteY1543" fmla="*/ 585771 h 1651655"/>
              <a:gd name="connsiteX1544" fmla="*/ 598444 w 2247876"/>
              <a:gd name="connsiteY1544" fmla="*/ 584537 h 1651655"/>
              <a:gd name="connsiteX1545" fmla="*/ 769511 w 2247876"/>
              <a:gd name="connsiteY1545" fmla="*/ 583491 h 1651655"/>
              <a:gd name="connsiteX1546" fmla="*/ 748748 w 2247876"/>
              <a:gd name="connsiteY1546" fmla="*/ 595831 h 1651655"/>
              <a:gd name="connsiteX1547" fmla="*/ 748653 w 2247876"/>
              <a:gd name="connsiteY1547" fmla="*/ 597633 h 1651655"/>
              <a:gd name="connsiteX1548" fmla="*/ 768655 w 2247876"/>
              <a:gd name="connsiteY1548" fmla="*/ 585862 h 1651655"/>
              <a:gd name="connsiteX1549" fmla="*/ 769511 w 2247876"/>
              <a:gd name="connsiteY1549" fmla="*/ 583491 h 1651655"/>
              <a:gd name="connsiteX1550" fmla="*/ 770844 w 2247876"/>
              <a:gd name="connsiteY1550" fmla="*/ 581025 h 1651655"/>
              <a:gd name="connsiteX1551" fmla="*/ 769606 w 2247876"/>
              <a:gd name="connsiteY1551" fmla="*/ 583303 h 1651655"/>
              <a:gd name="connsiteX1552" fmla="*/ 769607 w 2247876"/>
              <a:gd name="connsiteY1552" fmla="*/ 583302 h 1651655"/>
              <a:gd name="connsiteX1553" fmla="*/ 769513 w 2247876"/>
              <a:gd name="connsiteY1553" fmla="*/ 583489 h 1651655"/>
              <a:gd name="connsiteX1554" fmla="*/ 769797 w 2247876"/>
              <a:gd name="connsiteY1554" fmla="*/ 583396 h 1651655"/>
              <a:gd name="connsiteX1555" fmla="*/ 770940 w 2247876"/>
              <a:gd name="connsiteY1555" fmla="*/ 581213 h 1651655"/>
              <a:gd name="connsiteX1556" fmla="*/ 771034 w 2247876"/>
              <a:gd name="connsiteY1556" fmla="*/ 581119 h 1651655"/>
              <a:gd name="connsiteX1557" fmla="*/ 770844 w 2247876"/>
              <a:gd name="connsiteY1557" fmla="*/ 581025 h 1651655"/>
              <a:gd name="connsiteX1558" fmla="*/ 595587 w 2247876"/>
              <a:gd name="connsiteY1558" fmla="*/ 579886 h 1651655"/>
              <a:gd name="connsiteX1559" fmla="*/ 595492 w 2247876"/>
              <a:gd name="connsiteY1559" fmla="*/ 580930 h 1651655"/>
              <a:gd name="connsiteX1560" fmla="*/ 595777 w 2247876"/>
              <a:gd name="connsiteY1560" fmla="*/ 580456 h 1651655"/>
              <a:gd name="connsiteX1561" fmla="*/ 595587 w 2247876"/>
              <a:gd name="connsiteY1561" fmla="*/ 579886 h 1651655"/>
              <a:gd name="connsiteX1562" fmla="*/ 1948505 w 2247876"/>
              <a:gd name="connsiteY1562" fmla="*/ 577132 h 1651655"/>
              <a:gd name="connsiteX1563" fmla="*/ 1948410 w 2247876"/>
              <a:gd name="connsiteY1563" fmla="*/ 577702 h 1651655"/>
              <a:gd name="connsiteX1564" fmla="*/ 1948315 w 2247876"/>
              <a:gd name="connsiteY1564" fmla="*/ 577322 h 1651655"/>
              <a:gd name="connsiteX1565" fmla="*/ 778942 w 2247876"/>
              <a:gd name="connsiteY1565" fmla="*/ 576943 h 1651655"/>
              <a:gd name="connsiteX1566" fmla="*/ 779132 w 2247876"/>
              <a:gd name="connsiteY1566" fmla="*/ 577132 h 1651655"/>
              <a:gd name="connsiteX1567" fmla="*/ 771036 w 2247876"/>
              <a:gd name="connsiteY1567" fmla="*/ 581119 h 1651655"/>
              <a:gd name="connsiteX1568" fmla="*/ 778560 w 2247876"/>
              <a:gd name="connsiteY1568" fmla="*/ 580739 h 1651655"/>
              <a:gd name="connsiteX1569" fmla="*/ 779132 w 2247876"/>
              <a:gd name="connsiteY1569" fmla="*/ 577132 h 1651655"/>
              <a:gd name="connsiteX1570" fmla="*/ 779132 w 2247876"/>
              <a:gd name="connsiteY1570" fmla="*/ 577131 h 1651655"/>
              <a:gd name="connsiteX1571" fmla="*/ 779320 w 2247876"/>
              <a:gd name="connsiteY1571" fmla="*/ 577131 h 1651655"/>
              <a:gd name="connsiteX1572" fmla="*/ 778942 w 2247876"/>
              <a:gd name="connsiteY1572" fmla="*/ 576943 h 1651655"/>
              <a:gd name="connsiteX1573" fmla="*/ 782846 w 2247876"/>
              <a:gd name="connsiteY1573" fmla="*/ 575899 h 1651655"/>
              <a:gd name="connsiteX1574" fmla="*/ 782656 w 2247876"/>
              <a:gd name="connsiteY1574" fmla="*/ 575994 h 1651655"/>
              <a:gd name="connsiteX1575" fmla="*/ 782467 w 2247876"/>
              <a:gd name="connsiteY1575" fmla="*/ 576277 h 1651655"/>
              <a:gd name="connsiteX1576" fmla="*/ 782751 w 2247876"/>
              <a:gd name="connsiteY1576" fmla="*/ 576183 h 1651655"/>
              <a:gd name="connsiteX1577" fmla="*/ 782846 w 2247876"/>
              <a:gd name="connsiteY1577" fmla="*/ 575899 h 1651655"/>
              <a:gd name="connsiteX1578" fmla="*/ 1950601 w 2247876"/>
              <a:gd name="connsiteY1578" fmla="*/ 575234 h 1651655"/>
              <a:gd name="connsiteX1579" fmla="*/ 1950601 w 2247876"/>
              <a:gd name="connsiteY1579" fmla="*/ 575709 h 1651655"/>
              <a:gd name="connsiteX1580" fmla="*/ 1950315 w 2247876"/>
              <a:gd name="connsiteY1580" fmla="*/ 575424 h 1651655"/>
              <a:gd name="connsiteX1581" fmla="*/ 1957554 w 2247876"/>
              <a:gd name="connsiteY1581" fmla="*/ 570109 h 1651655"/>
              <a:gd name="connsiteX1582" fmla="*/ 1958221 w 2247876"/>
              <a:gd name="connsiteY1582" fmla="*/ 571533 h 1651655"/>
              <a:gd name="connsiteX1583" fmla="*/ 1956506 w 2247876"/>
              <a:gd name="connsiteY1583" fmla="*/ 572008 h 1651655"/>
              <a:gd name="connsiteX1584" fmla="*/ 1956411 w 2247876"/>
              <a:gd name="connsiteY1584" fmla="*/ 570868 h 1651655"/>
              <a:gd name="connsiteX1585" fmla="*/ 1957554 w 2247876"/>
              <a:gd name="connsiteY1585" fmla="*/ 570109 h 1651655"/>
              <a:gd name="connsiteX1586" fmla="*/ 1962221 w 2247876"/>
              <a:gd name="connsiteY1586" fmla="*/ 566027 h 1651655"/>
              <a:gd name="connsiteX1587" fmla="*/ 1962793 w 2247876"/>
              <a:gd name="connsiteY1587" fmla="*/ 567072 h 1651655"/>
              <a:gd name="connsiteX1588" fmla="*/ 1961555 w 2247876"/>
              <a:gd name="connsiteY1588" fmla="*/ 567261 h 1651655"/>
              <a:gd name="connsiteX1589" fmla="*/ 1961745 w 2247876"/>
              <a:gd name="connsiteY1589" fmla="*/ 566597 h 1651655"/>
              <a:gd name="connsiteX1590" fmla="*/ 1962221 w 2247876"/>
              <a:gd name="connsiteY1590" fmla="*/ 566027 h 1651655"/>
              <a:gd name="connsiteX1591" fmla="*/ 1967651 w 2247876"/>
              <a:gd name="connsiteY1591" fmla="*/ 565078 h 1651655"/>
              <a:gd name="connsiteX1592" fmla="*/ 1967936 w 2247876"/>
              <a:gd name="connsiteY1592" fmla="*/ 565363 h 1651655"/>
              <a:gd name="connsiteX1593" fmla="*/ 1967746 w 2247876"/>
              <a:gd name="connsiteY1593" fmla="*/ 565553 h 1651655"/>
              <a:gd name="connsiteX1594" fmla="*/ 1967651 w 2247876"/>
              <a:gd name="connsiteY1594" fmla="*/ 565078 h 1651655"/>
              <a:gd name="connsiteX1595" fmla="*/ 586919 w 2247876"/>
              <a:gd name="connsiteY1595" fmla="*/ 564793 h 1651655"/>
              <a:gd name="connsiteX1596" fmla="*/ 586443 w 2247876"/>
              <a:gd name="connsiteY1596" fmla="*/ 564983 h 1651655"/>
              <a:gd name="connsiteX1597" fmla="*/ 586729 w 2247876"/>
              <a:gd name="connsiteY1597" fmla="*/ 565173 h 1651655"/>
              <a:gd name="connsiteX1598" fmla="*/ 586919 w 2247876"/>
              <a:gd name="connsiteY1598" fmla="*/ 564793 h 1651655"/>
              <a:gd name="connsiteX1599" fmla="*/ 2001846 w 2247876"/>
              <a:gd name="connsiteY1599" fmla="*/ 560142 h 1651655"/>
              <a:gd name="connsiteX1600" fmla="*/ 1998250 w 2247876"/>
              <a:gd name="connsiteY1600" fmla="*/ 562970 h 1651655"/>
              <a:gd name="connsiteX1601" fmla="*/ 1987844 w 2247876"/>
              <a:gd name="connsiteY1601" fmla="*/ 570963 h 1651655"/>
              <a:gd name="connsiteX1602" fmla="*/ 1987844 w 2247876"/>
              <a:gd name="connsiteY1602" fmla="*/ 571152 h 1651655"/>
              <a:gd name="connsiteX1603" fmla="*/ 1987558 w 2247876"/>
              <a:gd name="connsiteY1603" fmla="*/ 571247 h 1651655"/>
              <a:gd name="connsiteX1604" fmla="*/ 1969175 w 2247876"/>
              <a:gd name="connsiteY1604" fmla="*/ 585201 h 1651655"/>
              <a:gd name="connsiteX1605" fmla="*/ 1962888 w 2247876"/>
              <a:gd name="connsiteY1605" fmla="*/ 591275 h 1651655"/>
              <a:gd name="connsiteX1606" fmla="*/ 1962888 w 2247876"/>
              <a:gd name="connsiteY1606" fmla="*/ 591276 h 1651655"/>
              <a:gd name="connsiteX1607" fmla="*/ 1987558 w 2247876"/>
              <a:gd name="connsiteY1607" fmla="*/ 572481 h 1651655"/>
              <a:gd name="connsiteX1608" fmla="*/ 1987844 w 2247876"/>
              <a:gd name="connsiteY1608" fmla="*/ 571152 h 1651655"/>
              <a:gd name="connsiteX1609" fmla="*/ 1998250 w 2247876"/>
              <a:gd name="connsiteY1609" fmla="*/ 562970 h 1651655"/>
              <a:gd name="connsiteX1610" fmla="*/ 2001560 w 2247876"/>
              <a:gd name="connsiteY1610" fmla="*/ 560427 h 1651655"/>
              <a:gd name="connsiteX1611" fmla="*/ 1973080 w 2247876"/>
              <a:gd name="connsiteY1611" fmla="*/ 559383 h 1651655"/>
              <a:gd name="connsiteX1612" fmla="*/ 1974794 w 2247876"/>
              <a:gd name="connsiteY1612" fmla="*/ 559383 h 1651655"/>
              <a:gd name="connsiteX1613" fmla="*/ 1974699 w 2247876"/>
              <a:gd name="connsiteY1613" fmla="*/ 559478 h 1651655"/>
              <a:gd name="connsiteX1614" fmla="*/ 1973080 w 2247876"/>
              <a:gd name="connsiteY1614" fmla="*/ 559383 h 1651655"/>
              <a:gd name="connsiteX1615" fmla="*/ 582919 w 2247876"/>
              <a:gd name="connsiteY1615" fmla="*/ 557769 h 1651655"/>
              <a:gd name="connsiteX1616" fmla="*/ 583109 w 2247876"/>
              <a:gd name="connsiteY1616" fmla="*/ 558244 h 1651655"/>
              <a:gd name="connsiteX1617" fmla="*/ 583395 w 2247876"/>
              <a:gd name="connsiteY1617" fmla="*/ 557769 h 1651655"/>
              <a:gd name="connsiteX1618" fmla="*/ 582919 w 2247876"/>
              <a:gd name="connsiteY1618" fmla="*/ 557769 h 1651655"/>
              <a:gd name="connsiteX1619" fmla="*/ 1974223 w 2247876"/>
              <a:gd name="connsiteY1619" fmla="*/ 557294 h 1651655"/>
              <a:gd name="connsiteX1620" fmla="*/ 1975080 w 2247876"/>
              <a:gd name="connsiteY1620" fmla="*/ 558054 h 1651655"/>
              <a:gd name="connsiteX1621" fmla="*/ 1974794 w 2247876"/>
              <a:gd name="connsiteY1621" fmla="*/ 559288 h 1651655"/>
              <a:gd name="connsiteX1622" fmla="*/ 1974128 w 2247876"/>
              <a:gd name="connsiteY1622" fmla="*/ 558054 h 1651655"/>
              <a:gd name="connsiteX1623" fmla="*/ 1974223 w 2247876"/>
              <a:gd name="connsiteY1623" fmla="*/ 557294 h 1651655"/>
              <a:gd name="connsiteX1624" fmla="*/ 1977938 w 2247876"/>
              <a:gd name="connsiteY1624" fmla="*/ 553877 h 1651655"/>
              <a:gd name="connsiteX1625" fmla="*/ 1980509 w 2247876"/>
              <a:gd name="connsiteY1625" fmla="*/ 554827 h 1651655"/>
              <a:gd name="connsiteX1626" fmla="*/ 1977938 w 2247876"/>
              <a:gd name="connsiteY1626" fmla="*/ 555681 h 1651655"/>
              <a:gd name="connsiteX1627" fmla="*/ 1976890 w 2247876"/>
              <a:gd name="connsiteY1627" fmla="*/ 554827 h 1651655"/>
              <a:gd name="connsiteX1628" fmla="*/ 1977938 w 2247876"/>
              <a:gd name="connsiteY1628" fmla="*/ 553877 h 1651655"/>
              <a:gd name="connsiteX1629" fmla="*/ 1984319 w 2247876"/>
              <a:gd name="connsiteY1629" fmla="*/ 551219 h 1651655"/>
              <a:gd name="connsiteX1630" fmla="*/ 1984415 w 2247876"/>
              <a:gd name="connsiteY1630" fmla="*/ 551314 h 1651655"/>
              <a:gd name="connsiteX1631" fmla="*/ 1984700 w 2247876"/>
              <a:gd name="connsiteY1631" fmla="*/ 551504 h 1651655"/>
              <a:gd name="connsiteX1632" fmla="*/ 1984224 w 2247876"/>
              <a:gd name="connsiteY1632" fmla="*/ 551599 h 1651655"/>
              <a:gd name="connsiteX1633" fmla="*/ 1984319 w 2247876"/>
              <a:gd name="connsiteY1633" fmla="*/ 551219 h 1651655"/>
              <a:gd name="connsiteX1634" fmla="*/ 1698188 w 2247876"/>
              <a:gd name="connsiteY1634" fmla="*/ 550270 h 1651655"/>
              <a:gd name="connsiteX1635" fmla="*/ 1698093 w 2247876"/>
              <a:gd name="connsiteY1635" fmla="*/ 550933 h 1651655"/>
              <a:gd name="connsiteX1636" fmla="*/ 1698284 w 2247876"/>
              <a:gd name="connsiteY1636" fmla="*/ 550745 h 1651655"/>
              <a:gd name="connsiteX1637" fmla="*/ 1698188 w 2247876"/>
              <a:gd name="connsiteY1637" fmla="*/ 550270 h 1651655"/>
              <a:gd name="connsiteX1638" fmla="*/ 2015847 w 2247876"/>
              <a:gd name="connsiteY1638" fmla="*/ 549416 h 1651655"/>
              <a:gd name="connsiteX1639" fmla="*/ 2015561 w 2247876"/>
              <a:gd name="connsiteY1639" fmla="*/ 549511 h 1651655"/>
              <a:gd name="connsiteX1640" fmla="*/ 2009561 w 2247876"/>
              <a:gd name="connsiteY1640" fmla="*/ 553972 h 1651655"/>
              <a:gd name="connsiteX1641" fmla="*/ 2009465 w 2247876"/>
              <a:gd name="connsiteY1641" fmla="*/ 554257 h 1651655"/>
              <a:gd name="connsiteX1642" fmla="*/ 2009275 w 2247876"/>
              <a:gd name="connsiteY1642" fmla="*/ 554257 h 1651655"/>
              <a:gd name="connsiteX1643" fmla="*/ 2003369 w 2247876"/>
              <a:gd name="connsiteY1643" fmla="*/ 558623 h 1651655"/>
              <a:gd name="connsiteX1644" fmla="*/ 2003179 w 2247876"/>
              <a:gd name="connsiteY1644" fmla="*/ 558813 h 1651655"/>
              <a:gd name="connsiteX1645" fmla="*/ 2009465 w 2247876"/>
              <a:gd name="connsiteY1645" fmla="*/ 554257 h 1651655"/>
              <a:gd name="connsiteX1646" fmla="*/ 2015847 w 2247876"/>
              <a:gd name="connsiteY1646" fmla="*/ 549416 h 1651655"/>
              <a:gd name="connsiteX1647" fmla="*/ 1984986 w 2247876"/>
              <a:gd name="connsiteY1647" fmla="*/ 549416 h 1651655"/>
              <a:gd name="connsiteX1648" fmla="*/ 1984986 w 2247876"/>
              <a:gd name="connsiteY1648" fmla="*/ 549891 h 1651655"/>
              <a:gd name="connsiteX1649" fmla="*/ 1984700 w 2247876"/>
              <a:gd name="connsiteY1649" fmla="*/ 549891 h 1651655"/>
              <a:gd name="connsiteX1650" fmla="*/ 1984796 w 2247876"/>
              <a:gd name="connsiteY1650" fmla="*/ 549701 h 1651655"/>
              <a:gd name="connsiteX1651" fmla="*/ 1984986 w 2247876"/>
              <a:gd name="connsiteY1651" fmla="*/ 549416 h 1651655"/>
              <a:gd name="connsiteX1652" fmla="*/ 1985081 w 2247876"/>
              <a:gd name="connsiteY1652" fmla="*/ 548846 h 1651655"/>
              <a:gd name="connsiteX1653" fmla="*/ 1985177 w 2247876"/>
              <a:gd name="connsiteY1653" fmla="*/ 549226 h 1651655"/>
              <a:gd name="connsiteX1654" fmla="*/ 1984986 w 2247876"/>
              <a:gd name="connsiteY1654" fmla="*/ 549416 h 1651655"/>
              <a:gd name="connsiteX1655" fmla="*/ 1985081 w 2247876"/>
              <a:gd name="connsiteY1655" fmla="*/ 548846 h 1651655"/>
              <a:gd name="connsiteX1656" fmla="*/ 1700760 w 2247876"/>
              <a:gd name="connsiteY1656" fmla="*/ 546379 h 1651655"/>
              <a:gd name="connsiteX1657" fmla="*/ 1700666 w 2247876"/>
              <a:gd name="connsiteY1657" fmla="*/ 546663 h 1651655"/>
              <a:gd name="connsiteX1658" fmla="*/ 1700665 w 2247876"/>
              <a:gd name="connsiteY1658" fmla="*/ 546663 h 1651655"/>
              <a:gd name="connsiteX1659" fmla="*/ 1700665 w 2247876"/>
              <a:gd name="connsiteY1659" fmla="*/ 546664 h 1651655"/>
              <a:gd name="connsiteX1660" fmla="*/ 1699809 w 2247876"/>
              <a:gd name="connsiteY1660" fmla="*/ 546854 h 1651655"/>
              <a:gd name="connsiteX1661" fmla="*/ 1699808 w 2247876"/>
              <a:gd name="connsiteY1661" fmla="*/ 546853 h 1651655"/>
              <a:gd name="connsiteX1662" fmla="*/ 1699808 w 2247876"/>
              <a:gd name="connsiteY1662" fmla="*/ 546854 h 1651655"/>
              <a:gd name="connsiteX1663" fmla="*/ 1699809 w 2247876"/>
              <a:gd name="connsiteY1663" fmla="*/ 546854 h 1651655"/>
              <a:gd name="connsiteX1664" fmla="*/ 1700284 w 2247876"/>
              <a:gd name="connsiteY1664" fmla="*/ 547517 h 1651655"/>
              <a:gd name="connsiteX1665" fmla="*/ 1700665 w 2247876"/>
              <a:gd name="connsiteY1665" fmla="*/ 546664 h 1651655"/>
              <a:gd name="connsiteX1666" fmla="*/ 1700665 w 2247876"/>
              <a:gd name="connsiteY1666" fmla="*/ 546664 h 1651655"/>
              <a:gd name="connsiteX1667" fmla="*/ 1700666 w 2247876"/>
              <a:gd name="connsiteY1667" fmla="*/ 546663 h 1651655"/>
              <a:gd name="connsiteX1668" fmla="*/ 1700951 w 2247876"/>
              <a:gd name="connsiteY1668" fmla="*/ 546569 h 1651655"/>
              <a:gd name="connsiteX1669" fmla="*/ 1706571 w 2247876"/>
              <a:gd name="connsiteY1669" fmla="*/ 536982 h 1651655"/>
              <a:gd name="connsiteX1670" fmla="*/ 1706380 w 2247876"/>
              <a:gd name="connsiteY1670" fmla="*/ 537076 h 1651655"/>
              <a:gd name="connsiteX1671" fmla="*/ 1706475 w 2247876"/>
              <a:gd name="connsiteY1671" fmla="*/ 537456 h 1651655"/>
              <a:gd name="connsiteX1672" fmla="*/ 1706571 w 2247876"/>
              <a:gd name="connsiteY1672" fmla="*/ 536982 h 1651655"/>
              <a:gd name="connsiteX1673" fmla="*/ 1709238 w 2247876"/>
              <a:gd name="connsiteY1673" fmla="*/ 535653 h 1651655"/>
              <a:gd name="connsiteX1674" fmla="*/ 1709142 w 2247876"/>
              <a:gd name="connsiteY1674" fmla="*/ 535936 h 1651655"/>
              <a:gd name="connsiteX1675" fmla="*/ 1706571 w 2247876"/>
              <a:gd name="connsiteY1675" fmla="*/ 536885 h 1651655"/>
              <a:gd name="connsiteX1676" fmla="*/ 1706571 w 2247876"/>
              <a:gd name="connsiteY1676" fmla="*/ 536886 h 1651655"/>
              <a:gd name="connsiteX1677" fmla="*/ 1706571 w 2247876"/>
              <a:gd name="connsiteY1677" fmla="*/ 536980 h 1651655"/>
              <a:gd name="connsiteX1678" fmla="*/ 1709333 w 2247876"/>
              <a:gd name="connsiteY1678" fmla="*/ 536031 h 1651655"/>
              <a:gd name="connsiteX1679" fmla="*/ 1709238 w 2247876"/>
              <a:gd name="connsiteY1679" fmla="*/ 535653 h 1651655"/>
              <a:gd name="connsiteX1680" fmla="*/ 1709809 w 2247876"/>
              <a:gd name="connsiteY1680" fmla="*/ 532520 h 1651655"/>
              <a:gd name="connsiteX1681" fmla="*/ 1709047 w 2247876"/>
              <a:gd name="connsiteY1681" fmla="*/ 533754 h 1651655"/>
              <a:gd name="connsiteX1682" fmla="*/ 1709238 w 2247876"/>
              <a:gd name="connsiteY1682" fmla="*/ 535650 h 1651655"/>
              <a:gd name="connsiteX1683" fmla="*/ 1710095 w 2247876"/>
              <a:gd name="connsiteY1683" fmla="*/ 533944 h 1651655"/>
              <a:gd name="connsiteX1684" fmla="*/ 1710857 w 2247876"/>
              <a:gd name="connsiteY1684" fmla="*/ 532710 h 1651655"/>
              <a:gd name="connsiteX1685" fmla="*/ 1709809 w 2247876"/>
              <a:gd name="connsiteY1685" fmla="*/ 532520 h 1651655"/>
              <a:gd name="connsiteX1686" fmla="*/ 893812 w 2247876"/>
              <a:gd name="connsiteY1686" fmla="*/ 523692 h 1651655"/>
              <a:gd name="connsiteX1687" fmla="*/ 893812 w 2247876"/>
              <a:gd name="connsiteY1687" fmla="*/ 524072 h 1651655"/>
              <a:gd name="connsiteX1688" fmla="*/ 894288 w 2247876"/>
              <a:gd name="connsiteY1688" fmla="*/ 523882 h 1651655"/>
              <a:gd name="connsiteX1689" fmla="*/ 893812 w 2247876"/>
              <a:gd name="connsiteY1689" fmla="*/ 523692 h 1651655"/>
              <a:gd name="connsiteX1690" fmla="*/ 1234988 w 2247876"/>
              <a:gd name="connsiteY1690" fmla="*/ 501959 h 1651655"/>
              <a:gd name="connsiteX1691" fmla="*/ 1231940 w 2247876"/>
              <a:gd name="connsiteY1691" fmla="*/ 502339 h 1651655"/>
              <a:gd name="connsiteX1692" fmla="*/ 1208794 w 2247876"/>
              <a:gd name="connsiteY1692" fmla="*/ 502814 h 1651655"/>
              <a:gd name="connsiteX1693" fmla="*/ 1198983 w 2247876"/>
              <a:gd name="connsiteY1693" fmla="*/ 502908 h 1651655"/>
              <a:gd name="connsiteX1694" fmla="*/ 1190506 w 2247876"/>
              <a:gd name="connsiteY1694" fmla="*/ 503287 h 1651655"/>
              <a:gd name="connsiteX1695" fmla="*/ 1170599 w 2247876"/>
              <a:gd name="connsiteY1695" fmla="*/ 503667 h 1651655"/>
              <a:gd name="connsiteX1696" fmla="*/ 1150882 w 2247876"/>
              <a:gd name="connsiteY1696" fmla="*/ 505660 h 1651655"/>
              <a:gd name="connsiteX1697" fmla="*/ 1141167 w 2247876"/>
              <a:gd name="connsiteY1697" fmla="*/ 505186 h 1651655"/>
              <a:gd name="connsiteX1698" fmla="*/ 1130880 w 2247876"/>
              <a:gd name="connsiteY1698" fmla="*/ 507274 h 1651655"/>
              <a:gd name="connsiteX1699" fmla="*/ 1119259 w 2247876"/>
              <a:gd name="connsiteY1699" fmla="*/ 508128 h 1651655"/>
              <a:gd name="connsiteX1700" fmla="*/ 1111829 w 2247876"/>
              <a:gd name="connsiteY1700" fmla="*/ 509078 h 1651655"/>
              <a:gd name="connsiteX1701" fmla="*/ 1094399 w 2247876"/>
              <a:gd name="connsiteY1701" fmla="*/ 509362 h 1651655"/>
              <a:gd name="connsiteX1702" fmla="*/ 1093637 w 2247876"/>
              <a:gd name="connsiteY1702" fmla="*/ 509552 h 1651655"/>
              <a:gd name="connsiteX1703" fmla="*/ 1080587 w 2247876"/>
              <a:gd name="connsiteY1703" fmla="*/ 513064 h 1651655"/>
              <a:gd name="connsiteX1704" fmla="*/ 1067443 w 2247876"/>
              <a:gd name="connsiteY1704" fmla="*/ 515627 h 1651655"/>
              <a:gd name="connsiteX1705" fmla="*/ 1065919 w 2247876"/>
              <a:gd name="connsiteY1705" fmla="*/ 515912 h 1651655"/>
              <a:gd name="connsiteX1706" fmla="*/ 1058870 w 2247876"/>
              <a:gd name="connsiteY1706" fmla="*/ 516387 h 1651655"/>
              <a:gd name="connsiteX1707" fmla="*/ 1036487 w 2247876"/>
              <a:gd name="connsiteY1707" fmla="*/ 520753 h 1651655"/>
              <a:gd name="connsiteX1708" fmla="*/ 1012007 w 2247876"/>
              <a:gd name="connsiteY1708" fmla="*/ 526069 h 1651655"/>
              <a:gd name="connsiteX1709" fmla="*/ 1004864 w 2247876"/>
              <a:gd name="connsiteY1709" fmla="*/ 527682 h 1651655"/>
              <a:gd name="connsiteX1710" fmla="*/ 991243 w 2247876"/>
              <a:gd name="connsiteY1710" fmla="*/ 530719 h 1651655"/>
              <a:gd name="connsiteX1711" fmla="*/ 962573 w 2247876"/>
              <a:gd name="connsiteY1711" fmla="*/ 538693 h 1651655"/>
              <a:gd name="connsiteX1712" fmla="*/ 946380 w 2247876"/>
              <a:gd name="connsiteY1712" fmla="*/ 543818 h 1651655"/>
              <a:gd name="connsiteX1713" fmla="*/ 930664 w 2247876"/>
              <a:gd name="connsiteY1713" fmla="*/ 549514 h 1651655"/>
              <a:gd name="connsiteX1714" fmla="*/ 915043 w 2247876"/>
              <a:gd name="connsiteY1714" fmla="*/ 554734 h 1651655"/>
              <a:gd name="connsiteX1715" fmla="*/ 911614 w 2247876"/>
              <a:gd name="connsiteY1715" fmla="*/ 556443 h 1651655"/>
              <a:gd name="connsiteX1716" fmla="*/ 903994 w 2247876"/>
              <a:gd name="connsiteY1716" fmla="*/ 559765 h 1651655"/>
              <a:gd name="connsiteX1717" fmla="*/ 895040 w 2247876"/>
              <a:gd name="connsiteY1717" fmla="*/ 563752 h 1651655"/>
              <a:gd name="connsiteX1718" fmla="*/ 890849 w 2247876"/>
              <a:gd name="connsiteY1718" fmla="*/ 565556 h 1651655"/>
              <a:gd name="connsiteX1719" fmla="*/ 862846 w 2247876"/>
              <a:gd name="connsiteY1719" fmla="*/ 577041 h 1651655"/>
              <a:gd name="connsiteX1720" fmla="*/ 848467 w 2247876"/>
              <a:gd name="connsiteY1720" fmla="*/ 583876 h 1651655"/>
              <a:gd name="connsiteX1721" fmla="*/ 836561 w 2247876"/>
              <a:gd name="connsiteY1721" fmla="*/ 590425 h 1651655"/>
              <a:gd name="connsiteX1722" fmla="*/ 831131 w 2247876"/>
              <a:gd name="connsiteY1722" fmla="*/ 592988 h 1651655"/>
              <a:gd name="connsiteX1723" fmla="*/ 823607 w 2247876"/>
              <a:gd name="connsiteY1723" fmla="*/ 596690 h 1651655"/>
              <a:gd name="connsiteX1724" fmla="*/ 806748 w 2247876"/>
              <a:gd name="connsiteY1724" fmla="*/ 606088 h 1651655"/>
              <a:gd name="connsiteX1725" fmla="*/ 795032 w 2247876"/>
              <a:gd name="connsiteY1725" fmla="*/ 611973 h 1651655"/>
              <a:gd name="connsiteX1726" fmla="*/ 776267 w 2247876"/>
              <a:gd name="connsiteY1726" fmla="*/ 623933 h 1651655"/>
              <a:gd name="connsiteX1727" fmla="*/ 757789 w 2247876"/>
              <a:gd name="connsiteY1727" fmla="*/ 635418 h 1651655"/>
              <a:gd name="connsiteX1728" fmla="*/ 750264 w 2247876"/>
              <a:gd name="connsiteY1728" fmla="*/ 641493 h 1651655"/>
              <a:gd name="connsiteX1729" fmla="*/ 728548 w 2247876"/>
              <a:gd name="connsiteY1729" fmla="*/ 655731 h 1651655"/>
              <a:gd name="connsiteX1730" fmla="*/ 724643 w 2247876"/>
              <a:gd name="connsiteY1730" fmla="*/ 658199 h 1651655"/>
              <a:gd name="connsiteX1731" fmla="*/ 711022 w 2247876"/>
              <a:gd name="connsiteY1731" fmla="*/ 665793 h 1651655"/>
              <a:gd name="connsiteX1732" fmla="*/ 709689 w 2247876"/>
              <a:gd name="connsiteY1732" fmla="*/ 667407 h 1651655"/>
              <a:gd name="connsiteX1733" fmla="*/ 697497 w 2247876"/>
              <a:gd name="connsiteY1733" fmla="*/ 678608 h 1651655"/>
              <a:gd name="connsiteX1734" fmla="*/ 668541 w 2247876"/>
              <a:gd name="connsiteY1734" fmla="*/ 698636 h 1651655"/>
              <a:gd name="connsiteX1735" fmla="*/ 663302 w 2247876"/>
              <a:gd name="connsiteY1735" fmla="*/ 702813 h 1651655"/>
              <a:gd name="connsiteX1736" fmla="*/ 659492 w 2247876"/>
              <a:gd name="connsiteY1736" fmla="*/ 707274 h 1651655"/>
              <a:gd name="connsiteX1737" fmla="*/ 655587 w 2247876"/>
              <a:gd name="connsiteY1737" fmla="*/ 710976 h 1651655"/>
              <a:gd name="connsiteX1738" fmla="*/ 651777 w 2247876"/>
              <a:gd name="connsiteY1738" fmla="*/ 713443 h 1651655"/>
              <a:gd name="connsiteX1739" fmla="*/ 637775 w 2247876"/>
              <a:gd name="connsiteY1739" fmla="*/ 724834 h 1651655"/>
              <a:gd name="connsiteX1740" fmla="*/ 629583 w 2247876"/>
              <a:gd name="connsiteY1740" fmla="*/ 732618 h 1651655"/>
              <a:gd name="connsiteX1741" fmla="*/ 615202 w 2247876"/>
              <a:gd name="connsiteY1741" fmla="*/ 744768 h 1651655"/>
              <a:gd name="connsiteX1742" fmla="*/ 614154 w 2247876"/>
              <a:gd name="connsiteY1742" fmla="*/ 745812 h 1651655"/>
              <a:gd name="connsiteX1743" fmla="*/ 607772 w 2247876"/>
              <a:gd name="connsiteY1743" fmla="*/ 752362 h 1651655"/>
              <a:gd name="connsiteX1744" fmla="*/ 598438 w 2247876"/>
              <a:gd name="connsiteY1744" fmla="*/ 761474 h 1651655"/>
              <a:gd name="connsiteX1745" fmla="*/ 591389 w 2247876"/>
              <a:gd name="connsiteY1745" fmla="*/ 769068 h 1651655"/>
              <a:gd name="connsiteX1746" fmla="*/ 583864 w 2247876"/>
              <a:gd name="connsiteY1746" fmla="*/ 775238 h 1651655"/>
              <a:gd name="connsiteX1747" fmla="*/ 582721 w 2247876"/>
              <a:gd name="connsiteY1747" fmla="*/ 777041 h 1651655"/>
              <a:gd name="connsiteX1748" fmla="*/ 580150 w 2247876"/>
              <a:gd name="connsiteY1748" fmla="*/ 780554 h 1651655"/>
              <a:gd name="connsiteX1749" fmla="*/ 574721 w 2247876"/>
              <a:gd name="connsiteY1749" fmla="*/ 785964 h 1651655"/>
              <a:gd name="connsiteX1750" fmla="*/ 561005 w 2247876"/>
              <a:gd name="connsiteY1750" fmla="*/ 801342 h 1651655"/>
              <a:gd name="connsiteX1751" fmla="*/ 548337 w 2247876"/>
              <a:gd name="connsiteY1751" fmla="*/ 815675 h 1651655"/>
              <a:gd name="connsiteX1752" fmla="*/ 529954 w 2247876"/>
              <a:gd name="connsiteY1752" fmla="*/ 839216 h 1651655"/>
              <a:gd name="connsiteX1753" fmla="*/ 512999 w 2247876"/>
              <a:gd name="connsiteY1753" fmla="*/ 861520 h 1651655"/>
              <a:gd name="connsiteX1754" fmla="*/ 493854 w 2247876"/>
              <a:gd name="connsiteY1754" fmla="*/ 889807 h 1651655"/>
              <a:gd name="connsiteX1755" fmla="*/ 480424 w 2247876"/>
              <a:gd name="connsiteY1755" fmla="*/ 910025 h 1651655"/>
              <a:gd name="connsiteX1756" fmla="*/ 478995 w 2247876"/>
              <a:gd name="connsiteY1756" fmla="*/ 911734 h 1651655"/>
              <a:gd name="connsiteX1757" fmla="*/ 474042 w 2247876"/>
              <a:gd name="connsiteY1757" fmla="*/ 918189 h 1651655"/>
              <a:gd name="connsiteX1758" fmla="*/ 469756 w 2247876"/>
              <a:gd name="connsiteY1758" fmla="*/ 926257 h 1651655"/>
              <a:gd name="connsiteX1759" fmla="*/ 463184 w 2247876"/>
              <a:gd name="connsiteY1759" fmla="*/ 936319 h 1651655"/>
              <a:gd name="connsiteX1760" fmla="*/ 452039 w 2247876"/>
              <a:gd name="connsiteY1760" fmla="*/ 955303 h 1651655"/>
              <a:gd name="connsiteX1761" fmla="*/ 439943 w 2247876"/>
              <a:gd name="connsiteY1761" fmla="*/ 976186 h 1651655"/>
              <a:gd name="connsiteX1762" fmla="*/ 420512 w 2247876"/>
              <a:gd name="connsiteY1762" fmla="*/ 1011782 h 1651655"/>
              <a:gd name="connsiteX1763" fmla="*/ 404129 w 2247876"/>
              <a:gd name="connsiteY1763" fmla="*/ 1043771 h 1651655"/>
              <a:gd name="connsiteX1764" fmla="*/ 381460 w 2247876"/>
              <a:gd name="connsiteY1764" fmla="*/ 1089050 h 1651655"/>
              <a:gd name="connsiteX1765" fmla="*/ 365934 w 2247876"/>
              <a:gd name="connsiteY1765" fmla="*/ 1122083 h 1651655"/>
              <a:gd name="connsiteX1766" fmla="*/ 364696 w 2247876"/>
              <a:gd name="connsiteY1766" fmla="*/ 1124930 h 1651655"/>
              <a:gd name="connsiteX1767" fmla="*/ 350218 w 2247876"/>
              <a:gd name="connsiteY1767" fmla="*/ 1155021 h 1651655"/>
              <a:gd name="connsiteX1768" fmla="*/ 337074 w 2247876"/>
              <a:gd name="connsiteY1768" fmla="*/ 1186820 h 1651655"/>
              <a:gd name="connsiteX1769" fmla="*/ 314785 w 2247876"/>
              <a:gd name="connsiteY1769" fmla="*/ 1246336 h 1651655"/>
              <a:gd name="connsiteX1770" fmla="*/ 306022 w 2247876"/>
              <a:gd name="connsiteY1770" fmla="*/ 1271871 h 1651655"/>
              <a:gd name="connsiteX1771" fmla="*/ 295926 w 2247876"/>
              <a:gd name="connsiteY1771" fmla="*/ 1305758 h 1651655"/>
              <a:gd name="connsiteX1772" fmla="*/ 289734 w 2247876"/>
              <a:gd name="connsiteY1772" fmla="*/ 1329584 h 1651655"/>
              <a:gd name="connsiteX1773" fmla="*/ 288115 w 2247876"/>
              <a:gd name="connsiteY1773" fmla="*/ 1346954 h 1651655"/>
              <a:gd name="connsiteX1774" fmla="*/ 288114 w 2247876"/>
              <a:gd name="connsiteY1774" fmla="*/ 1346956 h 1651655"/>
              <a:gd name="connsiteX1775" fmla="*/ 288124 w 2247876"/>
              <a:gd name="connsiteY1775" fmla="*/ 1346954 h 1651655"/>
              <a:gd name="connsiteX1776" fmla="*/ 294886 w 2247876"/>
              <a:gd name="connsiteY1776" fmla="*/ 1344297 h 1651655"/>
              <a:gd name="connsiteX1777" fmla="*/ 300601 w 2247876"/>
              <a:gd name="connsiteY1777" fmla="*/ 1342873 h 1651655"/>
              <a:gd name="connsiteX1778" fmla="*/ 313079 w 2247876"/>
              <a:gd name="connsiteY1778" fmla="*/ 1338032 h 1651655"/>
              <a:gd name="connsiteX1779" fmla="*/ 315746 w 2247876"/>
              <a:gd name="connsiteY1779" fmla="*/ 1337272 h 1651655"/>
              <a:gd name="connsiteX1780" fmla="*/ 320699 w 2247876"/>
              <a:gd name="connsiteY1780" fmla="*/ 1336513 h 1651655"/>
              <a:gd name="connsiteX1781" fmla="*/ 323938 w 2247876"/>
              <a:gd name="connsiteY1781" fmla="*/ 1337462 h 1651655"/>
              <a:gd name="connsiteX1782" fmla="*/ 336130 w 2247876"/>
              <a:gd name="connsiteY1782" fmla="*/ 1331482 h 1651655"/>
              <a:gd name="connsiteX1783" fmla="*/ 338034 w 2247876"/>
              <a:gd name="connsiteY1783" fmla="*/ 1331862 h 1651655"/>
              <a:gd name="connsiteX1784" fmla="*/ 338700 w 2247876"/>
              <a:gd name="connsiteY1784" fmla="*/ 1333760 h 1651655"/>
              <a:gd name="connsiteX1785" fmla="*/ 340605 w 2247876"/>
              <a:gd name="connsiteY1785" fmla="*/ 1331957 h 1651655"/>
              <a:gd name="connsiteX1786" fmla="*/ 343368 w 2247876"/>
              <a:gd name="connsiteY1786" fmla="*/ 1331102 h 1651655"/>
              <a:gd name="connsiteX1787" fmla="*/ 345083 w 2247876"/>
              <a:gd name="connsiteY1787" fmla="*/ 1331007 h 1651655"/>
              <a:gd name="connsiteX1788" fmla="*/ 360418 w 2247876"/>
              <a:gd name="connsiteY1788" fmla="*/ 1327970 h 1651655"/>
              <a:gd name="connsiteX1789" fmla="*/ 360799 w 2247876"/>
              <a:gd name="connsiteY1789" fmla="*/ 1325882 h 1651655"/>
              <a:gd name="connsiteX1790" fmla="*/ 361085 w 2247876"/>
              <a:gd name="connsiteY1790" fmla="*/ 1323698 h 1651655"/>
              <a:gd name="connsiteX1791" fmla="*/ 364133 w 2247876"/>
              <a:gd name="connsiteY1791" fmla="*/ 1323319 h 1651655"/>
              <a:gd name="connsiteX1792" fmla="*/ 371848 w 2247876"/>
              <a:gd name="connsiteY1792" fmla="*/ 1320471 h 1651655"/>
              <a:gd name="connsiteX1793" fmla="*/ 373752 w 2247876"/>
              <a:gd name="connsiteY1793" fmla="*/ 1320851 h 1651655"/>
              <a:gd name="connsiteX1794" fmla="*/ 376134 w 2247876"/>
              <a:gd name="connsiteY1794" fmla="*/ 1321515 h 1651655"/>
              <a:gd name="connsiteX1795" fmla="*/ 380420 w 2247876"/>
              <a:gd name="connsiteY1795" fmla="*/ 1318952 h 1651655"/>
              <a:gd name="connsiteX1796" fmla="*/ 391088 w 2247876"/>
              <a:gd name="connsiteY1796" fmla="*/ 1315820 h 1651655"/>
              <a:gd name="connsiteX1797" fmla="*/ 401661 w 2247876"/>
              <a:gd name="connsiteY1797" fmla="*/ 1312308 h 1651655"/>
              <a:gd name="connsiteX1798" fmla="*/ 431568 w 2247876"/>
              <a:gd name="connsiteY1798" fmla="*/ 1301202 h 1651655"/>
              <a:gd name="connsiteX1799" fmla="*/ 452428 w 2247876"/>
              <a:gd name="connsiteY1799" fmla="*/ 1292374 h 1651655"/>
              <a:gd name="connsiteX1800" fmla="*/ 458143 w 2247876"/>
              <a:gd name="connsiteY1800" fmla="*/ 1290950 h 1651655"/>
              <a:gd name="connsiteX1801" fmla="*/ 479384 w 2247876"/>
              <a:gd name="connsiteY1801" fmla="*/ 1281268 h 1651655"/>
              <a:gd name="connsiteX1802" fmla="*/ 491099 w 2247876"/>
              <a:gd name="connsiteY1802" fmla="*/ 1274434 h 1651655"/>
              <a:gd name="connsiteX1803" fmla="*/ 511007 w 2247876"/>
              <a:gd name="connsiteY1803" fmla="*/ 1265036 h 1651655"/>
              <a:gd name="connsiteX1804" fmla="*/ 521675 w 2247876"/>
              <a:gd name="connsiteY1804" fmla="*/ 1259436 h 1651655"/>
              <a:gd name="connsiteX1805" fmla="*/ 545392 w 2247876"/>
              <a:gd name="connsiteY1805" fmla="*/ 1245767 h 1651655"/>
              <a:gd name="connsiteX1806" fmla="*/ 563775 w 2247876"/>
              <a:gd name="connsiteY1806" fmla="*/ 1233617 h 1651655"/>
              <a:gd name="connsiteX1807" fmla="*/ 565299 w 2247876"/>
              <a:gd name="connsiteY1807" fmla="*/ 1231813 h 1651655"/>
              <a:gd name="connsiteX1808" fmla="*/ 565585 w 2247876"/>
              <a:gd name="connsiteY1808" fmla="*/ 1231434 h 1651655"/>
              <a:gd name="connsiteX1809" fmla="*/ 569585 w 2247876"/>
              <a:gd name="connsiteY1809" fmla="*/ 1229155 h 1651655"/>
              <a:gd name="connsiteX1810" fmla="*/ 575681 w 2247876"/>
              <a:gd name="connsiteY1810" fmla="*/ 1225264 h 1651655"/>
              <a:gd name="connsiteX1811" fmla="*/ 592160 w 2247876"/>
              <a:gd name="connsiteY1811" fmla="*/ 1213113 h 1651655"/>
              <a:gd name="connsiteX1812" fmla="*/ 608829 w 2247876"/>
              <a:gd name="connsiteY1812" fmla="*/ 1201153 h 1651655"/>
              <a:gd name="connsiteX1813" fmla="*/ 625115 w 2247876"/>
              <a:gd name="connsiteY1813" fmla="*/ 1189857 h 1651655"/>
              <a:gd name="connsiteX1814" fmla="*/ 631497 w 2247876"/>
              <a:gd name="connsiteY1814" fmla="*/ 1184732 h 1651655"/>
              <a:gd name="connsiteX1815" fmla="*/ 643880 w 2247876"/>
              <a:gd name="connsiteY1815" fmla="*/ 1173815 h 1651655"/>
              <a:gd name="connsiteX1816" fmla="*/ 644070 w 2247876"/>
              <a:gd name="connsiteY1816" fmla="*/ 1173910 h 1651655"/>
              <a:gd name="connsiteX1817" fmla="*/ 657215 w 2247876"/>
              <a:gd name="connsiteY1817" fmla="*/ 1163469 h 1651655"/>
              <a:gd name="connsiteX1818" fmla="*/ 663692 w 2247876"/>
              <a:gd name="connsiteY1818" fmla="*/ 1158343 h 1651655"/>
              <a:gd name="connsiteX1819" fmla="*/ 680265 w 2247876"/>
              <a:gd name="connsiteY1819" fmla="*/ 1145054 h 1651655"/>
              <a:gd name="connsiteX1820" fmla="*/ 682837 w 2247876"/>
              <a:gd name="connsiteY1820" fmla="*/ 1143725 h 1651655"/>
              <a:gd name="connsiteX1821" fmla="*/ 689885 w 2247876"/>
              <a:gd name="connsiteY1821" fmla="*/ 1139359 h 1651655"/>
              <a:gd name="connsiteX1822" fmla="*/ 707030 w 2247876"/>
              <a:gd name="connsiteY1822" fmla="*/ 1126924 h 1651655"/>
              <a:gd name="connsiteX1823" fmla="*/ 718556 w 2247876"/>
              <a:gd name="connsiteY1823" fmla="*/ 1118286 h 1651655"/>
              <a:gd name="connsiteX1824" fmla="*/ 741892 w 2247876"/>
              <a:gd name="connsiteY1824" fmla="*/ 1102718 h 1651655"/>
              <a:gd name="connsiteX1825" fmla="*/ 763133 w 2247876"/>
              <a:gd name="connsiteY1825" fmla="*/ 1087056 h 1651655"/>
              <a:gd name="connsiteX1826" fmla="*/ 763134 w 2247876"/>
              <a:gd name="connsiteY1826" fmla="*/ 1087056 h 1651655"/>
              <a:gd name="connsiteX1827" fmla="*/ 763420 w 2247876"/>
              <a:gd name="connsiteY1827" fmla="*/ 1086762 h 1651655"/>
              <a:gd name="connsiteX1828" fmla="*/ 763418 w 2247876"/>
              <a:gd name="connsiteY1828" fmla="*/ 1086771 h 1651655"/>
              <a:gd name="connsiteX1829" fmla="*/ 763228 w 2247876"/>
              <a:gd name="connsiteY1829" fmla="*/ 1087151 h 1651655"/>
              <a:gd name="connsiteX1830" fmla="*/ 763228 w 2247876"/>
              <a:gd name="connsiteY1830" fmla="*/ 1087246 h 1651655"/>
              <a:gd name="connsiteX1831" fmla="*/ 773039 w 2247876"/>
              <a:gd name="connsiteY1831" fmla="*/ 1081551 h 1651655"/>
              <a:gd name="connsiteX1832" fmla="*/ 783896 w 2247876"/>
              <a:gd name="connsiteY1832" fmla="*/ 1075286 h 1651655"/>
              <a:gd name="connsiteX1833" fmla="*/ 792278 w 2247876"/>
              <a:gd name="connsiteY1833" fmla="*/ 1069495 h 1651655"/>
              <a:gd name="connsiteX1834" fmla="*/ 795612 w 2247876"/>
              <a:gd name="connsiteY1834" fmla="*/ 1067977 h 1651655"/>
              <a:gd name="connsiteX1835" fmla="*/ 799041 w 2247876"/>
              <a:gd name="connsiteY1835" fmla="*/ 1066838 h 1651655"/>
              <a:gd name="connsiteX1836" fmla="*/ 808852 w 2247876"/>
              <a:gd name="connsiteY1836" fmla="*/ 1061617 h 1651655"/>
              <a:gd name="connsiteX1837" fmla="*/ 821329 w 2247876"/>
              <a:gd name="connsiteY1837" fmla="*/ 1055067 h 1651655"/>
              <a:gd name="connsiteX1838" fmla="*/ 820758 w 2247876"/>
              <a:gd name="connsiteY1838" fmla="*/ 1054972 h 1651655"/>
              <a:gd name="connsiteX1839" fmla="*/ 820759 w 2247876"/>
              <a:gd name="connsiteY1839" fmla="*/ 1054972 h 1651655"/>
              <a:gd name="connsiteX1840" fmla="*/ 821140 w 2247876"/>
              <a:gd name="connsiteY1840" fmla="*/ 1054877 h 1651655"/>
              <a:gd name="connsiteX1841" fmla="*/ 836282 w 2247876"/>
              <a:gd name="connsiteY1841" fmla="*/ 1048233 h 1651655"/>
              <a:gd name="connsiteX1842" fmla="*/ 850093 w 2247876"/>
              <a:gd name="connsiteY1842" fmla="*/ 1043012 h 1651655"/>
              <a:gd name="connsiteX1843" fmla="*/ 851617 w 2247876"/>
              <a:gd name="connsiteY1843" fmla="*/ 1040354 h 1651655"/>
              <a:gd name="connsiteX1844" fmla="*/ 873238 w 2247876"/>
              <a:gd name="connsiteY1844" fmla="*/ 1033615 h 1651655"/>
              <a:gd name="connsiteX1845" fmla="*/ 891240 w 2247876"/>
              <a:gd name="connsiteY1845" fmla="*/ 1028014 h 1651655"/>
              <a:gd name="connsiteX1846" fmla="*/ 898765 w 2247876"/>
              <a:gd name="connsiteY1846" fmla="*/ 1026875 h 1651655"/>
              <a:gd name="connsiteX1847" fmla="*/ 912862 w 2247876"/>
              <a:gd name="connsiteY1847" fmla="*/ 1024787 h 1651655"/>
              <a:gd name="connsiteX1848" fmla="*/ 929435 w 2247876"/>
              <a:gd name="connsiteY1848" fmla="*/ 1021939 h 1651655"/>
              <a:gd name="connsiteX1849" fmla="*/ 949914 w 2247876"/>
              <a:gd name="connsiteY1849" fmla="*/ 1020610 h 1651655"/>
              <a:gd name="connsiteX1850" fmla="*/ 964678 w 2247876"/>
              <a:gd name="connsiteY1850" fmla="*/ 1018997 h 1651655"/>
              <a:gd name="connsiteX1851" fmla="*/ 968392 w 2247876"/>
              <a:gd name="connsiteY1851" fmla="*/ 1019471 h 1651655"/>
              <a:gd name="connsiteX1852" fmla="*/ 982966 w 2247876"/>
              <a:gd name="connsiteY1852" fmla="*/ 1019756 h 1651655"/>
              <a:gd name="connsiteX1853" fmla="*/ 995920 w 2247876"/>
              <a:gd name="connsiteY1853" fmla="*/ 1019376 h 1651655"/>
              <a:gd name="connsiteX1854" fmla="*/ 1009255 w 2247876"/>
              <a:gd name="connsiteY1854" fmla="*/ 1020895 h 1651655"/>
              <a:gd name="connsiteX1855" fmla="*/ 1011922 w 2247876"/>
              <a:gd name="connsiteY1855" fmla="*/ 1019756 h 1651655"/>
              <a:gd name="connsiteX1856" fmla="*/ 1016303 w 2247876"/>
              <a:gd name="connsiteY1856" fmla="*/ 1019092 h 1651655"/>
              <a:gd name="connsiteX1857" fmla="*/ 1038496 w 2247876"/>
              <a:gd name="connsiteY1857" fmla="*/ 1019851 h 1651655"/>
              <a:gd name="connsiteX1858" fmla="*/ 1061642 w 2247876"/>
              <a:gd name="connsiteY1858" fmla="*/ 1020041 h 1651655"/>
              <a:gd name="connsiteX1859" fmla="*/ 1079168 w 2247876"/>
              <a:gd name="connsiteY1859" fmla="*/ 1020136 h 1651655"/>
              <a:gd name="connsiteX1860" fmla="*/ 1091360 w 2247876"/>
              <a:gd name="connsiteY1860" fmla="*/ 1020231 h 1651655"/>
              <a:gd name="connsiteX1861" fmla="*/ 1097552 w 2247876"/>
              <a:gd name="connsiteY1861" fmla="*/ 1020325 h 1651655"/>
              <a:gd name="connsiteX1862" fmla="*/ 1105076 w 2247876"/>
              <a:gd name="connsiteY1862" fmla="*/ 1020420 h 1651655"/>
              <a:gd name="connsiteX1863" fmla="*/ 1134318 w 2247876"/>
              <a:gd name="connsiteY1863" fmla="*/ 1021275 h 1651655"/>
              <a:gd name="connsiteX1864" fmla="*/ 1137842 w 2247876"/>
              <a:gd name="connsiteY1864" fmla="*/ 1024502 h 1651655"/>
              <a:gd name="connsiteX1865" fmla="*/ 1143462 w 2247876"/>
              <a:gd name="connsiteY1865" fmla="*/ 1031716 h 1651655"/>
              <a:gd name="connsiteX1866" fmla="*/ 1150034 w 2247876"/>
              <a:gd name="connsiteY1866" fmla="*/ 1044626 h 1651655"/>
              <a:gd name="connsiteX1867" fmla="*/ 1143653 w 2247876"/>
              <a:gd name="connsiteY1867" fmla="*/ 1052125 h 1651655"/>
              <a:gd name="connsiteX1868" fmla="*/ 1142986 w 2247876"/>
              <a:gd name="connsiteY1868" fmla="*/ 1053359 h 1651655"/>
              <a:gd name="connsiteX1869" fmla="*/ 1146224 w 2247876"/>
              <a:gd name="connsiteY1869" fmla="*/ 1056206 h 1651655"/>
              <a:gd name="connsiteX1870" fmla="*/ 1135080 w 2247876"/>
              <a:gd name="connsiteY1870" fmla="*/ 1061807 h 1651655"/>
              <a:gd name="connsiteX1871" fmla="*/ 1118030 w 2247876"/>
              <a:gd name="connsiteY1871" fmla="*/ 1065509 h 1651655"/>
              <a:gd name="connsiteX1872" fmla="*/ 1095742 w 2247876"/>
              <a:gd name="connsiteY1872" fmla="*/ 1071204 h 1651655"/>
              <a:gd name="connsiteX1873" fmla="*/ 1065357 w 2247876"/>
              <a:gd name="connsiteY1873" fmla="*/ 1099482 h 1651655"/>
              <a:gd name="connsiteX1874" fmla="*/ 1041449 w 2247876"/>
              <a:gd name="connsiteY1874" fmla="*/ 1135087 h 1651655"/>
              <a:gd name="connsiteX1875" fmla="*/ 1039449 w 2247876"/>
              <a:gd name="connsiteY1875" fmla="*/ 1139159 h 1651655"/>
              <a:gd name="connsiteX1876" fmla="*/ 1030400 w 2247876"/>
              <a:gd name="connsiteY1876" fmla="*/ 1168490 h 1651655"/>
              <a:gd name="connsiteX1877" fmla="*/ 1029162 w 2247876"/>
              <a:gd name="connsiteY1877" fmla="*/ 1198201 h 1651655"/>
              <a:gd name="connsiteX1878" fmla="*/ 1034591 w 2247876"/>
              <a:gd name="connsiteY1878" fmla="*/ 1225634 h 1651655"/>
              <a:gd name="connsiteX1879" fmla="*/ 1039830 w 2247876"/>
              <a:gd name="connsiteY1879" fmla="*/ 1239208 h 1651655"/>
              <a:gd name="connsiteX1880" fmla="*/ 1052308 w 2247876"/>
              <a:gd name="connsiteY1880" fmla="*/ 1260186 h 1651655"/>
              <a:gd name="connsiteX1881" fmla="*/ 1056784 w 2247876"/>
              <a:gd name="connsiteY1881" fmla="*/ 1266166 h 1651655"/>
              <a:gd name="connsiteX1882" fmla="*/ 1066976 w 2247876"/>
              <a:gd name="connsiteY1882" fmla="*/ 1277082 h 1651655"/>
              <a:gd name="connsiteX1883" fmla="*/ 1074596 w 2247876"/>
              <a:gd name="connsiteY1883" fmla="*/ 1284391 h 1651655"/>
              <a:gd name="connsiteX1884" fmla="*/ 1078121 w 2247876"/>
              <a:gd name="connsiteY1884" fmla="*/ 1287239 h 1651655"/>
              <a:gd name="connsiteX1885" fmla="*/ 1086026 w 2247876"/>
              <a:gd name="connsiteY1885" fmla="*/ 1294073 h 1651655"/>
              <a:gd name="connsiteX1886" fmla="*/ 1094218 w 2247876"/>
              <a:gd name="connsiteY1886" fmla="*/ 1300623 h 1651655"/>
              <a:gd name="connsiteX1887" fmla="*/ 1122888 w 2247876"/>
              <a:gd name="connsiteY1887" fmla="*/ 1315051 h 1651655"/>
              <a:gd name="connsiteX1888" fmla="*/ 1146510 w 2247876"/>
              <a:gd name="connsiteY1888" fmla="*/ 1323025 h 1651655"/>
              <a:gd name="connsiteX1889" fmla="*/ 1179085 w 2247876"/>
              <a:gd name="connsiteY1889" fmla="*/ 1326631 h 1651655"/>
              <a:gd name="connsiteX1890" fmla="*/ 1181372 w 2247876"/>
              <a:gd name="connsiteY1890" fmla="*/ 1326631 h 1651655"/>
              <a:gd name="connsiteX1891" fmla="*/ 1211661 w 2247876"/>
              <a:gd name="connsiteY1891" fmla="*/ 1324638 h 1651655"/>
              <a:gd name="connsiteX1892" fmla="*/ 1234997 w 2247876"/>
              <a:gd name="connsiteY1892" fmla="*/ 1318563 h 1651655"/>
              <a:gd name="connsiteX1893" fmla="*/ 1258905 w 2247876"/>
              <a:gd name="connsiteY1893" fmla="*/ 1309071 h 1651655"/>
              <a:gd name="connsiteX1894" fmla="*/ 1273955 w 2247876"/>
              <a:gd name="connsiteY1894" fmla="*/ 1301287 h 1651655"/>
              <a:gd name="connsiteX1895" fmla="*/ 1284813 w 2247876"/>
              <a:gd name="connsiteY1895" fmla="*/ 1297775 h 1651655"/>
              <a:gd name="connsiteX1896" fmla="*/ 1286623 w 2247876"/>
              <a:gd name="connsiteY1896" fmla="*/ 1297016 h 1651655"/>
              <a:gd name="connsiteX1897" fmla="*/ 1309292 w 2247876"/>
              <a:gd name="connsiteY1897" fmla="*/ 1284106 h 1651655"/>
              <a:gd name="connsiteX1898" fmla="*/ 1314245 w 2247876"/>
              <a:gd name="connsiteY1898" fmla="*/ 1281448 h 1651655"/>
              <a:gd name="connsiteX1899" fmla="*/ 1335391 w 2247876"/>
              <a:gd name="connsiteY1899" fmla="*/ 1269488 h 1651655"/>
              <a:gd name="connsiteX1900" fmla="*/ 1338725 w 2247876"/>
              <a:gd name="connsiteY1900" fmla="*/ 1266935 h 1651655"/>
              <a:gd name="connsiteX1901" fmla="*/ 1339010 w 2247876"/>
              <a:gd name="connsiteY1901" fmla="*/ 1267219 h 1651655"/>
              <a:gd name="connsiteX1902" fmla="*/ 1339010 w 2247876"/>
              <a:gd name="connsiteY1902" fmla="*/ 1266959 h 1651655"/>
              <a:gd name="connsiteX1903" fmla="*/ 1343201 w 2247876"/>
              <a:gd name="connsiteY1903" fmla="*/ 1267305 h 1651655"/>
              <a:gd name="connsiteX1904" fmla="*/ 1351869 w 2247876"/>
              <a:gd name="connsiteY1904" fmla="*/ 1259141 h 1651655"/>
              <a:gd name="connsiteX1905" fmla="*/ 1368538 w 2247876"/>
              <a:gd name="connsiteY1905" fmla="*/ 1249849 h 1651655"/>
              <a:gd name="connsiteX1906" fmla="*/ 1379492 w 2247876"/>
              <a:gd name="connsiteY1906" fmla="*/ 1246042 h 1651655"/>
              <a:gd name="connsiteX1907" fmla="*/ 1388826 w 2247876"/>
              <a:gd name="connsiteY1907" fmla="*/ 1238543 h 1651655"/>
              <a:gd name="connsiteX1908" fmla="*/ 1406543 w 2247876"/>
              <a:gd name="connsiteY1908" fmla="*/ 1229535 h 1651655"/>
              <a:gd name="connsiteX1909" fmla="*/ 1406733 w 2247876"/>
              <a:gd name="connsiteY1909" fmla="*/ 1229725 h 1651655"/>
              <a:gd name="connsiteX1910" fmla="*/ 1417020 w 2247876"/>
              <a:gd name="connsiteY1910" fmla="*/ 1223745 h 1651655"/>
              <a:gd name="connsiteX1911" fmla="*/ 1417020 w 2247876"/>
              <a:gd name="connsiteY1911" fmla="*/ 1223830 h 1651655"/>
              <a:gd name="connsiteX1912" fmla="*/ 1421592 w 2247876"/>
              <a:gd name="connsiteY1912" fmla="*/ 1221742 h 1651655"/>
              <a:gd name="connsiteX1913" fmla="*/ 1423688 w 2247876"/>
              <a:gd name="connsiteY1913" fmla="*/ 1220603 h 1651655"/>
              <a:gd name="connsiteX1914" fmla="*/ 1431498 w 2247876"/>
              <a:gd name="connsiteY1914" fmla="*/ 1215771 h 1651655"/>
              <a:gd name="connsiteX1915" fmla="*/ 1440356 w 2247876"/>
              <a:gd name="connsiteY1915" fmla="*/ 1211206 h 1651655"/>
              <a:gd name="connsiteX1916" fmla="*/ 1456739 w 2247876"/>
              <a:gd name="connsiteY1916" fmla="*/ 1204191 h 1651655"/>
              <a:gd name="connsiteX1917" fmla="*/ 1457978 w 2247876"/>
              <a:gd name="connsiteY1917" fmla="*/ 1204561 h 1651655"/>
              <a:gd name="connsiteX1918" fmla="*/ 1459883 w 2247876"/>
              <a:gd name="connsiteY1918" fmla="*/ 1202577 h 1651655"/>
              <a:gd name="connsiteX1919" fmla="*/ 1474360 w 2247876"/>
              <a:gd name="connsiteY1919" fmla="*/ 1196113 h 1651655"/>
              <a:gd name="connsiteX1920" fmla="*/ 1474456 w 2247876"/>
              <a:gd name="connsiteY1920" fmla="*/ 1196208 h 1651655"/>
              <a:gd name="connsiteX1921" fmla="*/ 1474265 w 2247876"/>
              <a:gd name="connsiteY1921" fmla="*/ 1196312 h 1651655"/>
              <a:gd name="connsiteX1922" fmla="*/ 1474646 w 2247876"/>
              <a:gd name="connsiteY1922" fmla="*/ 1196398 h 1651655"/>
              <a:gd name="connsiteX1923" fmla="*/ 1474456 w 2247876"/>
              <a:gd name="connsiteY1923" fmla="*/ 1196208 h 1651655"/>
              <a:gd name="connsiteX1924" fmla="*/ 1488267 w 2247876"/>
              <a:gd name="connsiteY1924" fmla="*/ 1190702 h 1651655"/>
              <a:gd name="connsiteX1925" fmla="*/ 1491791 w 2247876"/>
              <a:gd name="connsiteY1925" fmla="*/ 1190702 h 1651655"/>
              <a:gd name="connsiteX1926" fmla="*/ 1495697 w 2247876"/>
              <a:gd name="connsiteY1926" fmla="*/ 1189468 h 1651655"/>
              <a:gd name="connsiteX1927" fmla="*/ 1498364 w 2247876"/>
              <a:gd name="connsiteY1927" fmla="*/ 1187190 h 1651655"/>
              <a:gd name="connsiteX1928" fmla="*/ 1520843 w 2247876"/>
              <a:gd name="connsiteY1928" fmla="*/ 1179786 h 1651655"/>
              <a:gd name="connsiteX1929" fmla="*/ 1527986 w 2247876"/>
              <a:gd name="connsiteY1929" fmla="*/ 1177328 h 1651655"/>
              <a:gd name="connsiteX1930" fmla="*/ 1539512 w 2247876"/>
              <a:gd name="connsiteY1930" fmla="*/ 1173910 h 1651655"/>
              <a:gd name="connsiteX1931" fmla="*/ 1545322 w 2247876"/>
              <a:gd name="connsiteY1931" fmla="*/ 1172952 h 1651655"/>
              <a:gd name="connsiteX1932" fmla="*/ 1548275 w 2247876"/>
              <a:gd name="connsiteY1932" fmla="*/ 1172866 h 1651655"/>
              <a:gd name="connsiteX1933" fmla="*/ 1563229 w 2247876"/>
              <a:gd name="connsiteY1933" fmla="*/ 1167161 h 1651655"/>
              <a:gd name="connsiteX1934" fmla="*/ 1574278 w 2247876"/>
              <a:gd name="connsiteY1934" fmla="*/ 1164608 h 1651655"/>
              <a:gd name="connsiteX1935" fmla="*/ 1597900 w 2247876"/>
              <a:gd name="connsiteY1935" fmla="*/ 1158713 h 1651655"/>
              <a:gd name="connsiteX1936" fmla="*/ 1618569 w 2247876"/>
              <a:gd name="connsiteY1936" fmla="*/ 1154072 h 1651655"/>
              <a:gd name="connsiteX1937" fmla="*/ 1655050 w 2247876"/>
              <a:gd name="connsiteY1937" fmla="*/ 1146668 h 1651655"/>
              <a:gd name="connsiteX1938" fmla="*/ 1680291 w 2247876"/>
              <a:gd name="connsiteY1938" fmla="*/ 1140773 h 1651655"/>
              <a:gd name="connsiteX1939" fmla="*/ 1708295 w 2247876"/>
              <a:gd name="connsiteY1939" fmla="*/ 1134802 h 1651655"/>
              <a:gd name="connsiteX1940" fmla="*/ 1722582 w 2247876"/>
              <a:gd name="connsiteY1940" fmla="*/ 1131850 h 1651655"/>
              <a:gd name="connsiteX1941" fmla="*/ 1736108 w 2247876"/>
              <a:gd name="connsiteY1941" fmla="*/ 1128537 h 1651655"/>
              <a:gd name="connsiteX1942" fmla="*/ 1753824 w 2247876"/>
              <a:gd name="connsiteY1942" fmla="*/ 1125405 h 1651655"/>
              <a:gd name="connsiteX1943" fmla="*/ 1756777 w 2247876"/>
              <a:gd name="connsiteY1943" fmla="*/ 1125595 h 1651655"/>
              <a:gd name="connsiteX1944" fmla="*/ 1763921 w 2247876"/>
              <a:gd name="connsiteY1944" fmla="*/ 1128433 h 1651655"/>
              <a:gd name="connsiteX1945" fmla="*/ 1765921 w 2247876"/>
              <a:gd name="connsiteY1945" fmla="*/ 1130521 h 1651655"/>
              <a:gd name="connsiteX1946" fmla="*/ 1771350 w 2247876"/>
              <a:gd name="connsiteY1946" fmla="*/ 1138685 h 1651655"/>
              <a:gd name="connsiteX1947" fmla="*/ 1775922 w 2247876"/>
              <a:gd name="connsiteY1947" fmla="*/ 1154072 h 1651655"/>
              <a:gd name="connsiteX1948" fmla="*/ 1772207 w 2247876"/>
              <a:gd name="connsiteY1948" fmla="*/ 1174281 h 1651655"/>
              <a:gd name="connsiteX1949" fmla="*/ 1770017 w 2247876"/>
              <a:gd name="connsiteY1949" fmla="*/ 1180830 h 1651655"/>
              <a:gd name="connsiteX1950" fmla="*/ 1766302 w 2247876"/>
              <a:gd name="connsiteY1950" fmla="*/ 1212250 h 1651655"/>
              <a:gd name="connsiteX1951" fmla="*/ 1769445 w 2247876"/>
              <a:gd name="connsiteY1951" fmla="*/ 1246422 h 1651655"/>
              <a:gd name="connsiteX1952" fmla="*/ 1775065 w 2247876"/>
              <a:gd name="connsiteY1952" fmla="*/ 1260470 h 1651655"/>
              <a:gd name="connsiteX1953" fmla="*/ 1781447 w 2247876"/>
              <a:gd name="connsiteY1953" fmla="*/ 1268444 h 1651655"/>
              <a:gd name="connsiteX1954" fmla="*/ 1794401 w 2247876"/>
              <a:gd name="connsiteY1954" fmla="*/ 1276417 h 1651655"/>
              <a:gd name="connsiteX1955" fmla="*/ 1821642 w 2247876"/>
              <a:gd name="connsiteY1955" fmla="*/ 1289137 h 1651655"/>
              <a:gd name="connsiteX1956" fmla="*/ 1838216 w 2247876"/>
              <a:gd name="connsiteY1956" fmla="*/ 1294927 h 1651655"/>
              <a:gd name="connsiteX1957" fmla="*/ 1871172 w 2247876"/>
              <a:gd name="connsiteY1957" fmla="*/ 1302047 h 1651655"/>
              <a:gd name="connsiteX1958" fmla="*/ 1899747 w 2247876"/>
              <a:gd name="connsiteY1958" fmla="*/ 1306888 h 1651655"/>
              <a:gd name="connsiteX1959" fmla="*/ 1914987 w 2247876"/>
              <a:gd name="connsiteY1959" fmla="*/ 1308501 h 1651655"/>
              <a:gd name="connsiteX1960" fmla="*/ 1918312 w 2247876"/>
              <a:gd name="connsiteY1960" fmla="*/ 1309448 h 1651655"/>
              <a:gd name="connsiteX1961" fmla="*/ 1919168 w 2247876"/>
              <a:gd name="connsiteY1961" fmla="*/ 1305283 h 1651655"/>
              <a:gd name="connsiteX1962" fmla="*/ 1917168 w 2247876"/>
              <a:gd name="connsiteY1962" fmla="*/ 1274149 h 1651655"/>
              <a:gd name="connsiteX1963" fmla="*/ 1916978 w 2247876"/>
              <a:gd name="connsiteY1963" fmla="*/ 1271871 h 1651655"/>
              <a:gd name="connsiteX1964" fmla="*/ 1915073 w 2247876"/>
              <a:gd name="connsiteY1964" fmla="*/ 1260670 h 1651655"/>
              <a:gd name="connsiteX1965" fmla="*/ 1912596 w 2247876"/>
              <a:gd name="connsiteY1965" fmla="*/ 1239502 h 1651655"/>
              <a:gd name="connsiteX1966" fmla="*/ 1908881 w 2247876"/>
              <a:gd name="connsiteY1966" fmla="*/ 1221467 h 1651655"/>
              <a:gd name="connsiteX1967" fmla="*/ 1902023 w 2247876"/>
              <a:gd name="connsiteY1967" fmla="*/ 1187010 h 1651655"/>
              <a:gd name="connsiteX1968" fmla="*/ 1892213 w 2247876"/>
              <a:gd name="connsiteY1968" fmla="*/ 1153407 h 1651655"/>
              <a:gd name="connsiteX1969" fmla="*/ 1888403 w 2247876"/>
              <a:gd name="connsiteY1969" fmla="*/ 1140213 h 1651655"/>
              <a:gd name="connsiteX1970" fmla="*/ 1884212 w 2247876"/>
              <a:gd name="connsiteY1970" fmla="*/ 1123886 h 1651655"/>
              <a:gd name="connsiteX1971" fmla="*/ 1880021 w 2247876"/>
              <a:gd name="connsiteY1971" fmla="*/ 1111831 h 1651655"/>
              <a:gd name="connsiteX1972" fmla="*/ 1876592 w 2247876"/>
              <a:gd name="connsiteY1972" fmla="*/ 1098637 h 1651655"/>
              <a:gd name="connsiteX1973" fmla="*/ 1875830 w 2247876"/>
              <a:gd name="connsiteY1973" fmla="*/ 1095694 h 1651655"/>
              <a:gd name="connsiteX1974" fmla="*/ 1870019 w 2247876"/>
              <a:gd name="connsiteY1974" fmla="*/ 1079842 h 1651655"/>
              <a:gd name="connsiteX1975" fmla="*/ 1856589 w 2247876"/>
              <a:gd name="connsiteY1975" fmla="*/ 1038085 h 1651655"/>
              <a:gd name="connsiteX1976" fmla="*/ 1855160 w 2247876"/>
              <a:gd name="connsiteY1976" fmla="*/ 1035333 h 1651655"/>
              <a:gd name="connsiteX1977" fmla="*/ 1848017 w 2247876"/>
              <a:gd name="connsiteY1977" fmla="*/ 1018057 h 1651655"/>
              <a:gd name="connsiteX1978" fmla="*/ 1839444 w 2247876"/>
              <a:gd name="connsiteY1978" fmla="*/ 994896 h 1651655"/>
              <a:gd name="connsiteX1979" fmla="*/ 1829348 w 2247876"/>
              <a:gd name="connsiteY1979" fmla="*/ 968697 h 1651655"/>
              <a:gd name="connsiteX1980" fmla="*/ 1825252 w 2247876"/>
              <a:gd name="connsiteY1980" fmla="*/ 960534 h 1651655"/>
              <a:gd name="connsiteX1981" fmla="*/ 1817537 w 2247876"/>
              <a:gd name="connsiteY1981" fmla="*/ 942783 h 1651655"/>
              <a:gd name="connsiteX1982" fmla="*/ 1816870 w 2247876"/>
              <a:gd name="connsiteY1982" fmla="*/ 940600 h 1651655"/>
              <a:gd name="connsiteX1983" fmla="*/ 1811917 w 2247876"/>
              <a:gd name="connsiteY1983" fmla="*/ 928735 h 1651655"/>
              <a:gd name="connsiteX1984" fmla="*/ 1805916 w 2247876"/>
              <a:gd name="connsiteY1984" fmla="*/ 916490 h 1651655"/>
              <a:gd name="connsiteX1985" fmla="*/ 1792581 w 2247876"/>
              <a:gd name="connsiteY1985" fmla="*/ 888962 h 1651655"/>
              <a:gd name="connsiteX1986" fmla="*/ 1789533 w 2247876"/>
              <a:gd name="connsiteY1986" fmla="*/ 884596 h 1651655"/>
              <a:gd name="connsiteX1987" fmla="*/ 1783151 w 2247876"/>
              <a:gd name="connsiteY1987" fmla="*/ 872540 h 1651655"/>
              <a:gd name="connsiteX1988" fmla="*/ 1776675 w 2247876"/>
              <a:gd name="connsiteY1988" fmla="*/ 860865 h 1651655"/>
              <a:gd name="connsiteX1989" fmla="*/ 1765911 w 2247876"/>
              <a:gd name="connsiteY1989" fmla="*/ 841498 h 1651655"/>
              <a:gd name="connsiteX1990" fmla="*/ 1747623 w 2247876"/>
              <a:gd name="connsiteY1990" fmla="*/ 813115 h 1651655"/>
              <a:gd name="connsiteX1991" fmla="*/ 1743909 w 2247876"/>
              <a:gd name="connsiteY1991" fmla="*/ 806470 h 1651655"/>
              <a:gd name="connsiteX1992" fmla="*/ 1738860 w 2247876"/>
              <a:gd name="connsiteY1992" fmla="*/ 797263 h 1651655"/>
              <a:gd name="connsiteX1993" fmla="*/ 1726954 w 2247876"/>
              <a:gd name="connsiteY1993" fmla="*/ 782930 h 1651655"/>
              <a:gd name="connsiteX1994" fmla="*/ 1714762 w 2247876"/>
              <a:gd name="connsiteY1994" fmla="*/ 766603 h 1651655"/>
              <a:gd name="connsiteX1995" fmla="*/ 1714190 w 2247876"/>
              <a:gd name="connsiteY1995" fmla="*/ 766033 h 1651655"/>
              <a:gd name="connsiteX1996" fmla="*/ 1707237 w 2247876"/>
              <a:gd name="connsiteY1996" fmla="*/ 755782 h 1651655"/>
              <a:gd name="connsiteX1997" fmla="*/ 1696093 w 2247876"/>
              <a:gd name="connsiteY1997" fmla="*/ 741448 h 1651655"/>
              <a:gd name="connsiteX1998" fmla="*/ 1673423 w 2247876"/>
              <a:gd name="connsiteY1998" fmla="*/ 714775 h 1651655"/>
              <a:gd name="connsiteX1999" fmla="*/ 1651421 w 2247876"/>
              <a:gd name="connsiteY1999" fmla="*/ 688481 h 1651655"/>
              <a:gd name="connsiteX2000" fmla="*/ 1647515 w 2247876"/>
              <a:gd name="connsiteY2000" fmla="*/ 683830 h 1651655"/>
              <a:gd name="connsiteX2001" fmla="*/ 1621417 w 2247876"/>
              <a:gd name="connsiteY2001" fmla="*/ 658201 h 1651655"/>
              <a:gd name="connsiteX2002" fmla="*/ 1603319 w 2247876"/>
              <a:gd name="connsiteY2002" fmla="*/ 641969 h 1651655"/>
              <a:gd name="connsiteX2003" fmla="*/ 1595128 w 2247876"/>
              <a:gd name="connsiteY2003" fmla="*/ 634470 h 1651655"/>
              <a:gd name="connsiteX2004" fmla="*/ 1593604 w 2247876"/>
              <a:gd name="connsiteY2004" fmla="*/ 631908 h 1651655"/>
              <a:gd name="connsiteX2005" fmla="*/ 1590270 w 2247876"/>
              <a:gd name="connsiteY2005" fmla="*/ 628870 h 1651655"/>
              <a:gd name="connsiteX2006" fmla="*/ 1575602 w 2247876"/>
              <a:gd name="connsiteY2006" fmla="*/ 617669 h 1651655"/>
              <a:gd name="connsiteX2007" fmla="*/ 1554171 w 2247876"/>
              <a:gd name="connsiteY2007" fmla="*/ 599824 h 1651655"/>
              <a:gd name="connsiteX2008" fmla="*/ 1553599 w 2247876"/>
              <a:gd name="connsiteY2008" fmla="*/ 599349 h 1651655"/>
              <a:gd name="connsiteX2009" fmla="*/ 1546455 w 2247876"/>
              <a:gd name="connsiteY2009" fmla="*/ 595267 h 1651655"/>
              <a:gd name="connsiteX2010" fmla="*/ 1539121 w 2247876"/>
              <a:gd name="connsiteY2010" fmla="*/ 590711 h 1651655"/>
              <a:gd name="connsiteX2011" fmla="*/ 1527500 w 2247876"/>
              <a:gd name="connsiteY2011" fmla="*/ 582548 h 1651655"/>
              <a:gd name="connsiteX2012" fmla="*/ 1521500 w 2247876"/>
              <a:gd name="connsiteY2012" fmla="*/ 578181 h 1651655"/>
              <a:gd name="connsiteX2013" fmla="*/ 1514451 w 2247876"/>
              <a:gd name="connsiteY2013" fmla="*/ 574575 h 1651655"/>
              <a:gd name="connsiteX2014" fmla="*/ 1506736 w 2247876"/>
              <a:gd name="connsiteY2014" fmla="*/ 570778 h 1651655"/>
              <a:gd name="connsiteX2015" fmla="*/ 1505879 w 2247876"/>
              <a:gd name="connsiteY2015" fmla="*/ 569544 h 1651655"/>
              <a:gd name="connsiteX2016" fmla="*/ 1498068 w 2247876"/>
              <a:gd name="connsiteY2016" fmla="*/ 564134 h 1651655"/>
              <a:gd name="connsiteX2017" fmla="*/ 1489400 w 2247876"/>
              <a:gd name="connsiteY2017" fmla="*/ 561286 h 1651655"/>
              <a:gd name="connsiteX2018" fmla="*/ 1485781 w 2247876"/>
              <a:gd name="connsiteY2018" fmla="*/ 558059 h 1651655"/>
              <a:gd name="connsiteX2019" fmla="*/ 1478732 w 2247876"/>
              <a:gd name="connsiteY2019" fmla="*/ 554452 h 1651655"/>
              <a:gd name="connsiteX2020" fmla="*/ 1475589 w 2247876"/>
              <a:gd name="connsiteY2020" fmla="*/ 552838 h 1651655"/>
              <a:gd name="connsiteX2021" fmla="*/ 1458635 w 2247876"/>
              <a:gd name="connsiteY2021" fmla="*/ 546858 h 1651655"/>
              <a:gd name="connsiteX2022" fmla="*/ 1441394 w 2247876"/>
              <a:gd name="connsiteY2022" fmla="*/ 539644 h 1651655"/>
              <a:gd name="connsiteX2023" fmla="*/ 1430155 w 2247876"/>
              <a:gd name="connsiteY2023" fmla="*/ 535657 h 1651655"/>
              <a:gd name="connsiteX2024" fmla="*/ 1415772 w 2247876"/>
              <a:gd name="connsiteY2024" fmla="*/ 530056 h 1651655"/>
              <a:gd name="connsiteX2025" fmla="*/ 1380625 w 2247876"/>
              <a:gd name="connsiteY2025" fmla="*/ 520374 h 1651655"/>
              <a:gd name="connsiteX2026" fmla="*/ 1369385 w 2247876"/>
              <a:gd name="connsiteY2026" fmla="*/ 516862 h 1651655"/>
              <a:gd name="connsiteX2027" fmla="*/ 1367957 w 2247876"/>
              <a:gd name="connsiteY2027" fmla="*/ 517147 h 1651655"/>
              <a:gd name="connsiteX2028" fmla="*/ 1361289 w 2247876"/>
              <a:gd name="connsiteY2028" fmla="*/ 516293 h 1651655"/>
              <a:gd name="connsiteX2029" fmla="*/ 1345097 w 2247876"/>
              <a:gd name="connsiteY2029" fmla="*/ 512496 h 1651655"/>
              <a:gd name="connsiteX2030" fmla="*/ 1316998 w 2247876"/>
              <a:gd name="connsiteY2030" fmla="*/ 508604 h 1651655"/>
              <a:gd name="connsiteX2031" fmla="*/ 1282517 w 2247876"/>
              <a:gd name="connsiteY2031" fmla="*/ 504902 h 1651655"/>
              <a:gd name="connsiteX2032" fmla="*/ 1270992 w 2247876"/>
              <a:gd name="connsiteY2032" fmla="*/ 504237 h 1651655"/>
              <a:gd name="connsiteX2033" fmla="*/ 1234988 w 2247876"/>
              <a:gd name="connsiteY2033" fmla="*/ 501959 h 1651655"/>
              <a:gd name="connsiteX2034" fmla="*/ 965630 w 2247876"/>
              <a:gd name="connsiteY2034" fmla="*/ 494172 h 1651655"/>
              <a:gd name="connsiteX2035" fmla="*/ 956391 w 2247876"/>
              <a:gd name="connsiteY2035" fmla="*/ 497209 h 1651655"/>
              <a:gd name="connsiteX2036" fmla="*/ 918481 w 2247876"/>
              <a:gd name="connsiteY2036" fmla="*/ 510024 h 1651655"/>
              <a:gd name="connsiteX2037" fmla="*/ 879238 w 2247876"/>
              <a:gd name="connsiteY2037" fmla="*/ 525781 h 1651655"/>
              <a:gd name="connsiteX2038" fmla="*/ 857140 w 2247876"/>
              <a:gd name="connsiteY2038" fmla="*/ 534989 h 1651655"/>
              <a:gd name="connsiteX2039" fmla="*/ 855426 w 2247876"/>
              <a:gd name="connsiteY2039" fmla="*/ 537077 h 1651655"/>
              <a:gd name="connsiteX2040" fmla="*/ 855235 w 2247876"/>
              <a:gd name="connsiteY2040" fmla="*/ 537077 h 1651655"/>
              <a:gd name="connsiteX2041" fmla="*/ 855235 w 2247876"/>
              <a:gd name="connsiteY2041" fmla="*/ 537172 h 1651655"/>
              <a:gd name="connsiteX2042" fmla="*/ 853902 w 2247876"/>
              <a:gd name="connsiteY2042" fmla="*/ 537077 h 1651655"/>
              <a:gd name="connsiteX2043" fmla="*/ 825613 w 2247876"/>
              <a:gd name="connsiteY2043" fmla="*/ 550746 h 1651655"/>
              <a:gd name="connsiteX2044" fmla="*/ 805896 w 2247876"/>
              <a:gd name="connsiteY2044" fmla="*/ 560618 h 1651655"/>
              <a:gd name="connsiteX2045" fmla="*/ 784466 w 2247876"/>
              <a:gd name="connsiteY2045" fmla="*/ 573717 h 1651655"/>
              <a:gd name="connsiteX2046" fmla="*/ 784466 w 2247876"/>
              <a:gd name="connsiteY2046" fmla="*/ 573716 h 1651655"/>
              <a:gd name="connsiteX2047" fmla="*/ 784465 w 2247876"/>
              <a:gd name="connsiteY2047" fmla="*/ 573717 h 1651655"/>
              <a:gd name="connsiteX2048" fmla="*/ 784466 w 2247876"/>
              <a:gd name="connsiteY2048" fmla="*/ 573717 h 1651655"/>
              <a:gd name="connsiteX2049" fmla="*/ 782847 w 2247876"/>
              <a:gd name="connsiteY2049" fmla="*/ 575898 h 1651655"/>
              <a:gd name="connsiteX2050" fmla="*/ 795419 w 2247876"/>
              <a:gd name="connsiteY2050" fmla="*/ 570773 h 1651655"/>
              <a:gd name="connsiteX2051" fmla="*/ 795515 w 2247876"/>
              <a:gd name="connsiteY2051" fmla="*/ 570773 h 1651655"/>
              <a:gd name="connsiteX2052" fmla="*/ 805897 w 2247876"/>
              <a:gd name="connsiteY2052" fmla="*/ 564318 h 1651655"/>
              <a:gd name="connsiteX2053" fmla="*/ 817803 w 2247876"/>
              <a:gd name="connsiteY2053" fmla="*/ 558243 h 1651655"/>
              <a:gd name="connsiteX2054" fmla="*/ 830186 w 2247876"/>
              <a:gd name="connsiteY2054" fmla="*/ 552169 h 1651655"/>
              <a:gd name="connsiteX2055" fmla="*/ 849520 w 2247876"/>
              <a:gd name="connsiteY2055" fmla="*/ 543151 h 1651655"/>
              <a:gd name="connsiteX2056" fmla="*/ 855235 w 2247876"/>
              <a:gd name="connsiteY2056" fmla="*/ 537172 h 1651655"/>
              <a:gd name="connsiteX2057" fmla="*/ 855426 w 2247876"/>
              <a:gd name="connsiteY2057" fmla="*/ 537172 h 1651655"/>
              <a:gd name="connsiteX2058" fmla="*/ 855426 w 2247876"/>
              <a:gd name="connsiteY2058" fmla="*/ 537077 h 1651655"/>
              <a:gd name="connsiteX2059" fmla="*/ 860379 w 2247876"/>
              <a:gd name="connsiteY2059" fmla="*/ 537646 h 1651655"/>
              <a:gd name="connsiteX2060" fmla="*/ 881429 w 2247876"/>
              <a:gd name="connsiteY2060" fmla="*/ 528914 h 1651655"/>
              <a:gd name="connsiteX2061" fmla="*/ 883429 w 2247876"/>
              <a:gd name="connsiteY2061" fmla="*/ 527681 h 1651655"/>
              <a:gd name="connsiteX2062" fmla="*/ 900860 w 2247876"/>
              <a:gd name="connsiteY2062" fmla="*/ 520655 h 1651655"/>
              <a:gd name="connsiteX2063" fmla="*/ 902289 w 2247876"/>
              <a:gd name="connsiteY2063" fmla="*/ 520276 h 1651655"/>
              <a:gd name="connsiteX2064" fmla="*/ 912481 w 2247876"/>
              <a:gd name="connsiteY2064" fmla="*/ 515624 h 1651655"/>
              <a:gd name="connsiteX2065" fmla="*/ 923434 w 2247876"/>
              <a:gd name="connsiteY2065" fmla="*/ 511068 h 1651655"/>
              <a:gd name="connsiteX2066" fmla="*/ 940484 w 2247876"/>
              <a:gd name="connsiteY2066" fmla="*/ 504234 h 1651655"/>
              <a:gd name="connsiteX2067" fmla="*/ 961915 w 2247876"/>
              <a:gd name="connsiteY2067" fmla="*/ 498633 h 1651655"/>
              <a:gd name="connsiteX2068" fmla="*/ 965630 w 2247876"/>
              <a:gd name="connsiteY2068" fmla="*/ 494172 h 1651655"/>
              <a:gd name="connsiteX2069" fmla="*/ 972774 w 2247876"/>
              <a:gd name="connsiteY2069" fmla="*/ 492653 h 1651655"/>
              <a:gd name="connsiteX2070" fmla="*/ 972202 w 2247876"/>
              <a:gd name="connsiteY2070" fmla="*/ 493792 h 1651655"/>
              <a:gd name="connsiteX2071" fmla="*/ 971726 w 2247876"/>
              <a:gd name="connsiteY2071" fmla="*/ 493982 h 1651655"/>
              <a:gd name="connsiteX2072" fmla="*/ 971345 w 2247876"/>
              <a:gd name="connsiteY2072" fmla="*/ 494362 h 1651655"/>
              <a:gd name="connsiteX2073" fmla="*/ 970297 w 2247876"/>
              <a:gd name="connsiteY2073" fmla="*/ 494457 h 1651655"/>
              <a:gd name="connsiteX2074" fmla="*/ 970774 w 2247876"/>
              <a:gd name="connsiteY2074" fmla="*/ 494836 h 1651655"/>
              <a:gd name="connsiteX2075" fmla="*/ 971345 w 2247876"/>
              <a:gd name="connsiteY2075" fmla="*/ 494362 h 1651655"/>
              <a:gd name="connsiteX2076" fmla="*/ 971917 w 2247876"/>
              <a:gd name="connsiteY2076" fmla="*/ 494267 h 1651655"/>
              <a:gd name="connsiteX2077" fmla="*/ 972202 w 2247876"/>
              <a:gd name="connsiteY2077" fmla="*/ 493792 h 1651655"/>
              <a:gd name="connsiteX2078" fmla="*/ 973631 w 2247876"/>
              <a:gd name="connsiteY2078" fmla="*/ 493223 h 1651655"/>
              <a:gd name="connsiteX2079" fmla="*/ 978870 w 2247876"/>
              <a:gd name="connsiteY2079" fmla="*/ 490849 h 1651655"/>
              <a:gd name="connsiteX2080" fmla="*/ 978775 w 2247876"/>
              <a:gd name="connsiteY2080" fmla="*/ 491798 h 1651655"/>
              <a:gd name="connsiteX2081" fmla="*/ 979441 w 2247876"/>
              <a:gd name="connsiteY2081" fmla="*/ 491893 h 1651655"/>
              <a:gd name="connsiteX2082" fmla="*/ 980203 w 2247876"/>
              <a:gd name="connsiteY2082" fmla="*/ 491228 h 1651655"/>
              <a:gd name="connsiteX2083" fmla="*/ 978870 w 2247876"/>
              <a:gd name="connsiteY2083" fmla="*/ 490849 h 1651655"/>
              <a:gd name="connsiteX2084" fmla="*/ 988966 w 2247876"/>
              <a:gd name="connsiteY2084" fmla="*/ 487908 h 1651655"/>
              <a:gd name="connsiteX2085" fmla="*/ 987443 w 2247876"/>
              <a:gd name="connsiteY2085" fmla="*/ 489046 h 1651655"/>
              <a:gd name="connsiteX2086" fmla="*/ 987442 w 2247876"/>
              <a:gd name="connsiteY2086" fmla="*/ 489046 h 1651655"/>
              <a:gd name="connsiteX2087" fmla="*/ 987441 w 2247876"/>
              <a:gd name="connsiteY2087" fmla="*/ 489047 h 1651655"/>
              <a:gd name="connsiteX2088" fmla="*/ 987061 w 2247876"/>
              <a:gd name="connsiteY2088" fmla="*/ 488952 h 1651655"/>
              <a:gd name="connsiteX2089" fmla="*/ 986967 w 2247876"/>
              <a:gd name="connsiteY2089" fmla="*/ 489140 h 1651655"/>
              <a:gd name="connsiteX2090" fmla="*/ 986966 w 2247876"/>
              <a:gd name="connsiteY2090" fmla="*/ 489140 h 1651655"/>
              <a:gd name="connsiteX2091" fmla="*/ 986965 w 2247876"/>
              <a:gd name="connsiteY2091" fmla="*/ 489142 h 1651655"/>
              <a:gd name="connsiteX2092" fmla="*/ 985823 w 2247876"/>
              <a:gd name="connsiteY2092" fmla="*/ 489332 h 1651655"/>
              <a:gd name="connsiteX2093" fmla="*/ 985158 w 2247876"/>
              <a:gd name="connsiteY2093" fmla="*/ 490468 h 1651655"/>
              <a:gd name="connsiteX2094" fmla="*/ 985156 w 2247876"/>
              <a:gd name="connsiteY2094" fmla="*/ 490469 h 1651655"/>
              <a:gd name="connsiteX2095" fmla="*/ 985156 w 2247876"/>
              <a:gd name="connsiteY2095" fmla="*/ 490471 h 1651655"/>
              <a:gd name="connsiteX2096" fmla="*/ 985158 w 2247876"/>
              <a:gd name="connsiteY2096" fmla="*/ 490468 h 1651655"/>
              <a:gd name="connsiteX2097" fmla="*/ 986490 w 2247876"/>
              <a:gd name="connsiteY2097" fmla="*/ 490089 h 1651655"/>
              <a:gd name="connsiteX2098" fmla="*/ 986965 w 2247876"/>
              <a:gd name="connsiteY2098" fmla="*/ 489142 h 1651655"/>
              <a:gd name="connsiteX2099" fmla="*/ 986966 w 2247876"/>
              <a:gd name="connsiteY2099" fmla="*/ 489142 h 1651655"/>
              <a:gd name="connsiteX2100" fmla="*/ 986967 w 2247876"/>
              <a:gd name="connsiteY2100" fmla="*/ 489140 h 1651655"/>
              <a:gd name="connsiteX2101" fmla="*/ 987347 w 2247876"/>
              <a:gd name="connsiteY2101" fmla="*/ 489140 h 1651655"/>
              <a:gd name="connsiteX2102" fmla="*/ 987441 w 2247876"/>
              <a:gd name="connsiteY2102" fmla="*/ 489047 h 1651655"/>
              <a:gd name="connsiteX2103" fmla="*/ 987442 w 2247876"/>
              <a:gd name="connsiteY2103" fmla="*/ 489047 h 1651655"/>
              <a:gd name="connsiteX2104" fmla="*/ 987443 w 2247876"/>
              <a:gd name="connsiteY2104" fmla="*/ 489046 h 1651655"/>
              <a:gd name="connsiteX2105" fmla="*/ 989157 w 2247876"/>
              <a:gd name="connsiteY2105" fmla="*/ 489521 h 1651655"/>
              <a:gd name="connsiteX2106" fmla="*/ 991633 w 2247876"/>
              <a:gd name="connsiteY2106" fmla="*/ 489141 h 1651655"/>
              <a:gd name="connsiteX2107" fmla="*/ 991633 w 2247876"/>
              <a:gd name="connsiteY2107" fmla="*/ 487908 h 1651655"/>
              <a:gd name="connsiteX2108" fmla="*/ 988966 w 2247876"/>
              <a:gd name="connsiteY2108" fmla="*/ 487908 h 1651655"/>
              <a:gd name="connsiteX2109" fmla="*/ 996491 w 2247876"/>
              <a:gd name="connsiteY2109" fmla="*/ 486576 h 1651655"/>
              <a:gd name="connsiteX2110" fmla="*/ 995253 w 2247876"/>
              <a:gd name="connsiteY2110" fmla="*/ 487525 h 1651655"/>
              <a:gd name="connsiteX2111" fmla="*/ 995253 w 2247876"/>
              <a:gd name="connsiteY2111" fmla="*/ 487526 h 1651655"/>
              <a:gd name="connsiteX2112" fmla="*/ 996491 w 2247876"/>
              <a:gd name="connsiteY2112" fmla="*/ 487906 h 1651655"/>
              <a:gd name="connsiteX2113" fmla="*/ 998301 w 2247876"/>
              <a:gd name="connsiteY2113" fmla="*/ 486766 h 1651655"/>
              <a:gd name="connsiteX2114" fmla="*/ 996491 w 2247876"/>
              <a:gd name="connsiteY2114" fmla="*/ 486576 h 1651655"/>
              <a:gd name="connsiteX2115" fmla="*/ 749985 w 2247876"/>
              <a:gd name="connsiteY2115" fmla="*/ 486197 h 1651655"/>
              <a:gd name="connsiteX2116" fmla="*/ 750080 w 2247876"/>
              <a:gd name="connsiteY2116" fmla="*/ 487621 h 1651655"/>
              <a:gd name="connsiteX2117" fmla="*/ 752366 w 2247876"/>
              <a:gd name="connsiteY2117" fmla="*/ 488001 h 1651655"/>
              <a:gd name="connsiteX2118" fmla="*/ 751223 w 2247876"/>
              <a:gd name="connsiteY2118" fmla="*/ 487242 h 1651655"/>
              <a:gd name="connsiteX2119" fmla="*/ 749985 w 2247876"/>
              <a:gd name="connsiteY2119" fmla="*/ 486197 h 1651655"/>
              <a:gd name="connsiteX2120" fmla="*/ 2087380 w 2247876"/>
              <a:gd name="connsiteY2120" fmla="*/ 486009 h 1651655"/>
              <a:gd name="connsiteX2121" fmla="*/ 2081093 w 2247876"/>
              <a:gd name="connsiteY2121" fmla="*/ 492463 h 1651655"/>
              <a:gd name="connsiteX2122" fmla="*/ 2027658 w 2247876"/>
              <a:gd name="connsiteY2122" fmla="*/ 538216 h 1651655"/>
              <a:gd name="connsiteX2123" fmla="*/ 2015657 w 2247876"/>
              <a:gd name="connsiteY2123" fmla="*/ 549417 h 1651655"/>
              <a:gd name="connsiteX2124" fmla="*/ 2030325 w 2247876"/>
              <a:gd name="connsiteY2124" fmla="*/ 538880 h 1651655"/>
              <a:gd name="connsiteX2125" fmla="*/ 2075093 w 2247876"/>
              <a:gd name="connsiteY2125" fmla="*/ 500911 h 1651655"/>
              <a:gd name="connsiteX2126" fmla="*/ 2089952 w 2247876"/>
              <a:gd name="connsiteY2126" fmla="*/ 489427 h 1651655"/>
              <a:gd name="connsiteX2127" fmla="*/ 2088142 w 2247876"/>
              <a:gd name="connsiteY2127" fmla="*/ 494932 h 1651655"/>
              <a:gd name="connsiteX2128" fmla="*/ 2081760 w 2247876"/>
              <a:gd name="connsiteY2128" fmla="*/ 501577 h 1651655"/>
              <a:gd name="connsiteX2129" fmla="*/ 2042803 w 2247876"/>
              <a:gd name="connsiteY2129" fmla="*/ 539926 h 1651655"/>
              <a:gd name="connsiteX2130" fmla="*/ 2023563 w 2247876"/>
              <a:gd name="connsiteY2130" fmla="*/ 556537 h 1651655"/>
              <a:gd name="connsiteX2131" fmla="*/ 2004703 w 2247876"/>
              <a:gd name="connsiteY2131" fmla="*/ 573623 h 1651655"/>
              <a:gd name="connsiteX2132" fmla="*/ 1993082 w 2247876"/>
              <a:gd name="connsiteY2132" fmla="*/ 582451 h 1651655"/>
              <a:gd name="connsiteX2133" fmla="*/ 1969080 w 2247876"/>
              <a:gd name="connsiteY2133" fmla="*/ 601625 h 1651655"/>
              <a:gd name="connsiteX2134" fmla="*/ 1926693 w 2247876"/>
              <a:gd name="connsiteY2134" fmla="*/ 633708 h 1651655"/>
              <a:gd name="connsiteX2135" fmla="*/ 1895165 w 2247876"/>
              <a:gd name="connsiteY2135" fmla="*/ 656869 h 1651655"/>
              <a:gd name="connsiteX2136" fmla="*/ 1858399 w 2247876"/>
              <a:gd name="connsiteY2136" fmla="*/ 685061 h 1651655"/>
              <a:gd name="connsiteX2137" fmla="*/ 1825347 w 2247876"/>
              <a:gd name="connsiteY2137" fmla="*/ 712683 h 1651655"/>
              <a:gd name="connsiteX2138" fmla="*/ 1818204 w 2247876"/>
              <a:gd name="connsiteY2138" fmla="*/ 718569 h 1651655"/>
              <a:gd name="connsiteX2139" fmla="*/ 1815536 w 2247876"/>
              <a:gd name="connsiteY2139" fmla="*/ 719044 h 1651655"/>
              <a:gd name="connsiteX2140" fmla="*/ 1815822 w 2247876"/>
              <a:gd name="connsiteY2140" fmla="*/ 716196 h 1651655"/>
              <a:gd name="connsiteX2141" fmla="*/ 1820871 w 2247876"/>
              <a:gd name="connsiteY2141" fmla="*/ 710406 h 1651655"/>
              <a:gd name="connsiteX2142" fmla="*/ 1840873 w 2247876"/>
              <a:gd name="connsiteY2142" fmla="*/ 691326 h 1651655"/>
              <a:gd name="connsiteX2143" fmla="*/ 1841921 w 2247876"/>
              <a:gd name="connsiteY2143" fmla="*/ 688763 h 1651655"/>
              <a:gd name="connsiteX2144" fmla="*/ 1842016 w 2247876"/>
              <a:gd name="connsiteY2144" fmla="*/ 688574 h 1651655"/>
              <a:gd name="connsiteX2145" fmla="*/ 1837634 w 2247876"/>
              <a:gd name="connsiteY2145" fmla="*/ 691136 h 1651655"/>
              <a:gd name="connsiteX2146" fmla="*/ 1824776 w 2247876"/>
              <a:gd name="connsiteY2146" fmla="*/ 703097 h 1651655"/>
              <a:gd name="connsiteX2147" fmla="*/ 1814203 w 2247876"/>
              <a:gd name="connsiteY2147" fmla="*/ 708697 h 1651655"/>
              <a:gd name="connsiteX2148" fmla="*/ 1814108 w 2247876"/>
              <a:gd name="connsiteY2148" fmla="*/ 708697 h 1651655"/>
              <a:gd name="connsiteX2149" fmla="*/ 1808774 w 2247876"/>
              <a:gd name="connsiteY2149" fmla="*/ 708128 h 1651655"/>
              <a:gd name="connsiteX2150" fmla="*/ 1833539 w 2247876"/>
              <a:gd name="connsiteY2150" fmla="*/ 682214 h 1651655"/>
              <a:gd name="connsiteX2151" fmla="*/ 1861542 w 2247876"/>
              <a:gd name="connsiteY2151" fmla="*/ 656110 h 1651655"/>
              <a:gd name="connsiteX2152" fmla="*/ 1882307 w 2247876"/>
              <a:gd name="connsiteY2152" fmla="*/ 638359 h 1651655"/>
              <a:gd name="connsiteX2153" fmla="*/ 1892117 w 2247876"/>
              <a:gd name="connsiteY2153" fmla="*/ 631620 h 1651655"/>
              <a:gd name="connsiteX2154" fmla="*/ 1893165 w 2247876"/>
              <a:gd name="connsiteY2154" fmla="*/ 630576 h 1651655"/>
              <a:gd name="connsiteX2155" fmla="*/ 1912501 w 2247876"/>
              <a:gd name="connsiteY2155" fmla="*/ 613585 h 1651655"/>
              <a:gd name="connsiteX2156" fmla="*/ 1912501 w 2247876"/>
              <a:gd name="connsiteY2156" fmla="*/ 613584 h 1651655"/>
              <a:gd name="connsiteX2157" fmla="*/ 1931265 w 2247876"/>
              <a:gd name="connsiteY2157" fmla="*/ 598396 h 1651655"/>
              <a:gd name="connsiteX2158" fmla="*/ 1948696 w 2247876"/>
              <a:gd name="connsiteY2158" fmla="*/ 583588 h 1651655"/>
              <a:gd name="connsiteX2159" fmla="*/ 1955744 w 2247876"/>
              <a:gd name="connsiteY2159" fmla="*/ 578652 h 1651655"/>
              <a:gd name="connsiteX2160" fmla="*/ 1973461 w 2247876"/>
              <a:gd name="connsiteY2160" fmla="*/ 563370 h 1651655"/>
              <a:gd name="connsiteX2161" fmla="*/ 1984605 w 2247876"/>
              <a:gd name="connsiteY2161" fmla="*/ 555111 h 1651655"/>
              <a:gd name="connsiteX2162" fmla="*/ 1984700 w 2247876"/>
              <a:gd name="connsiteY2162" fmla="*/ 551504 h 1651655"/>
              <a:gd name="connsiteX2163" fmla="*/ 1990320 w 2247876"/>
              <a:gd name="connsiteY2163" fmla="*/ 548752 h 1651655"/>
              <a:gd name="connsiteX2164" fmla="*/ 1990701 w 2247876"/>
              <a:gd name="connsiteY2164" fmla="*/ 547517 h 1651655"/>
              <a:gd name="connsiteX2165" fmla="*/ 1990511 w 2247876"/>
              <a:gd name="connsiteY2165" fmla="*/ 548846 h 1651655"/>
              <a:gd name="connsiteX2166" fmla="*/ 2007275 w 2247876"/>
              <a:gd name="connsiteY2166" fmla="*/ 537740 h 1651655"/>
              <a:gd name="connsiteX2167" fmla="*/ 2019848 w 2247876"/>
              <a:gd name="connsiteY2167" fmla="*/ 528343 h 1651655"/>
              <a:gd name="connsiteX2168" fmla="*/ 2030801 w 2247876"/>
              <a:gd name="connsiteY2168" fmla="*/ 520180 h 1651655"/>
              <a:gd name="connsiteX2169" fmla="*/ 2038231 w 2247876"/>
              <a:gd name="connsiteY2169" fmla="*/ 514959 h 1651655"/>
              <a:gd name="connsiteX2170" fmla="*/ 2060043 w 2247876"/>
              <a:gd name="connsiteY2170" fmla="*/ 500626 h 1651655"/>
              <a:gd name="connsiteX2171" fmla="*/ 2065758 w 2247876"/>
              <a:gd name="connsiteY2171" fmla="*/ 496925 h 1651655"/>
              <a:gd name="connsiteX2172" fmla="*/ 2082903 w 2247876"/>
              <a:gd name="connsiteY2172" fmla="*/ 486673 h 1651655"/>
              <a:gd name="connsiteX2173" fmla="*/ 2087380 w 2247876"/>
              <a:gd name="connsiteY2173" fmla="*/ 486009 h 1651655"/>
              <a:gd name="connsiteX2174" fmla="*/ 305077 w 2247876"/>
              <a:gd name="connsiteY2174" fmla="*/ 483066 h 1651655"/>
              <a:gd name="connsiteX2175" fmla="*/ 305077 w 2247876"/>
              <a:gd name="connsiteY2175" fmla="*/ 483635 h 1651655"/>
              <a:gd name="connsiteX2176" fmla="*/ 305171 w 2247876"/>
              <a:gd name="connsiteY2176" fmla="*/ 483256 h 1651655"/>
              <a:gd name="connsiteX2177" fmla="*/ 305077 w 2247876"/>
              <a:gd name="connsiteY2177" fmla="*/ 483066 h 1651655"/>
              <a:gd name="connsiteX2178" fmla="*/ 1017541 w 2247876"/>
              <a:gd name="connsiteY2178" fmla="*/ 481642 h 1651655"/>
              <a:gd name="connsiteX2179" fmla="*/ 1016303 w 2247876"/>
              <a:gd name="connsiteY2179" fmla="*/ 482211 h 1651655"/>
              <a:gd name="connsiteX2180" fmla="*/ 1017446 w 2247876"/>
              <a:gd name="connsiteY2180" fmla="*/ 482685 h 1651655"/>
              <a:gd name="connsiteX2181" fmla="*/ 1018684 w 2247876"/>
              <a:gd name="connsiteY2181" fmla="*/ 482022 h 1651655"/>
              <a:gd name="connsiteX2182" fmla="*/ 1017541 w 2247876"/>
              <a:gd name="connsiteY2182" fmla="*/ 481642 h 1651655"/>
              <a:gd name="connsiteX2183" fmla="*/ 1026400 w 2247876"/>
              <a:gd name="connsiteY2183" fmla="*/ 480408 h 1651655"/>
              <a:gd name="connsiteX2184" fmla="*/ 1026209 w 2247876"/>
              <a:gd name="connsiteY2184" fmla="*/ 481073 h 1651655"/>
              <a:gd name="connsiteX2185" fmla="*/ 1027162 w 2247876"/>
              <a:gd name="connsiteY2185" fmla="*/ 480978 h 1651655"/>
              <a:gd name="connsiteX2186" fmla="*/ 1026971 w 2247876"/>
              <a:gd name="connsiteY2186" fmla="*/ 480408 h 1651655"/>
              <a:gd name="connsiteX2187" fmla="*/ 1026400 w 2247876"/>
              <a:gd name="connsiteY2187" fmla="*/ 480408 h 1651655"/>
              <a:gd name="connsiteX2188" fmla="*/ 1032686 w 2247876"/>
              <a:gd name="connsiteY2188" fmla="*/ 478035 h 1651655"/>
              <a:gd name="connsiteX2189" fmla="*/ 1029448 w 2247876"/>
              <a:gd name="connsiteY2189" fmla="*/ 480503 h 1651655"/>
              <a:gd name="connsiteX2190" fmla="*/ 1030591 w 2247876"/>
              <a:gd name="connsiteY2190" fmla="*/ 481737 h 1651655"/>
              <a:gd name="connsiteX2191" fmla="*/ 1033924 w 2247876"/>
              <a:gd name="connsiteY2191" fmla="*/ 479364 h 1651655"/>
              <a:gd name="connsiteX2192" fmla="*/ 1032686 w 2247876"/>
              <a:gd name="connsiteY2192" fmla="*/ 478035 h 1651655"/>
              <a:gd name="connsiteX2193" fmla="*/ 744271 w 2247876"/>
              <a:gd name="connsiteY2193" fmla="*/ 474332 h 1651655"/>
              <a:gd name="connsiteX2194" fmla="*/ 744462 w 2247876"/>
              <a:gd name="connsiteY2194" fmla="*/ 474807 h 1651655"/>
              <a:gd name="connsiteX2195" fmla="*/ 744747 w 2247876"/>
              <a:gd name="connsiteY2195" fmla="*/ 474427 h 1651655"/>
              <a:gd name="connsiteX2196" fmla="*/ 744271 w 2247876"/>
              <a:gd name="connsiteY2196" fmla="*/ 474332 h 1651655"/>
              <a:gd name="connsiteX2197" fmla="*/ 1060975 w 2247876"/>
              <a:gd name="connsiteY2197" fmla="*/ 473573 h 1651655"/>
              <a:gd name="connsiteX2198" fmla="*/ 1060594 w 2247876"/>
              <a:gd name="connsiteY2198" fmla="*/ 473763 h 1651655"/>
              <a:gd name="connsiteX2199" fmla="*/ 1060785 w 2247876"/>
              <a:gd name="connsiteY2199" fmla="*/ 474522 h 1651655"/>
              <a:gd name="connsiteX2200" fmla="*/ 1060975 w 2247876"/>
              <a:gd name="connsiteY2200" fmla="*/ 473573 h 1651655"/>
              <a:gd name="connsiteX2201" fmla="*/ 289837 w 2247876"/>
              <a:gd name="connsiteY2201" fmla="*/ 473099 h 1651655"/>
              <a:gd name="connsiteX2202" fmla="*/ 289932 w 2247876"/>
              <a:gd name="connsiteY2202" fmla="*/ 473099 h 1651655"/>
              <a:gd name="connsiteX2203" fmla="*/ 289932 w 2247876"/>
              <a:gd name="connsiteY2203" fmla="*/ 473193 h 1651655"/>
              <a:gd name="connsiteX2204" fmla="*/ 289837 w 2247876"/>
              <a:gd name="connsiteY2204" fmla="*/ 473099 h 1651655"/>
              <a:gd name="connsiteX2205" fmla="*/ 1074025 w 2247876"/>
              <a:gd name="connsiteY2205" fmla="*/ 471201 h 1651655"/>
              <a:gd name="connsiteX2206" fmla="*/ 1073453 w 2247876"/>
              <a:gd name="connsiteY2206" fmla="*/ 471295 h 1651655"/>
              <a:gd name="connsiteX2207" fmla="*/ 1073644 w 2247876"/>
              <a:gd name="connsiteY2207" fmla="*/ 471770 h 1651655"/>
              <a:gd name="connsiteX2208" fmla="*/ 1074120 w 2247876"/>
              <a:gd name="connsiteY2208" fmla="*/ 471580 h 1651655"/>
              <a:gd name="connsiteX2209" fmla="*/ 1074025 w 2247876"/>
              <a:gd name="connsiteY2209" fmla="*/ 471201 h 1651655"/>
              <a:gd name="connsiteX2210" fmla="*/ 1078692 w 2247876"/>
              <a:gd name="connsiteY2210" fmla="*/ 469777 h 1651655"/>
              <a:gd name="connsiteX2211" fmla="*/ 1077549 w 2247876"/>
              <a:gd name="connsiteY2211" fmla="*/ 470536 h 1651655"/>
              <a:gd name="connsiteX2212" fmla="*/ 1077740 w 2247876"/>
              <a:gd name="connsiteY2212" fmla="*/ 471770 h 1651655"/>
              <a:gd name="connsiteX2213" fmla="*/ 1078978 w 2247876"/>
              <a:gd name="connsiteY2213" fmla="*/ 471011 h 1651655"/>
              <a:gd name="connsiteX2214" fmla="*/ 1078692 w 2247876"/>
              <a:gd name="connsiteY2214" fmla="*/ 469777 h 1651655"/>
              <a:gd name="connsiteX2215" fmla="*/ 1098599 w 2247876"/>
              <a:gd name="connsiteY2215" fmla="*/ 468068 h 1651655"/>
              <a:gd name="connsiteX2216" fmla="*/ 1097361 w 2247876"/>
              <a:gd name="connsiteY2216" fmla="*/ 468922 h 1651655"/>
              <a:gd name="connsiteX2217" fmla="*/ 1098599 w 2247876"/>
              <a:gd name="connsiteY2217" fmla="*/ 468543 h 1651655"/>
              <a:gd name="connsiteX2218" fmla="*/ 1098599 w 2247876"/>
              <a:gd name="connsiteY2218" fmla="*/ 468068 h 1651655"/>
              <a:gd name="connsiteX2219" fmla="*/ 294600 w 2247876"/>
              <a:gd name="connsiteY2219" fmla="*/ 461803 h 1651655"/>
              <a:gd name="connsiteX2220" fmla="*/ 302029 w 2247876"/>
              <a:gd name="connsiteY2220" fmla="*/ 467119 h 1651655"/>
              <a:gd name="connsiteX2221" fmla="*/ 320317 w 2247876"/>
              <a:gd name="connsiteY2221" fmla="*/ 488951 h 1651655"/>
              <a:gd name="connsiteX2222" fmla="*/ 338605 w 2247876"/>
              <a:gd name="connsiteY2222" fmla="*/ 508505 h 1651655"/>
              <a:gd name="connsiteX2223" fmla="*/ 346416 w 2247876"/>
              <a:gd name="connsiteY2223" fmla="*/ 517808 h 1651655"/>
              <a:gd name="connsiteX2224" fmla="*/ 369466 w 2247876"/>
              <a:gd name="connsiteY2224" fmla="*/ 545429 h 1651655"/>
              <a:gd name="connsiteX2225" fmla="*/ 389373 w 2247876"/>
              <a:gd name="connsiteY2225" fmla="*/ 570774 h 1651655"/>
              <a:gd name="connsiteX2226" fmla="*/ 413948 w 2247876"/>
              <a:gd name="connsiteY2226" fmla="*/ 603047 h 1651655"/>
              <a:gd name="connsiteX2227" fmla="*/ 429283 w 2247876"/>
              <a:gd name="connsiteY2227" fmla="*/ 622126 h 1651655"/>
              <a:gd name="connsiteX2228" fmla="*/ 445285 w 2247876"/>
              <a:gd name="connsiteY2228" fmla="*/ 644717 h 1651655"/>
              <a:gd name="connsiteX2229" fmla="*/ 449857 w 2247876"/>
              <a:gd name="connsiteY2229" fmla="*/ 650887 h 1651655"/>
              <a:gd name="connsiteX2230" fmla="*/ 475289 w 2247876"/>
              <a:gd name="connsiteY2230" fmla="*/ 688382 h 1651655"/>
              <a:gd name="connsiteX2231" fmla="*/ 490909 w 2247876"/>
              <a:gd name="connsiteY2231" fmla="*/ 719232 h 1651655"/>
              <a:gd name="connsiteX2232" fmla="*/ 489861 w 2247876"/>
              <a:gd name="connsiteY2232" fmla="*/ 730528 h 1651655"/>
              <a:gd name="connsiteX2233" fmla="*/ 486051 w 2247876"/>
              <a:gd name="connsiteY2233" fmla="*/ 727776 h 1651655"/>
              <a:gd name="connsiteX2234" fmla="*/ 485289 w 2247876"/>
              <a:gd name="connsiteY2234" fmla="*/ 731098 h 1651655"/>
              <a:gd name="connsiteX2235" fmla="*/ 481003 w 2247876"/>
              <a:gd name="connsiteY2235" fmla="*/ 729294 h 1651655"/>
              <a:gd name="connsiteX2236" fmla="*/ 470335 w 2247876"/>
              <a:gd name="connsiteY2236" fmla="*/ 717904 h 1651655"/>
              <a:gd name="connsiteX2237" fmla="*/ 460715 w 2247876"/>
              <a:gd name="connsiteY2237" fmla="*/ 704046 h 1651655"/>
              <a:gd name="connsiteX2238" fmla="*/ 451380 w 2247876"/>
              <a:gd name="connsiteY2238" fmla="*/ 690757 h 1651655"/>
              <a:gd name="connsiteX2239" fmla="*/ 424234 w 2247876"/>
              <a:gd name="connsiteY2239" fmla="*/ 655635 h 1651655"/>
              <a:gd name="connsiteX2240" fmla="*/ 394707 w 2247876"/>
              <a:gd name="connsiteY2240" fmla="*/ 618331 h 1651655"/>
              <a:gd name="connsiteX2241" fmla="*/ 366894 w 2247876"/>
              <a:gd name="connsiteY2241" fmla="*/ 584633 h 1651655"/>
              <a:gd name="connsiteX2242" fmla="*/ 340129 w 2247876"/>
              <a:gd name="connsiteY2242" fmla="*/ 551032 h 1651655"/>
              <a:gd name="connsiteX2243" fmla="*/ 322603 w 2247876"/>
              <a:gd name="connsiteY2243" fmla="*/ 527301 h 1651655"/>
              <a:gd name="connsiteX2244" fmla="*/ 307173 w 2247876"/>
              <a:gd name="connsiteY2244" fmla="*/ 504519 h 1651655"/>
              <a:gd name="connsiteX2245" fmla="*/ 293266 w 2247876"/>
              <a:gd name="connsiteY2245" fmla="*/ 483541 h 1651655"/>
              <a:gd name="connsiteX2246" fmla="*/ 289932 w 2247876"/>
              <a:gd name="connsiteY2246" fmla="*/ 473194 h 1651655"/>
              <a:gd name="connsiteX2247" fmla="*/ 291171 w 2247876"/>
              <a:gd name="connsiteY2247" fmla="*/ 474808 h 1651655"/>
              <a:gd name="connsiteX2248" fmla="*/ 294219 w 2247876"/>
              <a:gd name="connsiteY2248" fmla="*/ 473858 h 1651655"/>
              <a:gd name="connsiteX2249" fmla="*/ 295266 w 2247876"/>
              <a:gd name="connsiteY2249" fmla="*/ 470631 h 1651655"/>
              <a:gd name="connsiteX2250" fmla="*/ 294600 w 2247876"/>
              <a:gd name="connsiteY2250" fmla="*/ 461803 h 1651655"/>
              <a:gd name="connsiteX2251" fmla="*/ 1299767 w 2247876"/>
              <a:gd name="connsiteY2251" fmla="*/ 458576 h 1651655"/>
              <a:gd name="connsiteX2252" fmla="*/ 1300148 w 2247876"/>
              <a:gd name="connsiteY2252" fmla="*/ 458861 h 1651655"/>
              <a:gd name="connsiteX2253" fmla="*/ 1300529 w 2247876"/>
              <a:gd name="connsiteY2253" fmla="*/ 458671 h 1651655"/>
              <a:gd name="connsiteX2254" fmla="*/ 1299767 w 2247876"/>
              <a:gd name="connsiteY2254" fmla="*/ 458576 h 1651655"/>
              <a:gd name="connsiteX2255" fmla="*/ 1244322 w 2247876"/>
              <a:gd name="connsiteY2255" fmla="*/ 452310 h 1651655"/>
              <a:gd name="connsiteX2256" fmla="*/ 1270897 w 2247876"/>
              <a:gd name="connsiteY2256" fmla="*/ 453924 h 1651655"/>
              <a:gd name="connsiteX2257" fmla="*/ 1292709 w 2247876"/>
              <a:gd name="connsiteY2257" fmla="*/ 455348 h 1651655"/>
              <a:gd name="connsiteX2258" fmla="*/ 1300710 w 2247876"/>
              <a:gd name="connsiteY2258" fmla="*/ 458575 h 1651655"/>
              <a:gd name="connsiteX2259" fmla="*/ 1300805 w 2247876"/>
              <a:gd name="connsiteY2259" fmla="*/ 458480 h 1651655"/>
              <a:gd name="connsiteX2260" fmla="*/ 1315188 w 2247876"/>
              <a:gd name="connsiteY2260" fmla="*/ 457436 h 1651655"/>
              <a:gd name="connsiteX2261" fmla="*/ 1316712 w 2247876"/>
              <a:gd name="connsiteY2261" fmla="*/ 457436 h 1651655"/>
              <a:gd name="connsiteX2262" fmla="*/ 1331762 w 2247876"/>
              <a:gd name="connsiteY2262" fmla="*/ 460568 h 1651655"/>
              <a:gd name="connsiteX2263" fmla="*/ 1337477 w 2247876"/>
              <a:gd name="connsiteY2263" fmla="*/ 461518 h 1651655"/>
              <a:gd name="connsiteX2264" fmla="*/ 1340810 w 2247876"/>
              <a:gd name="connsiteY2264" fmla="*/ 462752 h 1651655"/>
              <a:gd name="connsiteX2265" fmla="*/ 1347573 w 2247876"/>
              <a:gd name="connsiteY2265" fmla="*/ 464555 h 1651655"/>
              <a:gd name="connsiteX2266" fmla="*/ 1353479 w 2247876"/>
              <a:gd name="connsiteY2266" fmla="*/ 464745 h 1651655"/>
              <a:gd name="connsiteX2267" fmla="*/ 1377386 w 2247876"/>
              <a:gd name="connsiteY2267" fmla="*/ 468067 h 1651655"/>
              <a:gd name="connsiteX2268" fmla="*/ 1379006 w 2247876"/>
              <a:gd name="connsiteY2268" fmla="*/ 469871 h 1651655"/>
              <a:gd name="connsiteX2269" fmla="*/ 1403009 w 2247876"/>
              <a:gd name="connsiteY2269" fmla="*/ 475756 h 1651655"/>
              <a:gd name="connsiteX2270" fmla="*/ 1426821 w 2247876"/>
              <a:gd name="connsiteY2270" fmla="*/ 484394 h 1651655"/>
              <a:gd name="connsiteX2271" fmla="*/ 1437584 w 2247876"/>
              <a:gd name="connsiteY2271" fmla="*/ 487716 h 1651655"/>
              <a:gd name="connsiteX2272" fmla="*/ 1465493 w 2247876"/>
              <a:gd name="connsiteY2272" fmla="*/ 497397 h 1651655"/>
              <a:gd name="connsiteX2273" fmla="*/ 1470541 w 2247876"/>
              <a:gd name="connsiteY2273" fmla="*/ 500055 h 1651655"/>
              <a:gd name="connsiteX2274" fmla="*/ 1475684 w 2247876"/>
              <a:gd name="connsiteY2274" fmla="*/ 503377 h 1651655"/>
              <a:gd name="connsiteX2275" fmla="*/ 1495687 w 2247876"/>
              <a:gd name="connsiteY2275" fmla="*/ 512395 h 1651655"/>
              <a:gd name="connsiteX2276" fmla="*/ 1503783 w 2247876"/>
              <a:gd name="connsiteY2276" fmla="*/ 516097 h 1651655"/>
              <a:gd name="connsiteX2277" fmla="*/ 1512927 w 2247876"/>
              <a:gd name="connsiteY2277" fmla="*/ 520464 h 1651655"/>
              <a:gd name="connsiteX2278" fmla="*/ 1531215 w 2247876"/>
              <a:gd name="connsiteY2278" fmla="*/ 529007 h 1651655"/>
              <a:gd name="connsiteX2279" fmla="*/ 1531587 w 2247876"/>
              <a:gd name="connsiteY2279" fmla="*/ 529103 h 1651655"/>
              <a:gd name="connsiteX2280" fmla="*/ 1531025 w 2247876"/>
              <a:gd name="connsiteY2280" fmla="*/ 529103 h 1651655"/>
              <a:gd name="connsiteX2281" fmla="*/ 1538349 w 2247876"/>
              <a:gd name="connsiteY2281" fmla="*/ 534510 h 1651655"/>
              <a:gd name="connsiteX2282" fmla="*/ 1538349 w 2247876"/>
              <a:gd name="connsiteY2282" fmla="*/ 533944 h 1651655"/>
              <a:gd name="connsiteX2283" fmla="*/ 1538550 w 2247876"/>
              <a:gd name="connsiteY2283" fmla="*/ 534227 h 1651655"/>
              <a:gd name="connsiteX2284" fmla="*/ 1538359 w 2247876"/>
              <a:gd name="connsiteY2284" fmla="*/ 534511 h 1651655"/>
              <a:gd name="connsiteX2285" fmla="*/ 1538550 w 2247876"/>
              <a:gd name="connsiteY2285" fmla="*/ 534228 h 1651655"/>
              <a:gd name="connsiteX2286" fmla="*/ 1538550 w 2247876"/>
              <a:gd name="connsiteY2286" fmla="*/ 534227 h 1651655"/>
              <a:gd name="connsiteX2287" fmla="*/ 1538550 w 2247876"/>
              <a:gd name="connsiteY2287" fmla="*/ 534226 h 1651655"/>
              <a:gd name="connsiteX2288" fmla="*/ 1543884 w 2247876"/>
              <a:gd name="connsiteY2288" fmla="*/ 536884 h 1651655"/>
              <a:gd name="connsiteX2289" fmla="*/ 1543884 w 2247876"/>
              <a:gd name="connsiteY2289" fmla="*/ 536789 h 1651655"/>
              <a:gd name="connsiteX2290" fmla="*/ 1547027 w 2247876"/>
              <a:gd name="connsiteY2290" fmla="*/ 538878 h 1651655"/>
              <a:gd name="connsiteX2291" fmla="*/ 1559981 w 2247876"/>
              <a:gd name="connsiteY2291" fmla="*/ 548370 h 1651655"/>
              <a:gd name="connsiteX2292" fmla="*/ 1571315 w 2247876"/>
              <a:gd name="connsiteY2292" fmla="*/ 556059 h 1651655"/>
              <a:gd name="connsiteX2293" fmla="*/ 1579412 w 2247876"/>
              <a:gd name="connsiteY2293" fmla="*/ 560900 h 1651655"/>
              <a:gd name="connsiteX2294" fmla="*/ 1602843 w 2247876"/>
              <a:gd name="connsiteY2294" fmla="*/ 578840 h 1651655"/>
              <a:gd name="connsiteX2295" fmla="*/ 1602929 w 2247876"/>
              <a:gd name="connsiteY2295" fmla="*/ 578935 h 1651655"/>
              <a:gd name="connsiteX2296" fmla="*/ 1604653 w 2247876"/>
              <a:gd name="connsiteY2296" fmla="*/ 578935 h 1651655"/>
              <a:gd name="connsiteX2297" fmla="*/ 1604739 w 2247876"/>
              <a:gd name="connsiteY2297" fmla="*/ 578935 h 1651655"/>
              <a:gd name="connsiteX2298" fmla="*/ 1607596 w 2247876"/>
              <a:gd name="connsiteY2298" fmla="*/ 580264 h 1651655"/>
              <a:gd name="connsiteX2299" fmla="*/ 1607501 w 2247876"/>
              <a:gd name="connsiteY2299" fmla="*/ 581972 h 1651655"/>
              <a:gd name="connsiteX2300" fmla="*/ 1607691 w 2247876"/>
              <a:gd name="connsiteY2300" fmla="*/ 582162 h 1651655"/>
              <a:gd name="connsiteX2301" fmla="*/ 1613216 w 2247876"/>
              <a:gd name="connsiteY2301" fmla="*/ 586814 h 1651655"/>
              <a:gd name="connsiteX2302" fmla="*/ 1617407 w 2247876"/>
              <a:gd name="connsiteY2302" fmla="*/ 590705 h 1651655"/>
              <a:gd name="connsiteX2303" fmla="*/ 1620455 w 2247876"/>
              <a:gd name="connsiteY2303" fmla="*/ 594123 h 1651655"/>
              <a:gd name="connsiteX2304" fmla="*/ 1639029 w 2247876"/>
              <a:gd name="connsiteY2304" fmla="*/ 608836 h 1651655"/>
              <a:gd name="connsiteX2305" fmla="*/ 1644934 w 2247876"/>
              <a:gd name="connsiteY2305" fmla="*/ 613582 h 1651655"/>
              <a:gd name="connsiteX2306" fmla="*/ 1651411 w 2247876"/>
              <a:gd name="connsiteY2306" fmla="*/ 621365 h 1651655"/>
              <a:gd name="connsiteX2307" fmla="*/ 1657126 w 2247876"/>
              <a:gd name="connsiteY2307" fmla="*/ 628390 h 1651655"/>
              <a:gd name="connsiteX2308" fmla="*/ 1657317 w 2247876"/>
              <a:gd name="connsiteY2308" fmla="*/ 628580 h 1651655"/>
              <a:gd name="connsiteX2309" fmla="*/ 1658936 w 2247876"/>
              <a:gd name="connsiteY2309" fmla="*/ 628580 h 1651655"/>
              <a:gd name="connsiteX2310" fmla="*/ 1668366 w 2247876"/>
              <a:gd name="connsiteY2310" fmla="*/ 639116 h 1651655"/>
              <a:gd name="connsiteX2311" fmla="*/ 1680462 w 2247876"/>
              <a:gd name="connsiteY2311" fmla="*/ 650886 h 1651655"/>
              <a:gd name="connsiteX2312" fmla="*/ 1688082 w 2247876"/>
              <a:gd name="connsiteY2312" fmla="*/ 661423 h 1651655"/>
              <a:gd name="connsiteX2313" fmla="*/ 1691607 w 2247876"/>
              <a:gd name="connsiteY2313" fmla="*/ 664935 h 1651655"/>
              <a:gd name="connsiteX2314" fmla="*/ 1702465 w 2247876"/>
              <a:gd name="connsiteY2314" fmla="*/ 673383 h 1651655"/>
              <a:gd name="connsiteX2315" fmla="*/ 1711704 w 2247876"/>
              <a:gd name="connsiteY2315" fmla="*/ 686198 h 1651655"/>
              <a:gd name="connsiteX2316" fmla="*/ 1713419 w 2247876"/>
              <a:gd name="connsiteY2316" fmla="*/ 687716 h 1651655"/>
              <a:gd name="connsiteX2317" fmla="*/ 1722563 w 2247876"/>
              <a:gd name="connsiteY2317" fmla="*/ 697968 h 1651655"/>
              <a:gd name="connsiteX2318" fmla="*/ 1722563 w 2247876"/>
              <a:gd name="connsiteY2318" fmla="*/ 698253 h 1651655"/>
              <a:gd name="connsiteX2319" fmla="*/ 1732945 w 2247876"/>
              <a:gd name="connsiteY2319" fmla="*/ 711732 h 1651655"/>
              <a:gd name="connsiteX2320" fmla="*/ 1733136 w 2247876"/>
              <a:gd name="connsiteY2320" fmla="*/ 711919 h 1651655"/>
              <a:gd name="connsiteX2321" fmla="*/ 1733040 w 2247876"/>
              <a:gd name="connsiteY2321" fmla="*/ 711732 h 1651655"/>
              <a:gd name="connsiteX2322" fmla="*/ 1733517 w 2247876"/>
              <a:gd name="connsiteY2322" fmla="*/ 711827 h 1651655"/>
              <a:gd name="connsiteX2323" fmla="*/ 1733136 w 2247876"/>
              <a:gd name="connsiteY2323" fmla="*/ 711921 h 1651655"/>
              <a:gd name="connsiteX2324" fmla="*/ 1736565 w 2247876"/>
              <a:gd name="connsiteY2324" fmla="*/ 716667 h 1651655"/>
              <a:gd name="connsiteX2325" fmla="*/ 1740470 w 2247876"/>
              <a:gd name="connsiteY2325" fmla="*/ 721223 h 1651655"/>
              <a:gd name="connsiteX2326" fmla="*/ 1751043 w 2247876"/>
              <a:gd name="connsiteY2326" fmla="*/ 733753 h 1651655"/>
              <a:gd name="connsiteX2327" fmla="*/ 1757043 w 2247876"/>
              <a:gd name="connsiteY2327" fmla="*/ 741442 h 1651655"/>
              <a:gd name="connsiteX2328" fmla="*/ 1762187 w 2247876"/>
              <a:gd name="connsiteY2328" fmla="*/ 747801 h 1651655"/>
              <a:gd name="connsiteX2329" fmla="*/ 1766664 w 2247876"/>
              <a:gd name="connsiteY2329" fmla="*/ 753497 h 1651655"/>
              <a:gd name="connsiteX2330" fmla="*/ 1776284 w 2247876"/>
              <a:gd name="connsiteY2330" fmla="*/ 769729 h 1651655"/>
              <a:gd name="connsiteX2331" fmla="*/ 1784761 w 2247876"/>
              <a:gd name="connsiteY2331" fmla="*/ 780360 h 1651655"/>
              <a:gd name="connsiteX2332" fmla="*/ 1793334 w 2247876"/>
              <a:gd name="connsiteY2332" fmla="*/ 794598 h 1651655"/>
              <a:gd name="connsiteX2333" fmla="*/ 1798287 w 2247876"/>
              <a:gd name="connsiteY2333" fmla="*/ 800958 h 1651655"/>
              <a:gd name="connsiteX2334" fmla="*/ 1800763 w 2247876"/>
              <a:gd name="connsiteY2334" fmla="*/ 803711 h 1651655"/>
              <a:gd name="connsiteX2335" fmla="*/ 1808955 w 2247876"/>
              <a:gd name="connsiteY2335" fmla="*/ 817665 h 1651655"/>
              <a:gd name="connsiteX2336" fmla="*/ 1810383 w 2247876"/>
              <a:gd name="connsiteY2336" fmla="*/ 819373 h 1651655"/>
              <a:gd name="connsiteX2337" fmla="*/ 1819242 w 2247876"/>
              <a:gd name="connsiteY2337" fmla="*/ 833801 h 1651655"/>
              <a:gd name="connsiteX2338" fmla="*/ 1827147 w 2247876"/>
              <a:gd name="connsiteY2338" fmla="*/ 848609 h 1651655"/>
              <a:gd name="connsiteX2339" fmla="*/ 1851436 w 2247876"/>
              <a:gd name="connsiteY2339" fmla="*/ 896356 h 1651655"/>
              <a:gd name="connsiteX2340" fmla="*/ 1862580 w 2247876"/>
              <a:gd name="connsiteY2340" fmla="*/ 922175 h 1651655"/>
              <a:gd name="connsiteX2341" fmla="*/ 1867914 w 2247876"/>
              <a:gd name="connsiteY2341" fmla="*/ 933092 h 1651655"/>
              <a:gd name="connsiteX2342" fmla="*/ 1875344 w 2247876"/>
              <a:gd name="connsiteY2342" fmla="*/ 952076 h 1651655"/>
              <a:gd name="connsiteX2343" fmla="*/ 1877439 w 2247876"/>
              <a:gd name="connsiteY2343" fmla="*/ 956158 h 1651655"/>
              <a:gd name="connsiteX2344" fmla="*/ 1877535 w 2247876"/>
              <a:gd name="connsiteY2344" fmla="*/ 956443 h 1651655"/>
              <a:gd name="connsiteX2345" fmla="*/ 1884583 w 2247876"/>
              <a:gd name="connsiteY2345" fmla="*/ 973434 h 1651655"/>
              <a:gd name="connsiteX2346" fmla="*/ 1896013 w 2247876"/>
              <a:gd name="connsiteY2346" fmla="*/ 1003809 h 1651655"/>
              <a:gd name="connsiteX2347" fmla="*/ 1904967 w 2247876"/>
              <a:gd name="connsiteY2347" fmla="*/ 1030767 h 1651655"/>
              <a:gd name="connsiteX2348" fmla="*/ 1911444 w 2247876"/>
              <a:gd name="connsiteY2348" fmla="*/ 1049372 h 1651655"/>
              <a:gd name="connsiteX2349" fmla="*/ 1922969 w 2247876"/>
              <a:gd name="connsiteY2349" fmla="*/ 1087056 h 1651655"/>
              <a:gd name="connsiteX2350" fmla="*/ 1926207 w 2247876"/>
              <a:gd name="connsiteY2350" fmla="*/ 1096548 h 1651655"/>
              <a:gd name="connsiteX2351" fmla="*/ 1927636 w 2247876"/>
              <a:gd name="connsiteY2351" fmla="*/ 1100915 h 1651655"/>
              <a:gd name="connsiteX2352" fmla="*/ 1932780 w 2247876"/>
              <a:gd name="connsiteY2352" fmla="*/ 1119330 h 1651655"/>
              <a:gd name="connsiteX2353" fmla="*/ 1938780 w 2247876"/>
              <a:gd name="connsiteY2353" fmla="*/ 1139833 h 1651655"/>
              <a:gd name="connsiteX2354" fmla="*/ 1945067 w 2247876"/>
              <a:gd name="connsiteY2354" fmla="*/ 1163469 h 1651655"/>
              <a:gd name="connsiteX2355" fmla="*/ 1952687 w 2247876"/>
              <a:gd name="connsiteY2355" fmla="*/ 1192041 h 1651655"/>
              <a:gd name="connsiteX2356" fmla="*/ 1958783 w 2247876"/>
              <a:gd name="connsiteY2356" fmla="*/ 1226023 h 1651655"/>
              <a:gd name="connsiteX2357" fmla="*/ 1961640 w 2247876"/>
              <a:gd name="connsiteY2357" fmla="*/ 1244343 h 1651655"/>
              <a:gd name="connsiteX2358" fmla="*/ 1962498 w 2247876"/>
              <a:gd name="connsiteY2358" fmla="*/ 1264751 h 1651655"/>
              <a:gd name="connsiteX2359" fmla="*/ 1962783 w 2247876"/>
              <a:gd name="connsiteY2359" fmla="*/ 1276712 h 1651655"/>
              <a:gd name="connsiteX2360" fmla="*/ 1962307 w 2247876"/>
              <a:gd name="connsiteY2360" fmla="*/ 1288957 h 1651655"/>
              <a:gd name="connsiteX2361" fmla="*/ 1962307 w 2247876"/>
              <a:gd name="connsiteY2361" fmla="*/ 1294272 h 1651655"/>
              <a:gd name="connsiteX2362" fmla="*/ 1961545 w 2247876"/>
              <a:gd name="connsiteY2362" fmla="*/ 1300063 h 1651655"/>
              <a:gd name="connsiteX2363" fmla="*/ 1960688 w 2247876"/>
              <a:gd name="connsiteY2363" fmla="*/ 1309840 h 1651655"/>
              <a:gd name="connsiteX2364" fmla="*/ 1964117 w 2247876"/>
              <a:gd name="connsiteY2364" fmla="*/ 1312308 h 1651655"/>
              <a:gd name="connsiteX2365" fmla="*/ 1965546 w 2247876"/>
              <a:gd name="connsiteY2365" fmla="*/ 1314396 h 1651655"/>
              <a:gd name="connsiteX2366" fmla="*/ 1964022 w 2247876"/>
              <a:gd name="connsiteY2366" fmla="*/ 1315725 h 1651655"/>
              <a:gd name="connsiteX2367" fmla="*/ 1961212 w 2247876"/>
              <a:gd name="connsiteY2367" fmla="*/ 1315523 h 1651655"/>
              <a:gd name="connsiteX2368" fmla="*/ 1958988 w 2247876"/>
              <a:gd name="connsiteY2368" fmla="*/ 1317233 h 1651655"/>
              <a:gd name="connsiteX2369" fmla="*/ 1958993 w 2247876"/>
              <a:gd name="connsiteY2369" fmla="*/ 1317234 h 1651655"/>
              <a:gd name="connsiteX2370" fmla="*/ 1964708 w 2247876"/>
              <a:gd name="connsiteY2370" fmla="*/ 1318183 h 1651655"/>
              <a:gd name="connsiteX2371" fmla="*/ 1978614 w 2247876"/>
              <a:gd name="connsiteY2371" fmla="*/ 1317899 h 1651655"/>
              <a:gd name="connsiteX2372" fmla="*/ 2018714 w 2247876"/>
              <a:gd name="connsiteY2372" fmla="*/ 1316665 h 1651655"/>
              <a:gd name="connsiteX2373" fmla="*/ 2022429 w 2247876"/>
              <a:gd name="connsiteY2373" fmla="*/ 1316095 h 1651655"/>
              <a:gd name="connsiteX2374" fmla="*/ 2049766 w 2247876"/>
              <a:gd name="connsiteY2374" fmla="*/ 1314387 h 1651655"/>
              <a:gd name="connsiteX2375" fmla="*/ 2051290 w 2247876"/>
              <a:gd name="connsiteY2375" fmla="*/ 1313722 h 1651655"/>
              <a:gd name="connsiteX2376" fmla="*/ 2051099 w 2247876"/>
              <a:gd name="connsiteY2376" fmla="*/ 1313722 h 1651655"/>
              <a:gd name="connsiteX2377" fmla="*/ 2051766 w 2247876"/>
              <a:gd name="connsiteY2377" fmla="*/ 1313437 h 1651655"/>
              <a:gd name="connsiteX2378" fmla="*/ 2051385 w 2247876"/>
              <a:gd name="connsiteY2378" fmla="*/ 1313722 h 1651655"/>
              <a:gd name="connsiteX2379" fmla="*/ 2051671 w 2247876"/>
              <a:gd name="connsiteY2379" fmla="*/ 1313637 h 1651655"/>
              <a:gd name="connsiteX2380" fmla="*/ 2056814 w 2247876"/>
              <a:gd name="connsiteY2380" fmla="*/ 1313826 h 1651655"/>
              <a:gd name="connsiteX2381" fmla="*/ 2078817 w 2247876"/>
              <a:gd name="connsiteY2381" fmla="*/ 1311634 h 1651655"/>
              <a:gd name="connsiteX2382" fmla="*/ 2113869 w 2247876"/>
              <a:gd name="connsiteY2382" fmla="*/ 1305948 h 1651655"/>
              <a:gd name="connsiteX2383" fmla="*/ 2132252 w 2247876"/>
              <a:gd name="connsiteY2383" fmla="*/ 1306517 h 1651655"/>
              <a:gd name="connsiteX2384" fmla="*/ 2126347 w 2247876"/>
              <a:gd name="connsiteY2384" fmla="*/ 1309175 h 1651655"/>
              <a:gd name="connsiteX2385" fmla="*/ 2115965 w 2247876"/>
              <a:gd name="connsiteY2385" fmla="*/ 1312393 h 1651655"/>
              <a:gd name="connsiteX2386" fmla="*/ 2115203 w 2247876"/>
              <a:gd name="connsiteY2386" fmla="*/ 1313722 h 1651655"/>
              <a:gd name="connsiteX2387" fmla="*/ 2116536 w 2247876"/>
              <a:gd name="connsiteY2387" fmla="*/ 1314766 h 1651655"/>
              <a:gd name="connsiteX2388" fmla="*/ 2083675 w 2247876"/>
              <a:gd name="connsiteY2388" fmla="*/ 1323119 h 1651655"/>
              <a:gd name="connsiteX2389" fmla="*/ 2042813 w 2247876"/>
              <a:gd name="connsiteY2389" fmla="*/ 1330903 h 1651655"/>
              <a:gd name="connsiteX2390" fmla="*/ 1981091 w 2247876"/>
              <a:gd name="connsiteY2390" fmla="*/ 1339066 h 1651655"/>
              <a:gd name="connsiteX2391" fmla="*/ 1956621 w 2247876"/>
              <a:gd name="connsiteY2391" fmla="*/ 1341440 h 1651655"/>
              <a:gd name="connsiteX2392" fmla="*/ 1950665 w 2247876"/>
              <a:gd name="connsiteY2392" fmla="*/ 1341718 h 1651655"/>
              <a:gd name="connsiteX2393" fmla="*/ 1948696 w 2247876"/>
              <a:gd name="connsiteY2393" fmla="*/ 1347515 h 1651655"/>
              <a:gd name="connsiteX2394" fmla="*/ 1939562 w 2247876"/>
              <a:gd name="connsiteY2394" fmla="*/ 1371150 h 1651655"/>
              <a:gd name="connsiteX2395" fmla="*/ 1935171 w 2247876"/>
              <a:gd name="connsiteY2395" fmla="*/ 1372764 h 1651655"/>
              <a:gd name="connsiteX2396" fmla="*/ 1934027 w 2247876"/>
              <a:gd name="connsiteY2396" fmla="*/ 1372669 h 1651655"/>
              <a:gd name="connsiteX2397" fmla="*/ 1932980 w 2247876"/>
              <a:gd name="connsiteY2397" fmla="*/ 1374757 h 1651655"/>
              <a:gd name="connsiteX2398" fmla="*/ 1927455 w 2247876"/>
              <a:gd name="connsiteY2398" fmla="*/ 1378649 h 1651655"/>
              <a:gd name="connsiteX2399" fmla="*/ 1926798 w 2247876"/>
              <a:gd name="connsiteY2399" fmla="*/ 1373049 h 1651655"/>
              <a:gd name="connsiteX2400" fmla="*/ 1929179 w 2247876"/>
              <a:gd name="connsiteY2400" fmla="*/ 1350932 h 1651655"/>
              <a:gd name="connsiteX2401" fmla="*/ 1922797 w 2247876"/>
              <a:gd name="connsiteY2401" fmla="*/ 1366404 h 1651655"/>
              <a:gd name="connsiteX2402" fmla="*/ 1922797 w 2247876"/>
              <a:gd name="connsiteY2402" fmla="*/ 1345996 h 1651655"/>
              <a:gd name="connsiteX2403" fmla="*/ 1922433 w 2247876"/>
              <a:gd name="connsiteY2403" fmla="*/ 1343032 h 1651655"/>
              <a:gd name="connsiteX2404" fmla="*/ 1919940 w 2247876"/>
              <a:gd name="connsiteY2404" fmla="*/ 1343148 h 1651655"/>
              <a:gd name="connsiteX2405" fmla="*/ 1896889 w 2247876"/>
              <a:gd name="connsiteY2405" fmla="*/ 1342673 h 1651655"/>
              <a:gd name="connsiteX2406" fmla="*/ 1860323 w 2247876"/>
              <a:gd name="connsiteY2406" fmla="*/ 1339351 h 1651655"/>
              <a:gd name="connsiteX2407" fmla="*/ 1836025 w 2247876"/>
              <a:gd name="connsiteY2407" fmla="*/ 1335080 h 1651655"/>
              <a:gd name="connsiteX2408" fmla="*/ 1802497 w 2247876"/>
              <a:gd name="connsiteY2408" fmla="*/ 1324448 h 1651655"/>
              <a:gd name="connsiteX2409" fmla="*/ 1783447 w 2247876"/>
              <a:gd name="connsiteY2409" fmla="*/ 1316760 h 1651655"/>
              <a:gd name="connsiteX2410" fmla="*/ 1778875 w 2247876"/>
              <a:gd name="connsiteY2410" fmla="*/ 1314102 h 1651655"/>
              <a:gd name="connsiteX2411" fmla="*/ 1770683 w 2247876"/>
              <a:gd name="connsiteY2411" fmla="*/ 1308881 h 1651655"/>
              <a:gd name="connsiteX2412" fmla="*/ 1768788 w 2247876"/>
              <a:gd name="connsiteY2412" fmla="*/ 1307647 h 1651655"/>
              <a:gd name="connsiteX2413" fmla="*/ 1751262 w 2247876"/>
              <a:gd name="connsiteY2413" fmla="*/ 1287998 h 1651655"/>
              <a:gd name="connsiteX2414" fmla="*/ 1744690 w 2247876"/>
              <a:gd name="connsiteY2414" fmla="*/ 1279835 h 1651655"/>
              <a:gd name="connsiteX2415" fmla="*/ 1734203 w 2247876"/>
              <a:gd name="connsiteY2415" fmla="*/ 1258002 h 1651655"/>
              <a:gd name="connsiteX2416" fmla="*/ 1728497 w 2247876"/>
              <a:gd name="connsiteY2416" fmla="*/ 1224305 h 1651655"/>
              <a:gd name="connsiteX2417" fmla="*/ 1730488 w 2247876"/>
              <a:gd name="connsiteY2417" fmla="*/ 1187475 h 1651655"/>
              <a:gd name="connsiteX2418" fmla="*/ 1732297 w 2247876"/>
              <a:gd name="connsiteY2418" fmla="*/ 1170199 h 1651655"/>
              <a:gd name="connsiteX2419" fmla="*/ 1728868 w 2247876"/>
              <a:gd name="connsiteY2419" fmla="*/ 1170294 h 1651655"/>
              <a:gd name="connsiteX2420" fmla="*/ 1704208 w 2247876"/>
              <a:gd name="connsiteY2420" fmla="*/ 1175325 h 1651655"/>
              <a:gd name="connsiteX2421" fmla="*/ 1684587 w 2247876"/>
              <a:gd name="connsiteY2421" fmla="*/ 1181495 h 1651655"/>
              <a:gd name="connsiteX2422" fmla="*/ 1664013 w 2247876"/>
              <a:gd name="connsiteY2422" fmla="*/ 1184722 h 1651655"/>
              <a:gd name="connsiteX2423" fmla="*/ 1657345 w 2247876"/>
              <a:gd name="connsiteY2423" fmla="*/ 1186336 h 1651655"/>
              <a:gd name="connsiteX2424" fmla="*/ 1646096 w 2247876"/>
              <a:gd name="connsiteY2424" fmla="*/ 1188709 h 1651655"/>
              <a:gd name="connsiteX2425" fmla="*/ 1631333 w 2247876"/>
              <a:gd name="connsiteY2425" fmla="*/ 1192506 h 1651655"/>
              <a:gd name="connsiteX2426" fmla="*/ 1615712 w 2247876"/>
              <a:gd name="connsiteY2426" fmla="*/ 1196208 h 1651655"/>
              <a:gd name="connsiteX2427" fmla="*/ 1585146 w 2247876"/>
              <a:gd name="connsiteY2427" fmla="*/ 1203137 h 1651655"/>
              <a:gd name="connsiteX2428" fmla="*/ 1571420 w 2247876"/>
              <a:gd name="connsiteY2428" fmla="*/ 1207409 h 1651655"/>
              <a:gd name="connsiteX2429" fmla="*/ 1570001 w 2247876"/>
              <a:gd name="connsiteY2429" fmla="*/ 1208073 h 1651655"/>
              <a:gd name="connsiteX2430" fmla="*/ 1522662 w 2247876"/>
              <a:gd name="connsiteY2430" fmla="*/ 1221172 h 1651655"/>
              <a:gd name="connsiteX2431" fmla="*/ 1495611 w 2247876"/>
              <a:gd name="connsiteY2431" fmla="*/ 1231899 h 1651655"/>
              <a:gd name="connsiteX2432" fmla="*/ 1474751 w 2247876"/>
              <a:gd name="connsiteY2432" fmla="*/ 1240916 h 1651655"/>
              <a:gd name="connsiteX2433" fmla="*/ 1454939 w 2247876"/>
              <a:gd name="connsiteY2433" fmla="*/ 1250978 h 1651655"/>
              <a:gd name="connsiteX2434" fmla="*/ 1432460 w 2247876"/>
              <a:gd name="connsiteY2434" fmla="*/ 1262654 h 1651655"/>
              <a:gd name="connsiteX2435" fmla="*/ 1409981 w 2247876"/>
              <a:gd name="connsiteY2435" fmla="*/ 1275753 h 1651655"/>
              <a:gd name="connsiteX2436" fmla="*/ 1408171 w 2247876"/>
              <a:gd name="connsiteY2436" fmla="*/ 1277177 h 1651655"/>
              <a:gd name="connsiteX2437" fmla="*/ 1390836 w 2247876"/>
              <a:gd name="connsiteY2437" fmla="*/ 1286479 h 1651655"/>
              <a:gd name="connsiteX2438" fmla="*/ 1377405 w 2247876"/>
              <a:gd name="connsiteY2438" fmla="*/ 1293883 h 1651655"/>
              <a:gd name="connsiteX2439" fmla="*/ 1362642 w 2247876"/>
              <a:gd name="connsiteY2439" fmla="*/ 1302141 h 1651655"/>
              <a:gd name="connsiteX2440" fmla="*/ 1343211 w 2247876"/>
              <a:gd name="connsiteY2440" fmla="*/ 1313058 h 1651655"/>
              <a:gd name="connsiteX2441" fmla="*/ 1328638 w 2247876"/>
              <a:gd name="connsiteY2441" fmla="*/ 1320936 h 1651655"/>
              <a:gd name="connsiteX2442" fmla="*/ 1312921 w 2247876"/>
              <a:gd name="connsiteY2442" fmla="*/ 1330239 h 1651655"/>
              <a:gd name="connsiteX2443" fmla="*/ 1278822 w 2247876"/>
              <a:gd name="connsiteY2443" fmla="*/ 1345996 h 1651655"/>
              <a:gd name="connsiteX2444" fmla="*/ 1254819 w 2247876"/>
              <a:gd name="connsiteY2444" fmla="*/ 1356247 h 1651655"/>
              <a:gd name="connsiteX2445" fmla="*/ 1232245 w 2247876"/>
              <a:gd name="connsiteY2445" fmla="*/ 1363746 h 1651655"/>
              <a:gd name="connsiteX2446" fmla="*/ 1213861 w 2247876"/>
              <a:gd name="connsiteY2446" fmla="*/ 1368492 h 1651655"/>
              <a:gd name="connsiteX2447" fmla="*/ 1198050 w 2247876"/>
              <a:gd name="connsiteY2447" fmla="*/ 1371150 h 1651655"/>
              <a:gd name="connsiteX2448" fmla="*/ 1178047 w 2247876"/>
              <a:gd name="connsiteY2448" fmla="*/ 1373049 h 1651655"/>
              <a:gd name="connsiteX2449" fmla="*/ 1175761 w 2247876"/>
              <a:gd name="connsiteY2449" fmla="*/ 1372954 h 1651655"/>
              <a:gd name="connsiteX2450" fmla="*/ 1140805 w 2247876"/>
              <a:gd name="connsiteY2450" fmla="*/ 1369062 h 1651655"/>
              <a:gd name="connsiteX2451" fmla="*/ 1117373 w 2247876"/>
              <a:gd name="connsiteY2451" fmla="*/ 1361468 h 1651655"/>
              <a:gd name="connsiteX2452" fmla="*/ 1110801 w 2247876"/>
              <a:gd name="connsiteY2452" fmla="*/ 1359760 h 1651655"/>
              <a:gd name="connsiteX2453" fmla="*/ 1107086 w 2247876"/>
              <a:gd name="connsiteY2453" fmla="*/ 1358905 h 1651655"/>
              <a:gd name="connsiteX2454" fmla="*/ 1076130 w 2247876"/>
              <a:gd name="connsiteY2454" fmla="*/ 1341060 h 1651655"/>
              <a:gd name="connsiteX2455" fmla="*/ 1062890 w 2247876"/>
              <a:gd name="connsiteY2455" fmla="*/ 1331378 h 1651655"/>
              <a:gd name="connsiteX2456" fmla="*/ 1048698 w 2247876"/>
              <a:gd name="connsiteY2456" fmla="*/ 1319987 h 1651655"/>
              <a:gd name="connsiteX2457" fmla="*/ 1039744 w 2247876"/>
              <a:gd name="connsiteY2457" fmla="*/ 1310305 h 1651655"/>
              <a:gd name="connsiteX2458" fmla="*/ 1027743 w 2247876"/>
              <a:gd name="connsiteY2458" fmla="*/ 1297395 h 1651655"/>
              <a:gd name="connsiteX2459" fmla="*/ 1018408 w 2247876"/>
              <a:gd name="connsiteY2459" fmla="*/ 1284391 h 1651655"/>
              <a:gd name="connsiteX2460" fmla="*/ 1017741 w 2247876"/>
              <a:gd name="connsiteY2460" fmla="*/ 1282967 h 1651655"/>
              <a:gd name="connsiteX2461" fmla="*/ 1007359 w 2247876"/>
              <a:gd name="connsiteY2461" fmla="*/ 1266545 h 1651655"/>
              <a:gd name="connsiteX2462" fmla="*/ 999835 w 2247876"/>
              <a:gd name="connsiteY2462" fmla="*/ 1255155 h 1651655"/>
              <a:gd name="connsiteX2463" fmla="*/ 989452 w 2247876"/>
              <a:gd name="connsiteY2463" fmla="*/ 1224115 h 1651655"/>
              <a:gd name="connsiteX2464" fmla="*/ 986500 w 2247876"/>
              <a:gd name="connsiteY2464" fmla="*/ 1211680 h 1651655"/>
              <a:gd name="connsiteX2465" fmla="*/ 984976 w 2247876"/>
              <a:gd name="connsiteY2465" fmla="*/ 1177318 h 1651655"/>
              <a:gd name="connsiteX2466" fmla="*/ 985452 w 2247876"/>
              <a:gd name="connsiteY2466" fmla="*/ 1168965 h 1651655"/>
              <a:gd name="connsiteX2467" fmla="*/ 991643 w 2247876"/>
              <a:gd name="connsiteY2467" fmla="*/ 1143146 h 1651655"/>
              <a:gd name="connsiteX2468" fmla="*/ 997358 w 2247876"/>
              <a:gd name="connsiteY2468" fmla="*/ 1129192 h 1651655"/>
              <a:gd name="connsiteX2469" fmla="*/ 1002216 w 2247876"/>
              <a:gd name="connsiteY2469" fmla="*/ 1118561 h 1651655"/>
              <a:gd name="connsiteX2470" fmla="*/ 1007645 w 2247876"/>
              <a:gd name="connsiteY2470" fmla="*/ 1108594 h 1651655"/>
              <a:gd name="connsiteX2471" fmla="*/ 1014503 w 2247876"/>
              <a:gd name="connsiteY2471" fmla="*/ 1096824 h 1651655"/>
              <a:gd name="connsiteX2472" fmla="*/ 1018789 w 2247876"/>
              <a:gd name="connsiteY2472" fmla="*/ 1089904 h 1651655"/>
              <a:gd name="connsiteX2473" fmla="*/ 1027457 w 2247876"/>
              <a:gd name="connsiteY2473" fmla="*/ 1078323 h 1651655"/>
              <a:gd name="connsiteX2474" fmla="*/ 1037744 w 2247876"/>
              <a:gd name="connsiteY2474" fmla="*/ 1064930 h 1651655"/>
              <a:gd name="connsiteX2475" fmla="*/ 1029362 w 2247876"/>
              <a:gd name="connsiteY2475" fmla="*/ 1063136 h 1651655"/>
              <a:gd name="connsiteX2476" fmla="*/ 1003359 w 2247876"/>
              <a:gd name="connsiteY2476" fmla="*/ 1062376 h 1651655"/>
              <a:gd name="connsiteX2477" fmla="*/ 990024 w 2247876"/>
              <a:gd name="connsiteY2477" fmla="*/ 1063136 h 1651655"/>
              <a:gd name="connsiteX2478" fmla="*/ 960115 w 2247876"/>
              <a:gd name="connsiteY2478" fmla="*/ 1063506 h 1651655"/>
              <a:gd name="connsiteX2479" fmla="*/ 939446 w 2247876"/>
              <a:gd name="connsiteY2479" fmla="*/ 1063705 h 1651655"/>
              <a:gd name="connsiteX2480" fmla="*/ 928016 w 2247876"/>
              <a:gd name="connsiteY2480" fmla="*/ 1064930 h 1651655"/>
              <a:gd name="connsiteX2481" fmla="*/ 913443 w 2247876"/>
              <a:gd name="connsiteY2481" fmla="*/ 1066838 h 1651655"/>
              <a:gd name="connsiteX2482" fmla="*/ 890392 w 2247876"/>
              <a:gd name="connsiteY2482" fmla="*/ 1070625 h 1651655"/>
              <a:gd name="connsiteX2483" fmla="*/ 845718 w 2247876"/>
              <a:gd name="connsiteY2483" fmla="*/ 1084579 h 1651655"/>
              <a:gd name="connsiteX2484" fmla="*/ 821144 w 2247876"/>
              <a:gd name="connsiteY2484" fmla="*/ 1095314 h 1651655"/>
              <a:gd name="connsiteX2485" fmla="*/ 798093 w 2247876"/>
              <a:gd name="connsiteY2485" fmla="*/ 1108888 h 1651655"/>
              <a:gd name="connsiteX2486" fmla="*/ 780758 w 2247876"/>
              <a:gd name="connsiteY2486" fmla="*/ 1118846 h 1651655"/>
              <a:gd name="connsiteX2487" fmla="*/ 767518 w 2247876"/>
              <a:gd name="connsiteY2487" fmla="*/ 1127778 h 1651655"/>
              <a:gd name="connsiteX2488" fmla="*/ 765708 w 2247876"/>
              <a:gd name="connsiteY2488" fmla="*/ 1129192 h 1651655"/>
              <a:gd name="connsiteX2489" fmla="*/ 747420 w 2247876"/>
              <a:gd name="connsiteY2489" fmla="*/ 1141627 h 1651655"/>
              <a:gd name="connsiteX2490" fmla="*/ 744848 w 2247876"/>
              <a:gd name="connsiteY2490" fmla="*/ 1143250 h 1651655"/>
              <a:gd name="connsiteX2491" fmla="*/ 730943 w 2247876"/>
              <a:gd name="connsiteY2491" fmla="*/ 1152838 h 1651655"/>
              <a:gd name="connsiteX2492" fmla="*/ 720846 w 2247876"/>
              <a:gd name="connsiteY2492" fmla="*/ 1159672 h 1651655"/>
              <a:gd name="connsiteX2493" fmla="*/ 711321 w 2247876"/>
              <a:gd name="connsiteY2493" fmla="*/ 1167161 h 1651655"/>
              <a:gd name="connsiteX2494" fmla="*/ 708654 w 2247876"/>
              <a:gd name="connsiteY2494" fmla="*/ 1169819 h 1651655"/>
              <a:gd name="connsiteX2495" fmla="*/ 697034 w 2247876"/>
              <a:gd name="connsiteY2495" fmla="*/ 1177128 h 1651655"/>
              <a:gd name="connsiteX2496" fmla="*/ 678365 w 2247876"/>
              <a:gd name="connsiteY2496" fmla="*/ 1190322 h 1651655"/>
              <a:gd name="connsiteX2497" fmla="*/ 666078 w 2247876"/>
              <a:gd name="connsiteY2497" fmla="*/ 1200574 h 1651655"/>
              <a:gd name="connsiteX2498" fmla="*/ 660458 w 2247876"/>
              <a:gd name="connsiteY2498" fmla="*/ 1204181 h 1651655"/>
              <a:gd name="connsiteX2499" fmla="*/ 647885 w 2247876"/>
              <a:gd name="connsiteY2499" fmla="*/ 1212819 h 1651655"/>
              <a:gd name="connsiteX2500" fmla="*/ 638360 w 2247876"/>
              <a:gd name="connsiteY2500" fmla="*/ 1220508 h 1651655"/>
              <a:gd name="connsiteX2501" fmla="*/ 619881 w 2247876"/>
              <a:gd name="connsiteY2501" fmla="*/ 1234272 h 1651655"/>
              <a:gd name="connsiteX2502" fmla="*/ 602736 w 2247876"/>
              <a:gd name="connsiteY2502" fmla="*/ 1245662 h 1651655"/>
              <a:gd name="connsiteX2503" fmla="*/ 583781 w 2247876"/>
              <a:gd name="connsiteY2503" fmla="*/ 1258572 h 1651655"/>
              <a:gd name="connsiteX2504" fmla="*/ 581209 w 2247876"/>
              <a:gd name="connsiteY2504" fmla="*/ 1260375 h 1651655"/>
              <a:gd name="connsiteX2505" fmla="*/ 556253 w 2247876"/>
              <a:gd name="connsiteY2505" fmla="*/ 1276133 h 1651655"/>
              <a:gd name="connsiteX2506" fmla="*/ 535109 w 2247876"/>
              <a:gd name="connsiteY2506" fmla="*/ 1287049 h 1651655"/>
              <a:gd name="connsiteX2507" fmla="*/ 516821 w 2247876"/>
              <a:gd name="connsiteY2507" fmla="*/ 1296921 h 1651655"/>
              <a:gd name="connsiteX2508" fmla="*/ 507772 w 2247876"/>
              <a:gd name="connsiteY2508" fmla="*/ 1301097 h 1651655"/>
              <a:gd name="connsiteX2509" fmla="*/ 472720 w 2247876"/>
              <a:gd name="connsiteY2509" fmla="*/ 1317234 h 1651655"/>
              <a:gd name="connsiteX2510" fmla="*/ 440240 w 2247876"/>
              <a:gd name="connsiteY2510" fmla="*/ 1329194 h 1651655"/>
              <a:gd name="connsiteX2511" fmla="*/ 411093 w 2247876"/>
              <a:gd name="connsiteY2511" fmla="*/ 1339446 h 1651655"/>
              <a:gd name="connsiteX2512" fmla="*/ 390424 w 2247876"/>
              <a:gd name="connsiteY2512" fmla="*/ 1345616 h 1651655"/>
              <a:gd name="connsiteX2513" fmla="*/ 380899 w 2247876"/>
              <a:gd name="connsiteY2513" fmla="*/ 1348559 h 1651655"/>
              <a:gd name="connsiteX2514" fmla="*/ 356610 w 2247876"/>
              <a:gd name="connsiteY2514" fmla="*/ 1355108 h 1651655"/>
              <a:gd name="connsiteX2515" fmla="*/ 344514 w 2247876"/>
              <a:gd name="connsiteY2515" fmla="*/ 1357102 h 1651655"/>
              <a:gd name="connsiteX2516" fmla="*/ 330417 w 2247876"/>
              <a:gd name="connsiteY2516" fmla="*/ 1360994 h 1651655"/>
              <a:gd name="connsiteX2517" fmla="*/ 289460 w 2247876"/>
              <a:gd name="connsiteY2517" fmla="*/ 1368777 h 1651655"/>
              <a:gd name="connsiteX2518" fmla="*/ 280507 w 2247876"/>
              <a:gd name="connsiteY2518" fmla="*/ 1370771 h 1651655"/>
              <a:gd name="connsiteX2519" fmla="*/ 278818 w 2247876"/>
              <a:gd name="connsiteY2519" fmla="*/ 1371034 h 1651655"/>
              <a:gd name="connsiteX2520" fmla="*/ 277927 w 2247876"/>
              <a:gd name="connsiteY2520" fmla="*/ 1373343 h 1651655"/>
              <a:gd name="connsiteX2521" fmla="*/ 274212 w 2247876"/>
              <a:gd name="connsiteY2521" fmla="*/ 1381886 h 1651655"/>
              <a:gd name="connsiteX2522" fmla="*/ 262401 w 2247876"/>
              <a:gd name="connsiteY2522" fmla="*/ 1404098 h 1651655"/>
              <a:gd name="connsiteX2523" fmla="*/ 253257 w 2247876"/>
              <a:gd name="connsiteY2523" fmla="*/ 1413201 h 1651655"/>
              <a:gd name="connsiteX2524" fmla="*/ 249828 w 2247876"/>
              <a:gd name="connsiteY2524" fmla="*/ 1413495 h 1651655"/>
              <a:gd name="connsiteX2525" fmla="*/ 250209 w 2247876"/>
              <a:gd name="connsiteY2525" fmla="*/ 1410828 h 1651655"/>
              <a:gd name="connsiteX2526" fmla="*/ 261734 w 2247876"/>
              <a:gd name="connsiteY2526" fmla="*/ 1380652 h 1651655"/>
              <a:gd name="connsiteX2527" fmla="*/ 262400 w 2247876"/>
              <a:gd name="connsiteY2527" fmla="*/ 1378364 h 1651655"/>
              <a:gd name="connsiteX2528" fmla="*/ 261734 w 2247876"/>
              <a:gd name="connsiteY2528" fmla="*/ 1374292 h 1651655"/>
              <a:gd name="connsiteX2529" fmla="*/ 257162 w 2247876"/>
              <a:gd name="connsiteY2529" fmla="*/ 1377035 h 1651655"/>
              <a:gd name="connsiteX2530" fmla="*/ 251161 w 2247876"/>
              <a:gd name="connsiteY2530" fmla="*/ 1390619 h 1651655"/>
              <a:gd name="connsiteX2531" fmla="*/ 250970 w 2247876"/>
              <a:gd name="connsiteY2531" fmla="*/ 1386813 h 1651655"/>
              <a:gd name="connsiteX2532" fmla="*/ 252971 w 2247876"/>
              <a:gd name="connsiteY2532" fmla="*/ 1378554 h 1651655"/>
              <a:gd name="connsiteX2533" fmla="*/ 253849 w 2247876"/>
              <a:gd name="connsiteY2533" fmla="*/ 1374539 h 1651655"/>
              <a:gd name="connsiteX2534" fmla="*/ 249645 w 2247876"/>
              <a:gd name="connsiteY2534" fmla="*/ 1374947 h 1651655"/>
              <a:gd name="connsiteX2535" fmla="*/ 245073 w 2247876"/>
              <a:gd name="connsiteY2535" fmla="*/ 1375612 h 1651655"/>
              <a:gd name="connsiteX2536" fmla="*/ 187448 w 2247876"/>
              <a:gd name="connsiteY2536" fmla="*/ 1375801 h 1651655"/>
              <a:gd name="connsiteX2537" fmla="*/ 125060 w 2247876"/>
              <a:gd name="connsiteY2537" fmla="*/ 1362227 h 1651655"/>
              <a:gd name="connsiteX2538" fmla="*/ 103343 w 2247876"/>
              <a:gd name="connsiteY2538" fmla="*/ 1354349 h 1651655"/>
              <a:gd name="connsiteX2539" fmla="*/ 88390 w 2247876"/>
              <a:gd name="connsiteY2539" fmla="*/ 1345996 h 1651655"/>
              <a:gd name="connsiteX2540" fmla="*/ 90295 w 2247876"/>
              <a:gd name="connsiteY2540" fmla="*/ 1346091 h 1651655"/>
              <a:gd name="connsiteX2541" fmla="*/ 89533 w 2247876"/>
              <a:gd name="connsiteY2541" fmla="*/ 1343907 h 1651655"/>
              <a:gd name="connsiteX2542" fmla="*/ 64482 w 2247876"/>
              <a:gd name="connsiteY2542" fmla="*/ 1332327 h 1651655"/>
              <a:gd name="connsiteX2543" fmla="*/ 31527 w 2247876"/>
              <a:gd name="connsiteY2543" fmla="*/ 1314197 h 1651655"/>
              <a:gd name="connsiteX2544" fmla="*/ 19430 w 2247876"/>
              <a:gd name="connsiteY2544" fmla="*/ 1306128 h 1651655"/>
              <a:gd name="connsiteX2545" fmla="*/ 25621 w 2247876"/>
              <a:gd name="connsiteY2545" fmla="*/ 1305369 h 1651655"/>
              <a:gd name="connsiteX2546" fmla="*/ 17716 w 2247876"/>
              <a:gd name="connsiteY2546" fmla="*/ 1301477 h 1651655"/>
              <a:gd name="connsiteX2547" fmla="*/ 17526 w 2247876"/>
              <a:gd name="connsiteY2547" fmla="*/ 1301382 h 1651655"/>
              <a:gd name="connsiteX2548" fmla="*/ 7048 w 2247876"/>
              <a:gd name="connsiteY2548" fmla="*/ 1292649 h 1651655"/>
              <a:gd name="connsiteX2549" fmla="*/ 0 w 2247876"/>
              <a:gd name="connsiteY2549" fmla="*/ 1285055 h 1651655"/>
              <a:gd name="connsiteX2550" fmla="*/ 11906 w 2247876"/>
              <a:gd name="connsiteY2550" fmla="*/ 1290941 h 1651655"/>
              <a:gd name="connsiteX2551" fmla="*/ 72484 w 2247876"/>
              <a:gd name="connsiteY2551" fmla="*/ 1323309 h 1651655"/>
              <a:gd name="connsiteX2552" fmla="*/ 130968 w 2247876"/>
              <a:gd name="connsiteY2552" fmla="*/ 1345142 h 1651655"/>
              <a:gd name="connsiteX2553" fmla="*/ 194784 w 2247876"/>
              <a:gd name="connsiteY2553" fmla="*/ 1356152 h 1651655"/>
              <a:gd name="connsiteX2554" fmla="*/ 243743 w 2247876"/>
              <a:gd name="connsiteY2554" fmla="*/ 1353969 h 1651655"/>
              <a:gd name="connsiteX2555" fmla="*/ 252792 w 2247876"/>
              <a:gd name="connsiteY2555" fmla="*/ 1352545 h 1651655"/>
              <a:gd name="connsiteX2556" fmla="*/ 258872 w 2247876"/>
              <a:gd name="connsiteY2556" fmla="*/ 1351583 h 1651655"/>
              <a:gd name="connsiteX2557" fmla="*/ 260115 w 2247876"/>
              <a:gd name="connsiteY2557" fmla="*/ 1345901 h 1651655"/>
              <a:gd name="connsiteX2558" fmla="*/ 262116 w 2247876"/>
              <a:gd name="connsiteY2558" fmla="*/ 1336883 h 1651655"/>
              <a:gd name="connsiteX2559" fmla="*/ 272879 w 2247876"/>
              <a:gd name="connsiteY2559" fmla="*/ 1287913 h 1651655"/>
              <a:gd name="connsiteX2560" fmla="*/ 286309 w 2247876"/>
              <a:gd name="connsiteY2560" fmla="*/ 1240451 h 1651655"/>
              <a:gd name="connsiteX2561" fmla="*/ 292404 w 2247876"/>
              <a:gd name="connsiteY2561" fmla="*/ 1219094 h 1651655"/>
              <a:gd name="connsiteX2562" fmla="*/ 299167 w 2247876"/>
              <a:gd name="connsiteY2562" fmla="*/ 1200204 h 1651655"/>
              <a:gd name="connsiteX2563" fmla="*/ 320217 w 2247876"/>
              <a:gd name="connsiteY2563" fmla="*/ 1144864 h 1651655"/>
              <a:gd name="connsiteX2564" fmla="*/ 326218 w 2247876"/>
              <a:gd name="connsiteY2564" fmla="*/ 1131480 h 1651655"/>
              <a:gd name="connsiteX2565" fmla="*/ 342409 w 2247876"/>
              <a:gd name="connsiteY2565" fmla="*/ 1093226 h 1651655"/>
              <a:gd name="connsiteX2566" fmla="*/ 359745 w 2247876"/>
              <a:gd name="connsiteY2566" fmla="*/ 1056301 h 1651655"/>
              <a:gd name="connsiteX2567" fmla="*/ 377842 w 2247876"/>
              <a:gd name="connsiteY2567" fmla="*/ 1017003 h 1651655"/>
              <a:gd name="connsiteX2568" fmla="*/ 388987 w 2247876"/>
              <a:gd name="connsiteY2568" fmla="*/ 995171 h 1651655"/>
              <a:gd name="connsiteX2569" fmla="*/ 406132 w 2247876"/>
              <a:gd name="connsiteY2569" fmla="*/ 961853 h 1651655"/>
              <a:gd name="connsiteX2570" fmla="*/ 416990 w 2247876"/>
              <a:gd name="connsiteY2570" fmla="*/ 943723 h 1651655"/>
              <a:gd name="connsiteX2571" fmla="*/ 427087 w 2247876"/>
              <a:gd name="connsiteY2571" fmla="*/ 925213 h 1651655"/>
              <a:gd name="connsiteX2572" fmla="*/ 439945 w 2247876"/>
              <a:gd name="connsiteY2572" fmla="*/ 905279 h 1651655"/>
              <a:gd name="connsiteX2573" fmla="*/ 440422 w 2247876"/>
              <a:gd name="connsiteY2573" fmla="*/ 904805 h 1651655"/>
              <a:gd name="connsiteX2574" fmla="*/ 448804 w 2247876"/>
              <a:gd name="connsiteY2574" fmla="*/ 891231 h 1651655"/>
              <a:gd name="connsiteX2575" fmla="*/ 449756 w 2247876"/>
              <a:gd name="connsiteY2575" fmla="*/ 890092 h 1651655"/>
              <a:gd name="connsiteX2576" fmla="*/ 455757 w 2247876"/>
              <a:gd name="connsiteY2576" fmla="*/ 878131 h 1651655"/>
              <a:gd name="connsiteX2577" fmla="*/ 463091 w 2247876"/>
              <a:gd name="connsiteY2577" fmla="*/ 866551 h 1651655"/>
              <a:gd name="connsiteX2578" fmla="*/ 476140 w 2247876"/>
              <a:gd name="connsiteY2578" fmla="*/ 846425 h 1651655"/>
              <a:gd name="connsiteX2579" fmla="*/ 484522 w 2247876"/>
              <a:gd name="connsiteY2579" fmla="*/ 834941 h 1651655"/>
              <a:gd name="connsiteX2580" fmla="*/ 488332 w 2247876"/>
              <a:gd name="connsiteY2580" fmla="*/ 828296 h 1651655"/>
              <a:gd name="connsiteX2581" fmla="*/ 509764 w 2247876"/>
              <a:gd name="connsiteY2581" fmla="*/ 800389 h 1651655"/>
              <a:gd name="connsiteX2582" fmla="*/ 516050 w 2247876"/>
              <a:gd name="connsiteY2582" fmla="*/ 795643 h 1651655"/>
              <a:gd name="connsiteX2583" fmla="*/ 516145 w 2247876"/>
              <a:gd name="connsiteY2583" fmla="*/ 795643 h 1651655"/>
              <a:gd name="connsiteX2584" fmla="*/ 516240 w 2247876"/>
              <a:gd name="connsiteY2584" fmla="*/ 795548 h 1651655"/>
              <a:gd name="connsiteX2585" fmla="*/ 516049 w 2247876"/>
              <a:gd name="connsiteY2585" fmla="*/ 795358 h 1651655"/>
              <a:gd name="connsiteX2586" fmla="*/ 516049 w 2247876"/>
              <a:gd name="connsiteY2586" fmla="*/ 795643 h 1651655"/>
              <a:gd name="connsiteX2587" fmla="*/ 515001 w 2247876"/>
              <a:gd name="connsiteY2587" fmla="*/ 793364 h 1651655"/>
              <a:gd name="connsiteX2588" fmla="*/ 523383 w 2247876"/>
              <a:gd name="connsiteY2588" fmla="*/ 783587 h 1651655"/>
              <a:gd name="connsiteX2589" fmla="*/ 531669 w 2247876"/>
              <a:gd name="connsiteY2589" fmla="*/ 773810 h 1651655"/>
              <a:gd name="connsiteX2590" fmla="*/ 541099 w 2247876"/>
              <a:gd name="connsiteY2590" fmla="*/ 763084 h 1651655"/>
              <a:gd name="connsiteX2591" fmla="*/ 550338 w 2247876"/>
              <a:gd name="connsiteY2591" fmla="*/ 753212 h 1651655"/>
              <a:gd name="connsiteX2592" fmla="*/ 552147 w 2247876"/>
              <a:gd name="connsiteY2592" fmla="*/ 750839 h 1651655"/>
              <a:gd name="connsiteX2593" fmla="*/ 573196 w 2247876"/>
              <a:gd name="connsiteY2593" fmla="*/ 727868 h 1651655"/>
              <a:gd name="connsiteX2594" fmla="*/ 609772 w 2247876"/>
              <a:gd name="connsiteY2594" fmla="*/ 693791 h 1651655"/>
              <a:gd name="connsiteX2595" fmla="*/ 630822 w 2247876"/>
              <a:gd name="connsiteY2595" fmla="*/ 674997 h 1651655"/>
              <a:gd name="connsiteX2596" fmla="*/ 637299 w 2247876"/>
              <a:gd name="connsiteY2596" fmla="*/ 669491 h 1651655"/>
              <a:gd name="connsiteX2597" fmla="*/ 648539 w 2247876"/>
              <a:gd name="connsiteY2597" fmla="*/ 660474 h 1651655"/>
              <a:gd name="connsiteX2598" fmla="*/ 659301 w 2247876"/>
              <a:gd name="connsiteY2598" fmla="*/ 652215 h 1651655"/>
              <a:gd name="connsiteX2599" fmla="*/ 681495 w 2247876"/>
              <a:gd name="connsiteY2599" fmla="*/ 634560 h 1651655"/>
              <a:gd name="connsiteX2600" fmla="*/ 724261 w 2247876"/>
              <a:gd name="connsiteY2600" fmla="*/ 603900 h 1651655"/>
              <a:gd name="connsiteX2601" fmla="*/ 748169 w 2247876"/>
              <a:gd name="connsiteY2601" fmla="*/ 588997 h 1651655"/>
              <a:gd name="connsiteX2602" fmla="*/ 771981 w 2247876"/>
              <a:gd name="connsiteY2602" fmla="*/ 573240 h 1651655"/>
              <a:gd name="connsiteX2603" fmla="*/ 807986 w 2247876"/>
              <a:gd name="connsiteY2603" fmla="*/ 552736 h 1651655"/>
              <a:gd name="connsiteX2604" fmla="*/ 848847 w 2247876"/>
              <a:gd name="connsiteY2604" fmla="*/ 531948 h 1651655"/>
              <a:gd name="connsiteX2605" fmla="*/ 862084 w 2247876"/>
              <a:gd name="connsiteY2605" fmla="*/ 525969 h 1651655"/>
              <a:gd name="connsiteX2606" fmla="*/ 889421 w 2247876"/>
              <a:gd name="connsiteY2606" fmla="*/ 514199 h 1651655"/>
              <a:gd name="connsiteX2607" fmla="*/ 926759 w 2247876"/>
              <a:gd name="connsiteY2607" fmla="*/ 500150 h 1651655"/>
              <a:gd name="connsiteX2608" fmla="*/ 988671 w 2247876"/>
              <a:gd name="connsiteY2608" fmla="*/ 480786 h 1651655"/>
              <a:gd name="connsiteX2609" fmla="*/ 1003054 w 2247876"/>
              <a:gd name="connsiteY2609" fmla="*/ 477843 h 1651655"/>
              <a:gd name="connsiteX2610" fmla="*/ 1044392 w 2247876"/>
              <a:gd name="connsiteY2610" fmla="*/ 468731 h 1651655"/>
              <a:gd name="connsiteX2611" fmla="*/ 1077730 w 2247876"/>
              <a:gd name="connsiteY2611" fmla="*/ 464079 h 1651655"/>
              <a:gd name="connsiteX2612" fmla="*/ 1086017 w 2247876"/>
              <a:gd name="connsiteY2612" fmla="*/ 462466 h 1651655"/>
              <a:gd name="connsiteX2613" fmla="*/ 1114973 w 2247876"/>
              <a:gd name="connsiteY2613" fmla="*/ 457910 h 1651655"/>
              <a:gd name="connsiteX2614" fmla="*/ 1125641 w 2247876"/>
              <a:gd name="connsiteY2614" fmla="*/ 457150 h 1651655"/>
              <a:gd name="connsiteX2615" fmla="*/ 1142976 w 2247876"/>
              <a:gd name="connsiteY2615" fmla="*/ 455631 h 1651655"/>
              <a:gd name="connsiteX2616" fmla="*/ 1154311 w 2247876"/>
              <a:gd name="connsiteY2616" fmla="*/ 454872 h 1651655"/>
              <a:gd name="connsiteX2617" fmla="*/ 1174694 w 2247876"/>
              <a:gd name="connsiteY2617" fmla="*/ 454492 h 1651655"/>
              <a:gd name="connsiteX2618" fmla="*/ 1185839 w 2247876"/>
              <a:gd name="connsiteY2618" fmla="*/ 452974 h 1651655"/>
              <a:gd name="connsiteX2619" fmla="*/ 1220034 w 2247876"/>
              <a:gd name="connsiteY2619" fmla="*/ 452404 h 1651655"/>
              <a:gd name="connsiteX2620" fmla="*/ 1244322 w 2247876"/>
              <a:gd name="connsiteY2620" fmla="*/ 452310 h 1651655"/>
              <a:gd name="connsiteX2621" fmla="*/ 1538359 w 2247876"/>
              <a:gd name="connsiteY2621" fmla="*/ 435130 h 1651655"/>
              <a:gd name="connsiteX2622" fmla="*/ 1538264 w 2247876"/>
              <a:gd name="connsiteY2622" fmla="*/ 435605 h 1651655"/>
              <a:gd name="connsiteX2623" fmla="*/ 1536263 w 2247876"/>
              <a:gd name="connsiteY2623" fmla="*/ 435984 h 1651655"/>
              <a:gd name="connsiteX2624" fmla="*/ 1535882 w 2247876"/>
              <a:gd name="connsiteY2624" fmla="*/ 437788 h 1651655"/>
              <a:gd name="connsiteX2625" fmla="*/ 1537121 w 2247876"/>
              <a:gd name="connsiteY2625" fmla="*/ 437123 h 1651655"/>
              <a:gd name="connsiteX2626" fmla="*/ 1538264 w 2247876"/>
              <a:gd name="connsiteY2626" fmla="*/ 435605 h 1651655"/>
              <a:gd name="connsiteX2627" fmla="*/ 1538454 w 2247876"/>
              <a:gd name="connsiteY2627" fmla="*/ 435415 h 1651655"/>
              <a:gd name="connsiteX2628" fmla="*/ 1538359 w 2247876"/>
              <a:gd name="connsiteY2628" fmla="*/ 435130 h 1651655"/>
              <a:gd name="connsiteX2629" fmla="*/ 1543217 w 2247876"/>
              <a:gd name="connsiteY2629" fmla="*/ 424309 h 1651655"/>
              <a:gd name="connsiteX2630" fmla="*/ 1541979 w 2247876"/>
              <a:gd name="connsiteY2630" fmla="*/ 424783 h 1651655"/>
              <a:gd name="connsiteX2631" fmla="*/ 1541979 w 2247876"/>
              <a:gd name="connsiteY2631" fmla="*/ 425353 h 1651655"/>
              <a:gd name="connsiteX2632" fmla="*/ 1543312 w 2247876"/>
              <a:gd name="connsiteY2632" fmla="*/ 424878 h 1651655"/>
              <a:gd name="connsiteX2633" fmla="*/ 1543217 w 2247876"/>
              <a:gd name="connsiteY2633" fmla="*/ 424309 h 1651655"/>
              <a:gd name="connsiteX2634" fmla="*/ 956677 w 2247876"/>
              <a:gd name="connsiteY2634" fmla="*/ 402666 h 1651655"/>
              <a:gd name="connsiteX2635" fmla="*/ 957153 w 2247876"/>
              <a:gd name="connsiteY2635" fmla="*/ 402666 h 1651655"/>
              <a:gd name="connsiteX2636" fmla="*/ 956962 w 2247876"/>
              <a:gd name="connsiteY2636" fmla="*/ 403236 h 1651655"/>
              <a:gd name="connsiteX2637" fmla="*/ 1154416 w 2247876"/>
              <a:gd name="connsiteY2637" fmla="*/ 401053 h 1651655"/>
              <a:gd name="connsiteX2638" fmla="*/ 1154130 w 2247876"/>
              <a:gd name="connsiteY2638" fmla="*/ 401622 h 1651655"/>
              <a:gd name="connsiteX2639" fmla="*/ 1154130 w 2247876"/>
              <a:gd name="connsiteY2639" fmla="*/ 401148 h 1651655"/>
              <a:gd name="connsiteX2640" fmla="*/ 1154416 w 2247876"/>
              <a:gd name="connsiteY2640" fmla="*/ 401053 h 1651655"/>
              <a:gd name="connsiteX2641" fmla="*/ 1154892 w 2247876"/>
              <a:gd name="connsiteY2641" fmla="*/ 400768 h 1651655"/>
              <a:gd name="connsiteX2642" fmla="*/ 1154797 w 2247876"/>
              <a:gd name="connsiteY2642" fmla="*/ 400958 h 1651655"/>
              <a:gd name="connsiteX2643" fmla="*/ 1154511 w 2247876"/>
              <a:gd name="connsiteY2643" fmla="*/ 401053 h 1651655"/>
              <a:gd name="connsiteX2644" fmla="*/ 1154606 w 2247876"/>
              <a:gd name="connsiteY2644" fmla="*/ 400863 h 1651655"/>
              <a:gd name="connsiteX2645" fmla="*/ 1154892 w 2247876"/>
              <a:gd name="connsiteY2645" fmla="*/ 400768 h 1651655"/>
              <a:gd name="connsiteX2646" fmla="*/ 955248 w 2247876"/>
              <a:gd name="connsiteY2646" fmla="*/ 395738 h 1651655"/>
              <a:gd name="connsiteX2647" fmla="*/ 955724 w 2247876"/>
              <a:gd name="connsiteY2647" fmla="*/ 395928 h 1651655"/>
              <a:gd name="connsiteX2648" fmla="*/ 955057 w 2247876"/>
              <a:gd name="connsiteY2648" fmla="*/ 396402 h 1651655"/>
              <a:gd name="connsiteX2649" fmla="*/ 955248 w 2247876"/>
              <a:gd name="connsiteY2649" fmla="*/ 395738 h 1651655"/>
              <a:gd name="connsiteX2650" fmla="*/ 721602 w 2247876"/>
              <a:gd name="connsiteY2650" fmla="*/ 392605 h 1651655"/>
              <a:gd name="connsiteX2651" fmla="*/ 723316 w 2247876"/>
              <a:gd name="connsiteY2651" fmla="*/ 398015 h 1651655"/>
              <a:gd name="connsiteX2652" fmla="*/ 729603 w 2247876"/>
              <a:gd name="connsiteY2652" fmla="*/ 411399 h 1651655"/>
              <a:gd name="connsiteX2653" fmla="*/ 721602 w 2247876"/>
              <a:gd name="connsiteY2653" fmla="*/ 392605 h 1651655"/>
              <a:gd name="connsiteX2654" fmla="*/ 955534 w 2247876"/>
              <a:gd name="connsiteY2654" fmla="*/ 387573 h 1651655"/>
              <a:gd name="connsiteX2655" fmla="*/ 955534 w 2247876"/>
              <a:gd name="connsiteY2655" fmla="*/ 388332 h 1651655"/>
              <a:gd name="connsiteX2656" fmla="*/ 955153 w 2247876"/>
              <a:gd name="connsiteY2656" fmla="*/ 388237 h 1651655"/>
              <a:gd name="connsiteX2657" fmla="*/ 955534 w 2247876"/>
              <a:gd name="connsiteY2657" fmla="*/ 387573 h 1651655"/>
              <a:gd name="connsiteX2658" fmla="*/ 1804678 w 2247876"/>
              <a:gd name="connsiteY2658" fmla="*/ 382258 h 1651655"/>
              <a:gd name="connsiteX2659" fmla="*/ 1804773 w 2247876"/>
              <a:gd name="connsiteY2659" fmla="*/ 382258 h 1651655"/>
              <a:gd name="connsiteX2660" fmla="*/ 1804678 w 2247876"/>
              <a:gd name="connsiteY2660" fmla="*/ 382541 h 1651655"/>
              <a:gd name="connsiteX2661" fmla="*/ 1804678 w 2247876"/>
              <a:gd name="connsiteY2661" fmla="*/ 382259 h 1651655"/>
              <a:gd name="connsiteX2662" fmla="*/ 1804583 w 2247876"/>
              <a:gd name="connsiteY2662" fmla="*/ 381025 h 1651655"/>
              <a:gd name="connsiteX2663" fmla="*/ 1804678 w 2247876"/>
              <a:gd name="connsiteY2663" fmla="*/ 382259 h 1651655"/>
              <a:gd name="connsiteX2664" fmla="*/ 1803725 w 2247876"/>
              <a:gd name="connsiteY2664" fmla="*/ 381784 h 1651655"/>
              <a:gd name="connsiteX2665" fmla="*/ 1804583 w 2247876"/>
              <a:gd name="connsiteY2665" fmla="*/ 380644 h 1651655"/>
              <a:gd name="connsiteX2666" fmla="*/ 1804678 w 2247876"/>
              <a:gd name="connsiteY2666" fmla="*/ 380929 h 1651655"/>
              <a:gd name="connsiteX2667" fmla="*/ 1804583 w 2247876"/>
              <a:gd name="connsiteY2667" fmla="*/ 381024 h 1651655"/>
              <a:gd name="connsiteX2668" fmla="*/ 952581 w 2247876"/>
              <a:gd name="connsiteY2668" fmla="*/ 374664 h 1651655"/>
              <a:gd name="connsiteX2669" fmla="*/ 952771 w 2247876"/>
              <a:gd name="connsiteY2669" fmla="*/ 374854 h 1651655"/>
              <a:gd name="connsiteX2670" fmla="*/ 952676 w 2247876"/>
              <a:gd name="connsiteY2670" fmla="*/ 375139 h 1651655"/>
              <a:gd name="connsiteX2671" fmla="*/ 952581 w 2247876"/>
              <a:gd name="connsiteY2671" fmla="*/ 375044 h 1651655"/>
              <a:gd name="connsiteX2672" fmla="*/ 1811250 w 2247876"/>
              <a:gd name="connsiteY2672" fmla="*/ 372767 h 1651655"/>
              <a:gd name="connsiteX2673" fmla="*/ 1811441 w 2247876"/>
              <a:gd name="connsiteY2673" fmla="*/ 372861 h 1651655"/>
              <a:gd name="connsiteX2674" fmla="*/ 1810869 w 2247876"/>
              <a:gd name="connsiteY2674" fmla="*/ 372861 h 1651655"/>
              <a:gd name="connsiteX2675" fmla="*/ 713886 w 2247876"/>
              <a:gd name="connsiteY2675" fmla="*/ 370298 h 1651655"/>
              <a:gd name="connsiteX2676" fmla="*/ 713029 w 2247876"/>
              <a:gd name="connsiteY2676" fmla="*/ 370488 h 1651655"/>
              <a:gd name="connsiteX2677" fmla="*/ 713696 w 2247876"/>
              <a:gd name="connsiteY2677" fmla="*/ 372386 h 1651655"/>
              <a:gd name="connsiteX2678" fmla="*/ 714934 w 2247876"/>
              <a:gd name="connsiteY2678" fmla="*/ 372196 h 1651655"/>
              <a:gd name="connsiteX2679" fmla="*/ 713886 w 2247876"/>
              <a:gd name="connsiteY2679" fmla="*/ 370298 h 1651655"/>
              <a:gd name="connsiteX2680" fmla="*/ 1814108 w 2247876"/>
              <a:gd name="connsiteY2680" fmla="*/ 366406 h 1651655"/>
              <a:gd name="connsiteX2681" fmla="*/ 1814298 w 2247876"/>
              <a:gd name="connsiteY2681" fmla="*/ 366786 h 1651655"/>
              <a:gd name="connsiteX2682" fmla="*/ 1813917 w 2247876"/>
              <a:gd name="connsiteY2682" fmla="*/ 366691 h 1651655"/>
              <a:gd name="connsiteX2683" fmla="*/ 1814108 w 2247876"/>
              <a:gd name="connsiteY2683" fmla="*/ 366406 h 1651655"/>
              <a:gd name="connsiteX2684" fmla="*/ 951533 w 2247876"/>
              <a:gd name="connsiteY2684" fmla="*/ 362420 h 1651655"/>
              <a:gd name="connsiteX2685" fmla="*/ 952962 w 2247876"/>
              <a:gd name="connsiteY2685" fmla="*/ 364129 h 1651655"/>
              <a:gd name="connsiteX2686" fmla="*/ 951628 w 2247876"/>
              <a:gd name="connsiteY2686" fmla="*/ 365742 h 1651655"/>
              <a:gd name="connsiteX2687" fmla="*/ 950771 w 2247876"/>
              <a:gd name="connsiteY2687" fmla="*/ 363844 h 1651655"/>
              <a:gd name="connsiteX2688" fmla="*/ 951533 w 2247876"/>
              <a:gd name="connsiteY2688" fmla="*/ 362420 h 1651655"/>
              <a:gd name="connsiteX2689" fmla="*/ 707409 w 2247876"/>
              <a:gd name="connsiteY2689" fmla="*/ 359193 h 1651655"/>
              <a:gd name="connsiteX2690" fmla="*/ 707314 w 2247876"/>
              <a:gd name="connsiteY2690" fmla="*/ 359572 h 1651655"/>
              <a:gd name="connsiteX2691" fmla="*/ 707790 w 2247876"/>
              <a:gd name="connsiteY2691" fmla="*/ 359667 h 1651655"/>
              <a:gd name="connsiteX2692" fmla="*/ 708457 w 2247876"/>
              <a:gd name="connsiteY2692" fmla="*/ 360237 h 1651655"/>
              <a:gd name="connsiteX2693" fmla="*/ 709219 w 2247876"/>
              <a:gd name="connsiteY2693" fmla="*/ 360047 h 1651655"/>
              <a:gd name="connsiteX2694" fmla="*/ 707790 w 2247876"/>
              <a:gd name="connsiteY2694" fmla="*/ 359667 h 1651655"/>
              <a:gd name="connsiteX2695" fmla="*/ 707505 w 2247876"/>
              <a:gd name="connsiteY2695" fmla="*/ 359383 h 1651655"/>
              <a:gd name="connsiteX2696" fmla="*/ 707410 w 2247876"/>
              <a:gd name="connsiteY2696" fmla="*/ 359193 h 1651655"/>
              <a:gd name="connsiteX2697" fmla="*/ 950676 w 2247876"/>
              <a:gd name="connsiteY2697" fmla="*/ 355016 h 1651655"/>
              <a:gd name="connsiteX2698" fmla="*/ 951438 w 2247876"/>
              <a:gd name="connsiteY2698" fmla="*/ 356155 h 1651655"/>
              <a:gd name="connsiteX2699" fmla="*/ 951152 w 2247876"/>
              <a:gd name="connsiteY2699" fmla="*/ 358244 h 1651655"/>
              <a:gd name="connsiteX2700" fmla="*/ 950104 w 2247876"/>
              <a:gd name="connsiteY2700" fmla="*/ 357389 h 1651655"/>
              <a:gd name="connsiteX2701" fmla="*/ 950676 w 2247876"/>
              <a:gd name="connsiteY2701" fmla="*/ 355016 h 1651655"/>
              <a:gd name="connsiteX2702" fmla="*/ 1826014 w 2247876"/>
              <a:gd name="connsiteY2702" fmla="*/ 352359 h 1651655"/>
              <a:gd name="connsiteX2703" fmla="*/ 1826395 w 2247876"/>
              <a:gd name="connsiteY2703" fmla="*/ 352644 h 1651655"/>
              <a:gd name="connsiteX2704" fmla="*/ 1826109 w 2247876"/>
              <a:gd name="connsiteY2704" fmla="*/ 353308 h 1651655"/>
              <a:gd name="connsiteX2705" fmla="*/ 1825442 w 2247876"/>
              <a:gd name="connsiteY2705" fmla="*/ 352738 h 1651655"/>
              <a:gd name="connsiteX2706" fmla="*/ 1826014 w 2247876"/>
              <a:gd name="connsiteY2706" fmla="*/ 352359 h 1651655"/>
              <a:gd name="connsiteX2707" fmla="*/ 704361 w 2247876"/>
              <a:gd name="connsiteY2707" fmla="*/ 349606 h 1651655"/>
              <a:gd name="connsiteX2708" fmla="*/ 704647 w 2247876"/>
              <a:gd name="connsiteY2708" fmla="*/ 350175 h 1651655"/>
              <a:gd name="connsiteX2709" fmla="*/ 705123 w 2247876"/>
              <a:gd name="connsiteY2709" fmla="*/ 350839 h 1651655"/>
              <a:gd name="connsiteX2710" fmla="*/ 704933 w 2247876"/>
              <a:gd name="connsiteY2710" fmla="*/ 349985 h 1651655"/>
              <a:gd name="connsiteX2711" fmla="*/ 704361 w 2247876"/>
              <a:gd name="connsiteY2711" fmla="*/ 349606 h 1651655"/>
              <a:gd name="connsiteX2712" fmla="*/ 1829538 w 2247876"/>
              <a:gd name="connsiteY2712" fmla="*/ 348182 h 1651655"/>
              <a:gd name="connsiteX2713" fmla="*/ 1829729 w 2247876"/>
              <a:gd name="connsiteY2713" fmla="*/ 348372 h 1651655"/>
              <a:gd name="connsiteX2714" fmla="*/ 1829348 w 2247876"/>
              <a:gd name="connsiteY2714" fmla="*/ 348656 h 1651655"/>
              <a:gd name="connsiteX2715" fmla="*/ 1829538 w 2247876"/>
              <a:gd name="connsiteY2715" fmla="*/ 348182 h 1651655"/>
              <a:gd name="connsiteX2716" fmla="*/ 703218 w 2247876"/>
              <a:gd name="connsiteY2716" fmla="*/ 345239 h 1651655"/>
              <a:gd name="connsiteX2717" fmla="*/ 702361 w 2247876"/>
              <a:gd name="connsiteY2717" fmla="*/ 345904 h 1651655"/>
              <a:gd name="connsiteX2718" fmla="*/ 703504 w 2247876"/>
              <a:gd name="connsiteY2718" fmla="*/ 346568 h 1651655"/>
              <a:gd name="connsiteX2719" fmla="*/ 704171 w 2247876"/>
              <a:gd name="connsiteY2719" fmla="*/ 346283 h 1651655"/>
              <a:gd name="connsiteX2720" fmla="*/ 703218 w 2247876"/>
              <a:gd name="connsiteY2720" fmla="*/ 345239 h 1651655"/>
              <a:gd name="connsiteX2721" fmla="*/ 699218 w 2247876"/>
              <a:gd name="connsiteY2721" fmla="*/ 336601 h 1651655"/>
              <a:gd name="connsiteX2722" fmla="*/ 699408 w 2247876"/>
              <a:gd name="connsiteY2722" fmla="*/ 337171 h 1651655"/>
              <a:gd name="connsiteX2723" fmla="*/ 699694 w 2247876"/>
              <a:gd name="connsiteY2723" fmla="*/ 336695 h 1651655"/>
              <a:gd name="connsiteX2724" fmla="*/ 699218 w 2247876"/>
              <a:gd name="connsiteY2724" fmla="*/ 336601 h 1651655"/>
              <a:gd name="connsiteX2725" fmla="*/ 948295 w 2247876"/>
              <a:gd name="connsiteY2725" fmla="*/ 322173 h 1651655"/>
              <a:gd name="connsiteX2726" fmla="*/ 949819 w 2247876"/>
              <a:gd name="connsiteY2726" fmla="*/ 330146 h 1651655"/>
              <a:gd name="connsiteX2727" fmla="*/ 951438 w 2247876"/>
              <a:gd name="connsiteY2727" fmla="*/ 347517 h 1651655"/>
              <a:gd name="connsiteX2728" fmla="*/ 950104 w 2247876"/>
              <a:gd name="connsiteY2728" fmla="*/ 352263 h 1651655"/>
              <a:gd name="connsiteX2729" fmla="*/ 947533 w 2247876"/>
              <a:gd name="connsiteY2729" fmla="*/ 335747 h 1651655"/>
              <a:gd name="connsiteX2730" fmla="*/ 946485 w 2247876"/>
              <a:gd name="connsiteY2730" fmla="*/ 327583 h 1651655"/>
              <a:gd name="connsiteX2731" fmla="*/ 948295 w 2247876"/>
              <a:gd name="connsiteY2731" fmla="*/ 322173 h 1651655"/>
              <a:gd name="connsiteX2732" fmla="*/ 948199 w 2247876"/>
              <a:gd name="connsiteY2732" fmla="*/ 321888 h 1651655"/>
              <a:gd name="connsiteX2733" fmla="*/ 948485 w 2247876"/>
              <a:gd name="connsiteY2733" fmla="*/ 322078 h 1651655"/>
              <a:gd name="connsiteX2734" fmla="*/ 948295 w 2247876"/>
              <a:gd name="connsiteY2734" fmla="*/ 322173 h 1651655"/>
              <a:gd name="connsiteX2735" fmla="*/ 948199 w 2247876"/>
              <a:gd name="connsiteY2735" fmla="*/ 321888 h 1651655"/>
              <a:gd name="connsiteX2736" fmla="*/ 693312 w 2247876"/>
              <a:gd name="connsiteY2736" fmla="*/ 320844 h 1651655"/>
              <a:gd name="connsiteX2737" fmla="*/ 691979 w 2247876"/>
              <a:gd name="connsiteY2737" fmla="*/ 321224 h 1651655"/>
              <a:gd name="connsiteX2738" fmla="*/ 692741 w 2247876"/>
              <a:gd name="connsiteY2738" fmla="*/ 322553 h 1651655"/>
              <a:gd name="connsiteX2739" fmla="*/ 693693 w 2247876"/>
              <a:gd name="connsiteY2739" fmla="*/ 322363 h 1651655"/>
              <a:gd name="connsiteX2740" fmla="*/ 693312 w 2247876"/>
              <a:gd name="connsiteY2740" fmla="*/ 320844 h 1651655"/>
              <a:gd name="connsiteX2741" fmla="*/ 690074 w 2247876"/>
              <a:gd name="connsiteY2741" fmla="*/ 315623 h 1651655"/>
              <a:gd name="connsiteX2742" fmla="*/ 689883 w 2247876"/>
              <a:gd name="connsiteY2742" fmla="*/ 316098 h 1651655"/>
              <a:gd name="connsiteX2743" fmla="*/ 690264 w 2247876"/>
              <a:gd name="connsiteY2743" fmla="*/ 316667 h 1651655"/>
              <a:gd name="connsiteX2744" fmla="*/ 690550 w 2247876"/>
              <a:gd name="connsiteY2744" fmla="*/ 317237 h 1651655"/>
              <a:gd name="connsiteX2745" fmla="*/ 690264 w 2247876"/>
              <a:gd name="connsiteY2745" fmla="*/ 316383 h 1651655"/>
              <a:gd name="connsiteX2746" fmla="*/ 690074 w 2247876"/>
              <a:gd name="connsiteY2746" fmla="*/ 315623 h 1651655"/>
              <a:gd name="connsiteX2747" fmla="*/ 687121 w 2247876"/>
              <a:gd name="connsiteY2747" fmla="*/ 308599 h 1651655"/>
              <a:gd name="connsiteX2748" fmla="*/ 686550 w 2247876"/>
              <a:gd name="connsiteY2748" fmla="*/ 309738 h 1651655"/>
              <a:gd name="connsiteX2749" fmla="*/ 686740 w 2247876"/>
              <a:gd name="connsiteY2749" fmla="*/ 310308 h 1651655"/>
              <a:gd name="connsiteX2750" fmla="*/ 687502 w 2247876"/>
              <a:gd name="connsiteY2750" fmla="*/ 309833 h 1651655"/>
              <a:gd name="connsiteX2751" fmla="*/ 687121 w 2247876"/>
              <a:gd name="connsiteY2751" fmla="*/ 308599 h 1651655"/>
              <a:gd name="connsiteX2752" fmla="*/ 430520 w 2247876"/>
              <a:gd name="connsiteY2752" fmla="*/ 299581 h 1651655"/>
              <a:gd name="connsiteX2753" fmla="*/ 430997 w 2247876"/>
              <a:gd name="connsiteY2753" fmla="*/ 300720 h 1651655"/>
              <a:gd name="connsiteX2754" fmla="*/ 431187 w 2247876"/>
              <a:gd name="connsiteY2754" fmla="*/ 300151 h 1651655"/>
              <a:gd name="connsiteX2755" fmla="*/ 430520 w 2247876"/>
              <a:gd name="connsiteY2755" fmla="*/ 299581 h 1651655"/>
              <a:gd name="connsiteX2756" fmla="*/ 1367300 w 2247876"/>
              <a:gd name="connsiteY2756" fmla="*/ 297402 h 1651655"/>
              <a:gd name="connsiteX2757" fmla="*/ 1367424 w 2247876"/>
              <a:gd name="connsiteY2757" fmla="*/ 297460 h 1651655"/>
              <a:gd name="connsiteX2758" fmla="*/ 1367490 w 2247876"/>
              <a:gd name="connsiteY2758" fmla="*/ 297494 h 1651655"/>
              <a:gd name="connsiteX2759" fmla="*/ 1367300 w 2247876"/>
              <a:gd name="connsiteY2759" fmla="*/ 297494 h 1651655"/>
              <a:gd name="connsiteX2760" fmla="*/ 681120 w 2247876"/>
              <a:gd name="connsiteY2760" fmla="*/ 295784 h 1651655"/>
              <a:gd name="connsiteX2761" fmla="*/ 680930 w 2247876"/>
              <a:gd name="connsiteY2761" fmla="*/ 296924 h 1651655"/>
              <a:gd name="connsiteX2762" fmla="*/ 682168 w 2247876"/>
              <a:gd name="connsiteY2762" fmla="*/ 298727 h 1651655"/>
              <a:gd name="connsiteX2763" fmla="*/ 683121 w 2247876"/>
              <a:gd name="connsiteY2763" fmla="*/ 297588 h 1651655"/>
              <a:gd name="connsiteX2764" fmla="*/ 681120 w 2247876"/>
              <a:gd name="connsiteY2764" fmla="*/ 295784 h 1651655"/>
              <a:gd name="connsiteX2765" fmla="*/ 1367395 w 2247876"/>
              <a:gd name="connsiteY2765" fmla="*/ 295120 h 1651655"/>
              <a:gd name="connsiteX2766" fmla="*/ 1367776 w 2247876"/>
              <a:gd name="connsiteY2766" fmla="*/ 295214 h 1651655"/>
              <a:gd name="connsiteX2767" fmla="*/ 1367490 w 2247876"/>
              <a:gd name="connsiteY2767" fmla="*/ 297492 h 1651655"/>
              <a:gd name="connsiteX2768" fmla="*/ 1367424 w 2247876"/>
              <a:gd name="connsiteY2768" fmla="*/ 297460 h 1651655"/>
              <a:gd name="connsiteX2769" fmla="*/ 1367300 w 2247876"/>
              <a:gd name="connsiteY2769" fmla="*/ 297399 h 1651655"/>
              <a:gd name="connsiteX2770" fmla="*/ 1367300 w 2247876"/>
              <a:gd name="connsiteY2770" fmla="*/ 297402 h 1651655"/>
              <a:gd name="connsiteX2771" fmla="*/ 1367290 w 2247876"/>
              <a:gd name="connsiteY2771" fmla="*/ 297398 h 1651655"/>
              <a:gd name="connsiteX2772" fmla="*/ 1367290 w 2247876"/>
              <a:gd name="connsiteY2772" fmla="*/ 297303 h 1651655"/>
              <a:gd name="connsiteX2773" fmla="*/ 1367290 w 2247876"/>
              <a:gd name="connsiteY2773" fmla="*/ 297302 h 1651655"/>
              <a:gd name="connsiteX2774" fmla="*/ 1367300 w 2247876"/>
              <a:gd name="connsiteY2774" fmla="*/ 297302 h 1651655"/>
              <a:gd name="connsiteX2775" fmla="*/ 1367585 w 2247876"/>
              <a:gd name="connsiteY2775" fmla="*/ 295309 h 1651655"/>
              <a:gd name="connsiteX2776" fmla="*/ 1372443 w 2247876"/>
              <a:gd name="connsiteY2776" fmla="*/ 291134 h 1651655"/>
              <a:gd name="connsiteX2777" fmla="*/ 1372538 w 2247876"/>
              <a:gd name="connsiteY2777" fmla="*/ 291609 h 1651655"/>
              <a:gd name="connsiteX2778" fmla="*/ 1372624 w 2247876"/>
              <a:gd name="connsiteY2778" fmla="*/ 291419 h 1651655"/>
              <a:gd name="connsiteX2779" fmla="*/ 1372633 w 2247876"/>
              <a:gd name="connsiteY2779" fmla="*/ 291419 h 1651655"/>
              <a:gd name="connsiteX2780" fmla="*/ 1372443 w 2247876"/>
              <a:gd name="connsiteY2780" fmla="*/ 291134 h 1651655"/>
              <a:gd name="connsiteX2781" fmla="*/ 678930 w 2247876"/>
              <a:gd name="connsiteY2781" fmla="*/ 289995 h 1651655"/>
              <a:gd name="connsiteX2782" fmla="*/ 678168 w 2247876"/>
              <a:gd name="connsiteY2782" fmla="*/ 290849 h 1651655"/>
              <a:gd name="connsiteX2783" fmla="*/ 678739 w 2247876"/>
              <a:gd name="connsiteY2783" fmla="*/ 291988 h 1651655"/>
              <a:gd name="connsiteX2784" fmla="*/ 679787 w 2247876"/>
              <a:gd name="connsiteY2784" fmla="*/ 291609 h 1651655"/>
              <a:gd name="connsiteX2785" fmla="*/ 678930 w 2247876"/>
              <a:gd name="connsiteY2785" fmla="*/ 289995 h 1651655"/>
              <a:gd name="connsiteX2786" fmla="*/ 1373205 w 2247876"/>
              <a:gd name="connsiteY2786" fmla="*/ 285628 h 1651655"/>
              <a:gd name="connsiteX2787" fmla="*/ 1372157 w 2247876"/>
              <a:gd name="connsiteY2787" fmla="*/ 286102 h 1651655"/>
              <a:gd name="connsiteX2788" fmla="*/ 1372919 w 2247876"/>
              <a:gd name="connsiteY2788" fmla="*/ 287621 h 1651655"/>
              <a:gd name="connsiteX2789" fmla="*/ 1373872 w 2247876"/>
              <a:gd name="connsiteY2789" fmla="*/ 286767 h 1651655"/>
              <a:gd name="connsiteX2790" fmla="*/ 1373205 w 2247876"/>
              <a:gd name="connsiteY2790" fmla="*/ 285628 h 1651655"/>
              <a:gd name="connsiteX2791" fmla="*/ 676167 w 2247876"/>
              <a:gd name="connsiteY2791" fmla="*/ 285154 h 1651655"/>
              <a:gd name="connsiteX2792" fmla="*/ 675786 w 2247876"/>
              <a:gd name="connsiteY2792" fmla="*/ 285534 h 1651655"/>
              <a:gd name="connsiteX2793" fmla="*/ 676167 w 2247876"/>
              <a:gd name="connsiteY2793" fmla="*/ 286008 h 1651655"/>
              <a:gd name="connsiteX2794" fmla="*/ 676548 w 2247876"/>
              <a:gd name="connsiteY2794" fmla="*/ 285629 h 1651655"/>
              <a:gd name="connsiteX2795" fmla="*/ 676167 w 2247876"/>
              <a:gd name="connsiteY2795" fmla="*/ 285154 h 1651655"/>
              <a:gd name="connsiteX2796" fmla="*/ 430234 w 2247876"/>
              <a:gd name="connsiteY2796" fmla="*/ 285153 h 1651655"/>
              <a:gd name="connsiteX2797" fmla="*/ 430805 w 2247876"/>
              <a:gd name="connsiteY2797" fmla="*/ 286007 h 1651655"/>
              <a:gd name="connsiteX2798" fmla="*/ 431186 w 2247876"/>
              <a:gd name="connsiteY2798" fmla="*/ 285248 h 1651655"/>
              <a:gd name="connsiteX2799" fmla="*/ 430234 w 2247876"/>
              <a:gd name="connsiteY2799" fmla="*/ 285153 h 1651655"/>
              <a:gd name="connsiteX2800" fmla="*/ 1905071 w 2247876"/>
              <a:gd name="connsiteY2800" fmla="*/ 281261 h 1651655"/>
              <a:gd name="connsiteX2801" fmla="*/ 1904976 w 2247876"/>
              <a:gd name="connsiteY2801" fmla="*/ 281356 h 1651655"/>
              <a:gd name="connsiteX2802" fmla="*/ 1904976 w 2247876"/>
              <a:gd name="connsiteY2802" fmla="*/ 281641 h 1651655"/>
              <a:gd name="connsiteX2803" fmla="*/ 1905071 w 2247876"/>
              <a:gd name="connsiteY2803" fmla="*/ 281261 h 1651655"/>
              <a:gd name="connsiteX2804" fmla="*/ 1902595 w 2247876"/>
              <a:gd name="connsiteY2804" fmla="*/ 279457 h 1651655"/>
              <a:gd name="connsiteX2805" fmla="*/ 1907072 w 2247876"/>
              <a:gd name="connsiteY2805" fmla="*/ 280216 h 1651655"/>
              <a:gd name="connsiteX2806" fmla="*/ 1907167 w 2247876"/>
              <a:gd name="connsiteY2806" fmla="*/ 280310 h 1651655"/>
              <a:gd name="connsiteX2807" fmla="*/ 1909634 w 2247876"/>
              <a:gd name="connsiteY2807" fmla="*/ 283252 h 1651655"/>
              <a:gd name="connsiteX2808" fmla="*/ 1906491 w 2247876"/>
              <a:gd name="connsiteY2808" fmla="*/ 290181 h 1651655"/>
              <a:gd name="connsiteX2809" fmla="*/ 1893356 w 2247876"/>
              <a:gd name="connsiteY2809" fmla="*/ 309925 h 1651655"/>
              <a:gd name="connsiteX2810" fmla="*/ 1875258 w 2247876"/>
              <a:gd name="connsiteY2810" fmla="*/ 335934 h 1651655"/>
              <a:gd name="connsiteX2811" fmla="*/ 1871543 w 2247876"/>
              <a:gd name="connsiteY2811" fmla="*/ 342578 h 1651655"/>
              <a:gd name="connsiteX2812" fmla="*/ 1859066 w 2247876"/>
              <a:gd name="connsiteY2812" fmla="*/ 359949 h 1651655"/>
              <a:gd name="connsiteX2813" fmla="*/ 1855922 w 2247876"/>
              <a:gd name="connsiteY2813" fmla="*/ 365170 h 1651655"/>
              <a:gd name="connsiteX2814" fmla="*/ 1848969 w 2247876"/>
              <a:gd name="connsiteY2814" fmla="*/ 374188 h 1651655"/>
              <a:gd name="connsiteX2815" fmla="*/ 1845826 w 2247876"/>
              <a:gd name="connsiteY2815" fmla="*/ 377510 h 1651655"/>
              <a:gd name="connsiteX2816" fmla="*/ 1830586 w 2247876"/>
              <a:gd name="connsiteY2816" fmla="*/ 398488 h 1651655"/>
              <a:gd name="connsiteX2817" fmla="*/ 1812584 w 2247876"/>
              <a:gd name="connsiteY2817" fmla="*/ 420320 h 1651655"/>
              <a:gd name="connsiteX2818" fmla="*/ 1798677 w 2247876"/>
              <a:gd name="connsiteY2818" fmla="*/ 438450 h 1651655"/>
              <a:gd name="connsiteX2819" fmla="*/ 1795915 w 2247876"/>
              <a:gd name="connsiteY2819" fmla="*/ 442057 h 1651655"/>
              <a:gd name="connsiteX2820" fmla="*/ 1777341 w 2247876"/>
              <a:gd name="connsiteY2820" fmla="*/ 465219 h 1651655"/>
              <a:gd name="connsiteX2821" fmla="*/ 1760292 w 2247876"/>
              <a:gd name="connsiteY2821" fmla="*/ 487715 h 1651655"/>
              <a:gd name="connsiteX2822" fmla="*/ 1745337 w 2247876"/>
              <a:gd name="connsiteY2822" fmla="*/ 508124 h 1651655"/>
              <a:gd name="connsiteX2823" fmla="*/ 1736860 w 2247876"/>
              <a:gd name="connsiteY2823" fmla="*/ 519989 h 1651655"/>
              <a:gd name="connsiteX2824" fmla="*/ 1715334 w 2247876"/>
              <a:gd name="connsiteY2824" fmla="*/ 547991 h 1651655"/>
              <a:gd name="connsiteX2825" fmla="*/ 1695807 w 2247876"/>
              <a:gd name="connsiteY2825" fmla="*/ 568494 h 1651655"/>
              <a:gd name="connsiteX2826" fmla="*/ 1692759 w 2247876"/>
              <a:gd name="connsiteY2826" fmla="*/ 569918 h 1651655"/>
              <a:gd name="connsiteX2827" fmla="*/ 1695712 w 2247876"/>
              <a:gd name="connsiteY2827" fmla="*/ 562894 h 1651655"/>
              <a:gd name="connsiteX2828" fmla="*/ 1696474 w 2247876"/>
              <a:gd name="connsiteY2828" fmla="*/ 556155 h 1651655"/>
              <a:gd name="connsiteX2829" fmla="*/ 1697522 w 2247876"/>
              <a:gd name="connsiteY2829" fmla="*/ 551978 h 1651655"/>
              <a:gd name="connsiteX2830" fmla="*/ 1686663 w 2247876"/>
              <a:gd name="connsiteY2830" fmla="*/ 561660 h 1651655"/>
              <a:gd name="connsiteX2831" fmla="*/ 1688663 w 2247876"/>
              <a:gd name="connsiteY2831" fmla="*/ 556344 h 1651655"/>
              <a:gd name="connsiteX2832" fmla="*/ 1698093 w 2247876"/>
              <a:gd name="connsiteY2832" fmla="*/ 540682 h 1651655"/>
              <a:gd name="connsiteX2833" fmla="*/ 1706761 w 2247876"/>
              <a:gd name="connsiteY2833" fmla="*/ 526159 h 1651655"/>
              <a:gd name="connsiteX2834" fmla="*/ 1729240 w 2247876"/>
              <a:gd name="connsiteY2834" fmla="*/ 490563 h 1651655"/>
              <a:gd name="connsiteX2835" fmla="*/ 1746194 w 2247876"/>
              <a:gd name="connsiteY2835" fmla="*/ 465883 h 1651655"/>
              <a:gd name="connsiteX2836" fmla="*/ 1752481 w 2247876"/>
              <a:gd name="connsiteY2836" fmla="*/ 455536 h 1651655"/>
              <a:gd name="connsiteX2837" fmla="*/ 1766673 w 2247876"/>
              <a:gd name="connsiteY2837" fmla="*/ 434749 h 1651655"/>
              <a:gd name="connsiteX2838" fmla="*/ 1771817 w 2247876"/>
              <a:gd name="connsiteY2838" fmla="*/ 428484 h 1651655"/>
              <a:gd name="connsiteX2839" fmla="*/ 1776675 w 2247876"/>
              <a:gd name="connsiteY2839" fmla="*/ 421745 h 1651655"/>
              <a:gd name="connsiteX2840" fmla="*/ 1782866 w 2247876"/>
              <a:gd name="connsiteY2840" fmla="*/ 413202 h 1651655"/>
              <a:gd name="connsiteX2841" fmla="*/ 1793153 w 2247876"/>
              <a:gd name="connsiteY2841" fmla="*/ 399913 h 1651655"/>
              <a:gd name="connsiteX2842" fmla="*/ 1794772 w 2247876"/>
              <a:gd name="connsiteY2842" fmla="*/ 397540 h 1651655"/>
              <a:gd name="connsiteX2843" fmla="*/ 1799820 w 2247876"/>
              <a:gd name="connsiteY2843" fmla="*/ 388807 h 1651655"/>
              <a:gd name="connsiteX2844" fmla="*/ 1804678 w 2247876"/>
              <a:gd name="connsiteY2844" fmla="*/ 382542 h 1651655"/>
              <a:gd name="connsiteX2845" fmla="*/ 1804678 w 2247876"/>
              <a:gd name="connsiteY2845" fmla="*/ 382541 h 1651655"/>
              <a:gd name="connsiteX2846" fmla="*/ 1804868 w 2247876"/>
              <a:gd name="connsiteY2846" fmla="*/ 382352 h 1651655"/>
              <a:gd name="connsiteX2847" fmla="*/ 1804773 w 2247876"/>
              <a:gd name="connsiteY2847" fmla="*/ 382257 h 1651655"/>
              <a:gd name="connsiteX2848" fmla="*/ 1804868 w 2247876"/>
              <a:gd name="connsiteY2848" fmla="*/ 381877 h 1651655"/>
              <a:gd name="connsiteX2849" fmla="*/ 1804678 w 2247876"/>
              <a:gd name="connsiteY2849" fmla="*/ 380928 h 1651655"/>
              <a:gd name="connsiteX2850" fmla="*/ 1804868 w 2247876"/>
              <a:gd name="connsiteY2850" fmla="*/ 380738 h 1651655"/>
              <a:gd name="connsiteX2851" fmla="*/ 1811441 w 2247876"/>
              <a:gd name="connsiteY2851" fmla="*/ 372861 h 1651655"/>
              <a:gd name="connsiteX2852" fmla="*/ 1811250 w 2247876"/>
              <a:gd name="connsiteY2852" fmla="*/ 372765 h 1651655"/>
              <a:gd name="connsiteX2853" fmla="*/ 1812869 w 2247876"/>
              <a:gd name="connsiteY2853" fmla="*/ 370677 h 1651655"/>
              <a:gd name="connsiteX2854" fmla="*/ 1813822 w 2247876"/>
              <a:gd name="connsiteY2854" fmla="*/ 367069 h 1651655"/>
              <a:gd name="connsiteX2855" fmla="*/ 1813917 w 2247876"/>
              <a:gd name="connsiteY2855" fmla="*/ 369063 h 1651655"/>
              <a:gd name="connsiteX2856" fmla="*/ 1816298 w 2247876"/>
              <a:gd name="connsiteY2856" fmla="*/ 368873 h 1651655"/>
              <a:gd name="connsiteX2857" fmla="*/ 1818680 w 2247876"/>
              <a:gd name="connsiteY2857" fmla="*/ 363083 h 1651655"/>
              <a:gd name="connsiteX2858" fmla="*/ 1819823 w 2247876"/>
              <a:gd name="connsiteY2858" fmla="*/ 360805 h 1651655"/>
              <a:gd name="connsiteX2859" fmla="*/ 1827919 w 2247876"/>
              <a:gd name="connsiteY2859" fmla="*/ 354540 h 1651655"/>
              <a:gd name="connsiteX2860" fmla="*/ 1830967 w 2247876"/>
              <a:gd name="connsiteY2860" fmla="*/ 349509 h 1651655"/>
              <a:gd name="connsiteX2861" fmla="*/ 1829729 w 2247876"/>
              <a:gd name="connsiteY2861" fmla="*/ 348370 h 1651655"/>
              <a:gd name="connsiteX2862" fmla="*/ 1832967 w 2247876"/>
              <a:gd name="connsiteY2862" fmla="*/ 347420 h 1651655"/>
              <a:gd name="connsiteX2863" fmla="*/ 1835825 w 2247876"/>
              <a:gd name="connsiteY2863" fmla="*/ 345902 h 1651655"/>
              <a:gd name="connsiteX2864" fmla="*/ 1847350 w 2247876"/>
              <a:gd name="connsiteY2864" fmla="*/ 331948 h 1651655"/>
              <a:gd name="connsiteX2865" fmla="*/ 1857637 w 2247876"/>
              <a:gd name="connsiteY2865" fmla="*/ 319989 h 1651655"/>
              <a:gd name="connsiteX2866" fmla="*/ 1867924 w 2247876"/>
              <a:gd name="connsiteY2866" fmla="*/ 308788 h 1651655"/>
              <a:gd name="connsiteX2867" fmla="*/ 1885069 w 2247876"/>
              <a:gd name="connsiteY2867" fmla="*/ 290658 h 1651655"/>
              <a:gd name="connsiteX2868" fmla="*/ 1889260 w 2247876"/>
              <a:gd name="connsiteY2868" fmla="*/ 287335 h 1651655"/>
              <a:gd name="connsiteX2869" fmla="*/ 1893451 w 2247876"/>
              <a:gd name="connsiteY2869" fmla="*/ 288190 h 1651655"/>
              <a:gd name="connsiteX2870" fmla="*/ 1893642 w 2247876"/>
              <a:gd name="connsiteY2870" fmla="*/ 288664 h 1651655"/>
              <a:gd name="connsiteX2871" fmla="*/ 1893832 w 2247876"/>
              <a:gd name="connsiteY2871" fmla="*/ 288474 h 1651655"/>
              <a:gd name="connsiteX2872" fmla="*/ 1902595 w 2247876"/>
              <a:gd name="connsiteY2872" fmla="*/ 279457 h 1651655"/>
              <a:gd name="connsiteX2873" fmla="*/ 674548 w 2247876"/>
              <a:gd name="connsiteY2873" fmla="*/ 279174 h 1651655"/>
              <a:gd name="connsiteX2874" fmla="*/ 674262 w 2247876"/>
              <a:gd name="connsiteY2874" fmla="*/ 279554 h 1651655"/>
              <a:gd name="connsiteX2875" fmla="*/ 674739 w 2247876"/>
              <a:gd name="connsiteY2875" fmla="*/ 279648 h 1651655"/>
              <a:gd name="connsiteX2876" fmla="*/ 1160417 w 2247876"/>
              <a:gd name="connsiteY2876" fmla="*/ 276135 h 1651655"/>
              <a:gd name="connsiteX2877" fmla="*/ 1158607 w 2247876"/>
              <a:gd name="connsiteY2877" fmla="*/ 276515 h 1651655"/>
              <a:gd name="connsiteX2878" fmla="*/ 1160417 w 2247876"/>
              <a:gd name="connsiteY2878" fmla="*/ 277274 h 1651655"/>
              <a:gd name="connsiteX2879" fmla="*/ 1158512 w 2247876"/>
              <a:gd name="connsiteY2879" fmla="*/ 274332 h 1651655"/>
              <a:gd name="connsiteX2880" fmla="*/ 1158607 w 2247876"/>
              <a:gd name="connsiteY2880" fmla="*/ 275091 h 1651655"/>
              <a:gd name="connsiteX2881" fmla="*/ 1158512 w 2247876"/>
              <a:gd name="connsiteY2881" fmla="*/ 276420 h 1651655"/>
              <a:gd name="connsiteX2882" fmla="*/ 1159083 w 2247876"/>
              <a:gd name="connsiteY2882" fmla="*/ 275281 h 1651655"/>
              <a:gd name="connsiteX2883" fmla="*/ 1158512 w 2247876"/>
              <a:gd name="connsiteY2883" fmla="*/ 274332 h 1651655"/>
              <a:gd name="connsiteX2884" fmla="*/ 1377872 w 2247876"/>
              <a:gd name="connsiteY2884" fmla="*/ 273194 h 1651655"/>
              <a:gd name="connsiteX2885" fmla="*/ 1377015 w 2247876"/>
              <a:gd name="connsiteY2885" fmla="*/ 273857 h 1651655"/>
              <a:gd name="connsiteX2886" fmla="*/ 1377491 w 2247876"/>
              <a:gd name="connsiteY2886" fmla="*/ 275567 h 1651655"/>
              <a:gd name="connsiteX2887" fmla="*/ 1378148 w 2247876"/>
              <a:gd name="connsiteY2887" fmla="*/ 274427 h 1651655"/>
              <a:gd name="connsiteX2888" fmla="*/ 1377872 w 2247876"/>
              <a:gd name="connsiteY2888" fmla="*/ 273194 h 1651655"/>
              <a:gd name="connsiteX2889" fmla="*/ 1373672 w 2247876"/>
              <a:gd name="connsiteY2889" fmla="*/ 271865 h 1651655"/>
              <a:gd name="connsiteX2890" fmla="*/ 1369014 w 2247876"/>
              <a:gd name="connsiteY2890" fmla="*/ 283256 h 1651655"/>
              <a:gd name="connsiteX2891" fmla="*/ 1372052 w 2247876"/>
              <a:gd name="connsiteY2891" fmla="*/ 281832 h 1651655"/>
              <a:gd name="connsiteX2892" fmla="*/ 1372729 w 2247876"/>
              <a:gd name="connsiteY2892" fmla="*/ 279933 h 1651655"/>
              <a:gd name="connsiteX2893" fmla="*/ 1373672 w 2247876"/>
              <a:gd name="connsiteY2893" fmla="*/ 271865 h 1651655"/>
              <a:gd name="connsiteX2894" fmla="*/ 669024 w 2247876"/>
              <a:gd name="connsiteY2894" fmla="*/ 268827 h 1651655"/>
              <a:gd name="connsiteX2895" fmla="*/ 668357 w 2247876"/>
              <a:gd name="connsiteY2895" fmla="*/ 269587 h 1651655"/>
              <a:gd name="connsiteX2896" fmla="*/ 670833 w 2247876"/>
              <a:gd name="connsiteY2896" fmla="*/ 272245 h 1651655"/>
              <a:gd name="connsiteX2897" fmla="*/ 671119 w 2247876"/>
              <a:gd name="connsiteY2897" fmla="*/ 271865 h 1651655"/>
              <a:gd name="connsiteX2898" fmla="*/ 669024 w 2247876"/>
              <a:gd name="connsiteY2898" fmla="*/ 268827 h 1651655"/>
              <a:gd name="connsiteX2899" fmla="*/ 416424 w 2247876"/>
              <a:gd name="connsiteY2899" fmla="*/ 267973 h 1651655"/>
              <a:gd name="connsiteX2900" fmla="*/ 416519 w 2247876"/>
              <a:gd name="connsiteY2900" fmla="*/ 268258 h 1651655"/>
              <a:gd name="connsiteX2901" fmla="*/ 416233 w 2247876"/>
              <a:gd name="connsiteY2901" fmla="*/ 268163 h 1651655"/>
              <a:gd name="connsiteX2902" fmla="*/ 416234 w 2247876"/>
              <a:gd name="connsiteY2902" fmla="*/ 268163 h 1651655"/>
              <a:gd name="connsiteX2903" fmla="*/ 1158892 w 2247876"/>
              <a:gd name="connsiteY2903" fmla="*/ 265885 h 1651655"/>
              <a:gd name="connsiteX2904" fmla="*/ 1158130 w 2247876"/>
              <a:gd name="connsiteY2904" fmla="*/ 267024 h 1651655"/>
              <a:gd name="connsiteX2905" fmla="*/ 1158702 w 2247876"/>
              <a:gd name="connsiteY2905" fmla="*/ 268353 h 1651655"/>
              <a:gd name="connsiteX2906" fmla="*/ 1159464 w 2247876"/>
              <a:gd name="connsiteY2906" fmla="*/ 267119 h 1651655"/>
              <a:gd name="connsiteX2907" fmla="*/ 1158892 w 2247876"/>
              <a:gd name="connsiteY2907" fmla="*/ 265885 h 1651655"/>
              <a:gd name="connsiteX2908" fmla="*/ 408327 w 2247876"/>
              <a:gd name="connsiteY2908" fmla="*/ 264271 h 1651655"/>
              <a:gd name="connsiteX2909" fmla="*/ 408614 w 2247876"/>
              <a:gd name="connsiteY2909" fmla="*/ 264271 h 1651655"/>
              <a:gd name="connsiteX2910" fmla="*/ 408708 w 2247876"/>
              <a:gd name="connsiteY2910" fmla="*/ 264461 h 1651655"/>
              <a:gd name="connsiteX2911" fmla="*/ 408327 w 2247876"/>
              <a:gd name="connsiteY2911" fmla="*/ 264271 h 1651655"/>
              <a:gd name="connsiteX2912" fmla="*/ 416900 w 2247876"/>
              <a:gd name="connsiteY2912" fmla="*/ 253546 h 1651655"/>
              <a:gd name="connsiteX2913" fmla="*/ 427186 w 2247876"/>
              <a:gd name="connsiteY2913" fmla="*/ 263513 h 1651655"/>
              <a:gd name="connsiteX2914" fmla="*/ 454142 w 2247876"/>
              <a:gd name="connsiteY2914" fmla="*/ 302621 h 1651655"/>
              <a:gd name="connsiteX2915" fmla="*/ 491384 w 2247876"/>
              <a:gd name="connsiteY2915" fmla="*/ 357105 h 1651655"/>
              <a:gd name="connsiteX2916" fmla="*/ 497671 w 2247876"/>
              <a:gd name="connsiteY2916" fmla="*/ 367547 h 1651655"/>
              <a:gd name="connsiteX2917" fmla="*/ 518149 w 2247876"/>
              <a:gd name="connsiteY2917" fmla="*/ 401718 h 1651655"/>
              <a:gd name="connsiteX2918" fmla="*/ 535675 w 2247876"/>
              <a:gd name="connsiteY2918" fmla="*/ 429625 h 1651655"/>
              <a:gd name="connsiteX2919" fmla="*/ 556915 w 2247876"/>
              <a:gd name="connsiteY2919" fmla="*/ 467025 h 1651655"/>
              <a:gd name="connsiteX2920" fmla="*/ 571679 w 2247876"/>
              <a:gd name="connsiteY2920" fmla="*/ 493982 h 1651655"/>
              <a:gd name="connsiteX2921" fmla="*/ 587110 w 2247876"/>
              <a:gd name="connsiteY2921" fmla="*/ 523978 h 1651655"/>
              <a:gd name="connsiteX2922" fmla="*/ 603302 w 2247876"/>
              <a:gd name="connsiteY2922" fmla="*/ 554447 h 1651655"/>
              <a:gd name="connsiteX2923" fmla="*/ 613017 w 2247876"/>
              <a:gd name="connsiteY2923" fmla="*/ 575425 h 1651655"/>
              <a:gd name="connsiteX2924" fmla="*/ 626923 w 2247876"/>
              <a:gd name="connsiteY2924" fmla="*/ 606275 h 1651655"/>
              <a:gd name="connsiteX2925" fmla="*/ 630447 w 2247876"/>
              <a:gd name="connsiteY2925" fmla="*/ 615672 h 1651655"/>
              <a:gd name="connsiteX2926" fmla="*/ 625494 w 2247876"/>
              <a:gd name="connsiteY2926" fmla="*/ 624026 h 1651655"/>
              <a:gd name="connsiteX2927" fmla="*/ 625494 w 2247876"/>
              <a:gd name="connsiteY2927" fmla="*/ 625545 h 1651655"/>
              <a:gd name="connsiteX2928" fmla="*/ 623970 w 2247876"/>
              <a:gd name="connsiteY2928" fmla="*/ 628581 h 1651655"/>
              <a:gd name="connsiteX2929" fmla="*/ 621684 w 2247876"/>
              <a:gd name="connsiteY2929" fmla="*/ 627063 h 1651655"/>
              <a:gd name="connsiteX2930" fmla="*/ 611969 w 2247876"/>
              <a:gd name="connsiteY2930" fmla="*/ 609312 h 1651655"/>
              <a:gd name="connsiteX2931" fmla="*/ 609207 w 2247876"/>
              <a:gd name="connsiteY2931" fmla="*/ 605610 h 1651655"/>
              <a:gd name="connsiteX2932" fmla="*/ 609872 w 2247876"/>
              <a:gd name="connsiteY2932" fmla="*/ 610261 h 1651655"/>
              <a:gd name="connsiteX2933" fmla="*/ 611301 w 2247876"/>
              <a:gd name="connsiteY2933" fmla="*/ 618235 h 1651655"/>
              <a:gd name="connsiteX2934" fmla="*/ 597109 w 2247876"/>
              <a:gd name="connsiteY2934" fmla="*/ 592131 h 1651655"/>
              <a:gd name="connsiteX2935" fmla="*/ 582917 w 2247876"/>
              <a:gd name="connsiteY2935" fmla="*/ 567547 h 1651655"/>
              <a:gd name="connsiteX2936" fmla="*/ 563771 w 2247876"/>
              <a:gd name="connsiteY2936" fmla="*/ 532616 h 1651655"/>
              <a:gd name="connsiteX2937" fmla="*/ 553675 w 2247876"/>
              <a:gd name="connsiteY2937" fmla="*/ 516480 h 1651655"/>
              <a:gd name="connsiteX2938" fmla="*/ 539006 w 2247876"/>
              <a:gd name="connsiteY2938" fmla="*/ 491420 h 1651655"/>
              <a:gd name="connsiteX2939" fmla="*/ 531577 w 2247876"/>
              <a:gd name="connsiteY2939" fmla="*/ 480694 h 1651655"/>
              <a:gd name="connsiteX2940" fmla="*/ 505288 w 2247876"/>
              <a:gd name="connsiteY2940" fmla="*/ 438263 h 1651655"/>
              <a:gd name="connsiteX2941" fmla="*/ 489381 w 2247876"/>
              <a:gd name="connsiteY2941" fmla="*/ 413205 h 1651655"/>
              <a:gd name="connsiteX2942" fmla="*/ 473665 w 2247876"/>
              <a:gd name="connsiteY2942" fmla="*/ 388715 h 1651655"/>
              <a:gd name="connsiteX2943" fmla="*/ 450139 w 2247876"/>
              <a:gd name="connsiteY2943" fmla="*/ 348278 h 1651655"/>
              <a:gd name="connsiteX2944" fmla="*/ 437661 w 2247876"/>
              <a:gd name="connsiteY2944" fmla="*/ 325306 h 1651655"/>
              <a:gd name="connsiteX2945" fmla="*/ 420516 w 2247876"/>
              <a:gd name="connsiteY2945" fmla="*/ 291799 h 1651655"/>
              <a:gd name="connsiteX2946" fmla="*/ 412420 w 2247876"/>
              <a:gd name="connsiteY2946" fmla="*/ 275282 h 1651655"/>
              <a:gd name="connsiteX2947" fmla="*/ 408896 w 2247876"/>
              <a:gd name="connsiteY2947" fmla="*/ 264651 h 1651655"/>
              <a:gd name="connsiteX2948" fmla="*/ 408899 w 2247876"/>
              <a:gd name="connsiteY2948" fmla="*/ 264651 h 1651655"/>
              <a:gd name="connsiteX2949" fmla="*/ 418709 w 2247876"/>
              <a:gd name="connsiteY2949" fmla="*/ 279648 h 1651655"/>
              <a:gd name="connsiteX2950" fmla="*/ 417281 w 2247876"/>
              <a:gd name="connsiteY2950" fmla="*/ 272150 h 1651655"/>
              <a:gd name="connsiteX2951" fmla="*/ 416519 w 2247876"/>
              <a:gd name="connsiteY2951" fmla="*/ 268258 h 1651655"/>
              <a:gd name="connsiteX2952" fmla="*/ 419757 w 2247876"/>
              <a:gd name="connsiteY2952" fmla="*/ 270346 h 1651655"/>
              <a:gd name="connsiteX2953" fmla="*/ 426901 w 2247876"/>
              <a:gd name="connsiteY2953" fmla="*/ 280313 h 1651655"/>
              <a:gd name="connsiteX2954" fmla="*/ 429187 w 2247876"/>
              <a:gd name="connsiteY2954" fmla="*/ 281072 h 1651655"/>
              <a:gd name="connsiteX2955" fmla="*/ 418614 w 2247876"/>
              <a:gd name="connsiteY2955" fmla="*/ 262468 h 1651655"/>
              <a:gd name="connsiteX2956" fmla="*/ 416900 w 2247876"/>
              <a:gd name="connsiteY2956" fmla="*/ 253546 h 1651655"/>
              <a:gd name="connsiteX2957" fmla="*/ 1159845 w 2247876"/>
              <a:gd name="connsiteY2957" fmla="*/ 244527 h 1651655"/>
              <a:gd name="connsiteX2958" fmla="*/ 1159750 w 2247876"/>
              <a:gd name="connsiteY2958" fmla="*/ 245381 h 1651655"/>
              <a:gd name="connsiteX2959" fmla="*/ 1160321 w 2247876"/>
              <a:gd name="connsiteY2959" fmla="*/ 246046 h 1651655"/>
              <a:gd name="connsiteX2960" fmla="*/ 1160321 w 2247876"/>
              <a:gd name="connsiteY2960" fmla="*/ 245476 h 1651655"/>
              <a:gd name="connsiteX2961" fmla="*/ 1159845 w 2247876"/>
              <a:gd name="connsiteY2961" fmla="*/ 244527 h 1651655"/>
              <a:gd name="connsiteX2962" fmla="*/ 1159559 w 2247876"/>
              <a:gd name="connsiteY2962" fmla="*/ 243958 h 1651655"/>
              <a:gd name="connsiteX2963" fmla="*/ 1159654 w 2247876"/>
              <a:gd name="connsiteY2963" fmla="*/ 244242 h 1651655"/>
              <a:gd name="connsiteX2964" fmla="*/ 1159750 w 2247876"/>
              <a:gd name="connsiteY2964" fmla="*/ 244337 h 1651655"/>
              <a:gd name="connsiteX2965" fmla="*/ 1159845 w 2247876"/>
              <a:gd name="connsiteY2965" fmla="*/ 244052 h 1651655"/>
              <a:gd name="connsiteX2966" fmla="*/ 1159559 w 2247876"/>
              <a:gd name="connsiteY2966" fmla="*/ 243958 h 1651655"/>
              <a:gd name="connsiteX2967" fmla="*/ 645403 w 2247876"/>
              <a:gd name="connsiteY2967" fmla="*/ 234275 h 1651655"/>
              <a:gd name="connsiteX2968" fmla="*/ 644736 w 2247876"/>
              <a:gd name="connsiteY2968" fmla="*/ 235225 h 1651655"/>
              <a:gd name="connsiteX2969" fmla="*/ 645498 w 2247876"/>
              <a:gd name="connsiteY2969" fmla="*/ 236838 h 1651655"/>
              <a:gd name="connsiteX2970" fmla="*/ 645498 w 2247876"/>
              <a:gd name="connsiteY2970" fmla="*/ 237028 h 1651655"/>
              <a:gd name="connsiteX2971" fmla="*/ 645688 w 2247876"/>
              <a:gd name="connsiteY2971" fmla="*/ 237218 h 1651655"/>
              <a:gd name="connsiteX2972" fmla="*/ 645498 w 2247876"/>
              <a:gd name="connsiteY2972" fmla="*/ 236838 h 1651655"/>
              <a:gd name="connsiteX2973" fmla="*/ 645688 w 2247876"/>
              <a:gd name="connsiteY2973" fmla="*/ 234845 h 1651655"/>
              <a:gd name="connsiteX2974" fmla="*/ 645403 w 2247876"/>
              <a:gd name="connsiteY2974" fmla="*/ 234275 h 1651655"/>
              <a:gd name="connsiteX2975" fmla="*/ 1387207 w 2247876"/>
              <a:gd name="connsiteY2975" fmla="*/ 232187 h 1651655"/>
              <a:gd name="connsiteX2976" fmla="*/ 1384921 w 2247876"/>
              <a:gd name="connsiteY2976" fmla="*/ 238166 h 1651655"/>
              <a:gd name="connsiteX2977" fmla="*/ 1384921 w 2247876"/>
              <a:gd name="connsiteY2977" fmla="*/ 238167 h 1651655"/>
              <a:gd name="connsiteX2978" fmla="*/ 1387302 w 2247876"/>
              <a:gd name="connsiteY2978" fmla="*/ 234181 h 1651655"/>
              <a:gd name="connsiteX2979" fmla="*/ 1387207 w 2247876"/>
              <a:gd name="connsiteY2979" fmla="*/ 232187 h 1651655"/>
              <a:gd name="connsiteX2980" fmla="*/ 1159940 w 2247876"/>
              <a:gd name="connsiteY2980" fmla="*/ 226587 h 1651655"/>
              <a:gd name="connsiteX2981" fmla="*/ 1160131 w 2247876"/>
              <a:gd name="connsiteY2981" fmla="*/ 227156 h 1651655"/>
              <a:gd name="connsiteX2982" fmla="*/ 1160512 w 2247876"/>
              <a:gd name="connsiteY2982" fmla="*/ 226682 h 1651655"/>
              <a:gd name="connsiteX2983" fmla="*/ 1159940 w 2247876"/>
              <a:gd name="connsiteY2983" fmla="*/ 226587 h 1651655"/>
              <a:gd name="connsiteX2984" fmla="*/ 635781 w 2247876"/>
              <a:gd name="connsiteY2984" fmla="*/ 213772 h 1651655"/>
              <a:gd name="connsiteX2985" fmla="*/ 635591 w 2247876"/>
              <a:gd name="connsiteY2985" fmla="*/ 214342 h 1651655"/>
              <a:gd name="connsiteX2986" fmla="*/ 636448 w 2247876"/>
              <a:gd name="connsiteY2986" fmla="*/ 214437 h 1651655"/>
              <a:gd name="connsiteX2987" fmla="*/ 636258 w 2247876"/>
              <a:gd name="connsiteY2987" fmla="*/ 213866 h 1651655"/>
              <a:gd name="connsiteX2988" fmla="*/ 635781 w 2247876"/>
              <a:gd name="connsiteY2988" fmla="*/ 213772 h 1651655"/>
              <a:gd name="connsiteX2989" fmla="*/ 1160226 w 2247876"/>
              <a:gd name="connsiteY2989" fmla="*/ 212538 h 1651655"/>
              <a:gd name="connsiteX2990" fmla="*/ 1159559 w 2247876"/>
              <a:gd name="connsiteY2990" fmla="*/ 213487 h 1651655"/>
              <a:gd name="connsiteX2991" fmla="*/ 1159559 w 2247876"/>
              <a:gd name="connsiteY2991" fmla="*/ 214152 h 1651655"/>
              <a:gd name="connsiteX2992" fmla="*/ 1160226 w 2247876"/>
              <a:gd name="connsiteY2992" fmla="*/ 213203 h 1651655"/>
              <a:gd name="connsiteX2993" fmla="*/ 1394531 w 2247876"/>
              <a:gd name="connsiteY2993" fmla="*/ 210070 h 1651655"/>
              <a:gd name="connsiteX2994" fmla="*/ 1393960 w 2247876"/>
              <a:gd name="connsiteY2994" fmla="*/ 211684 h 1651655"/>
              <a:gd name="connsiteX2995" fmla="*/ 1393484 w 2247876"/>
              <a:gd name="connsiteY2995" fmla="*/ 212158 h 1651655"/>
              <a:gd name="connsiteX2996" fmla="*/ 1393484 w 2247876"/>
              <a:gd name="connsiteY2996" fmla="*/ 212538 h 1651655"/>
              <a:gd name="connsiteX2997" fmla="*/ 1388721 w 2247876"/>
              <a:gd name="connsiteY2997" fmla="*/ 225162 h 1651655"/>
              <a:gd name="connsiteX2998" fmla="*/ 1388435 w 2247876"/>
              <a:gd name="connsiteY2998" fmla="*/ 225637 h 1651655"/>
              <a:gd name="connsiteX2999" fmla="*/ 1388435 w 2247876"/>
              <a:gd name="connsiteY2999" fmla="*/ 226300 h 1651655"/>
              <a:gd name="connsiteX3000" fmla="*/ 1387864 w 2247876"/>
              <a:gd name="connsiteY3000" fmla="*/ 227819 h 1651655"/>
              <a:gd name="connsiteX3001" fmla="*/ 1387864 w 2247876"/>
              <a:gd name="connsiteY3001" fmla="*/ 227821 h 1651655"/>
              <a:gd name="connsiteX3002" fmla="*/ 1387874 w 2247876"/>
              <a:gd name="connsiteY3002" fmla="*/ 227821 h 1651655"/>
              <a:gd name="connsiteX3003" fmla="*/ 1388445 w 2247876"/>
              <a:gd name="connsiteY3003" fmla="*/ 228106 h 1651655"/>
              <a:gd name="connsiteX3004" fmla="*/ 1388445 w 2247876"/>
              <a:gd name="connsiteY3004" fmla="*/ 226302 h 1651655"/>
              <a:gd name="connsiteX3005" fmla="*/ 1388635 w 2247876"/>
              <a:gd name="connsiteY3005" fmla="*/ 225827 h 1651655"/>
              <a:gd name="connsiteX3006" fmla="*/ 1388721 w 2247876"/>
              <a:gd name="connsiteY3006" fmla="*/ 225163 h 1651655"/>
              <a:gd name="connsiteX3007" fmla="*/ 1393007 w 2247876"/>
              <a:gd name="connsiteY3007" fmla="*/ 216525 h 1651655"/>
              <a:gd name="connsiteX3008" fmla="*/ 1393484 w 2247876"/>
              <a:gd name="connsiteY3008" fmla="*/ 213677 h 1651655"/>
              <a:gd name="connsiteX3009" fmla="*/ 1393484 w 2247876"/>
              <a:gd name="connsiteY3009" fmla="*/ 212538 h 1651655"/>
              <a:gd name="connsiteX3010" fmla="*/ 1393674 w 2247876"/>
              <a:gd name="connsiteY3010" fmla="*/ 212348 h 1651655"/>
              <a:gd name="connsiteX3011" fmla="*/ 1393960 w 2247876"/>
              <a:gd name="connsiteY3011" fmla="*/ 211684 h 1651655"/>
              <a:gd name="connsiteX3012" fmla="*/ 1394817 w 2247876"/>
              <a:gd name="connsiteY3012" fmla="*/ 210640 h 1651655"/>
              <a:gd name="connsiteX3013" fmla="*/ 1394531 w 2247876"/>
              <a:gd name="connsiteY3013" fmla="*/ 210070 h 1651655"/>
              <a:gd name="connsiteX3014" fmla="*/ 1398732 w 2247876"/>
              <a:gd name="connsiteY3014" fmla="*/ 200864 h 1651655"/>
              <a:gd name="connsiteX3015" fmla="*/ 1396722 w 2247876"/>
              <a:gd name="connsiteY3015" fmla="*/ 201338 h 1651655"/>
              <a:gd name="connsiteX3016" fmla="*/ 1395675 w 2247876"/>
              <a:gd name="connsiteY3016" fmla="*/ 203142 h 1651655"/>
              <a:gd name="connsiteX3017" fmla="*/ 1397198 w 2247876"/>
              <a:gd name="connsiteY3017" fmla="*/ 202287 h 1651655"/>
              <a:gd name="connsiteX3018" fmla="*/ 1398732 w 2247876"/>
              <a:gd name="connsiteY3018" fmla="*/ 200864 h 1651655"/>
              <a:gd name="connsiteX3019" fmla="*/ 1160035 w 2247876"/>
              <a:gd name="connsiteY3019" fmla="*/ 196211 h 1651655"/>
              <a:gd name="connsiteX3020" fmla="*/ 1159559 w 2247876"/>
              <a:gd name="connsiteY3020" fmla="*/ 196781 h 1651655"/>
              <a:gd name="connsiteX3021" fmla="*/ 1159940 w 2247876"/>
              <a:gd name="connsiteY3021" fmla="*/ 197920 h 1651655"/>
              <a:gd name="connsiteX3022" fmla="*/ 1160797 w 2247876"/>
              <a:gd name="connsiteY3022" fmla="*/ 197161 h 1651655"/>
              <a:gd name="connsiteX3023" fmla="*/ 1160035 w 2247876"/>
              <a:gd name="connsiteY3023" fmla="*/ 196211 h 1651655"/>
              <a:gd name="connsiteX3024" fmla="*/ 939341 w 2247876"/>
              <a:gd name="connsiteY3024" fmla="*/ 194123 h 1651655"/>
              <a:gd name="connsiteX3025" fmla="*/ 942865 w 2247876"/>
              <a:gd name="connsiteY3025" fmla="*/ 197540 h 1651655"/>
              <a:gd name="connsiteX3026" fmla="*/ 943627 w 2247876"/>
              <a:gd name="connsiteY3026" fmla="*/ 211304 h 1651655"/>
              <a:gd name="connsiteX3027" fmla="*/ 943437 w 2247876"/>
              <a:gd name="connsiteY3027" fmla="*/ 215766 h 1651655"/>
              <a:gd name="connsiteX3028" fmla="*/ 943246 w 2247876"/>
              <a:gd name="connsiteY3028" fmla="*/ 226112 h 1651655"/>
              <a:gd name="connsiteX3029" fmla="*/ 945818 w 2247876"/>
              <a:gd name="connsiteY3029" fmla="*/ 261517 h 1651655"/>
              <a:gd name="connsiteX3030" fmla="*/ 945818 w 2247876"/>
              <a:gd name="connsiteY3030" fmla="*/ 279742 h 1651655"/>
              <a:gd name="connsiteX3031" fmla="*/ 946961 w 2247876"/>
              <a:gd name="connsiteY3031" fmla="*/ 291038 h 1651655"/>
              <a:gd name="connsiteX3032" fmla="*/ 948390 w 2247876"/>
              <a:gd name="connsiteY3032" fmla="*/ 308504 h 1651655"/>
              <a:gd name="connsiteX3033" fmla="*/ 949152 w 2247876"/>
              <a:gd name="connsiteY3033" fmla="*/ 316098 h 1651655"/>
              <a:gd name="connsiteX3034" fmla="*/ 948199 w 2247876"/>
              <a:gd name="connsiteY3034" fmla="*/ 321793 h 1651655"/>
              <a:gd name="connsiteX3035" fmla="*/ 944770 w 2247876"/>
              <a:gd name="connsiteY3035" fmla="*/ 315623 h 1651655"/>
              <a:gd name="connsiteX3036" fmla="*/ 944580 w 2247876"/>
              <a:gd name="connsiteY3036" fmla="*/ 301859 h 1651655"/>
              <a:gd name="connsiteX3037" fmla="*/ 943913 w 2247876"/>
              <a:gd name="connsiteY3037" fmla="*/ 293601 h 1651655"/>
              <a:gd name="connsiteX3038" fmla="*/ 942294 w 2247876"/>
              <a:gd name="connsiteY3038" fmla="*/ 265410 h 1651655"/>
              <a:gd name="connsiteX3039" fmla="*/ 940389 w 2247876"/>
              <a:gd name="connsiteY3039" fmla="*/ 239496 h 1651655"/>
              <a:gd name="connsiteX3040" fmla="*/ 939817 w 2247876"/>
              <a:gd name="connsiteY3040" fmla="*/ 211494 h 1651655"/>
              <a:gd name="connsiteX3041" fmla="*/ 939341 w 2247876"/>
              <a:gd name="connsiteY3041" fmla="*/ 200104 h 1651655"/>
              <a:gd name="connsiteX3042" fmla="*/ 939341 w 2247876"/>
              <a:gd name="connsiteY3042" fmla="*/ 194124 h 1651655"/>
              <a:gd name="connsiteX3043" fmla="*/ 1400446 w 2247876"/>
              <a:gd name="connsiteY3043" fmla="*/ 193555 h 1651655"/>
              <a:gd name="connsiteX3044" fmla="*/ 1400446 w 2247876"/>
              <a:gd name="connsiteY3044" fmla="*/ 196023 h 1651655"/>
              <a:gd name="connsiteX3045" fmla="*/ 1399304 w 2247876"/>
              <a:gd name="connsiteY3045" fmla="*/ 199629 h 1651655"/>
              <a:gd name="connsiteX3046" fmla="*/ 1400542 w 2247876"/>
              <a:gd name="connsiteY3046" fmla="*/ 196023 h 1651655"/>
              <a:gd name="connsiteX3047" fmla="*/ 1400828 w 2247876"/>
              <a:gd name="connsiteY3047" fmla="*/ 193934 h 1651655"/>
              <a:gd name="connsiteX3048" fmla="*/ 1400446 w 2247876"/>
              <a:gd name="connsiteY3048" fmla="*/ 193555 h 1651655"/>
              <a:gd name="connsiteX3049" fmla="*/ 941151 w 2247876"/>
              <a:gd name="connsiteY3049" fmla="*/ 190327 h 1651655"/>
              <a:gd name="connsiteX3050" fmla="*/ 941151 w 2247876"/>
              <a:gd name="connsiteY3050" fmla="*/ 190612 h 1651655"/>
              <a:gd name="connsiteX3051" fmla="*/ 940960 w 2247876"/>
              <a:gd name="connsiteY3051" fmla="*/ 190802 h 1651655"/>
              <a:gd name="connsiteX3052" fmla="*/ 941151 w 2247876"/>
              <a:gd name="connsiteY3052" fmla="*/ 190327 h 1651655"/>
              <a:gd name="connsiteX3053" fmla="*/ 941151 w 2247876"/>
              <a:gd name="connsiteY3053" fmla="*/ 189852 h 1651655"/>
              <a:gd name="connsiteX3054" fmla="*/ 941341 w 2247876"/>
              <a:gd name="connsiteY3054" fmla="*/ 189852 h 1651655"/>
              <a:gd name="connsiteX3055" fmla="*/ 941151 w 2247876"/>
              <a:gd name="connsiteY3055" fmla="*/ 190326 h 1651655"/>
              <a:gd name="connsiteX3056" fmla="*/ 940579 w 2247876"/>
              <a:gd name="connsiteY3056" fmla="*/ 187573 h 1651655"/>
              <a:gd name="connsiteX3057" fmla="*/ 941151 w 2247876"/>
              <a:gd name="connsiteY3057" fmla="*/ 189852 h 1651655"/>
              <a:gd name="connsiteX3058" fmla="*/ 939341 w 2247876"/>
              <a:gd name="connsiteY3058" fmla="*/ 189472 h 1651655"/>
              <a:gd name="connsiteX3059" fmla="*/ 940579 w 2247876"/>
              <a:gd name="connsiteY3059" fmla="*/ 187573 h 1651655"/>
              <a:gd name="connsiteX3060" fmla="*/ 940579 w 2247876"/>
              <a:gd name="connsiteY3060" fmla="*/ 187194 h 1651655"/>
              <a:gd name="connsiteX3061" fmla="*/ 940675 w 2247876"/>
              <a:gd name="connsiteY3061" fmla="*/ 187384 h 1651655"/>
              <a:gd name="connsiteX3062" fmla="*/ 940579 w 2247876"/>
              <a:gd name="connsiteY3062" fmla="*/ 187573 h 1651655"/>
              <a:gd name="connsiteX3063" fmla="*/ 940484 w 2247876"/>
              <a:gd name="connsiteY3063" fmla="*/ 187289 h 1651655"/>
              <a:gd name="connsiteX3064" fmla="*/ 1402351 w 2247876"/>
              <a:gd name="connsiteY3064" fmla="*/ 185962 h 1651655"/>
              <a:gd name="connsiteX3065" fmla="*/ 1401399 w 2247876"/>
              <a:gd name="connsiteY3065" fmla="*/ 187386 h 1651655"/>
              <a:gd name="connsiteX3066" fmla="*/ 1401113 w 2247876"/>
              <a:gd name="connsiteY3066" fmla="*/ 188714 h 1651655"/>
              <a:gd name="connsiteX3067" fmla="*/ 1401199 w 2247876"/>
              <a:gd name="connsiteY3067" fmla="*/ 188619 h 1651655"/>
              <a:gd name="connsiteX3068" fmla="*/ 1402351 w 2247876"/>
              <a:gd name="connsiteY3068" fmla="*/ 187859 h 1651655"/>
              <a:gd name="connsiteX3069" fmla="*/ 1402351 w 2247876"/>
              <a:gd name="connsiteY3069" fmla="*/ 185962 h 1651655"/>
              <a:gd name="connsiteX3070" fmla="*/ 618542 w 2247876"/>
              <a:gd name="connsiteY3070" fmla="*/ 181593 h 1651655"/>
              <a:gd name="connsiteX3071" fmla="*/ 619114 w 2247876"/>
              <a:gd name="connsiteY3071" fmla="*/ 182353 h 1651655"/>
              <a:gd name="connsiteX3072" fmla="*/ 618733 w 2247876"/>
              <a:gd name="connsiteY3072" fmla="*/ 183777 h 1651655"/>
              <a:gd name="connsiteX3073" fmla="*/ 618733 w 2247876"/>
              <a:gd name="connsiteY3073" fmla="*/ 182353 h 1651655"/>
              <a:gd name="connsiteX3074" fmla="*/ 618542 w 2247876"/>
              <a:gd name="connsiteY3074" fmla="*/ 181593 h 1651655"/>
              <a:gd name="connsiteX3075" fmla="*/ 941341 w 2247876"/>
              <a:gd name="connsiteY3075" fmla="*/ 177038 h 1651655"/>
              <a:gd name="connsiteX3076" fmla="*/ 940579 w 2247876"/>
              <a:gd name="connsiteY3076" fmla="*/ 187194 h 1651655"/>
              <a:gd name="connsiteX3077" fmla="*/ 940103 w 2247876"/>
              <a:gd name="connsiteY3077" fmla="*/ 177132 h 1651655"/>
              <a:gd name="connsiteX3078" fmla="*/ 941341 w 2247876"/>
              <a:gd name="connsiteY3078" fmla="*/ 177038 h 1651655"/>
              <a:gd name="connsiteX3079" fmla="*/ 1405390 w 2247876"/>
              <a:gd name="connsiteY3079" fmla="*/ 176563 h 1651655"/>
              <a:gd name="connsiteX3080" fmla="*/ 1405018 w 2247876"/>
              <a:gd name="connsiteY3080" fmla="*/ 176753 h 1651655"/>
              <a:gd name="connsiteX3081" fmla="*/ 1404828 w 2247876"/>
              <a:gd name="connsiteY3081" fmla="*/ 177418 h 1651655"/>
              <a:gd name="connsiteX3082" fmla="*/ 1405676 w 2247876"/>
              <a:gd name="connsiteY3082" fmla="*/ 177133 h 1651655"/>
              <a:gd name="connsiteX3083" fmla="*/ 1405390 w 2247876"/>
              <a:gd name="connsiteY3083" fmla="*/ 176563 h 1651655"/>
              <a:gd name="connsiteX3084" fmla="*/ 940865 w 2247876"/>
              <a:gd name="connsiteY3084" fmla="*/ 173909 h 1651655"/>
              <a:gd name="connsiteX3085" fmla="*/ 941151 w 2247876"/>
              <a:gd name="connsiteY3085" fmla="*/ 174570 h 1651655"/>
              <a:gd name="connsiteX3086" fmla="*/ 940960 w 2247876"/>
              <a:gd name="connsiteY3086" fmla="*/ 174855 h 1651655"/>
              <a:gd name="connsiteX3087" fmla="*/ 940960 w 2247876"/>
              <a:gd name="connsiteY3087" fmla="*/ 175423 h 1651655"/>
              <a:gd name="connsiteX3088" fmla="*/ 940103 w 2247876"/>
              <a:gd name="connsiteY3088" fmla="*/ 177037 h 1651655"/>
              <a:gd name="connsiteX3089" fmla="*/ 940770 w 2247876"/>
              <a:gd name="connsiteY3089" fmla="*/ 175234 h 1651655"/>
              <a:gd name="connsiteX3090" fmla="*/ 940960 w 2247876"/>
              <a:gd name="connsiteY3090" fmla="*/ 174854 h 1651655"/>
              <a:gd name="connsiteX3091" fmla="*/ 940770 w 2247876"/>
              <a:gd name="connsiteY3091" fmla="*/ 173146 h 1651655"/>
              <a:gd name="connsiteX3092" fmla="*/ 940865 w 2247876"/>
              <a:gd name="connsiteY3092" fmla="*/ 173241 h 1651655"/>
              <a:gd name="connsiteX3093" fmla="*/ 940865 w 2247876"/>
              <a:gd name="connsiteY3093" fmla="*/ 173905 h 1651655"/>
              <a:gd name="connsiteX3094" fmla="*/ 940865 w 2247876"/>
              <a:gd name="connsiteY3094" fmla="*/ 173906 h 1651655"/>
              <a:gd name="connsiteX3095" fmla="*/ 940675 w 2247876"/>
              <a:gd name="connsiteY3095" fmla="*/ 173336 h 1651655"/>
              <a:gd name="connsiteX3096" fmla="*/ 940770 w 2247876"/>
              <a:gd name="connsiteY3096" fmla="*/ 173146 h 1651655"/>
              <a:gd name="connsiteX3097" fmla="*/ 625306 w 2247876"/>
              <a:gd name="connsiteY3097" fmla="*/ 164223 h 1651655"/>
              <a:gd name="connsiteX3098" fmla="*/ 627973 w 2247876"/>
              <a:gd name="connsiteY3098" fmla="*/ 164888 h 1651655"/>
              <a:gd name="connsiteX3099" fmla="*/ 630354 w 2247876"/>
              <a:gd name="connsiteY3099" fmla="*/ 167925 h 1651655"/>
              <a:gd name="connsiteX3100" fmla="*/ 655214 w 2247876"/>
              <a:gd name="connsiteY3100" fmla="*/ 213962 h 1651655"/>
              <a:gd name="connsiteX3101" fmla="*/ 672931 w 2247876"/>
              <a:gd name="connsiteY3101" fmla="*/ 245476 h 1651655"/>
              <a:gd name="connsiteX3102" fmla="*/ 684837 w 2247876"/>
              <a:gd name="connsiteY3102" fmla="*/ 269492 h 1651655"/>
              <a:gd name="connsiteX3103" fmla="*/ 696077 w 2247876"/>
              <a:gd name="connsiteY3103" fmla="*/ 293033 h 1651655"/>
              <a:gd name="connsiteX3104" fmla="*/ 697029 w 2247876"/>
              <a:gd name="connsiteY3104" fmla="*/ 295121 h 1651655"/>
              <a:gd name="connsiteX3105" fmla="*/ 713412 w 2247876"/>
              <a:gd name="connsiteY3105" fmla="*/ 331476 h 1651655"/>
              <a:gd name="connsiteX3106" fmla="*/ 721794 w 2247876"/>
              <a:gd name="connsiteY3106" fmla="*/ 353593 h 1651655"/>
              <a:gd name="connsiteX3107" fmla="*/ 741987 w 2247876"/>
              <a:gd name="connsiteY3107" fmla="*/ 409217 h 1651655"/>
              <a:gd name="connsiteX3108" fmla="*/ 756369 w 2247876"/>
              <a:gd name="connsiteY3108" fmla="*/ 452217 h 1651655"/>
              <a:gd name="connsiteX3109" fmla="*/ 769608 w 2247876"/>
              <a:gd name="connsiteY3109" fmla="*/ 493982 h 1651655"/>
              <a:gd name="connsiteX3110" fmla="*/ 770941 w 2247876"/>
              <a:gd name="connsiteY3110" fmla="*/ 502241 h 1651655"/>
              <a:gd name="connsiteX3111" fmla="*/ 767036 w 2247876"/>
              <a:gd name="connsiteY3111" fmla="*/ 504045 h 1651655"/>
              <a:gd name="connsiteX3112" fmla="*/ 762939 w 2247876"/>
              <a:gd name="connsiteY3112" fmla="*/ 497685 h 1651655"/>
              <a:gd name="connsiteX3113" fmla="*/ 748175 w 2247876"/>
              <a:gd name="connsiteY3113" fmla="*/ 459526 h 1651655"/>
              <a:gd name="connsiteX3114" fmla="*/ 742270 w 2247876"/>
              <a:gd name="connsiteY3114" fmla="*/ 446142 h 1651655"/>
              <a:gd name="connsiteX3115" fmla="*/ 745699 w 2247876"/>
              <a:gd name="connsiteY3115" fmla="*/ 458862 h 1651655"/>
              <a:gd name="connsiteX3116" fmla="*/ 761891 w 2247876"/>
              <a:gd name="connsiteY3116" fmla="*/ 502809 h 1651655"/>
              <a:gd name="connsiteX3117" fmla="*/ 763606 w 2247876"/>
              <a:gd name="connsiteY3117" fmla="*/ 509359 h 1651655"/>
              <a:gd name="connsiteX3118" fmla="*/ 755986 w 2247876"/>
              <a:gd name="connsiteY3118" fmla="*/ 499012 h 1651655"/>
              <a:gd name="connsiteX3119" fmla="*/ 752747 w 2247876"/>
              <a:gd name="connsiteY3119" fmla="*/ 494646 h 1651655"/>
              <a:gd name="connsiteX3120" fmla="*/ 753509 w 2247876"/>
              <a:gd name="connsiteY3120" fmla="*/ 500151 h 1651655"/>
              <a:gd name="connsiteX3121" fmla="*/ 752652 w 2247876"/>
              <a:gd name="connsiteY3121" fmla="*/ 500531 h 1651655"/>
              <a:gd name="connsiteX3122" fmla="*/ 748175 w 2247876"/>
              <a:gd name="connsiteY3122" fmla="*/ 492557 h 1651655"/>
              <a:gd name="connsiteX3123" fmla="*/ 723125 w 2247876"/>
              <a:gd name="connsiteY3123" fmla="*/ 433896 h 1651655"/>
              <a:gd name="connsiteX3124" fmla="*/ 708266 w 2247876"/>
              <a:gd name="connsiteY3124" fmla="*/ 398490 h 1651655"/>
              <a:gd name="connsiteX3125" fmla="*/ 696741 w 2247876"/>
              <a:gd name="connsiteY3125" fmla="*/ 369918 h 1651655"/>
              <a:gd name="connsiteX3126" fmla="*/ 692169 w 2247876"/>
              <a:gd name="connsiteY3126" fmla="*/ 359382 h 1651655"/>
              <a:gd name="connsiteX3127" fmla="*/ 670549 w 2247876"/>
              <a:gd name="connsiteY3127" fmla="*/ 310117 h 1651655"/>
              <a:gd name="connsiteX3128" fmla="*/ 649975 w 2247876"/>
              <a:gd name="connsiteY3128" fmla="*/ 261327 h 1651655"/>
              <a:gd name="connsiteX3129" fmla="*/ 633116 w 2247876"/>
              <a:gd name="connsiteY3129" fmla="*/ 218517 h 1651655"/>
              <a:gd name="connsiteX3130" fmla="*/ 618734 w 2247876"/>
              <a:gd name="connsiteY3130" fmla="*/ 183776 h 1651655"/>
              <a:gd name="connsiteX3131" fmla="*/ 618923 w 2247876"/>
              <a:gd name="connsiteY3131" fmla="*/ 183776 h 1651655"/>
              <a:gd name="connsiteX3132" fmla="*/ 618924 w 2247876"/>
              <a:gd name="connsiteY3132" fmla="*/ 183777 h 1651655"/>
              <a:gd name="connsiteX3133" fmla="*/ 623782 w 2247876"/>
              <a:gd name="connsiteY3133" fmla="*/ 188713 h 1651655"/>
              <a:gd name="connsiteX3134" fmla="*/ 630259 w 2247876"/>
              <a:gd name="connsiteY3134" fmla="*/ 202287 h 1651655"/>
              <a:gd name="connsiteX3135" fmla="*/ 631878 w 2247876"/>
              <a:gd name="connsiteY3135" fmla="*/ 204090 h 1651655"/>
              <a:gd name="connsiteX3136" fmla="*/ 630830 w 2247876"/>
              <a:gd name="connsiteY3136" fmla="*/ 199249 h 1651655"/>
              <a:gd name="connsiteX3137" fmla="*/ 628544 w 2247876"/>
              <a:gd name="connsiteY3137" fmla="*/ 191275 h 1651655"/>
              <a:gd name="connsiteX3138" fmla="*/ 633878 w 2247876"/>
              <a:gd name="connsiteY3138" fmla="*/ 198110 h 1651655"/>
              <a:gd name="connsiteX3139" fmla="*/ 652071 w 2247876"/>
              <a:gd name="connsiteY3139" fmla="*/ 235509 h 1651655"/>
              <a:gd name="connsiteX3140" fmla="*/ 657214 w 2247876"/>
              <a:gd name="connsiteY3140" fmla="*/ 246710 h 1651655"/>
              <a:gd name="connsiteX3141" fmla="*/ 662358 w 2247876"/>
              <a:gd name="connsiteY3141" fmla="*/ 249938 h 1651655"/>
              <a:gd name="connsiteX3142" fmla="*/ 659405 w 2247876"/>
              <a:gd name="connsiteY3142" fmla="*/ 245761 h 1651655"/>
              <a:gd name="connsiteX3143" fmla="*/ 627878 w 2247876"/>
              <a:gd name="connsiteY3143" fmla="*/ 177132 h 1651655"/>
              <a:gd name="connsiteX3144" fmla="*/ 624449 w 2247876"/>
              <a:gd name="connsiteY3144" fmla="*/ 166881 h 1651655"/>
              <a:gd name="connsiteX3145" fmla="*/ 625306 w 2247876"/>
              <a:gd name="connsiteY3145" fmla="*/ 164223 h 1651655"/>
              <a:gd name="connsiteX3146" fmla="*/ 939817 w 2247876"/>
              <a:gd name="connsiteY3146" fmla="*/ 162800 h 1651655"/>
              <a:gd name="connsiteX3147" fmla="*/ 940770 w 2247876"/>
              <a:gd name="connsiteY3147" fmla="*/ 173145 h 1651655"/>
              <a:gd name="connsiteX3148" fmla="*/ 939341 w 2247876"/>
              <a:gd name="connsiteY3148" fmla="*/ 171152 h 1651655"/>
              <a:gd name="connsiteX3149" fmla="*/ 939817 w 2247876"/>
              <a:gd name="connsiteY3149" fmla="*/ 162800 h 1651655"/>
              <a:gd name="connsiteX3150" fmla="*/ 1677805 w 2247876"/>
              <a:gd name="connsiteY3150" fmla="*/ 148845 h 1651655"/>
              <a:gd name="connsiteX3151" fmla="*/ 1679234 w 2247876"/>
              <a:gd name="connsiteY3151" fmla="*/ 151788 h 1651655"/>
              <a:gd name="connsiteX3152" fmla="*/ 1679900 w 2247876"/>
              <a:gd name="connsiteY3152" fmla="*/ 151598 h 1651655"/>
              <a:gd name="connsiteX3153" fmla="*/ 1685044 w 2247876"/>
              <a:gd name="connsiteY3153" fmla="*/ 148940 h 1651655"/>
              <a:gd name="connsiteX3154" fmla="*/ 1684854 w 2247876"/>
              <a:gd name="connsiteY3154" fmla="*/ 155205 h 1651655"/>
              <a:gd name="connsiteX3155" fmla="*/ 1671328 w 2247876"/>
              <a:gd name="connsiteY3155" fmla="*/ 188902 h 1651655"/>
              <a:gd name="connsiteX3156" fmla="*/ 1666089 w 2247876"/>
              <a:gd name="connsiteY3156" fmla="*/ 202476 h 1651655"/>
              <a:gd name="connsiteX3157" fmla="*/ 1647134 w 2247876"/>
              <a:gd name="connsiteY3157" fmla="*/ 246331 h 1651655"/>
              <a:gd name="connsiteX3158" fmla="*/ 1633228 w 2247876"/>
              <a:gd name="connsiteY3158" fmla="*/ 276231 h 1651655"/>
              <a:gd name="connsiteX3159" fmla="*/ 1625999 w 2247876"/>
              <a:gd name="connsiteY3159" fmla="*/ 289900 h 1651655"/>
              <a:gd name="connsiteX3160" fmla="*/ 1607234 w 2247876"/>
              <a:gd name="connsiteY3160" fmla="*/ 327583 h 1651655"/>
              <a:gd name="connsiteX3161" fmla="*/ 1601614 w 2247876"/>
              <a:gd name="connsiteY3161" fmla="*/ 338500 h 1651655"/>
              <a:gd name="connsiteX3162" fmla="*/ 1582564 w 2247876"/>
              <a:gd name="connsiteY3162" fmla="*/ 375519 h 1651655"/>
              <a:gd name="connsiteX3163" fmla="*/ 1575030 w 2247876"/>
              <a:gd name="connsiteY3163" fmla="*/ 391560 h 1651655"/>
              <a:gd name="connsiteX3164" fmla="*/ 1554361 w 2247876"/>
              <a:gd name="connsiteY3164" fmla="*/ 431998 h 1651655"/>
              <a:gd name="connsiteX3165" fmla="*/ 1539702 w 2247876"/>
              <a:gd name="connsiteY3165" fmla="*/ 452596 h 1651655"/>
              <a:gd name="connsiteX3166" fmla="*/ 1532368 w 2247876"/>
              <a:gd name="connsiteY3166" fmla="*/ 456772 h 1651655"/>
              <a:gd name="connsiteX3167" fmla="*/ 1535987 w 2247876"/>
              <a:gd name="connsiteY3167" fmla="*/ 444243 h 1651655"/>
              <a:gd name="connsiteX3168" fmla="*/ 1528167 w 2247876"/>
              <a:gd name="connsiteY3168" fmla="*/ 449464 h 1651655"/>
              <a:gd name="connsiteX3169" fmla="*/ 1525700 w 2247876"/>
              <a:gd name="connsiteY3169" fmla="*/ 451743 h 1651655"/>
              <a:gd name="connsiteX3170" fmla="*/ 1524834 w 2247876"/>
              <a:gd name="connsiteY3170" fmla="*/ 447946 h 1651655"/>
              <a:gd name="connsiteX3171" fmla="*/ 1524834 w 2247876"/>
              <a:gd name="connsiteY3171" fmla="*/ 447945 h 1651655"/>
              <a:gd name="connsiteX3172" fmla="*/ 1526167 w 2247876"/>
              <a:gd name="connsiteY3172" fmla="*/ 442724 h 1651655"/>
              <a:gd name="connsiteX3173" fmla="*/ 1537978 w 2247876"/>
              <a:gd name="connsiteY3173" fmla="*/ 415861 h 1651655"/>
              <a:gd name="connsiteX3174" fmla="*/ 1550837 w 2247876"/>
              <a:gd name="connsiteY3174" fmla="*/ 384821 h 1651655"/>
              <a:gd name="connsiteX3175" fmla="*/ 1552932 w 2247876"/>
              <a:gd name="connsiteY3175" fmla="*/ 379790 h 1651655"/>
              <a:gd name="connsiteX3176" fmla="*/ 1562934 w 2247876"/>
              <a:gd name="connsiteY3176" fmla="*/ 356534 h 1651655"/>
              <a:gd name="connsiteX3177" fmla="*/ 1575411 w 2247876"/>
              <a:gd name="connsiteY3177" fmla="*/ 329482 h 1651655"/>
              <a:gd name="connsiteX3178" fmla="*/ 1587032 w 2247876"/>
              <a:gd name="connsiteY3178" fmla="*/ 303568 h 1651655"/>
              <a:gd name="connsiteX3179" fmla="*/ 1603510 w 2247876"/>
              <a:gd name="connsiteY3179" fmla="*/ 267403 h 1651655"/>
              <a:gd name="connsiteX3180" fmla="*/ 1620179 w 2247876"/>
              <a:gd name="connsiteY3180" fmla="*/ 233896 h 1651655"/>
              <a:gd name="connsiteX3181" fmla="*/ 1648754 w 2247876"/>
              <a:gd name="connsiteY3181" fmla="*/ 184536 h 1651655"/>
              <a:gd name="connsiteX3182" fmla="*/ 1654373 w 2247876"/>
              <a:gd name="connsiteY3182" fmla="*/ 174474 h 1651655"/>
              <a:gd name="connsiteX3183" fmla="*/ 1664756 w 2247876"/>
              <a:gd name="connsiteY3183" fmla="*/ 159192 h 1651655"/>
              <a:gd name="connsiteX3184" fmla="*/ 1666756 w 2247876"/>
              <a:gd name="connsiteY3184" fmla="*/ 158527 h 1651655"/>
              <a:gd name="connsiteX3185" fmla="*/ 1666946 w 2247876"/>
              <a:gd name="connsiteY3185" fmla="*/ 160995 h 1651655"/>
              <a:gd name="connsiteX3186" fmla="*/ 1663994 w 2247876"/>
              <a:gd name="connsiteY3186" fmla="*/ 170203 h 1651655"/>
              <a:gd name="connsiteX3187" fmla="*/ 1677805 w 2247876"/>
              <a:gd name="connsiteY3187" fmla="*/ 148845 h 1651655"/>
              <a:gd name="connsiteX3188" fmla="*/ 939532 w 2247876"/>
              <a:gd name="connsiteY3188" fmla="*/ 147802 h 1651655"/>
              <a:gd name="connsiteX3189" fmla="*/ 940294 w 2247876"/>
              <a:gd name="connsiteY3189" fmla="*/ 147992 h 1651655"/>
              <a:gd name="connsiteX3190" fmla="*/ 940294 w 2247876"/>
              <a:gd name="connsiteY3190" fmla="*/ 155965 h 1651655"/>
              <a:gd name="connsiteX3191" fmla="*/ 939532 w 2247876"/>
              <a:gd name="connsiteY3191" fmla="*/ 155965 h 1651655"/>
              <a:gd name="connsiteX3192" fmla="*/ 1416248 w 2247876"/>
              <a:gd name="connsiteY3192" fmla="*/ 145429 h 1651655"/>
              <a:gd name="connsiteX3193" fmla="*/ 1415877 w 2247876"/>
              <a:gd name="connsiteY3193" fmla="*/ 145903 h 1651655"/>
              <a:gd name="connsiteX3194" fmla="*/ 1416058 w 2247876"/>
              <a:gd name="connsiteY3194" fmla="*/ 146378 h 1651655"/>
              <a:gd name="connsiteX3195" fmla="*/ 1416449 w 2247876"/>
              <a:gd name="connsiteY3195" fmla="*/ 145998 h 1651655"/>
              <a:gd name="connsiteX3196" fmla="*/ 1416248 w 2247876"/>
              <a:gd name="connsiteY3196" fmla="*/ 145429 h 1651655"/>
              <a:gd name="connsiteX3197" fmla="*/ 1419677 w 2247876"/>
              <a:gd name="connsiteY3197" fmla="*/ 136126 h 1651655"/>
              <a:gd name="connsiteX3198" fmla="*/ 1419392 w 2247876"/>
              <a:gd name="connsiteY3198" fmla="*/ 136316 h 1651655"/>
              <a:gd name="connsiteX3199" fmla="*/ 1419582 w 2247876"/>
              <a:gd name="connsiteY3199" fmla="*/ 136316 h 1651655"/>
              <a:gd name="connsiteX3200" fmla="*/ 1419487 w 2247876"/>
              <a:gd name="connsiteY3200" fmla="*/ 136601 h 1651655"/>
              <a:gd name="connsiteX3201" fmla="*/ 1419963 w 2247876"/>
              <a:gd name="connsiteY3201" fmla="*/ 136411 h 1651655"/>
              <a:gd name="connsiteX3202" fmla="*/ 1419582 w 2247876"/>
              <a:gd name="connsiteY3202" fmla="*/ 136316 h 1651655"/>
              <a:gd name="connsiteX3203" fmla="*/ 1419677 w 2247876"/>
              <a:gd name="connsiteY3203" fmla="*/ 136126 h 1651655"/>
              <a:gd name="connsiteX3204" fmla="*/ 1420639 w 2247876"/>
              <a:gd name="connsiteY3204" fmla="*/ 134892 h 1651655"/>
              <a:gd name="connsiteX3205" fmla="*/ 1420354 w 2247876"/>
              <a:gd name="connsiteY3205" fmla="*/ 135462 h 1651655"/>
              <a:gd name="connsiteX3206" fmla="*/ 1419878 w 2247876"/>
              <a:gd name="connsiteY3206" fmla="*/ 135937 h 1651655"/>
              <a:gd name="connsiteX3207" fmla="*/ 1420735 w 2247876"/>
              <a:gd name="connsiteY3207" fmla="*/ 135462 h 1651655"/>
              <a:gd name="connsiteX3208" fmla="*/ 1421106 w 2247876"/>
              <a:gd name="connsiteY3208" fmla="*/ 134986 h 1651655"/>
              <a:gd name="connsiteX3209" fmla="*/ 1420639 w 2247876"/>
              <a:gd name="connsiteY3209" fmla="*/ 134892 h 1651655"/>
              <a:gd name="connsiteX3210" fmla="*/ 1425497 w 2247876"/>
              <a:gd name="connsiteY3210" fmla="*/ 123027 h 1651655"/>
              <a:gd name="connsiteX3211" fmla="*/ 1425212 w 2247876"/>
              <a:gd name="connsiteY3211" fmla="*/ 123312 h 1651655"/>
              <a:gd name="connsiteX3212" fmla="*/ 1425583 w 2247876"/>
              <a:gd name="connsiteY3212" fmla="*/ 123407 h 1651655"/>
              <a:gd name="connsiteX3213" fmla="*/ 947152 w 2247876"/>
              <a:gd name="connsiteY3213" fmla="*/ 113914 h 1651655"/>
              <a:gd name="connsiteX3214" fmla="*/ 947313 w 2247876"/>
              <a:gd name="connsiteY3214" fmla="*/ 114317 h 1651655"/>
              <a:gd name="connsiteX3215" fmla="*/ 947278 w 2247876"/>
              <a:gd name="connsiteY3215" fmla="*/ 114709 h 1651655"/>
              <a:gd name="connsiteX3216" fmla="*/ 947247 w 2247876"/>
              <a:gd name="connsiteY3216" fmla="*/ 114864 h 1651655"/>
              <a:gd name="connsiteX3217" fmla="*/ 947152 w 2247876"/>
              <a:gd name="connsiteY3217" fmla="*/ 113914 h 1651655"/>
              <a:gd name="connsiteX3218" fmla="*/ 1161750 w 2247876"/>
              <a:gd name="connsiteY3218" fmla="*/ 83445 h 1651655"/>
              <a:gd name="connsiteX3219" fmla="*/ 1161274 w 2247876"/>
              <a:gd name="connsiteY3219" fmla="*/ 83730 h 1651655"/>
              <a:gd name="connsiteX3220" fmla="*/ 1161845 w 2247876"/>
              <a:gd name="connsiteY3220" fmla="*/ 84489 h 1651655"/>
              <a:gd name="connsiteX3221" fmla="*/ 1162036 w 2247876"/>
              <a:gd name="connsiteY3221" fmla="*/ 83920 h 1651655"/>
              <a:gd name="connsiteX3222" fmla="*/ 1161750 w 2247876"/>
              <a:gd name="connsiteY3222" fmla="*/ 83445 h 1651655"/>
              <a:gd name="connsiteX3223" fmla="*/ 950676 w 2247876"/>
              <a:gd name="connsiteY3223" fmla="*/ 81451 h 1651655"/>
              <a:gd name="connsiteX3224" fmla="*/ 953629 w 2247876"/>
              <a:gd name="connsiteY3224" fmla="*/ 86007 h 1651655"/>
              <a:gd name="connsiteX3225" fmla="*/ 957915 w 2247876"/>
              <a:gd name="connsiteY3225" fmla="*/ 116477 h 1651655"/>
              <a:gd name="connsiteX3226" fmla="*/ 962011 w 2247876"/>
              <a:gd name="connsiteY3226" fmla="*/ 150839 h 1651655"/>
              <a:gd name="connsiteX3227" fmla="*/ 966202 w 2247876"/>
              <a:gd name="connsiteY3227" fmla="*/ 190612 h 1651655"/>
              <a:gd name="connsiteX3228" fmla="*/ 968773 w 2247876"/>
              <a:gd name="connsiteY3228" fmla="*/ 228770 h 1651655"/>
              <a:gd name="connsiteX3229" fmla="*/ 970774 w 2247876"/>
              <a:gd name="connsiteY3229" fmla="*/ 272529 h 1651655"/>
              <a:gd name="connsiteX3230" fmla="*/ 972202 w 2247876"/>
              <a:gd name="connsiteY3230" fmla="*/ 327868 h 1651655"/>
              <a:gd name="connsiteX3231" fmla="*/ 974393 w 2247876"/>
              <a:gd name="connsiteY3231" fmla="*/ 368590 h 1651655"/>
              <a:gd name="connsiteX3232" fmla="*/ 975060 w 2247876"/>
              <a:gd name="connsiteY3232" fmla="*/ 387858 h 1651655"/>
              <a:gd name="connsiteX3233" fmla="*/ 975822 w 2247876"/>
              <a:gd name="connsiteY3233" fmla="*/ 400863 h 1651655"/>
              <a:gd name="connsiteX3234" fmla="*/ 974298 w 2247876"/>
              <a:gd name="connsiteY3234" fmla="*/ 418519 h 1651655"/>
              <a:gd name="connsiteX3235" fmla="*/ 968488 w 2247876"/>
              <a:gd name="connsiteY3235" fmla="*/ 423454 h 1651655"/>
              <a:gd name="connsiteX3236" fmla="*/ 965154 w 2247876"/>
              <a:gd name="connsiteY3236" fmla="*/ 424878 h 1651655"/>
              <a:gd name="connsiteX3237" fmla="*/ 960772 w 2247876"/>
              <a:gd name="connsiteY3237" fmla="*/ 386055 h 1651655"/>
              <a:gd name="connsiteX3238" fmla="*/ 957724 w 2247876"/>
              <a:gd name="connsiteY3238" fmla="*/ 363084 h 1651655"/>
              <a:gd name="connsiteX3239" fmla="*/ 953724 w 2247876"/>
              <a:gd name="connsiteY3239" fmla="*/ 311825 h 1651655"/>
              <a:gd name="connsiteX3240" fmla="*/ 951438 w 2247876"/>
              <a:gd name="connsiteY3240" fmla="*/ 279648 h 1651655"/>
              <a:gd name="connsiteX3241" fmla="*/ 949819 w 2247876"/>
              <a:gd name="connsiteY3241" fmla="*/ 253164 h 1651655"/>
              <a:gd name="connsiteX3242" fmla="*/ 947723 w 2247876"/>
              <a:gd name="connsiteY3242" fmla="*/ 219941 h 1651655"/>
              <a:gd name="connsiteX3243" fmla="*/ 947056 w 2247876"/>
              <a:gd name="connsiteY3243" fmla="*/ 183206 h 1651655"/>
              <a:gd name="connsiteX3244" fmla="*/ 947247 w 2247876"/>
              <a:gd name="connsiteY3244" fmla="*/ 154255 h 1651655"/>
              <a:gd name="connsiteX3245" fmla="*/ 946771 w 2247876"/>
              <a:gd name="connsiteY3245" fmla="*/ 125778 h 1651655"/>
              <a:gd name="connsiteX3246" fmla="*/ 947247 w 2247876"/>
              <a:gd name="connsiteY3246" fmla="*/ 115147 h 1651655"/>
              <a:gd name="connsiteX3247" fmla="*/ 947247 w 2247876"/>
              <a:gd name="connsiteY3247" fmla="*/ 115054 h 1651655"/>
              <a:gd name="connsiteX3248" fmla="*/ 947278 w 2247876"/>
              <a:gd name="connsiteY3248" fmla="*/ 114709 h 1651655"/>
              <a:gd name="connsiteX3249" fmla="*/ 947342 w 2247876"/>
              <a:gd name="connsiteY3249" fmla="*/ 114389 h 1651655"/>
              <a:gd name="connsiteX3250" fmla="*/ 947313 w 2247876"/>
              <a:gd name="connsiteY3250" fmla="*/ 114317 h 1651655"/>
              <a:gd name="connsiteX3251" fmla="*/ 947818 w 2247876"/>
              <a:gd name="connsiteY3251" fmla="*/ 108694 h 1651655"/>
              <a:gd name="connsiteX3252" fmla="*/ 948485 w 2247876"/>
              <a:gd name="connsiteY3252" fmla="*/ 103568 h 1651655"/>
              <a:gd name="connsiteX3253" fmla="*/ 948390 w 2247876"/>
              <a:gd name="connsiteY3253" fmla="*/ 86577 h 1651655"/>
              <a:gd name="connsiteX3254" fmla="*/ 950676 w 2247876"/>
              <a:gd name="connsiteY3254" fmla="*/ 81451 h 1651655"/>
              <a:gd name="connsiteX3255" fmla="*/ 1451777 w 2247876"/>
              <a:gd name="connsiteY3255" fmla="*/ 79933 h 1651655"/>
              <a:gd name="connsiteX3256" fmla="*/ 1450358 w 2247876"/>
              <a:gd name="connsiteY3256" fmla="*/ 81547 h 1651655"/>
              <a:gd name="connsiteX3257" fmla="*/ 1450834 w 2247876"/>
              <a:gd name="connsiteY3257" fmla="*/ 82971 h 1651655"/>
              <a:gd name="connsiteX3258" fmla="*/ 1452167 w 2247876"/>
              <a:gd name="connsiteY3258" fmla="*/ 81262 h 1651655"/>
              <a:gd name="connsiteX3259" fmla="*/ 1451777 w 2247876"/>
              <a:gd name="connsiteY3259" fmla="*/ 79933 h 1651655"/>
              <a:gd name="connsiteX3260" fmla="*/ 1161845 w 2247876"/>
              <a:gd name="connsiteY3260" fmla="*/ 77275 h 1651655"/>
              <a:gd name="connsiteX3261" fmla="*/ 1161464 w 2247876"/>
              <a:gd name="connsiteY3261" fmla="*/ 77845 h 1651655"/>
              <a:gd name="connsiteX3262" fmla="*/ 1161750 w 2247876"/>
              <a:gd name="connsiteY3262" fmla="*/ 78509 h 1651655"/>
              <a:gd name="connsiteX3263" fmla="*/ 1162131 w 2247876"/>
              <a:gd name="connsiteY3263" fmla="*/ 77940 h 1651655"/>
              <a:gd name="connsiteX3264" fmla="*/ 1161845 w 2247876"/>
              <a:gd name="connsiteY3264" fmla="*/ 77275 h 1651655"/>
              <a:gd name="connsiteX3265" fmla="*/ 1162131 w 2247876"/>
              <a:gd name="connsiteY3265" fmla="*/ 70726 h 1651655"/>
              <a:gd name="connsiteX3266" fmla="*/ 1161464 w 2247876"/>
              <a:gd name="connsiteY3266" fmla="*/ 71200 h 1651655"/>
              <a:gd name="connsiteX3267" fmla="*/ 1161750 w 2247876"/>
              <a:gd name="connsiteY3267" fmla="*/ 71770 h 1651655"/>
              <a:gd name="connsiteX3268" fmla="*/ 1162131 w 2247876"/>
              <a:gd name="connsiteY3268" fmla="*/ 71390 h 1651655"/>
              <a:gd name="connsiteX3269" fmla="*/ 1162131 w 2247876"/>
              <a:gd name="connsiteY3269" fmla="*/ 70726 h 1651655"/>
              <a:gd name="connsiteX3270" fmla="*/ 1163464 w 2247876"/>
              <a:gd name="connsiteY3270" fmla="*/ 54020 h 1651655"/>
              <a:gd name="connsiteX3271" fmla="*/ 1162703 w 2247876"/>
              <a:gd name="connsiteY3271" fmla="*/ 54305 h 1651655"/>
              <a:gd name="connsiteX3272" fmla="*/ 1162703 w 2247876"/>
              <a:gd name="connsiteY3272" fmla="*/ 64840 h 1651655"/>
              <a:gd name="connsiteX3273" fmla="*/ 1163846 w 2247876"/>
              <a:gd name="connsiteY3273" fmla="*/ 65030 h 1651655"/>
              <a:gd name="connsiteX3274" fmla="*/ 1163846 w 2247876"/>
              <a:gd name="connsiteY3274" fmla="*/ 55349 h 1651655"/>
              <a:gd name="connsiteX3275" fmla="*/ 1163464 w 2247876"/>
              <a:gd name="connsiteY3275" fmla="*/ 54020 h 1651655"/>
              <a:gd name="connsiteX3276" fmla="*/ 1477504 w 2247876"/>
              <a:gd name="connsiteY3276" fmla="*/ 38452 h 1651655"/>
              <a:gd name="connsiteX3277" fmla="*/ 1481114 w 2247876"/>
              <a:gd name="connsiteY3277" fmla="*/ 38737 h 1651655"/>
              <a:gd name="connsiteX3278" fmla="*/ 1481114 w 2247876"/>
              <a:gd name="connsiteY3278" fmla="*/ 38739 h 1651655"/>
              <a:gd name="connsiteX3279" fmla="*/ 1481980 w 2247876"/>
              <a:gd name="connsiteY3279" fmla="*/ 41966 h 1651655"/>
              <a:gd name="connsiteX3280" fmla="*/ 1475027 w 2247876"/>
              <a:gd name="connsiteY3280" fmla="*/ 61520 h 1651655"/>
              <a:gd name="connsiteX3281" fmla="*/ 1461502 w 2247876"/>
              <a:gd name="connsiteY3281" fmla="*/ 99773 h 1651655"/>
              <a:gd name="connsiteX3282" fmla="*/ 1453501 w 2247876"/>
              <a:gd name="connsiteY3282" fmla="*/ 124832 h 1651655"/>
              <a:gd name="connsiteX3283" fmla="*/ 1443976 w 2247876"/>
              <a:gd name="connsiteY3283" fmla="*/ 145526 h 1651655"/>
              <a:gd name="connsiteX3284" fmla="*/ 1437689 w 2247876"/>
              <a:gd name="connsiteY3284" fmla="*/ 164320 h 1651655"/>
              <a:gd name="connsiteX3285" fmla="*/ 1434832 w 2247876"/>
              <a:gd name="connsiteY3285" fmla="*/ 172484 h 1651655"/>
              <a:gd name="connsiteX3286" fmla="*/ 1426735 w 2247876"/>
              <a:gd name="connsiteY3286" fmla="*/ 190234 h 1651655"/>
              <a:gd name="connsiteX3287" fmla="*/ 1423783 w 2247876"/>
              <a:gd name="connsiteY3287" fmla="*/ 199442 h 1651655"/>
              <a:gd name="connsiteX3288" fmla="*/ 1419020 w 2247876"/>
              <a:gd name="connsiteY3288" fmla="*/ 209693 h 1651655"/>
              <a:gd name="connsiteX3289" fmla="*/ 1403399 w 2247876"/>
              <a:gd name="connsiteY3289" fmla="*/ 252123 h 1651655"/>
              <a:gd name="connsiteX3290" fmla="*/ 1387302 w 2247876"/>
              <a:gd name="connsiteY3290" fmla="*/ 290282 h 1651655"/>
              <a:gd name="connsiteX3291" fmla="*/ 1369871 w 2247876"/>
              <a:gd name="connsiteY3291" fmla="*/ 329580 h 1651655"/>
              <a:gd name="connsiteX3292" fmla="*/ 1356727 w 2247876"/>
              <a:gd name="connsiteY3292" fmla="*/ 352171 h 1651655"/>
              <a:gd name="connsiteX3293" fmla="*/ 1345678 w 2247876"/>
              <a:gd name="connsiteY3293" fmla="*/ 366979 h 1651655"/>
              <a:gd name="connsiteX3294" fmla="*/ 1343773 w 2247876"/>
              <a:gd name="connsiteY3294" fmla="*/ 369352 h 1651655"/>
              <a:gd name="connsiteX3295" fmla="*/ 1339010 w 2247876"/>
              <a:gd name="connsiteY3295" fmla="*/ 370966 h 1651655"/>
              <a:gd name="connsiteX3296" fmla="*/ 1339105 w 2247876"/>
              <a:gd name="connsiteY3296" fmla="*/ 366220 h 1651655"/>
              <a:gd name="connsiteX3297" fmla="*/ 1355393 w 2247876"/>
              <a:gd name="connsiteY3297" fmla="*/ 331573 h 1651655"/>
              <a:gd name="connsiteX3298" fmla="*/ 1355384 w 2247876"/>
              <a:gd name="connsiteY3298" fmla="*/ 331573 h 1651655"/>
              <a:gd name="connsiteX3299" fmla="*/ 1355393 w 2247876"/>
              <a:gd name="connsiteY3299" fmla="*/ 331572 h 1651655"/>
              <a:gd name="connsiteX3300" fmla="*/ 1370633 w 2247876"/>
              <a:gd name="connsiteY3300" fmla="*/ 294648 h 1651655"/>
              <a:gd name="connsiteX3301" fmla="*/ 1372443 w 2247876"/>
              <a:gd name="connsiteY3301" fmla="*/ 291706 h 1651655"/>
              <a:gd name="connsiteX3302" fmla="*/ 1368347 w 2247876"/>
              <a:gd name="connsiteY3302" fmla="*/ 291990 h 1651655"/>
              <a:gd name="connsiteX3303" fmla="*/ 1368824 w 2247876"/>
              <a:gd name="connsiteY3303" fmla="*/ 283922 h 1651655"/>
              <a:gd name="connsiteX3304" fmla="*/ 1363956 w 2247876"/>
              <a:gd name="connsiteY3304" fmla="*/ 297401 h 1651655"/>
              <a:gd name="connsiteX3305" fmla="*/ 1367290 w 2247876"/>
              <a:gd name="connsiteY3305" fmla="*/ 297496 h 1651655"/>
              <a:gd name="connsiteX3306" fmla="*/ 1362623 w 2247876"/>
              <a:gd name="connsiteY3306" fmla="*/ 298729 h 1651655"/>
              <a:gd name="connsiteX3307" fmla="*/ 1348240 w 2247876"/>
              <a:gd name="connsiteY3307" fmla="*/ 332616 h 1651655"/>
              <a:gd name="connsiteX3308" fmla="*/ 1338343 w 2247876"/>
              <a:gd name="connsiteY3308" fmla="*/ 350272 h 1651655"/>
              <a:gd name="connsiteX3309" fmla="*/ 1339201 w 2247876"/>
              <a:gd name="connsiteY3309" fmla="*/ 346760 h 1651655"/>
              <a:gd name="connsiteX3310" fmla="*/ 1350535 w 2247876"/>
              <a:gd name="connsiteY3310" fmla="*/ 319803 h 1651655"/>
              <a:gd name="connsiteX3311" fmla="*/ 1359775 w 2247876"/>
              <a:gd name="connsiteY3311" fmla="*/ 293699 h 1651655"/>
              <a:gd name="connsiteX3312" fmla="*/ 1366052 w 2247876"/>
              <a:gd name="connsiteY3312" fmla="*/ 274714 h 1651655"/>
              <a:gd name="connsiteX3313" fmla="*/ 1375396 w 2247876"/>
              <a:gd name="connsiteY3313" fmla="*/ 245478 h 1651655"/>
              <a:gd name="connsiteX3314" fmla="*/ 1382721 w 2247876"/>
              <a:gd name="connsiteY3314" fmla="*/ 223551 h 1651655"/>
              <a:gd name="connsiteX3315" fmla="*/ 1395675 w 2247876"/>
              <a:gd name="connsiteY3315" fmla="*/ 183589 h 1651655"/>
              <a:gd name="connsiteX3316" fmla="*/ 1404733 w 2247876"/>
              <a:gd name="connsiteY3316" fmla="*/ 155206 h 1651655"/>
              <a:gd name="connsiteX3317" fmla="*/ 1409390 w 2247876"/>
              <a:gd name="connsiteY3317" fmla="*/ 144386 h 1651655"/>
              <a:gd name="connsiteX3318" fmla="*/ 1410152 w 2247876"/>
              <a:gd name="connsiteY3318" fmla="*/ 140684 h 1651655"/>
              <a:gd name="connsiteX3319" fmla="*/ 1410924 w 2247876"/>
              <a:gd name="connsiteY3319" fmla="*/ 136982 h 1651655"/>
              <a:gd name="connsiteX3320" fmla="*/ 1423783 w 2247876"/>
              <a:gd name="connsiteY3320" fmla="*/ 105753 h 1651655"/>
              <a:gd name="connsiteX3321" fmla="*/ 1424535 w 2247876"/>
              <a:gd name="connsiteY3321" fmla="*/ 105753 h 1651655"/>
              <a:gd name="connsiteX3322" fmla="*/ 1424354 w 2247876"/>
              <a:gd name="connsiteY3322" fmla="*/ 105563 h 1651655"/>
              <a:gd name="connsiteX3323" fmla="*/ 1427307 w 2247876"/>
              <a:gd name="connsiteY3323" fmla="*/ 99488 h 1651655"/>
              <a:gd name="connsiteX3324" fmla="*/ 1427497 w 2247876"/>
              <a:gd name="connsiteY3324" fmla="*/ 99298 h 1651655"/>
              <a:gd name="connsiteX3325" fmla="*/ 1431584 w 2247876"/>
              <a:gd name="connsiteY3325" fmla="*/ 92938 h 1651655"/>
              <a:gd name="connsiteX3326" fmla="*/ 1435975 w 2247876"/>
              <a:gd name="connsiteY3326" fmla="*/ 87718 h 1651655"/>
              <a:gd name="connsiteX3327" fmla="*/ 1447691 w 2247876"/>
              <a:gd name="connsiteY3327" fmla="*/ 69018 h 1651655"/>
              <a:gd name="connsiteX3328" fmla="*/ 1460645 w 2247876"/>
              <a:gd name="connsiteY3328" fmla="*/ 53261 h 1651655"/>
              <a:gd name="connsiteX3329" fmla="*/ 1460835 w 2247876"/>
              <a:gd name="connsiteY3329" fmla="*/ 53071 h 1651655"/>
              <a:gd name="connsiteX3330" fmla="*/ 1458454 w 2247876"/>
              <a:gd name="connsiteY3330" fmla="*/ 60949 h 1651655"/>
              <a:gd name="connsiteX3331" fmla="*/ 1456072 w 2247876"/>
              <a:gd name="connsiteY3331" fmla="*/ 68922 h 1651655"/>
              <a:gd name="connsiteX3332" fmla="*/ 1454072 w 2247876"/>
              <a:gd name="connsiteY3332" fmla="*/ 76136 h 1651655"/>
              <a:gd name="connsiteX3333" fmla="*/ 1460073 w 2247876"/>
              <a:gd name="connsiteY3333" fmla="*/ 66264 h 1651655"/>
              <a:gd name="connsiteX3334" fmla="*/ 1469598 w 2247876"/>
              <a:gd name="connsiteY3334" fmla="*/ 48609 h 1651655"/>
              <a:gd name="connsiteX3335" fmla="*/ 1475218 w 2247876"/>
              <a:gd name="connsiteY3335" fmla="*/ 40350 h 1651655"/>
              <a:gd name="connsiteX3336" fmla="*/ 1477504 w 2247876"/>
              <a:gd name="connsiteY3336" fmla="*/ 38452 h 1651655"/>
              <a:gd name="connsiteX3337" fmla="*/ 1176990 w 2247876"/>
              <a:gd name="connsiteY3337" fmla="*/ 7 h 1651655"/>
              <a:gd name="connsiteX3338" fmla="*/ 1180133 w 2247876"/>
              <a:gd name="connsiteY3338" fmla="*/ 1716 h 1651655"/>
              <a:gd name="connsiteX3339" fmla="*/ 1181086 w 2247876"/>
              <a:gd name="connsiteY3339" fmla="*/ 5323 h 1651655"/>
              <a:gd name="connsiteX3340" fmla="*/ 1184134 w 2247876"/>
              <a:gd name="connsiteY3340" fmla="*/ 36647 h 1651655"/>
              <a:gd name="connsiteX3341" fmla="*/ 1187563 w 2247876"/>
              <a:gd name="connsiteY3341" fmla="*/ 66928 h 1651655"/>
              <a:gd name="connsiteX3342" fmla="*/ 1189087 w 2247876"/>
              <a:gd name="connsiteY3342" fmla="*/ 89140 h 1651655"/>
              <a:gd name="connsiteX3343" fmla="*/ 1191087 w 2247876"/>
              <a:gd name="connsiteY3343" fmla="*/ 109073 h 1651655"/>
              <a:gd name="connsiteX3344" fmla="*/ 1190230 w 2247876"/>
              <a:gd name="connsiteY3344" fmla="*/ 129672 h 1651655"/>
              <a:gd name="connsiteX3345" fmla="*/ 1190134 w 2247876"/>
              <a:gd name="connsiteY3345" fmla="*/ 132709 h 1651655"/>
              <a:gd name="connsiteX3346" fmla="*/ 1190325 w 2247876"/>
              <a:gd name="connsiteY3346" fmla="*/ 156250 h 1651655"/>
              <a:gd name="connsiteX3347" fmla="*/ 1188896 w 2247876"/>
              <a:gd name="connsiteY3347" fmla="*/ 178177 h 1651655"/>
              <a:gd name="connsiteX3348" fmla="*/ 1188982 w 2247876"/>
              <a:gd name="connsiteY3348" fmla="*/ 193079 h 1651655"/>
              <a:gd name="connsiteX3349" fmla="*/ 1188325 w 2247876"/>
              <a:gd name="connsiteY3349" fmla="*/ 211494 h 1651655"/>
              <a:gd name="connsiteX3350" fmla="*/ 1185753 w 2247876"/>
              <a:gd name="connsiteY3350" fmla="*/ 248134 h 1651655"/>
              <a:gd name="connsiteX3351" fmla="*/ 1182886 w 2247876"/>
              <a:gd name="connsiteY3351" fmla="*/ 281832 h 1651655"/>
              <a:gd name="connsiteX3352" fmla="*/ 1180790 w 2247876"/>
              <a:gd name="connsiteY3352" fmla="*/ 307650 h 1651655"/>
              <a:gd name="connsiteX3353" fmla="*/ 1177076 w 2247876"/>
              <a:gd name="connsiteY3353" fmla="*/ 338120 h 1651655"/>
              <a:gd name="connsiteX3354" fmla="*/ 1171837 w 2247876"/>
              <a:gd name="connsiteY3354" fmla="*/ 369254 h 1651655"/>
              <a:gd name="connsiteX3355" fmla="*/ 1166893 w 2247876"/>
              <a:gd name="connsiteY3355" fmla="*/ 388618 h 1651655"/>
              <a:gd name="connsiteX3356" fmla="*/ 1154882 w 2247876"/>
              <a:gd name="connsiteY3356" fmla="*/ 400768 h 1651655"/>
              <a:gd name="connsiteX3357" fmla="*/ 1156892 w 2247876"/>
              <a:gd name="connsiteY3357" fmla="*/ 392130 h 1651655"/>
              <a:gd name="connsiteX3358" fmla="*/ 1160321 w 2247876"/>
              <a:gd name="connsiteY3358" fmla="*/ 345808 h 1651655"/>
              <a:gd name="connsiteX3359" fmla="*/ 1161179 w 2247876"/>
              <a:gd name="connsiteY3359" fmla="*/ 302428 h 1651655"/>
              <a:gd name="connsiteX3360" fmla="*/ 1161740 w 2247876"/>
              <a:gd name="connsiteY3360" fmla="*/ 283349 h 1651655"/>
              <a:gd name="connsiteX3361" fmla="*/ 1159274 w 2247876"/>
              <a:gd name="connsiteY3361" fmla="*/ 279362 h 1651655"/>
              <a:gd name="connsiteX3362" fmla="*/ 1158512 w 2247876"/>
              <a:gd name="connsiteY3362" fmla="*/ 301669 h 1651655"/>
              <a:gd name="connsiteX3363" fmla="*/ 1158035 w 2247876"/>
              <a:gd name="connsiteY3363" fmla="*/ 310781 h 1651655"/>
              <a:gd name="connsiteX3364" fmla="*/ 1153463 w 2247876"/>
              <a:gd name="connsiteY3364" fmla="*/ 377606 h 1651655"/>
              <a:gd name="connsiteX3365" fmla="*/ 1149082 w 2247876"/>
              <a:gd name="connsiteY3365" fmla="*/ 390704 h 1651655"/>
              <a:gd name="connsiteX3366" fmla="*/ 1150701 w 2247876"/>
              <a:gd name="connsiteY3366" fmla="*/ 369157 h 1651655"/>
              <a:gd name="connsiteX3367" fmla="*/ 1151654 w 2247876"/>
              <a:gd name="connsiteY3367" fmla="*/ 340680 h 1651655"/>
              <a:gd name="connsiteX3368" fmla="*/ 1151654 w 2247876"/>
              <a:gd name="connsiteY3368" fmla="*/ 340682 h 1651655"/>
              <a:gd name="connsiteX3369" fmla="*/ 1152701 w 2247876"/>
              <a:gd name="connsiteY3369" fmla="*/ 316192 h 1651655"/>
              <a:gd name="connsiteX3370" fmla="*/ 1151939 w 2247876"/>
              <a:gd name="connsiteY3370" fmla="*/ 286197 h 1651655"/>
              <a:gd name="connsiteX3371" fmla="*/ 1151463 w 2247876"/>
              <a:gd name="connsiteY3371" fmla="*/ 267023 h 1651655"/>
              <a:gd name="connsiteX3372" fmla="*/ 1150892 w 2247876"/>
              <a:gd name="connsiteY3372" fmla="*/ 234844 h 1651655"/>
              <a:gd name="connsiteX3373" fmla="*/ 1150320 w 2247876"/>
              <a:gd name="connsiteY3373" fmla="*/ 190325 h 1651655"/>
              <a:gd name="connsiteX3374" fmla="*/ 1149653 w 2247876"/>
              <a:gd name="connsiteY3374" fmla="*/ 183491 h 1651655"/>
              <a:gd name="connsiteX3375" fmla="*/ 1149653 w 2247876"/>
              <a:gd name="connsiteY3375" fmla="*/ 176656 h 1651655"/>
              <a:gd name="connsiteX3376" fmla="*/ 1149749 w 2247876"/>
              <a:gd name="connsiteY3376" fmla="*/ 166690 h 1651655"/>
              <a:gd name="connsiteX3377" fmla="*/ 1149653 w 2247876"/>
              <a:gd name="connsiteY3377" fmla="*/ 152927 h 1651655"/>
              <a:gd name="connsiteX3378" fmla="*/ 1149367 w 2247876"/>
              <a:gd name="connsiteY3378" fmla="*/ 142200 h 1651655"/>
              <a:gd name="connsiteX3379" fmla="*/ 1150606 w 2247876"/>
              <a:gd name="connsiteY3379" fmla="*/ 117805 h 1651655"/>
              <a:gd name="connsiteX3380" fmla="*/ 1151082 w 2247876"/>
              <a:gd name="connsiteY3380" fmla="*/ 112396 h 1651655"/>
              <a:gd name="connsiteX3381" fmla="*/ 1152987 w 2247876"/>
              <a:gd name="connsiteY3381" fmla="*/ 77369 h 1651655"/>
              <a:gd name="connsiteX3382" fmla="*/ 1156702 w 2247876"/>
              <a:gd name="connsiteY3382" fmla="*/ 51455 h 1651655"/>
              <a:gd name="connsiteX3383" fmla="*/ 1159083 w 2247876"/>
              <a:gd name="connsiteY3383" fmla="*/ 31617 h 1651655"/>
              <a:gd name="connsiteX3384" fmla="*/ 1163560 w 2247876"/>
              <a:gd name="connsiteY3384" fmla="*/ 11494 h 1651655"/>
              <a:gd name="connsiteX3385" fmla="*/ 1164131 w 2247876"/>
              <a:gd name="connsiteY3385" fmla="*/ 29814 h 1651655"/>
              <a:gd name="connsiteX3386" fmla="*/ 1164131 w 2247876"/>
              <a:gd name="connsiteY3386" fmla="*/ 49082 h 1651655"/>
              <a:gd name="connsiteX3387" fmla="*/ 1165370 w 2247876"/>
              <a:gd name="connsiteY3387" fmla="*/ 46235 h 1651655"/>
              <a:gd name="connsiteX3388" fmla="*/ 1169084 w 2247876"/>
              <a:gd name="connsiteY3388" fmla="*/ 17283 h 1651655"/>
              <a:gd name="connsiteX3389" fmla="*/ 1170989 w 2247876"/>
              <a:gd name="connsiteY3389" fmla="*/ 11493 h 1651655"/>
              <a:gd name="connsiteX3390" fmla="*/ 1174799 w 2247876"/>
              <a:gd name="connsiteY3390" fmla="*/ 2380 h 1651655"/>
              <a:gd name="connsiteX3391" fmla="*/ 1176990 w 2247876"/>
              <a:gd name="connsiteY3391" fmla="*/ 7 h 16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Lst>
            <a:rect l="l" t="t" r="r" b="b"/>
            <a:pathLst>
              <a:path w="2247876" h="1651655">
                <a:moveTo>
                  <a:pt x="1660374" y="1602002"/>
                </a:moveTo>
                <a:cubicBezTo>
                  <a:pt x="1658660" y="1603046"/>
                  <a:pt x="1657802" y="1603616"/>
                  <a:pt x="1656945" y="1603996"/>
                </a:cubicBezTo>
                <a:cubicBezTo>
                  <a:pt x="1656660" y="1604091"/>
                  <a:pt x="1656183" y="1603521"/>
                  <a:pt x="1655802" y="1603331"/>
                </a:cubicBezTo>
                <a:cubicBezTo>
                  <a:pt x="1656279" y="1602857"/>
                  <a:pt x="1656755" y="1602287"/>
                  <a:pt x="1657326" y="1602097"/>
                </a:cubicBezTo>
                <a:cubicBezTo>
                  <a:pt x="1657898" y="1601812"/>
                  <a:pt x="1658564" y="1602002"/>
                  <a:pt x="1660374" y="1602002"/>
                </a:cubicBezTo>
                <a:close/>
                <a:moveTo>
                  <a:pt x="371751" y="1599249"/>
                </a:moveTo>
                <a:lnTo>
                  <a:pt x="371845" y="1599344"/>
                </a:lnTo>
                <a:cubicBezTo>
                  <a:pt x="371845" y="1599344"/>
                  <a:pt x="371938" y="1599259"/>
                  <a:pt x="372032" y="1599249"/>
                </a:cubicBezTo>
                <a:close/>
                <a:moveTo>
                  <a:pt x="372512" y="1599060"/>
                </a:moveTo>
                <a:lnTo>
                  <a:pt x="373271" y="1599155"/>
                </a:lnTo>
                <a:lnTo>
                  <a:pt x="372455" y="1599218"/>
                </a:lnTo>
                <a:lnTo>
                  <a:pt x="372040" y="1599249"/>
                </a:lnTo>
                <a:lnTo>
                  <a:pt x="372322" y="1599136"/>
                </a:lnTo>
                <a:close/>
                <a:moveTo>
                  <a:pt x="372511" y="1599060"/>
                </a:moveTo>
                <a:lnTo>
                  <a:pt x="372322" y="1599136"/>
                </a:lnTo>
                <a:lnTo>
                  <a:pt x="372037" y="1599249"/>
                </a:lnTo>
                <a:lnTo>
                  <a:pt x="372039" y="1599249"/>
                </a:lnTo>
                <a:lnTo>
                  <a:pt x="372040" y="1599249"/>
                </a:lnTo>
                <a:lnTo>
                  <a:pt x="372040" y="1599249"/>
                </a:lnTo>
                <a:lnTo>
                  <a:pt x="372455" y="1599218"/>
                </a:lnTo>
                <a:lnTo>
                  <a:pt x="373273" y="1599155"/>
                </a:lnTo>
                <a:lnTo>
                  <a:pt x="373275" y="1599155"/>
                </a:lnTo>
                <a:cubicBezTo>
                  <a:pt x="372989" y="1599155"/>
                  <a:pt x="372799" y="1599060"/>
                  <a:pt x="372513" y="1599060"/>
                </a:cubicBezTo>
                <a:lnTo>
                  <a:pt x="372512" y="1599060"/>
                </a:lnTo>
                <a:close/>
                <a:moveTo>
                  <a:pt x="368510" y="1595169"/>
                </a:moveTo>
                <a:lnTo>
                  <a:pt x="368792" y="1595546"/>
                </a:lnTo>
                <a:lnTo>
                  <a:pt x="368439" y="1595406"/>
                </a:lnTo>
                <a:lnTo>
                  <a:pt x="368321" y="1595358"/>
                </a:lnTo>
                <a:lnTo>
                  <a:pt x="368227" y="1595263"/>
                </a:lnTo>
                <a:close/>
                <a:moveTo>
                  <a:pt x="368510" y="1595168"/>
                </a:moveTo>
                <a:cubicBezTo>
                  <a:pt x="368416" y="1595168"/>
                  <a:pt x="368321" y="1595263"/>
                  <a:pt x="368227" y="1595263"/>
                </a:cubicBezTo>
                <a:cubicBezTo>
                  <a:pt x="368227" y="1595263"/>
                  <a:pt x="368227" y="1595263"/>
                  <a:pt x="368225" y="1595263"/>
                </a:cubicBezTo>
                <a:lnTo>
                  <a:pt x="368319" y="1595358"/>
                </a:lnTo>
                <a:lnTo>
                  <a:pt x="368320" y="1595358"/>
                </a:lnTo>
                <a:lnTo>
                  <a:pt x="368439" y="1595406"/>
                </a:lnTo>
                <a:lnTo>
                  <a:pt x="368792" y="1595547"/>
                </a:lnTo>
                <a:lnTo>
                  <a:pt x="368793" y="1595547"/>
                </a:lnTo>
                <a:lnTo>
                  <a:pt x="368792" y="1595546"/>
                </a:lnTo>
                <a:lnTo>
                  <a:pt x="368795" y="1595547"/>
                </a:lnTo>
                <a:lnTo>
                  <a:pt x="368798" y="1595547"/>
                </a:lnTo>
                <a:cubicBezTo>
                  <a:pt x="368704" y="1595453"/>
                  <a:pt x="368608" y="1595263"/>
                  <a:pt x="368513" y="1595168"/>
                </a:cubicBezTo>
                <a:lnTo>
                  <a:pt x="368510" y="1595169"/>
                </a:lnTo>
                <a:close/>
                <a:moveTo>
                  <a:pt x="1797915" y="1593554"/>
                </a:moveTo>
                <a:lnTo>
                  <a:pt x="1797906" y="1593564"/>
                </a:lnTo>
                <a:lnTo>
                  <a:pt x="1797905" y="1593559"/>
                </a:lnTo>
                <a:close/>
                <a:moveTo>
                  <a:pt x="638545" y="1518660"/>
                </a:moveTo>
                <a:cubicBezTo>
                  <a:pt x="638926" y="1519040"/>
                  <a:pt x="639211" y="1519420"/>
                  <a:pt x="639592" y="1519704"/>
                </a:cubicBezTo>
                <a:cubicBezTo>
                  <a:pt x="638926" y="1520464"/>
                  <a:pt x="638449" y="1521603"/>
                  <a:pt x="637687" y="1521887"/>
                </a:cubicBezTo>
                <a:cubicBezTo>
                  <a:pt x="636068" y="1522647"/>
                  <a:pt x="634354" y="1522932"/>
                  <a:pt x="632734" y="1523406"/>
                </a:cubicBezTo>
                <a:cubicBezTo>
                  <a:pt x="632353" y="1523311"/>
                  <a:pt x="632068" y="1523122"/>
                  <a:pt x="631687" y="1522932"/>
                </a:cubicBezTo>
                <a:cubicBezTo>
                  <a:pt x="632068" y="1523027"/>
                  <a:pt x="632449" y="1523122"/>
                  <a:pt x="632830" y="1523216"/>
                </a:cubicBezTo>
                <a:cubicBezTo>
                  <a:pt x="634735" y="1521698"/>
                  <a:pt x="636640" y="1520179"/>
                  <a:pt x="638545" y="1518660"/>
                </a:cubicBezTo>
                <a:close/>
                <a:moveTo>
                  <a:pt x="656927" y="1514199"/>
                </a:moveTo>
                <a:cubicBezTo>
                  <a:pt x="655117" y="1514768"/>
                  <a:pt x="652832" y="1514958"/>
                  <a:pt x="651499" y="1516097"/>
                </a:cubicBezTo>
                <a:lnTo>
                  <a:pt x="651498" y="1516097"/>
                </a:lnTo>
                <a:cubicBezTo>
                  <a:pt x="649402" y="1517901"/>
                  <a:pt x="647783" y="1516572"/>
                  <a:pt x="645878" y="1516382"/>
                </a:cubicBezTo>
                <a:cubicBezTo>
                  <a:pt x="649402" y="1515053"/>
                  <a:pt x="652831" y="1512775"/>
                  <a:pt x="656927" y="1514199"/>
                </a:cubicBezTo>
                <a:close/>
                <a:moveTo>
                  <a:pt x="666642" y="1507839"/>
                </a:moveTo>
                <a:cubicBezTo>
                  <a:pt x="667119" y="1508219"/>
                  <a:pt x="667500" y="1508693"/>
                  <a:pt x="667976" y="1509168"/>
                </a:cubicBezTo>
                <a:cubicBezTo>
                  <a:pt x="667500" y="1509642"/>
                  <a:pt x="667119" y="1509832"/>
                  <a:pt x="666833" y="1510117"/>
                </a:cubicBezTo>
                <a:cubicBezTo>
                  <a:pt x="666451" y="1509642"/>
                  <a:pt x="666071" y="1509168"/>
                  <a:pt x="665785" y="1508598"/>
                </a:cubicBezTo>
                <a:cubicBezTo>
                  <a:pt x="665785" y="1508503"/>
                  <a:pt x="666547" y="1507839"/>
                  <a:pt x="666642" y="1507839"/>
                </a:cubicBezTo>
                <a:close/>
                <a:moveTo>
                  <a:pt x="686359" y="1498536"/>
                </a:moveTo>
                <a:cubicBezTo>
                  <a:pt x="687121" y="1498252"/>
                  <a:pt x="688264" y="1498631"/>
                  <a:pt x="689026" y="1499106"/>
                </a:cubicBezTo>
                <a:cubicBezTo>
                  <a:pt x="689217" y="1499296"/>
                  <a:pt x="689217" y="1500625"/>
                  <a:pt x="688836" y="1501005"/>
                </a:cubicBezTo>
                <a:cubicBezTo>
                  <a:pt x="688264" y="1501764"/>
                  <a:pt x="687407" y="1502238"/>
                  <a:pt x="686645" y="1502808"/>
                </a:cubicBezTo>
                <a:cubicBezTo>
                  <a:pt x="686169" y="1502144"/>
                  <a:pt x="685407" y="1501384"/>
                  <a:pt x="685216" y="1500625"/>
                </a:cubicBezTo>
                <a:cubicBezTo>
                  <a:pt x="685121" y="1499960"/>
                  <a:pt x="685788" y="1498726"/>
                  <a:pt x="686359" y="1498536"/>
                </a:cubicBezTo>
                <a:close/>
                <a:moveTo>
                  <a:pt x="704457" y="1493411"/>
                </a:moveTo>
                <a:cubicBezTo>
                  <a:pt x="703599" y="1493980"/>
                  <a:pt x="702742" y="1494455"/>
                  <a:pt x="701885" y="1494834"/>
                </a:cubicBezTo>
                <a:cubicBezTo>
                  <a:pt x="701885" y="1494455"/>
                  <a:pt x="701885" y="1493980"/>
                  <a:pt x="701790" y="1493506"/>
                </a:cubicBezTo>
                <a:cubicBezTo>
                  <a:pt x="702647" y="1493506"/>
                  <a:pt x="703504" y="1493506"/>
                  <a:pt x="704457" y="1493411"/>
                </a:cubicBezTo>
                <a:close/>
                <a:moveTo>
                  <a:pt x="701600" y="1491892"/>
                </a:moveTo>
                <a:cubicBezTo>
                  <a:pt x="701600" y="1492367"/>
                  <a:pt x="701695" y="1492746"/>
                  <a:pt x="701695" y="1493316"/>
                </a:cubicBezTo>
                <a:cubicBezTo>
                  <a:pt x="701219" y="1493790"/>
                  <a:pt x="700743" y="1494360"/>
                  <a:pt x="700171" y="1494834"/>
                </a:cubicBezTo>
                <a:lnTo>
                  <a:pt x="700172" y="1494834"/>
                </a:lnTo>
                <a:lnTo>
                  <a:pt x="699982" y="1495024"/>
                </a:lnTo>
                <a:lnTo>
                  <a:pt x="700077" y="1494834"/>
                </a:lnTo>
                <a:cubicBezTo>
                  <a:pt x="698077" y="1496353"/>
                  <a:pt x="696172" y="1497872"/>
                  <a:pt x="693981" y="1499296"/>
                </a:cubicBezTo>
                <a:cubicBezTo>
                  <a:pt x="693600" y="1499581"/>
                  <a:pt x="692362" y="1499201"/>
                  <a:pt x="691981" y="1498726"/>
                </a:cubicBezTo>
                <a:cubicBezTo>
                  <a:pt x="691599" y="1498442"/>
                  <a:pt x="691694" y="1497208"/>
                  <a:pt x="692075" y="1496828"/>
                </a:cubicBezTo>
                <a:cubicBezTo>
                  <a:pt x="693028" y="1495784"/>
                  <a:pt x="694171" y="1494645"/>
                  <a:pt x="695504" y="1494075"/>
                </a:cubicBezTo>
                <a:cubicBezTo>
                  <a:pt x="697409" y="1493126"/>
                  <a:pt x="699505" y="1492651"/>
                  <a:pt x="701600" y="1491892"/>
                </a:cubicBezTo>
                <a:close/>
                <a:moveTo>
                  <a:pt x="748549" y="1474432"/>
                </a:moveTo>
                <a:lnTo>
                  <a:pt x="748549" y="1474436"/>
                </a:lnTo>
                <a:cubicBezTo>
                  <a:pt x="748549" y="1474436"/>
                  <a:pt x="748547" y="1474436"/>
                  <a:pt x="748546" y="1474436"/>
                </a:cubicBezTo>
                <a:close/>
                <a:moveTo>
                  <a:pt x="748549" y="1474426"/>
                </a:moveTo>
                <a:lnTo>
                  <a:pt x="748552" y="1474428"/>
                </a:lnTo>
                <a:lnTo>
                  <a:pt x="748549" y="1474432"/>
                </a:lnTo>
                <a:close/>
                <a:moveTo>
                  <a:pt x="834902" y="1447810"/>
                </a:moveTo>
                <a:cubicBezTo>
                  <a:pt x="841986" y="1447691"/>
                  <a:pt x="849034" y="1448332"/>
                  <a:pt x="855987" y="1450800"/>
                </a:cubicBezTo>
                <a:cubicBezTo>
                  <a:pt x="859512" y="1449566"/>
                  <a:pt x="859322" y="1454407"/>
                  <a:pt x="861989" y="1454502"/>
                </a:cubicBezTo>
                <a:cubicBezTo>
                  <a:pt x="864275" y="1454597"/>
                  <a:pt x="866656" y="1454312"/>
                  <a:pt x="868847" y="1454977"/>
                </a:cubicBezTo>
                <a:cubicBezTo>
                  <a:pt x="870466" y="1455451"/>
                  <a:pt x="871609" y="1457255"/>
                  <a:pt x="873133" y="1458005"/>
                </a:cubicBezTo>
                <a:cubicBezTo>
                  <a:pt x="878467" y="1460378"/>
                  <a:pt x="881420" y="1465798"/>
                  <a:pt x="886849" y="1467971"/>
                </a:cubicBezTo>
                <a:cubicBezTo>
                  <a:pt x="887611" y="1468256"/>
                  <a:pt x="888373" y="1468636"/>
                  <a:pt x="888849" y="1469215"/>
                </a:cubicBezTo>
                <a:cubicBezTo>
                  <a:pt x="892945" y="1474436"/>
                  <a:pt x="898660" y="1478033"/>
                  <a:pt x="902946" y="1482969"/>
                </a:cubicBezTo>
                <a:cubicBezTo>
                  <a:pt x="905994" y="1486386"/>
                  <a:pt x="907518" y="1490848"/>
                  <a:pt x="911709" y="1493411"/>
                </a:cubicBezTo>
                <a:cubicBezTo>
                  <a:pt x="912662" y="1493980"/>
                  <a:pt x="913043" y="1495499"/>
                  <a:pt x="913519" y="1496733"/>
                </a:cubicBezTo>
                <a:cubicBezTo>
                  <a:pt x="913995" y="1497872"/>
                  <a:pt x="913995" y="1499486"/>
                  <a:pt x="914853" y="1500245"/>
                </a:cubicBezTo>
                <a:cubicBezTo>
                  <a:pt x="919520" y="1504707"/>
                  <a:pt x="921139" y="1510782"/>
                  <a:pt x="924282" y="1516002"/>
                </a:cubicBezTo>
                <a:cubicBezTo>
                  <a:pt x="926378" y="1519514"/>
                  <a:pt x="928283" y="1522837"/>
                  <a:pt x="929140" y="1526918"/>
                </a:cubicBezTo>
                <a:cubicBezTo>
                  <a:pt x="929711" y="1529766"/>
                  <a:pt x="931712" y="1532234"/>
                  <a:pt x="932855" y="1534987"/>
                </a:cubicBezTo>
                <a:cubicBezTo>
                  <a:pt x="936569" y="1543435"/>
                  <a:pt x="939998" y="1551978"/>
                  <a:pt x="943618" y="1560426"/>
                </a:cubicBezTo>
                <a:cubicBezTo>
                  <a:pt x="946094" y="1566216"/>
                  <a:pt x="951524" y="1568969"/>
                  <a:pt x="956381" y="1572291"/>
                </a:cubicBezTo>
                <a:cubicBezTo>
                  <a:pt x="957524" y="1573051"/>
                  <a:pt x="959048" y="1573525"/>
                  <a:pt x="960191" y="1574475"/>
                </a:cubicBezTo>
                <a:cubicBezTo>
                  <a:pt x="964478" y="1577607"/>
                  <a:pt x="967526" y="1578746"/>
                  <a:pt x="972288" y="1580170"/>
                </a:cubicBezTo>
                <a:cubicBezTo>
                  <a:pt x="977717" y="1581879"/>
                  <a:pt x="982766" y="1584347"/>
                  <a:pt x="988100" y="1586055"/>
                </a:cubicBezTo>
                <a:cubicBezTo>
                  <a:pt x="994100" y="1587868"/>
                  <a:pt x="1000101" y="1589482"/>
                  <a:pt x="1006197" y="1590612"/>
                </a:cubicBezTo>
                <a:cubicBezTo>
                  <a:pt x="1017151" y="1592700"/>
                  <a:pt x="1028200" y="1592700"/>
                  <a:pt x="1039154" y="1591940"/>
                </a:cubicBezTo>
                <a:cubicBezTo>
                  <a:pt x="1043440" y="1591656"/>
                  <a:pt x="1047631" y="1590327"/>
                  <a:pt x="1051917" y="1589672"/>
                </a:cubicBezTo>
                <a:cubicBezTo>
                  <a:pt x="1054584" y="1589283"/>
                  <a:pt x="1057251" y="1587109"/>
                  <a:pt x="1060014" y="1589283"/>
                </a:cubicBezTo>
                <a:cubicBezTo>
                  <a:pt x="1060490" y="1589567"/>
                  <a:pt x="1061537" y="1589567"/>
                  <a:pt x="1062014" y="1589197"/>
                </a:cubicBezTo>
                <a:cubicBezTo>
                  <a:pt x="1069729" y="1583027"/>
                  <a:pt x="1079730" y="1581698"/>
                  <a:pt x="1088112" y="1576952"/>
                </a:cubicBezTo>
                <a:cubicBezTo>
                  <a:pt x="1089255" y="1576288"/>
                  <a:pt x="1090874" y="1576383"/>
                  <a:pt x="1091637" y="1575528"/>
                </a:cubicBezTo>
                <a:cubicBezTo>
                  <a:pt x="1094970" y="1571826"/>
                  <a:pt x="1099542" y="1571636"/>
                  <a:pt x="1103924" y="1570497"/>
                </a:cubicBezTo>
                <a:cubicBezTo>
                  <a:pt x="1104781" y="1570213"/>
                  <a:pt x="1106114" y="1569643"/>
                  <a:pt x="1106114" y="1569169"/>
                </a:cubicBezTo>
                <a:cubicBezTo>
                  <a:pt x="1106305" y="1565087"/>
                  <a:pt x="1109543" y="1564422"/>
                  <a:pt x="1112306" y="1563188"/>
                </a:cubicBezTo>
                <a:cubicBezTo>
                  <a:pt x="1116020" y="1561575"/>
                  <a:pt x="1119259" y="1559296"/>
                  <a:pt x="1122497" y="1556923"/>
                </a:cubicBezTo>
                <a:cubicBezTo>
                  <a:pt x="1126879" y="1553601"/>
                  <a:pt x="1130689" y="1548950"/>
                  <a:pt x="1136785" y="1548665"/>
                </a:cubicBezTo>
                <a:cubicBezTo>
                  <a:pt x="1138404" y="1544014"/>
                  <a:pt x="1143262" y="1543729"/>
                  <a:pt x="1146501" y="1541261"/>
                </a:cubicBezTo>
                <a:cubicBezTo>
                  <a:pt x="1150025" y="1538793"/>
                  <a:pt x="1153168" y="1536040"/>
                  <a:pt x="1157359" y="1534237"/>
                </a:cubicBezTo>
                <a:cubicBezTo>
                  <a:pt x="1161169" y="1532623"/>
                  <a:pt x="1164026" y="1528731"/>
                  <a:pt x="1167836" y="1527023"/>
                </a:cubicBezTo>
                <a:cubicBezTo>
                  <a:pt x="1178505" y="1522182"/>
                  <a:pt x="1189268" y="1517625"/>
                  <a:pt x="1201555" y="1517815"/>
                </a:cubicBezTo>
                <a:cubicBezTo>
                  <a:pt x="1214604" y="1517910"/>
                  <a:pt x="1226796" y="1520663"/>
                  <a:pt x="1238607" y="1526169"/>
                </a:cubicBezTo>
                <a:cubicBezTo>
                  <a:pt x="1245084" y="1529111"/>
                  <a:pt x="1251656" y="1531674"/>
                  <a:pt x="1258134" y="1534617"/>
                </a:cubicBezTo>
                <a:cubicBezTo>
                  <a:pt x="1260419" y="1535566"/>
                  <a:pt x="1262229" y="1537369"/>
                  <a:pt x="1264420" y="1538603"/>
                </a:cubicBezTo>
                <a:cubicBezTo>
                  <a:pt x="1266801" y="1539932"/>
                  <a:pt x="1269182" y="1541736"/>
                  <a:pt x="1271754" y="1542305"/>
                </a:cubicBezTo>
                <a:cubicBezTo>
                  <a:pt x="1275945" y="1543350"/>
                  <a:pt x="1279374" y="1545438"/>
                  <a:pt x="1282708" y="1547811"/>
                </a:cubicBezTo>
                <a:cubicBezTo>
                  <a:pt x="1284899" y="1549425"/>
                  <a:pt x="1287280" y="1550754"/>
                  <a:pt x="1290423" y="1550943"/>
                </a:cubicBezTo>
                <a:cubicBezTo>
                  <a:pt x="1292709" y="1551038"/>
                  <a:pt x="1294995" y="1552842"/>
                  <a:pt x="1296996" y="1554266"/>
                </a:cubicBezTo>
                <a:cubicBezTo>
                  <a:pt x="1299853" y="1556164"/>
                  <a:pt x="1302234" y="1558632"/>
                  <a:pt x="1306235" y="1558347"/>
                </a:cubicBezTo>
                <a:cubicBezTo>
                  <a:pt x="1308044" y="1558252"/>
                  <a:pt x="1309950" y="1559866"/>
                  <a:pt x="1311855" y="1560531"/>
                </a:cubicBezTo>
                <a:cubicBezTo>
                  <a:pt x="1315569" y="1561765"/>
                  <a:pt x="1318141" y="1566036"/>
                  <a:pt x="1322904" y="1564707"/>
                </a:cubicBezTo>
                <a:cubicBezTo>
                  <a:pt x="1325761" y="1568694"/>
                  <a:pt x="1331000" y="1567555"/>
                  <a:pt x="1334895" y="1570118"/>
                </a:cubicBezTo>
                <a:cubicBezTo>
                  <a:pt x="1337763" y="1572016"/>
                  <a:pt x="1341563" y="1575244"/>
                  <a:pt x="1346144" y="1573155"/>
                </a:cubicBezTo>
                <a:cubicBezTo>
                  <a:pt x="1346430" y="1573060"/>
                  <a:pt x="1347087" y="1573440"/>
                  <a:pt x="1347573" y="1573630"/>
                </a:cubicBezTo>
                <a:cubicBezTo>
                  <a:pt x="1356327" y="1577892"/>
                  <a:pt x="1365947" y="1579515"/>
                  <a:pt x="1375005" y="1582837"/>
                </a:cubicBezTo>
                <a:cubicBezTo>
                  <a:pt x="1380425" y="1584926"/>
                  <a:pt x="1386235" y="1584166"/>
                  <a:pt x="1391283" y="1586919"/>
                </a:cubicBezTo>
                <a:cubicBezTo>
                  <a:pt x="1396332" y="1589862"/>
                  <a:pt x="1402532" y="1588628"/>
                  <a:pt x="1407571" y="1590906"/>
                </a:cubicBezTo>
                <a:cubicBezTo>
                  <a:pt x="1413096" y="1593279"/>
                  <a:pt x="1419001" y="1592140"/>
                  <a:pt x="1424431" y="1594513"/>
                </a:cubicBezTo>
                <a:cubicBezTo>
                  <a:pt x="1427288" y="1595842"/>
                  <a:pt x="1430812" y="1595367"/>
                  <a:pt x="1434051" y="1595652"/>
                </a:cubicBezTo>
                <a:cubicBezTo>
                  <a:pt x="1443481" y="1596696"/>
                  <a:pt x="1452910" y="1597645"/>
                  <a:pt x="1462340" y="1598689"/>
                </a:cubicBezTo>
                <a:cubicBezTo>
                  <a:pt x="1469198" y="1599449"/>
                  <a:pt x="1476056" y="1600398"/>
                  <a:pt x="1482914" y="1601347"/>
                </a:cubicBezTo>
                <a:cubicBezTo>
                  <a:pt x="1483390" y="1601347"/>
                  <a:pt x="1483962" y="1601442"/>
                  <a:pt x="1484438" y="1601442"/>
                </a:cubicBezTo>
                <a:cubicBezTo>
                  <a:pt x="1495963" y="1599639"/>
                  <a:pt x="1507298" y="1603341"/>
                  <a:pt x="1518728" y="1603056"/>
                </a:cubicBezTo>
                <a:cubicBezTo>
                  <a:pt x="1520538" y="1602961"/>
                  <a:pt x="1522348" y="1603246"/>
                  <a:pt x="1524157" y="1603246"/>
                </a:cubicBezTo>
                <a:cubicBezTo>
                  <a:pt x="1537111" y="1602961"/>
                  <a:pt x="1550160" y="1603056"/>
                  <a:pt x="1563114" y="1604100"/>
                </a:cubicBezTo>
                <a:cubicBezTo>
                  <a:pt x="1566829" y="1604480"/>
                  <a:pt x="1570735" y="1603341"/>
                  <a:pt x="1574544" y="1603341"/>
                </a:cubicBezTo>
                <a:cubicBezTo>
                  <a:pt x="1587118" y="1603151"/>
                  <a:pt x="1599786" y="1602581"/>
                  <a:pt x="1612359" y="1603341"/>
                </a:cubicBezTo>
                <a:cubicBezTo>
                  <a:pt x="1619026" y="1603720"/>
                  <a:pt x="1625313" y="1601632"/>
                  <a:pt x="1631980" y="1602391"/>
                </a:cubicBezTo>
                <a:cubicBezTo>
                  <a:pt x="1638172" y="1603151"/>
                  <a:pt x="1644553" y="1602012"/>
                  <a:pt x="1650935" y="1602391"/>
                </a:cubicBezTo>
                <a:cubicBezTo>
                  <a:pt x="1626551" y="1608467"/>
                  <a:pt x="1601500" y="1607043"/>
                  <a:pt x="1576735" y="1610745"/>
                </a:cubicBezTo>
                <a:cubicBezTo>
                  <a:pt x="1578354" y="1610840"/>
                  <a:pt x="1579974" y="1610934"/>
                  <a:pt x="1581593" y="1611029"/>
                </a:cubicBezTo>
                <a:cubicBezTo>
                  <a:pt x="1586927" y="1611219"/>
                  <a:pt x="1592356" y="1611694"/>
                  <a:pt x="1597690" y="1611599"/>
                </a:cubicBezTo>
                <a:cubicBezTo>
                  <a:pt x="1602834" y="1611599"/>
                  <a:pt x="1607882" y="1611124"/>
                  <a:pt x="1612930" y="1610745"/>
                </a:cubicBezTo>
                <a:cubicBezTo>
                  <a:pt x="1620360" y="1610270"/>
                  <a:pt x="1627789" y="1609511"/>
                  <a:pt x="1635219" y="1609321"/>
                </a:cubicBezTo>
                <a:cubicBezTo>
                  <a:pt x="1657793" y="1608751"/>
                  <a:pt x="1680272" y="1605998"/>
                  <a:pt x="1702560" y="1602202"/>
                </a:cubicBezTo>
                <a:cubicBezTo>
                  <a:pt x="1716943" y="1599734"/>
                  <a:pt x="1731516" y="1598025"/>
                  <a:pt x="1745899" y="1595557"/>
                </a:cubicBezTo>
                <a:cubicBezTo>
                  <a:pt x="1759520" y="1593089"/>
                  <a:pt x="1773045" y="1590051"/>
                  <a:pt x="1786666" y="1587394"/>
                </a:cubicBezTo>
                <a:cubicBezTo>
                  <a:pt x="1789048" y="1586919"/>
                  <a:pt x="1791524" y="1586824"/>
                  <a:pt x="1794858" y="1586444"/>
                </a:cubicBezTo>
                <a:cubicBezTo>
                  <a:pt x="1792953" y="1590906"/>
                  <a:pt x="1788762" y="1590716"/>
                  <a:pt x="1786095" y="1593848"/>
                </a:cubicBezTo>
                <a:cubicBezTo>
                  <a:pt x="1790381" y="1593279"/>
                  <a:pt x="1793905" y="1592709"/>
                  <a:pt x="1797525" y="1592140"/>
                </a:cubicBezTo>
                <a:lnTo>
                  <a:pt x="1797905" y="1593559"/>
                </a:lnTo>
                <a:lnTo>
                  <a:pt x="1790486" y="1597066"/>
                </a:lnTo>
                <a:cubicBezTo>
                  <a:pt x="1778960" y="1600768"/>
                  <a:pt x="1767435" y="1604185"/>
                  <a:pt x="1755815" y="1607887"/>
                </a:cubicBezTo>
                <a:cubicBezTo>
                  <a:pt x="1751624" y="1609121"/>
                  <a:pt x="1747623" y="1610735"/>
                  <a:pt x="1743337" y="1611969"/>
                </a:cubicBezTo>
                <a:cubicBezTo>
                  <a:pt x="1731526" y="1615386"/>
                  <a:pt x="1719715" y="1618899"/>
                  <a:pt x="1707714" y="1621936"/>
                </a:cubicBezTo>
                <a:cubicBezTo>
                  <a:pt x="1695236" y="1624974"/>
                  <a:pt x="1682663" y="1627537"/>
                  <a:pt x="1670185" y="1630384"/>
                </a:cubicBezTo>
                <a:cubicBezTo>
                  <a:pt x="1659707" y="1632852"/>
                  <a:pt x="1649421" y="1635795"/>
                  <a:pt x="1638943" y="1637978"/>
                </a:cubicBezTo>
                <a:cubicBezTo>
                  <a:pt x="1628370" y="1640161"/>
                  <a:pt x="1617607" y="1641680"/>
                  <a:pt x="1606939" y="1643294"/>
                </a:cubicBezTo>
                <a:cubicBezTo>
                  <a:pt x="1599129" y="1644528"/>
                  <a:pt x="1591318" y="1645762"/>
                  <a:pt x="1583507" y="1646711"/>
                </a:cubicBezTo>
                <a:cubicBezTo>
                  <a:pt x="1568934" y="1648514"/>
                  <a:pt x="1554456" y="1650508"/>
                  <a:pt x="1539788" y="1650793"/>
                </a:cubicBezTo>
                <a:cubicBezTo>
                  <a:pt x="1531120" y="1650982"/>
                  <a:pt x="1522452" y="1651742"/>
                  <a:pt x="1513785" y="1651647"/>
                </a:cubicBezTo>
                <a:cubicBezTo>
                  <a:pt x="1501116" y="1651457"/>
                  <a:pt x="1488448" y="1651077"/>
                  <a:pt x="1475780" y="1650887"/>
                </a:cubicBezTo>
                <a:cubicBezTo>
                  <a:pt x="1469589" y="1650698"/>
                  <a:pt x="1463493" y="1650793"/>
                  <a:pt x="1457397" y="1650413"/>
                </a:cubicBezTo>
                <a:cubicBezTo>
                  <a:pt x="1454253" y="1650223"/>
                  <a:pt x="1451015" y="1648419"/>
                  <a:pt x="1448062" y="1648799"/>
                </a:cubicBezTo>
                <a:cubicBezTo>
                  <a:pt x="1444538" y="1649179"/>
                  <a:pt x="1441490" y="1648704"/>
                  <a:pt x="1438347" y="1647565"/>
                </a:cubicBezTo>
                <a:cubicBezTo>
                  <a:pt x="1437013" y="1646996"/>
                  <a:pt x="1435298" y="1647280"/>
                  <a:pt x="1433775" y="1647280"/>
                </a:cubicBezTo>
                <a:cubicBezTo>
                  <a:pt x="1427202" y="1646996"/>
                  <a:pt x="1420916" y="1645382"/>
                  <a:pt x="1414629" y="1643673"/>
                </a:cubicBezTo>
                <a:cubicBezTo>
                  <a:pt x="1410057" y="1642439"/>
                  <a:pt x="1405104" y="1642439"/>
                  <a:pt x="1400342" y="1641775"/>
                </a:cubicBezTo>
                <a:cubicBezTo>
                  <a:pt x="1397484" y="1641395"/>
                  <a:pt x="1394722" y="1641110"/>
                  <a:pt x="1391960" y="1640446"/>
                </a:cubicBezTo>
                <a:cubicBezTo>
                  <a:pt x="1385864" y="1638927"/>
                  <a:pt x="1379672" y="1637219"/>
                  <a:pt x="1373576" y="1635510"/>
                </a:cubicBezTo>
                <a:cubicBezTo>
                  <a:pt x="1371195" y="1634845"/>
                  <a:pt x="1368814" y="1633706"/>
                  <a:pt x="1366433" y="1633042"/>
                </a:cubicBezTo>
                <a:cubicBezTo>
                  <a:pt x="1360527" y="1631333"/>
                  <a:pt x="1354622" y="1629720"/>
                  <a:pt x="1348716" y="1628011"/>
                </a:cubicBezTo>
                <a:cubicBezTo>
                  <a:pt x="1345382" y="1626967"/>
                  <a:pt x="1342049" y="1625543"/>
                  <a:pt x="1338715" y="1624499"/>
                </a:cubicBezTo>
                <a:cubicBezTo>
                  <a:pt x="1337286" y="1624024"/>
                  <a:pt x="1335762" y="1623835"/>
                  <a:pt x="1334334" y="1623550"/>
                </a:cubicBezTo>
                <a:cubicBezTo>
                  <a:pt x="1333286" y="1623455"/>
                  <a:pt x="1331857" y="1623835"/>
                  <a:pt x="1331285" y="1623360"/>
                </a:cubicBezTo>
                <a:cubicBezTo>
                  <a:pt x="1326047" y="1618899"/>
                  <a:pt x="1318998" y="1619658"/>
                  <a:pt x="1313379" y="1616715"/>
                </a:cubicBezTo>
                <a:cubicBezTo>
                  <a:pt x="1301853" y="1610640"/>
                  <a:pt x="1289376" y="1606938"/>
                  <a:pt x="1277564" y="1601718"/>
                </a:cubicBezTo>
                <a:cubicBezTo>
                  <a:pt x="1273469" y="1599914"/>
                  <a:pt x="1268992" y="1597731"/>
                  <a:pt x="1265563" y="1595073"/>
                </a:cubicBezTo>
                <a:cubicBezTo>
                  <a:pt x="1261753" y="1592130"/>
                  <a:pt x="1257562" y="1590612"/>
                  <a:pt x="1253371" y="1588998"/>
                </a:cubicBezTo>
                <a:cubicBezTo>
                  <a:pt x="1244036" y="1585581"/>
                  <a:pt x="1235655" y="1580170"/>
                  <a:pt x="1226510" y="1576468"/>
                </a:cubicBezTo>
                <a:cubicBezTo>
                  <a:pt x="1218890" y="1573336"/>
                  <a:pt x="1211080" y="1570393"/>
                  <a:pt x="1202507" y="1570868"/>
                </a:cubicBezTo>
                <a:cubicBezTo>
                  <a:pt x="1200984" y="1570963"/>
                  <a:pt x="1199460" y="1570488"/>
                  <a:pt x="1198031" y="1570393"/>
                </a:cubicBezTo>
                <a:cubicBezTo>
                  <a:pt x="1196793" y="1570298"/>
                  <a:pt x="1195364" y="1570013"/>
                  <a:pt x="1194411" y="1570583"/>
                </a:cubicBezTo>
                <a:cubicBezTo>
                  <a:pt x="1185648" y="1575234"/>
                  <a:pt x="1176790" y="1579885"/>
                  <a:pt x="1168789" y="1585960"/>
                </a:cubicBezTo>
                <a:cubicBezTo>
                  <a:pt x="1166979" y="1587289"/>
                  <a:pt x="1164789" y="1588144"/>
                  <a:pt x="1162788" y="1589378"/>
                </a:cubicBezTo>
                <a:cubicBezTo>
                  <a:pt x="1161645" y="1590137"/>
                  <a:pt x="1160502" y="1591086"/>
                  <a:pt x="1159359" y="1592130"/>
                </a:cubicBezTo>
                <a:cubicBezTo>
                  <a:pt x="1158693" y="1592795"/>
                  <a:pt x="1158311" y="1594219"/>
                  <a:pt x="1157454" y="1594408"/>
                </a:cubicBezTo>
                <a:cubicBezTo>
                  <a:pt x="1150120" y="1596497"/>
                  <a:pt x="1145453" y="1602762"/>
                  <a:pt x="1138976" y="1606179"/>
                </a:cubicBezTo>
                <a:cubicBezTo>
                  <a:pt x="1133451" y="1609216"/>
                  <a:pt x="1127927" y="1612254"/>
                  <a:pt x="1122307" y="1615007"/>
                </a:cubicBezTo>
                <a:cubicBezTo>
                  <a:pt x="1118497" y="1617000"/>
                  <a:pt x="1115163" y="1619943"/>
                  <a:pt x="1111353" y="1622031"/>
                </a:cubicBezTo>
                <a:cubicBezTo>
                  <a:pt x="1107258" y="1624214"/>
                  <a:pt x="1102971" y="1625923"/>
                  <a:pt x="1098780" y="1627726"/>
                </a:cubicBezTo>
                <a:cubicBezTo>
                  <a:pt x="1094780" y="1629435"/>
                  <a:pt x="1090684" y="1631143"/>
                  <a:pt x="1086683" y="1632662"/>
                </a:cubicBezTo>
                <a:cubicBezTo>
                  <a:pt x="1081159" y="1634845"/>
                  <a:pt x="1075635" y="1637029"/>
                  <a:pt x="1070015" y="1638832"/>
                </a:cubicBezTo>
                <a:cubicBezTo>
                  <a:pt x="1063728" y="1640920"/>
                  <a:pt x="1057347" y="1642914"/>
                  <a:pt x="1050870" y="1644433"/>
                </a:cubicBezTo>
                <a:cubicBezTo>
                  <a:pt x="1047155" y="1645192"/>
                  <a:pt x="1043154" y="1644812"/>
                  <a:pt x="1039344" y="1645002"/>
                </a:cubicBezTo>
                <a:cubicBezTo>
                  <a:pt x="1036296" y="1645097"/>
                  <a:pt x="1033153" y="1644907"/>
                  <a:pt x="1030105" y="1645477"/>
                </a:cubicBezTo>
                <a:cubicBezTo>
                  <a:pt x="1023533" y="1646616"/>
                  <a:pt x="1017056" y="1646331"/>
                  <a:pt x="1010293" y="1645667"/>
                </a:cubicBezTo>
                <a:cubicBezTo>
                  <a:pt x="1001816" y="1644907"/>
                  <a:pt x="993719" y="1642629"/>
                  <a:pt x="985337" y="1641490"/>
                </a:cubicBezTo>
                <a:cubicBezTo>
                  <a:pt x="984480" y="1641395"/>
                  <a:pt x="983623" y="1640731"/>
                  <a:pt x="982766" y="1640256"/>
                </a:cubicBezTo>
                <a:cubicBezTo>
                  <a:pt x="979718" y="1638547"/>
                  <a:pt x="974955" y="1637503"/>
                  <a:pt x="971812" y="1636744"/>
                </a:cubicBezTo>
                <a:cubicBezTo>
                  <a:pt x="968383" y="1635890"/>
                  <a:pt x="965144" y="1634466"/>
                  <a:pt x="961906" y="1633042"/>
                </a:cubicBezTo>
                <a:cubicBezTo>
                  <a:pt x="959144" y="1631903"/>
                  <a:pt x="956572" y="1630099"/>
                  <a:pt x="953714" y="1629150"/>
                </a:cubicBezTo>
                <a:cubicBezTo>
                  <a:pt x="947523" y="1627062"/>
                  <a:pt x="942570" y="1622980"/>
                  <a:pt x="937427" y="1619278"/>
                </a:cubicBezTo>
                <a:cubicBezTo>
                  <a:pt x="931235" y="1614722"/>
                  <a:pt x="925806" y="1609121"/>
                  <a:pt x="919615" y="1604470"/>
                </a:cubicBezTo>
                <a:cubicBezTo>
                  <a:pt x="916948" y="1602477"/>
                  <a:pt x="915138" y="1599155"/>
                  <a:pt x="912947" y="1596402"/>
                </a:cubicBezTo>
                <a:cubicBezTo>
                  <a:pt x="911623" y="1594788"/>
                  <a:pt x="910376" y="1593279"/>
                  <a:pt x="909052" y="1591760"/>
                </a:cubicBezTo>
                <a:cubicBezTo>
                  <a:pt x="909052" y="1591760"/>
                  <a:pt x="909052" y="1591751"/>
                  <a:pt x="909052" y="1591751"/>
                </a:cubicBezTo>
                <a:lnTo>
                  <a:pt x="909042" y="1591751"/>
                </a:lnTo>
                <a:lnTo>
                  <a:pt x="909052" y="1591760"/>
                </a:lnTo>
                <a:lnTo>
                  <a:pt x="909242" y="1592225"/>
                </a:lnTo>
                <a:lnTo>
                  <a:pt x="908956" y="1591751"/>
                </a:lnTo>
                <a:lnTo>
                  <a:pt x="908947" y="1591751"/>
                </a:lnTo>
                <a:cubicBezTo>
                  <a:pt x="908090" y="1590327"/>
                  <a:pt x="907137" y="1588903"/>
                  <a:pt x="906280" y="1587479"/>
                </a:cubicBezTo>
                <a:cubicBezTo>
                  <a:pt x="905994" y="1586815"/>
                  <a:pt x="906185" y="1585770"/>
                  <a:pt x="905804" y="1585296"/>
                </a:cubicBezTo>
                <a:cubicBezTo>
                  <a:pt x="902946" y="1582353"/>
                  <a:pt x="900374" y="1579885"/>
                  <a:pt x="899422" y="1575329"/>
                </a:cubicBezTo>
                <a:cubicBezTo>
                  <a:pt x="898755" y="1571817"/>
                  <a:pt x="897041" y="1568020"/>
                  <a:pt x="895231" y="1564793"/>
                </a:cubicBezTo>
                <a:cubicBezTo>
                  <a:pt x="890849" y="1556534"/>
                  <a:pt x="889706" y="1547137"/>
                  <a:pt x="885801" y="1538879"/>
                </a:cubicBezTo>
                <a:cubicBezTo>
                  <a:pt x="881801" y="1530430"/>
                  <a:pt x="879134" y="1521318"/>
                  <a:pt x="873419" y="1513534"/>
                </a:cubicBezTo>
                <a:cubicBezTo>
                  <a:pt x="870466" y="1509642"/>
                  <a:pt x="867989" y="1505656"/>
                  <a:pt x="864179" y="1502713"/>
                </a:cubicBezTo>
                <a:cubicBezTo>
                  <a:pt x="859988" y="1499581"/>
                  <a:pt x="855419" y="1497113"/>
                  <a:pt x="850752" y="1494740"/>
                </a:cubicBezTo>
                <a:cubicBezTo>
                  <a:pt x="843418" y="1490943"/>
                  <a:pt x="835512" y="1491702"/>
                  <a:pt x="827987" y="1490088"/>
                </a:cubicBezTo>
                <a:cubicBezTo>
                  <a:pt x="824082" y="1489234"/>
                  <a:pt x="819701" y="1490003"/>
                  <a:pt x="815795" y="1490848"/>
                </a:cubicBezTo>
                <a:cubicBezTo>
                  <a:pt x="806842" y="1492841"/>
                  <a:pt x="797507" y="1492746"/>
                  <a:pt x="788745" y="1496448"/>
                </a:cubicBezTo>
                <a:cubicBezTo>
                  <a:pt x="782459" y="1499201"/>
                  <a:pt x="775601" y="1500625"/>
                  <a:pt x="769029" y="1502808"/>
                </a:cubicBezTo>
                <a:cubicBezTo>
                  <a:pt x="764457" y="1504327"/>
                  <a:pt x="759885" y="1506225"/>
                  <a:pt x="755313" y="1507839"/>
                </a:cubicBezTo>
                <a:cubicBezTo>
                  <a:pt x="752646" y="1508788"/>
                  <a:pt x="749979" y="1509642"/>
                  <a:pt x="747311" y="1510497"/>
                </a:cubicBezTo>
                <a:cubicBezTo>
                  <a:pt x="745788" y="1510971"/>
                  <a:pt x="744073" y="1510971"/>
                  <a:pt x="742835" y="1511826"/>
                </a:cubicBezTo>
                <a:cubicBezTo>
                  <a:pt x="734548" y="1517046"/>
                  <a:pt x="724547" y="1518375"/>
                  <a:pt x="716070" y="1523406"/>
                </a:cubicBezTo>
                <a:cubicBezTo>
                  <a:pt x="715212" y="1523881"/>
                  <a:pt x="714260" y="1524355"/>
                  <a:pt x="713307" y="1524545"/>
                </a:cubicBezTo>
                <a:cubicBezTo>
                  <a:pt x="706354" y="1525779"/>
                  <a:pt x="700258" y="1529102"/>
                  <a:pt x="693876" y="1531854"/>
                </a:cubicBezTo>
                <a:cubicBezTo>
                  <a:pt x="683494" y="1536221"/>
                  <a:pt x="673017" y="1540682"/>
                  <a:pt x="662159" y="1543815"/>
                </a:cubicBezTo>
                <a:cubicBezTo>
                  <a:pt x="648538" y="1547706"/>
                  <a:pt x="635775" y="1553687"/>
                  <a:pt x="622630" y="1558718"/>
                </a:cubicBezTo>
                <a:cubicBezTo>
                  <a:pt x="613486" y="1562135"/>
                  <a:pt x="604342" y="1565457"/>
                  <a:pt x="595293" y="1569064"/>
                </a:cubicBezTo>
                <a:cubicBezTo>
                  <a:pt x="591007" y="1570678"/>
                  <a:pt x="586911" y="1572956"/>
                  <a:pt x="582625" y="1574570"/>
                </a:cubicBezTo>
                <a:cubicBezTo>
                  <a:pt x="556622" y="1584631"/>
                  <a:pt x="532428" y="1598490"/>
                  <a:pt x="506998" y="1609596"/>
                </a:cubicBezTo>
                <a:cubicBezTo>
                  <a:pt x="492043" y="1616146"/>
                  <a:pt x="476994" y="1621556"/>
                  <a:pt x="460992" y="1624404"/>
                </a:cubicBezTo>
                <a:cubicBezTo>
                  <a:pt x="433370" y="1629245"/>
                  <a:pt x="407177" y="1625353"/>
                  <a:pt x="381935" y="1613203"/>
                </a:cubicBezTo>
                <a:cubicBezTo>
                  <a:pt x="372125" y="1608552"/>
                  <a:pt x="362696" y="1603426"/>
                  <a:pt x="354694" y="1595927"/>
                </a:cubicBezTo>
                <a:cubicBezTo>
                  <a:pt x="351741" y="1593174"/>
                  <a:pt x="351646" y="1593174"/>
                  <a:pt x="354313" y="1588333"/>
                </a:cubicBezTo>
                <a:cubicBezTo>
                  <a:pt x="356980" y="1589852"/>
                  <a:pt x="359552" y="1591466"/>
                  <a:pt x="362218" y="1592985"/>
                </a:cubicBezTo>
                <a:cubicBezTo>
                  <a:pt x="364122" y="1594029"/>
                  <a:pt x="365742" y="1595927"/>
                  <a:pt x="368216" y="1595263"/>
                </a:cubicBezTo>
                <a:cubicBezTo>
                  <a:pt x="364692" y="1592330"/>
                  <a:pt x="361359" y="1589482"/>
                  <a:pt x="357834" y="1586539"/>
                </a:cubicBezTo>
                <a:cubicBezTo>
                  <a:pt x="361168" y="1585970"/>
                  <a:pt x="363264" y="1587584"/>
                  <a:pt x="365645" y="1588912"/>
                </a:cubicBezTo>
                <a:cubicBezTo>
                  <a:pt x="367836" y="1590137"/>
                  <a:pt x="370217" y="1591181"/>
                  <a:pt x="372503" y="1592330"/>
                </a:cubicBezTo>
                <a:cubicBezTo>
                  <a:pt x="385743" y="1599534"/>
                  <a:pt x="399840" y="1604480"/>
                  <a:pt x="414507" y="1607698"/>
                </a:cubicBezTo>
                <a:cubicBezTo>
                  <a:pt x="434891" y="1612073"/>
                  <a:pt x="454607" y="1609511"/>
                  <a:pt x="473657" y="1601623"/>
                </a:cubicBezTo>
                <a:cubicBezTo>
                  <a:pt x="491469" y="1594314"/>
                  <a:pt x="508518" y="1585581"/>
                  <a:pt x="525473" y="1576288"/>
                </a:cubicBezTo>
                <a:cubicBezTo>
                  <a:pt x="533379" y="1571817"/>
                  <a:pt x="541666" y="1567555"/>
                  <a:pt x="550048" y="1563748"/>
                </a:cubicBezTo>
                <a:cubicBezTo>
                  <a:pt x="557001" y="1560720"/>
                  <a:pt x="563764" y="1556819"/>
                  <a:pt x="570717" y="1553687"/>
                </a:cubicBezTo>
                <a:cubicBezTo>
                  <a:pt x="584243" y="1547526"/>
                  <a:pt x="597387" y="1540597"/>
                  <a:pt x="611674" y="1535946"/>
                </a:cubicBezTo>
                <a:cubicBezTo>
                  <a:pt x="618246" y="1533762"/>
                  <a:pt x="624818" y="1530430"/>
                  <a:pt x="631390" y="1527687"/>
                </a:cubicBezTo>
                <a:cubicBezTo>
                  <a:pt x="637201" y="1525210"/>
                  <a:pt x="643106" y="1522656"/>
                  <a:pt x="648916" y="1520094"/>
                </a:cubicBezTo>
                <a:cubicBezTo>
                  <a:pt x="654727" y="1517521"/>
                  <a:pt x="661204" y="1516762"/>
                  <a:pt x="666346" y="1512405"/>
                </a:cubicBezTo>
                <a:cubicBezTo>
                  <a:pt x="668727" y="1510402"/>
                  <a:pt x="672347" y="1509927"/>
                  <a:pt x="675395" y="1508798"/>
                </a:cubicBezTo>
                <a:cubicBezTo>
                  <a:pt x="674252" y="1508418"/>
                  <a:pt x="673014" y="1508124"/>
                  <a:pt x="670728" y="1507269"/>
                </a:cubicBezTo>
                <a:cubicBezTo>
                  <a:pt x="674347" y="1505751"/>
                  <a:pt x="676728" y="1503852"/>
                  <a:pt x="679776" y="1504327"/>
                </a:cubicBezTo>
                <a:cubicBezTo>
                  <a:pt x="678919" y="1505181"/>
                  <a:pt x="677967" y="1506225"/>
                  <a:pt x="677014" y="1507184"/>
                </a:cubicBezTo>
                <a:cubicBezTo>
                  <a:pt x="676950" y="1507241"/>
                  <a:pt x="676888" y="1507307"/>
                  <a:pt x="676824" y="1507374"/>
                </a:cubicBezTo>
                <a:cubicBezTo>
                  <a:pt x="678157" y="1507469"/>
                  <a:pt x="679395" y="1507744"/>
                  <a:pt x="680537" y="1507374"/>
                </a:cubicBezTo>
                <a:cubicBezTo>
                  <a:pt x="681585" y="1507080"/>
                  <a:pt x="682442" y="1505940"/>
                  <a:pt x="683300" y="1505181"/>
                </a:cubicBezTo>
                <a:cubicBezTo>
                  <a:pt x="682252" y="1504811"/>
                  <a:pt x="681204" y="1504422"/>
                  <a:pt x="680156" y="1504241"/>
                </a:cubicBezTo>
                <a:cubicBezTo>
                  <a:pt x="679775" y="1503672"/>
                  <a:pt x="679394" y="1503197"/>
                  <a:pt x="679013" y="1502523"/>
                </a:cubicBezTo>
                <a:cubicBezTo>
                  <a:pt x="679680" y="1502333"/>
                  <a:pt x="680442" y="1501764"/>
                  <a:pt x="681109" y="1501868"/>
                </a:cubicBezTo>
                <a:cubicBezTo>
                  <a:pt x="683014" y="1502153"/>
                  <a:pt x="684728" y="1502628"/>
                  <a:pt x="686633" y="1503007"/>
                </a:cubicBezTo>
                <a:lnTo>
                  <a:pt x="686728" y="1503007"/>
                </a:lnTo>
                <a:cubicBezTo>
                  <a:pt x="687204" y="1503387"/>
                  <a:pt x="687585" y="1503767"/>
                  <a:pt x="687872" y="1503672"/>
                </a:cubicBezTo>
                <a:cubicBezTo>
                  <a:pt x="695301" y="1500720"/>
                  <a:pt x="702920" y="1498451"/>
                  <a:pt x="709303" y="1493601"/>
                </a:cubicBezTo>
                <a:cubicBezTo>
                  <a:pt x="707874" y="1493515"/>
                  <a:pt x="706350" y="1493230"/>
                  <a:pt x="704826" y="1493230"/>
                </a:cubicBezTo>
                <a:cubicBezTo>
                  <a:pt x="704826" y="1493230"/>
                  <a:pt x="704731" y="1493230"/>
                  <a:pt x="704731" y="1493316"/>
                </a:cubicBezTo>
                <a:cubicBezTo>
                  <a:pt x="703778" y="1492746"/>
                  <a:pt x="702826" y="1492376"/>
                  <a:pt x="701873" y="1491806"/>
                </a:cubicBezTo>
                <a:cubicBezTo>
                  <a:pt x="703493" y="1488199"/>
                  <a:pt x="707874" y="1492272"/>
                  <a:pt x="710255" y="1488570"/>
                </a:cubicBezTo>
                <a:cubicBezTo>
                  <a:pt x="711779" y="1486197"/>
                  <a:pt x="715970" y="1485627"/>
                  <a:pt x="719018" y="1484393"/>
                </a:cubicBezTo>
                <a:cubicBezTo>
                  <a:pt x="719876" y="1484013"/>
                  <a:pt x="720828" y="1484213"/>
                  <a:pt x="721781" y="1484108"/>
                </a:cubicBezTo>
                <a:cubicBezTo>
                  <a:pt x="722162" y="1486197"/>
                  <a:pt x="721590" y="1487715"/>
                  <a:pt x="719209" y="1488674"/>
                </a:cubicBezTo>
                <a:cubicBezTo>
                  <a:pt x="716828" y="1489433"/>
                  <a:pt x="714732" y="1490762"/>
                  <a:pt x="712446" y="1491901"/>
                </a:cubicBezTo>
                <a:cubicBezTo>
                  <a:pt x="715970" y="1492461"/>
                  <a:pt x="718733" y="1490658"/>
                  <a:pt x="721400" y="1488959"/>
                </a:cubicBezTo>
                <a:cubicBezTo>
                  <a:pt x="723686" y="1487526"/>
                  <a:pt x="723209" y="1485826"/>
                  <a:pt x="721876" y="1484108"/>
                </a:cubicBezTo>
                <a:lnTo>
                  <a:pt x="721792" y="1484108"/>
                </a:lnTo>
                <a:lnTo>
                  <a:pt x="721792" y="1483918"/>
                </a:lnTo>
                <a:cubicBezTo>
                  <a:pt x="721855" y="1483985"/>
                  <a:pt x="721886" y="1484051"/>
                  <a:pt x="721886" y="1484108"/>
                </a:cubicBezTo>
                <a:lnTo>
                  <a:pt x="722066" y="1484108"/>
                </a:lnTo>
                <a:cubicBezTo>
                  <a:pt x="723305" y="1482020"/>
                  <a:pt x="724638" y="1480691"/>
                  <a:pt x="726448" y="1483539"/>
                </a:cubicBezTo>
                <a:cubicBezTo>
                  <a:pt x="726924" y="1484393"/>
                  <a:pt x="727019" y="1485722"/>
                  <a:pt x="727686" y="1486197"/>
                </a:cubicBezTo>
                <a:cubicBezTo>
                  <a:pt x="728352" y="1486586"/>
                  <a:pt x="729686" y="1486197"/>
                  <a:pt x="730448" y="1485722"/>
                </a:cubicBezTo>
                <a:cubicBezTo>
                  <a:pt x="731687" y="1484972"/>
                  <a:pt x="731401" y="1484108"/>
                  <a:pt x="730067" y="1483643"/>
                </a:cubicBezTo>
                <a:cubicBezTo>
                  <a:pt x="727496" y="1482599"/>
                  <a:pt x="727686" y="1481270"/>
                  <a:pt x="729782" y="1479941"/>
                </a:cubicBezTo>
                <a:cubicBezTo>
                  <a:pt x="731687" y="1478707"/>
                  <a:pt x="737021" y="1475195"/>
                  <a:pt x="737878" y="1475005"/>
                </a:cubicBezTo>
                <a:cubicBezTo>
                  <a:pt x="739973" y="1474720"/>
                  <a:pt x="742926" y="1477093"/>
                  <a:pt x="743879" y="1473002"/>
                </a:cubicBezTo>
                <a:cubicBezTo>
                  <a:pt x="744355" y="1473202"/>
                  <a:pt x="744831" y="1473391"/>
                  <a:pt x="745307" y="1473572"/>
                </a:cubicBezTo>
                <a:cubicBezTo>
                  <a:pt x="746355" y="1473857"/>
                  <a:pt x="747498" y="1474246"/>
                  <a:pt x="748546" y="1474436"/>
                </a:cubicBezTo>
                <a:cubicBezTo>
                  <a:pt x="748546" y="1474521"/>
                  <a:pt x="748452" y="1474616"/>
                  <a:pt x="748452" y="1474720"/>
                </a:cubicBezTo>
                <a:lnTo>
                  <a:pt x="748642" y="1474720"/>
                </a:lnTo>
                <a:cubicBezTo>
                  <a:pt x="747499" y="1476334"/>
                  <a:pt x="746356" y="1477568"/>
                  <a:pt x="744070" y="1478033"/>
                </a:cubicBezTo>
                <a:cubicBezTo>
                  <a:pt x="740736" y="1478793"/>
                  <a:pt x="737498" y="1480226"/>
                  <a:pt x="734545" y="1483539"/>
                </a:cubicBezTo>
                <a:cubicBezTo>
                  <a:pt x="735974" y="1483453"/>
                  <a:pt x="736736" y="1483643"/>
                  <a:pt x="737307" y="1483349"/>
                </a:cubicBezTo>
                <a:cubicBezTo>
                  <a:pt x="750738" y="1477283"/>
                  <a:pt x="764358" y="1471673"/>
                  <a:pt x="778551" y="1467601"/>
                </a:cubicBezTo>
                <a:cubicBezTo>
                  <a:pt x="792457" y="1463709"/>
                  <a:pt x="806078" y="1458868"/>
                  <a:pt x="820555" y="1457435"/>
                </a:cubicBezTo>
                <a:cubicBezTo>
                  <a:pt x="827318" y="1456676"/>
                  <a:pt x="834176" y="1455916"/>
                  <a:pt x="841319" y="1455166"/>
                </a:cubicBezTo>
                <a:cubicBezTo>
                  <a:pt x="839510" y="1453448"/>
                  <a:pt x="837414" y="1453078"/>
                  <a:pt x="835033" y="1453078"/>
                </a:cubicBezTo>
                <a:cubicBezTo>
                  <a:pt x="829699" y="1453163"/>
                  <a:pt x="824365" y="1452689"/>
                  <a:pt x="819126" y="1453543"/>
                </a:cubicBezTo>
                <a:cubicBezTo>
                  <a:pt x="814078" y="1454303"/>
                  <a:pt x="809220" y="1456391"/>
                  <a:pt x="803981" y="1457245"/>
                </a:cubicBezTo>
                <a:cubicBezTo>
                  <a:pt x="801314" y="1457634"/>
                  <a:pt x="798743" y="1459523"/>
                  <a:pt x="796172" y="1459523"/>
                </a:cubicBezTo>
                <a:cubicBezTo>
                  <a:pt x="788742" y="1459618"/>
                  <a:pt x="782742" y="1464080"/>
                  <a:pt x="775884" y="1465598"/>
                </a:cubicBezTo>
                <a:cubicBezTo>
                  <a:pt x="771215" y="1466642"/>
                  <a:pt x="766835" y="1468731"/>
                  <a:pt x="762358" y="1470344"/>
                </a:cubicBezTo>
                <a:cubicBezTo>
                  <a:pt x="761787" y="1469405"/>
                  <a:pt x="761215" y="1469111"/>
                  <a:pt x="760644" y="1470344"/>
                </a:cubicBezTo>
                <a:cubicBezTo>
                  <a:pt x="757215" y="1473572"/>
                  <a:pt x="753119" y="1474521"/>
                  <a:pt x="748642" y="1474720"/>
                </a:cubicBezTo>
                <a:cubicBezTo>
                  <a:pt x="748642" y="1474711"/>
                  <a:pt x="748642" y="1474711"/>
                  <a:pt x="748642" y="1474711"/>
                </a:cubicBezTo>
                <a:lnTo>
                  <a:pt x="748462" y="1474711"/>
                </a:lnTo>
                <a:cubicBezTo>
                  <a:pt x="748462" y="1474616"/>
                  <a:pt x="748556" y="1474521"/>
                  <a:pt x="748556" y="1474436"/>
                </a:cubicBezTo>
                <a:lnTo>
                  <a:pt x="748557" y="1474436"/>
                </a:lnTo>
                <a:lnTo>
                  <a:pt x="748683" y="1474493"/>
                </a:lnTo>
                <a:lnTo>
                  <a:pt x="748739" y="1474521"/>
                </a:lnTo>
                <a:cubicBezTo>
                  <a:pt x="748739" y="1474616"/>
                  <a:pt x="748644" y="1474616"/>
                  <a:pt x="748644" y="1474711"/>
                </a:cubicBezTo>
                <a:lnTo>
                  <a:pt x="748651" y="1474711"/>
                </a:lnTo>
                <a:cubicBezTo>
                  <a:pt x="748653" y="1474616"/>
                  <a:pt x="748745" y="1474616"/>
                  <a:pt x="748745" y="1474521"/>
                </a:cubicBezTo>
                <a:lnTo>
                  <a:pt x="748683" y="1474493"/>
                </a:lnTo>
                <a:lnTo>
                  <a:pt x="748552" y="1474428"/>
                </a:lnTo>
                <a:lnTo>
                  <a:pt x="751593" y="1470060"/>
                </a:lnTo>
                <a:cubicBezTo>
                  <a:pt x="757308" y="1468541"/>
                  <a:pt x="762833" y="1466642"/>
                  <a:pt x="768167" y="1463614"/>
                </a:cubicBezTo>
                <a:cubicBezTo>
                  <a:pt x="774835" y="1459808"/>
                  <a:pt x="782645" y="1457634"/>
                  <a:pt x="790170" y="1455451"/>
                </a:cubicBezTo>
                <a:cubicBezTo>
                  <a:pt x="797981" y="1453258"/>
                  <a:pt x="805505" y="1449946"/>
                  <a:pt x="813602" y="1449376"/>
                </a:cubicBezTo>
                <a:cubicBezTo>
                  <a:pt x="820698" y="1448807"/>
                  <a:pt x="827818" y="1447929"/>
                  <a:pt x="834902" y="1447810"/>
                </a:cubicBezTo>
                <a:close/>
                <a:moveTo>
                  <a:pt x="130105" y="1360424"/>
                </a:moveTo>
                <a:cubicBezTo>
                  <a:pt x="130105" y="1360519"/>
                  <a:pt x="130200" y="1360614"/>
                  <a:pt x="130200" y="1360709"/>
                </a:cubicBezTo>
                <a:cubicBezTo>
                  <a:pt x="131438" y="1361088"/>
                  <a:pt x="132677" y="1361468"/>
                  <a:pt x="133820" y="1361848"/>
                </a:cubicBezTo>
                <a:cubicBezTo>
                  <a:pt x="134010" y="1361943"/>
                  <a:pt x="134105" y="1362038"/>
                  <a:pt x="134201" y="1362133"/>
                </a:cubicBezTo>
                <a:cubicBezTo>
                  <a:pt x="134105" y="1362038"/>
                  <a:pt x="134105" y="1361848"/>
                  <a:pt x="134105" y="1361658"/>
                </a:cubicBezTo>
                <a:cubicBezTo>
                  <a:pt x="132867" y="1361278"/>
                  <a:pt x="131629" y="1360899"/>
                  <a:pt x="130486" y="1360519"/>
                </a:cubicBezTo>
                <a:cubicBezTo>
                  <a:pt x="130391" y="1360519"/>
                  <a:pt x="130200" y="1360519"/>
                  <a:pt x="130105" y="1360424"/>
                </a:cubicBezTo>
                <a:close/>
                <a:moveTo>
                  <a:pt x="117056" y="1355678"/>
                </a:moveTo>
                <a:cubicBezTo>
                  <a:pt x="116484" y="1355678"/>
                  <a:pt x="115913" y="1355868"/>
                  <a:pt x="115341" y="1356058"/>
                </a:cubicBezTo>
                <a:cubicBezTo>
                  <a:pt x="115245" y="1356058"/>
                  <a:pt x="115245" y="1355963"/>
                  <a:pt x="115151" y="1355963"/>
                </a:cubicBezTo>
                <a:lnTo>
                  <a:pt x="115055" y="1356152"/>
                </a:lnTo>
                <a:cubicBezTo>
                  <a:pt x="115151" y="1356152"/>
                  <a:pt x="115246" y="1356058"/>
                  <a:pt x="115341" y="1356058"/>
                </a:cubicBezTo>
                <a:cubicBezTo>
                  <a:pt x="115816" y="1356437"/>
                  <a:pt x="116388" y="1356817"/>
                  <a:pt x="116960" y="1356912"/>
                </a:cubicBezTo>
                <a:cubicBezTo>
                  <a:pt x="117341" y="1356912"/>
                  <a:pt x="117913" y="1356342"/>
                  <a:pt x="118389" y="1356058"/>
                </a:cubicBezTo>
                <a:cubicBezTo>
                  <a:pt x="117913" y="1355868"/>
                  <a:pt x="117437" y="1355583"/>
                  <a:pt x="117056" y="1355678"/>
                </a:cubicBezTo>
                <a:close/>
                <a:moveTo>
                  <a:pt x="105661" y="1350790"/>
                </a:moveTo>
                <a:cubicBezTo>
                  <a:pt x="104458" y="1350007"/>
                  <a:pt x="102958" y="1349793"/>
                  <a:pt x="100863" y="1350932"/>
                </a:cubicBezTo>
                <a:cubicBezTo>
                  <a:pt x="103816" y="1352071"/>
                  <a:pt x="106197" y="1353115"/>
                  <a:pt x="108673" y="1354064"/>
                </a:cubicBezTo>
                <a:cubicBezTo>
                  <a:pt x="107768" y="1352925"/>
                  <a:pt x="106863" y="1351573"/>
                  <a:pt x="105661" y="1350790"/>
                </a:cubicBezTo>
                <a:close/>
                <a:moveTo>
                  <a:pt x="1929932" y="1344382"/>
                </a:moveTo>
                <a:cubicBezTo>
                  <a:pt x="1929551" y="1344382"/>
                  <a:pt x="1929265" y="1344477"/>
                  <a:pt x="1928979" y="1344572"/>
                </a:cubicBezTo>
                <a:cubicBezTo>
                  <a:pt x="1929075" y="1344762"/>
                  <a:pt x="1929170" y="1345046"/>
                  <a:pt x="1929265" y="1345236"/>
                </a:cubicBezTo>
                <a:cubicBezTo>
                  <a:pt x="1929265" y="1345236"/>
                  <a:pt x="1929551" y="1345141"/>
                  <a:pt x="1929741" y="1345046"/>
                </a:cubicBezTo>
                <a:cubicBezTo>
                  <a:pt x="1929836" y="1344857"/>
                  <a:pt x="1929836" y="1344572"/>
                  <a:pt x="1929932" y="1344382"/>
                </a:cubicBezTo>
                <a:close/>
                <a:moveTo>
                  <a:pt x="54668" y="1322740"/>
                </a:moveTo>
                <a:cubicBezTo>
                  <a:pt x="54858" y="1322835"/>
                  <a:pt x="54954" y="1322929"/>
                  <a:pt x="55049" y="1323025"/>
                </a:cubicBezTo>
                <a:lnTo>
                  <a:pt x="54954" y="1322835"/>
                </a:lnTo>
                <a:cubicBezTo>
                  <a:pt x="54858" y="1322835"/>
                  <a:pt x="54763" y="1322740"/>
                  <a:pt x="54668" y="1322740"/>
                </a:cubicBezTo>
                <a:close/>
                <a:moveTo>
                  <a:pt x="2107478" y="1314481"/>
                </a:moveTo>
                <a:cubicBezTo>
                  <a:pt x="2107573" y="1314576"/>
                  <a:pt x="2107764" y="1314861"/>
                  <a:pt x="2107859" y="1314861"/>
                </a:cubicBezTo>
                <a:cubicBezTo>
                  <a:pt x="2108049" y="1314956"/>
                  <a:pt x="2108335" y="1314766"/>
                  <a:pt x="2108526" y="1314766"/>
                </a:cubicBezTo>
                <a:cubicBezTo>
                  <a:pt x="2108430" y="1314671"/>
                  <a:pt x="2108240" y="1314481"/>
                  <a:pt x="2108145" y="1314481"/>
                </a:cubicBezTo>
                <a:cubicBezTo>
                  <a:pt x="2107954" y="1314396"/>
                  <a:pt x="2107668" y="1314481"/>
                  <a:pt x="2107478" y="1314481"/>
                </a:cubicBezTo>
                <a:close/>
                <a:moveTo>
                  <a:pt x="1906881" y="1314387"/>
                </a:moveTo>
                <a:lnTo>
                  <a:pt x="1906881" y="1314861"/>
                </a:lnTo>
                <a:lnTo>
                  <a:pt x="1910406" y="1314861"/>
                </a:lnTo>
                <a:cubicBezTo>
                  <a:pt x="1910406" y="1314671"/>
                  <a:pt x="1910406" y="1314576"/>
                  <a:pt x="1910501" y="1314387"/>
                </a:cubicBezTo>
                <a:close/>
                <a:moveTo>
                  <a:pt x="34950" y="1313352"/>
                </a:moveTo>
                <a:cubicBezTo>
                  <a:pt x="35807" y="1313637"/>
                  <a:pt x="36760" y="1313921"/>
                  <a:pt x="37712" y="1314292"/>
                </a:cubicBezTo>
                <a:lnTo>
                  <a:pt x="37903" y="1314292"/>
                </a:lnTo>
                <a:cubicBezTo>
                  <a:pt x="37808" y="1314292"/>
                  <a:pt x="37617" y="1314206"/>
                  <a:pt x="37522" y="1314111"/>
                </a:cubicBezTo>
                <a:cubicBezTo>
                  <a:pt x="36665" y="1313826"/>
                  <a:pt x="35807" y="1313637"/>
                  <a:pt x="34950" y="1313352"/>
                </a:cubicBezTo>
                <a:close/>
                <a:moveTo>
                  <a:pt x="1900118" y="1312773"/>
                </a:moveTo>
                <a:cubicBezTo>
                  <a:pt x="1899928" y="1312773"/>
                  <a:pt x="1899738" y="1313058"/>
                  <a:pt x="1899642" y="1313152"/>
                </a:cubicBezTo>
                <a:cubicBezTo>
                  <a:pt x="1899738" y="1313342"/>
                  <a:pt x="1899833" y="1313532"/>
                  <a:pt x="1900023" y="1313627"/>
                </a:cubicBezTo>
                <a:cubicBezTo>
                  <a:pt x="1900214" y="1313627"/>
                  <a:pt x="1900309" y="1313342"/>
                  <a:pt x="1900500" y="1313247"/>
                </a:cubicBezTo>
                <a:cubicBezTo>
                  <a:pt x="1900404" y="1313058"/>
                  <a:pt x="1900214" y="1312773"/>
                  <a:pt x="1900118" y="1312773"/>
                </a:cubicBezTo>
                <a:close/>
                <a:moveTo>
                  <a:pt x="1894880" y="1311159"/>
                </a:moveTo>
                <a:cubicBezTo>
                  <a:pt x="1894785" y="1311453"/>
                  <a:pt x="1894785" y="1311738"/>
                  <a:pt x="1894689" y="1312023"/>
                </a:cubicBezTo>
                <a:cubicBezTo>
                  <a:pt x="1894975" y="1311919"/>
                  <a:pt x="1895165" y="1312023"/>
                  <a:pt x="1895356" y="1311833"/>
                </a:cubicBezTo>
                <a:cubicBezTo>
                  <a:pt x="1895451" y="1311833"/>
                  <a:pt x="1895451" y="1311548"/>
                  <a:pt x="1895451" y="1311349"/>
                </a:cubicBezTo>
                <a:cubicBezTo>
                  <a:pt x="1895261" y="1311264"/>
                  <a:pt x="1895070" y="1311159"/>
                  <a:pt x="1894880" y="1311159"/>
                </a:cubicBezTo>
                <a:close/>
                <a:moveTo>
                  <a:pt x="279932" y="1291320"/>
                </a:moveTo>
                <a:cubicBezTo>
                  <a:pt x="276313" y="1293893"/>
                  <a:pt x="276313" y="1296921"/>
                  <a:pt x="275647" y="1299588"/>
                </a:cubicBezTo>
                <a:cubicBezTo>
                  <a:pt x="274217" y="1305274"/>
                  <a:pt x="273170" y="1311064"/>
                  <a:pt x="271742" y="1316769"/>
                </a:cubicBezTo>
                <a:cubicBezTo>
                  <a:pt x="269550" y="1325872"/>
                  <a:pt x="267073" y="1334994"/>
                  <a:pt x="265264" y="1344287"/>
                </a:cubicBezTo>
                <a:cubicBezTo>
                  <a:pt x="265073" y="1345616"/>
                  <a:pt x="263073" y="1349033"/>
                  <a:pt x="266502" y="1349888"/>
                </a:cubicBezTo>
                <a:cubicBezTo>
                  <a:pt x="266883" y="1349888"/>
                  <a:pt x="268121" y="1346755"/>
                  <a:pt x="268883" y="1344952"/>
                </a:cubicBezTo>
                <a:cubicBezTo>
                  <a:pt x="269455" y="1343528"/>
                  <a:pt x="269931" y="1342009"/>
                  <a:pt x="270217" y="1340585"/>
                </a:cubicBezTo>
                <a:cubicBezTo>
                  <a:pt x="272217" y="1328245"/>
                  <a:pt x="273836" y="1315905"/>
                  <a:pt x="277265" y="1303850"/>
                </a:cubicBezTo>
                <a:cubicBezTo>
                  <a:pt x="278313" y="1300053"/>
                  <a:pt x="278884" y="1296161"/>
                  <a:pt x="279932" y="1291320"/>
                </a:cubicBezTo>
                <a:close/>
                <a:moveTo>
                  <a:pt x="279645" y="1287723"/>
                </a:moveTo>
                <a:cubicBezTo>
                  <a:pt x="279455" y="1287723"/>
                  <a:pt x="279264" y="1288007"/>
                  <a:pt x="279074" y="1288102"/>
                </a:cubicBezTo>
                <a:cubicBezTo>
                  <a:pt x="279360" y="1288378"/>
                  <a:pt x="279645" y="1288862"/>
                  <a:pt x="279836" y="1288862"/>
                </a:cubicBezTo>
                <a:cubicBezTo>
                  <a:pt x="280122" y="1288862"/>
                  <a:pt x="280407" y="1288473"/>
                  <a:pt x="280693" y="1288197"/>
                </a:cubicBezTo>
                <a:lnTo>
                  <a:pt x="280693" y="1288188"/>
                </a:lnTo>
                <a:cubicBezTo>
                  <a:pt x="280312" y="1288007"/>
                  <a:pt x="280026" y="1287818"/>
                  <a:pt x="279645" y="1287723"/>
                </a:cubicBezTo>
                <a:close/>
                <a:moveTo>
                  <a:pt x="280598" y="1284866"/>
                </a:moveTo>
                <a:cubicBezTo>
                  <a:pt x="280407" y="1285055"/>
                  <a:pt x="280217" y="1285150"/>
                  <a:pt x="280217" y="1285245"/>
                </a:cubicBezTo>
                <a:cubicBezTo>
                  <a:pt x="280122" y="1285435"/>
                  <a:pt x="280407" y="1285625"/>
                  <a:pt x="280503" y="1285720"/>
                </a:cubicBezTo>
                <a:cubicBezTo>
                  <a:pt x="280693" y="1285625"/>
                  <a:pt x="280788" y="1285435"/>
                  <a:pt x="280979" y="1285340"/>
                </a:cubicBezTo>
                <a:cubicBezTo>
                  <a:pt x="280788" y="1285150"/>
                  <a:pt x="280692" y="1285055"/>
                  <a:pt x="280598" y="1284866"/>
                </a:cubicBezTo>
                <a:close/>
                <a:moveTo>
                  <a:pt x="1759720" y="1282502"/>
                </a:moveTo>
                <a:cubicBezTo>
                  <a:pt x="1759787" y="1282559"/>
                  <a:pt x="1759815" y="1282625"/>
                  <a:pt x="1759815" y="1282682"/>
                </a:cubicBezTo>
                <a:cubicBezTo>
                  <a:pt x="1760387" y="1283261"/>
                  <a:pt x="1760863" y="1283831"/>
                  <a:pt x="1761435" y="1284400"/>
                </a:cubicBezTo>
                <a:lnTo>
                  <a:pt x="1762006" y="1284960"/>
                </a:lnTo>
                <a:cubicBezTo>
                  <a:pt x="1761911" y="1284676"/>
                  <a:pt x="1761815" y="1284486"/>
                  <a:pt x="1761720" y="1284201"/>
                </a:cubicBezTo>
                <a:lnTo>
                  <a:pt x="1760006" y="1282502"/>
                </a:lnTo>
                <a:close/>
                <a:moveTo>
                  <a:pt x="1339010" y="1266745"/>
                </a:moveTo>
                <a:lnTo>
                  <a:pt x="1339010" y="1266959"/>
                </a:lnTo>
                <a:lnTo>
                  <a:pt x="1338725" y="1266935"/>
                </a:lnTo>
                <a:close/>
                <a:moveTo>
                  <a:pt x="1351869" y="1264457"/>
                </a:moveTo>
                <a:cubicBezTo>
                  <a:pt x="1351679" y="1264457"/>
                  <a:pt x="1351479" y="1264742"/>
                  <a:pt x="1351297" y="1264932"/>
                </a:cubicBezTo>
                <a:cubicBezTo>
                  <a:pt x="1351583" y="1265216"/>
                  <a:pt x="1351764" y="1265691"/>
                  <a:pt x="1352050" y="1265691"/>
                </a:cubicBezTo>
                <a:cubicBezTo>
                  <a:pt x="1352441" y="1265691"/>
                  <a:pt x="1352726" y="1265216"/>
                  <a:pt x="1353002" y="1265027"/>
                </a:cubicBezTo>
                <a:cubicBezTo>
                  <a:pt x="1352631" y="1264837"/>
                  <a:pt x="1352240" y="1264552"/>
                  <a:pt x="1351869" y="1264457"/>
                </a:cubicBezTo>
                <a:close/>
                <a:moveTo>
                  <a:pt x="286885" y="1261514"/>
                </a:moveTo>
                <a:cubicBezTo>
                  <a:pt x="286790" y="1261704"/>
                  <a:pt x="286600" y="1261894"/>
                  <a:pt x="286600" y="1262084"/>
                </a:cubicBezTo>
                <a:cubicBezTo>
                  <a:pt x="286600" y="1262179"/>
                  <a:pt x="286694" y="1262464"/>
                  <a:pt x="286694" y="1262654"/>
                </a:cubicBezTo>
                <a:cubicBezTo>
                  <a:pt x="286789" y="1262464"/>
                  <a:pt x="286980" y="1262274"/>
                  <a:pt x="286980" y="1262084"/>
                </a:cubicBezTo>
                <a:lnTo>
                  <a:pt x="286981" y="1262084"/>
                </a:lnTo>
                <a:cubicBezTo>
                  <a:pt x="287075" y="1261989"/>
                  <a:pt x="286981" y="1261704"/>
                  <a:pt x="286885" y="1261514"/>
                </a:cubicBezTo>
                <a:close/>
                <a:moveTo>
                  <a:pt x="1020494" y="1254965"/>
                </a:moveTo>
                <a:cubicBezTo>
                  <a:pt x="1020399" y="1255354"/>
                  <a:pt x="1020304" y="1255724"/>
                  <a:pt x="1020304" y="1256113"/>
                </a:cubicBezTo>
                <a:cubicBezTo>
                  <a:pt x="1020304" y="1256199"/>
                  <a:pt x="1020494" y="1256294"/>
                  <a:pt x="1020590" y="1256484"/>
                </a:cubicBezTo>
                <a:cubicBezTo>
                  <a:pt x="1020685" y="1256009"/>
                  <a:pt x="1020780" y="1255639"/>
                  <a:pt x="1020875" y="1255250"/>
                </a:cubicBezTo>
                <a:cubicBezTo>
                  <a:pt x="1020875" y="1255155"/>
                  <a:pt x="1020590" y="1255060"/>
                  <a:pt x="1020494" y="1254965"/>
                </a:cubicBezTo>
                <a:close/>
                <a:moveTo>
                  <a:pt x="290028" y="1252307"/>
                </a:moveTo>
                <a:cubicBezTo>
                  <a:pt x="289646" y="1252782"/>
                  <a:pt x="289074" y="1253256"/>
                  <a:pt x="288980" y="1253636"/>
                </a:cubicBezTo>
                <a:cubicBezTo>
                  <a:pt x="288980" y="1254206"/>
                  <a:pt x="289360" y="1254775"/>
                  <a:pt x="289646" y="1255345"/>
                </a:cubicBezTo>
                <a:lnTo>
                  <a:pt x="289551" y="1255439"/>
                </a:lnTo>
                <a:cubicBezTo>
                  <a:pt x="289456" y="1255439"/>
                  <a:pt x="289361" y="1255534"/>
                  <a:pt x="289266" y="1255534"/>
                </a:cubicBezTo>
                <a:cubicBezTo>
                  <a:pt x="288980" y="1255534"/>
                  <a:pt x="288694" y="1255534"/>
                  <a:pt x="288504" y="1255439"/>
                </a:cubicBezTo>
                <a:cubicBezTo>
                  <a:pt x="288599" y="1255534"/>
                  <a:pt x="288694" y="1255724"/>
                  <a:pt x="288885" y="1255724"/>
                </a:cubicBezTo>
                <a:cubicBezTo>
                  <a:pt x="288980" y="1255629"/>
                  <a:pt x="289075" y="1255629"/>
                  <a:pt x="289266" y="1255534"/>
                </a:cubicBezTo>
                <a:cubicBezTo>
                  <a:pt x="289456" y="1255629"/>
                  <a:pt x="289551" y="1255629"/>
                  <a:pt x="289742" y="1255629"/>
                </a:cubicBezTo>
                <a:cubicBezTo>
                  <a:pt x="289742" y="1255534"/>
                  <a:pt x="289647" y="1255439"/>
                  <a:pt x="289647" y="1255345"/>
                </a:cubicBezTo>
                <a:cubicBezTo>
                  <a:pt x="289837" y="1254775"/>
                  <a:pt x="290219" y="1254206"/>
                  <a:pt x="290409" y="1253541"/>
                </a:cubicBezTo>
                <a:cubicBezTo>
                  <a:pt x="290504" y="1253161"/>
                  <a:pt x="290218" y="1252687"/>
                  <a:pt x="290028" y="1252307"/>
                </a:cubicBezTo>
                <a:close/>
                <a:moveTo>
                  <a:pt x="1013255" y="1238743"/>
                </a:moveTo>
                <a:cubicBezTo>
                  <a:pt x="1012874" y="1238828"/>
                  <a:pt x="1012493" y="1239502"/>
                  <a:pt x="1012493" y="1239787"/>
                </a:cubicBezTo>
                <a:cubicBezTo>
                  <a:pt x="1014303" y="1242245"/>
                  <a:pt x="1013255" y="1246336"/>
                  <a:pt x="1017542" y="1247760"/>
                </a:cubicBezTo>
                <a:cubicBezTo>
                  <a:pt x="1016494" y="1244618"/>
                  <a:pt x="1015541" y="1241866"/>
                  <a:pt x="1014494" y="1239113"/>
                </a:cubicBezTo>
                <a:cubicBezTo>
                  <a:pt x="1014398" y="1238828"/>
                  <a:pt x="1013636" y="1238638"/>
                  <a:pt x="1013255" y="1238743"/>
                </a:cubicBezTo>
                <a:close/>
                <a:moveTo>
                  <a:pt x="191254" y="1235515"/>
                </a:moveTo>
                <a:lnTo>
                  <a:pt x="191159" y="1235895"/>
                </a:lnTo>
                <a:lnTo>
                  <a:pt x="190683" y="1235610"/>
                </a:lnTo>
                <a:close/>
                <a:moveTo>
                  <a:pt x="1747052" y="1230380"/>
                </a:moveTo>
                <a:cubicBezTo>
                  <a:pt x="1743718" y="1238828"/>
                  <a:pt x="1747147" y="1245757"/>
                  <a:pt x="1747718" y="1252782"/>
                </a:cubicBezTo>
                <a:cubicBezTo>
                  <a:pt x="1747909" y="1254784"/>
                  <a:pt x="1748004" y="1257623"/>
                  <a:pt x="1751433" y="1258382"/>
                </a:cubicBezTo>
                <a:cubicBezTo>
                  <a:pt x="1750290" y="1249364"/>
                  <a:pt x="1750481" y="1240261"/>
                  <a:pt x="1747052" y="1230380"/>
                </a:cubicBezTo>
                <a:close/>
                <a:moveTo>
                  <a:pt x="176110" y="1227921"/>
                </a:moveTo>
                <a:cubicBezTo>
                  <a:pt x="175443" y="1227817"/>
                  <a:pt x="174586" y="1228491"/>
                  <a:pt x="173824" y="1228776"/>
                </a:cubicBezTo>
                <a:cubicBezTo>
                  <a:pt x="174300" y="1229250"/>
                  <a:pt x="174776" y="1230190"/>
                  <a:pt x="175348" y="1230190"/>
                </a:cubicBezTo>
                <a:cubicBezTo>
                  <a:pt x="177729" y="1230105"/>
                  <a:pt x="180110" y="1229820"/>
                  <a:pt x="182491" y="1229620"/>
                </a:cubicBezTo>
                <a:cubicBezTo>
                  <a:pt x="180396" y="1229146"/>
                  <a:pt x="178206" y="1228396"/>
                  <a:pt x="176110" y="1227921"/>
                </a:cubicBezTo>
                <a:close/>
                <a:moveTo>
                  <a:pt x="1746576" y="1227637"/>
                </a:moveTo>
                <a:lnTo>
                  <a:pt x="1746290" y="1228102"/>
                </a:lnTo>
                <a:lnTo>
                  <a:pt x="1746766" y="1228206"/>
                </a:lnTo>
                <a:close/>
                <a:moveTo>
                  <a:pt x="163920" y="1226877"/>
                </a:moveTo>
                <a:cubicBezTo>
                  <a:pt x="163920" y="1226963"/>
                  <a:pt x="164013" y="1226972"/>
                  <a:pt x="164013" y="1227058"/>
                </a:cubicBezTo>
                <a:lnTo>
                  <a:pt x="164108" y="1226972"/>
                </a:lnTo>
                <a:lnTo>
                  <a:pt x="164108" y="1226963"/>
                </a:lnTo>
                <a:cubicBezTo>
                  <a:pt x="164014" y="1226963"/>
                  <a:pt x="164014" y="1226877"/>
                  <a:pt x="163920" y="1226877"/>
                </a:cubicBezTo>
                <a:close/>
                <a:moveTo>
                  <a:pt x="166395" y="1225453"/>
                </a:moveTo>
                <a:cubicBezTo>
                  <a:pt x="165538" y="1225548"/>
                  <a:pt x="164966" y="1226403"/>
                  <a:pt x="164109" y="1226972"/>
                </a:cubicBezTo>
                <a:lnTo>
                  <a:pt x="169824" y="1226972"/>
                </a:lnTo>
                <a:cubicBezTo>
                  <a:pt x="168682" y="1225833"/>
                  <a:pt x="167539" y="1225359"/>
                  <a:pt x="166395" y="1225453"/>
                </a:cubicBezTo>
                <a:close/>
                <a:moveTo>
                  <a:pt x="157632" y="1221846"/>
                </a:moveTo>
                <a:cubicBezTo>
                  <a:pt x="157537" y="1221932"/>
                  <a:pt x="157442" y="1222027"/>
                  <a:pt x="157346" y="1222027"/>
                </a:cubicBezTo>
                <a:lnTo>
                  <a:pt x="157918" y="1222027"/>
                </a:lnTo>
                <a:cubicBezTo>
                  <a:pt x="158489" y="1225349"/>
                  <a:pt x="161728" y="1225444"/>
                  <a:pt x="163918" y="1226877"/>
                </a:cubicBezTo>
                <a:cubicBezTo>
                  <a:pt x="163441" y="1225918"/>
                  <a:pt x="163061" y="1224789"/>
                  <a:pt x="162395" y="1224124"/>
                </a:cubicBezTo>
                <a:cubicBezTo>
                  <a:pt x="160966" y="1223175"/>
                  <a:pt x="159251" y="1222606"/>
                  <a:pt x="157632" y="1221846"/>
                </a:cubicBezTo>
                <a:close/>
                <a:moveTo>
                  <a:pt x="300505" y="1221362"/>
                </a:moveTo>
                <a:cubicBezTo>
                  <a:pt x="300124" y="1221457"/>
                  <a:pt x="299648" y="1221647"/>
                  <a:pt x="299267" y="1221837"/>
                </a:cubicBezTo>
                <a:lnTo>
                  <a:pt x="299266" y="1221837"/>
                </a:lnTo>
                <a:cubicBezTo>
                  <a:pt x="299456" y="1221932"/>
                  <a:pt x="299552" y="1222311"/>
                  <a:pt x="299742" y="1222311"/>
                </a:cubicBezTo>
                <a:cubicBezTo>
                  <a:pt x="300124" y="1222216"/>
                  <a:pt x="300505" y="1222027"/>
                  <a:pt x="300886" y="1221837"/>
                </a:cubicBezTo>
                <a:cubicBezTo>
                  <a:pt x="300791" y="1221647"/>
                  <a:pt x="300600" y="1221362"/>
                  <a:pt x="300505" y="1221362"/>
                </a:cubicBezTo>
                <a:close/>
                <a:moveTo>
                  <a:pt x="143345" y="1217955"/>
                </a:moveTo>
                <a:cubicBezTo>
                  <a:pt x="143249" y="1218325"/>
                  <a:pt x="143154" y="1218714"/>
                  <a:pt x="142964" y="1219084"/>
                </a:cubicBezTo>
                <a:lnTo>
                  <a:pt x="151917" y="1221657"/>
                </a:lnTo>
                <a:cubicBezTo>
                  <a:pt x="152012" y="1221277"/>
                  <a:pt x="152203" y="1220802"/>
                  <a:pt x="152298" y="1220413"/>
                </a:cubicBezTo>
                <a:cubicBezTo>
                  <a:pt x="149345" y="1219559"/>
                  <a:pt x="146297" y="1218799"/>
                  <a:pt x="143345" y="1217955"/>
                </a:cubicBezTo>
                <a:close/>
                <a:moveTo>
                  <a:pt x="135153" y="1215667"/>
                </a:moveTo>
                <a:cubicBezTo>
                  <a:pt x="135439" y="1215857"/>
                  <a:pt x="135820" y="1215952"/>
                  <a:pt x="136201" y="1216141"/>
                </a:cubicBezTo>
                <a:cubicBezTo>
                  <a:pt x="136391" y="1216341"/>
                  <a:pt x="136582" y="1216531"/>
                  <a:pt x="136772" y="1216711"/>
                </a:cubicBezTo>
                <a:lnTo>
                  <a:pt x="137153" y="1216711"/>
                </a:lnTo>
                <a:cubicBezTo>
                  <a:pt x="137153" y="1216711"/>
                  <a:pt x="136963" y="1216626"/>
                  <a:pt x="136963" y="1216531"/>
                </a:cubicBezTo>
                <a:cubicBezTo>
                  <a:pt x="136677" y="1216426"/>
                  <a:pt x="136487" y="1216236"/>
                  <a:pt x="136201" y="1216141"/>
                </a:cubicBezTo>
                <a:cubicBezTo>
                  <a:pt x="136106" y="1215952"/>
                  <a:pt x="135915" y="1215771"/>
                  <a:pt x="135725" y="1215667"/>
                </a:cubicBezTo>
                <a:cubicBezTo>
                  <a:pt x="135629" y="1215581"/>
                  <a:pt x="135344" y="1215667"/>
                  <a:pt x="135153" y="1215667"/>
                </a:cubicBezTo>
                <a:close/>
                <a:moveTo>
                  <a:pt x="118961" y="1210351"/>
                </a:moveTo>
                <a:cubicBezTo>
                  <a:pt x="118865" y="1210351"/>
                  <a:pt x="118675" y="1210740"/>
                  <a:pt x="118580" y="1210921"/>
                </a:cubicBezTo>
                <a:cubicBezTo>
                  <a:pt x="118865" y="1211111"/>
                  <a:pt x="119151" y="1211490"/>
                  <a:pt x="119532" y="1211595"/>
                </a:cubicBezTo>
                <a:cubicBezTo>
                  <a:pt x="119723" y="1211595"/>
                  <a:pt x="120104" y="1211206"/>
                  <a:pt x="120485" y="1210921"/>
                </a:cubicBezTo>
                <a:cubicBezTo>
                  <a:pt x="119818" y="1210636"/>
                  <a:pt x="119342" y="1210446"/>
                  <a:pt x="118961" y="1210351"/>
                </a:cubicBezTo>
                <a:close/>
                <a:moveTo>
                  <a:pt x="114579" y="1208832"/>
                </a:moveTo>
                <a:cubicBezTo>
                  <a:pt x="114389" y="1208832"/>
                  <a:pt x="114103" y="1208937"/>
                  <a:pt x="113817" y="1209022"/>
                </a:cubicBezTo>
                <a:cubicBezTo>
                  <a:pt x="114008" y="1209307"/>
                  <a:pt x="114103" y="1209791"/>
                  <a:pt x="114198" y="1209791"/>
                </a:cubicBezTo>
                <a:cubicBezTo>
                  <a:pt x="114674" y="1209791"/>
                  <a:pt x="115055" y="1209696"/>
                  <a:pt x="115532" y="1209506"/>
                </a:cubicBezTo>
                <a:cubicBezTo>
                  <a:pt x="115245" y="1209307"/>
                  <a:pt x="114865" y="1209022"/>
                  <a:pt x="114579" y="1208832"/>
                </a:cubicBezTo>
                <a:close/>
                <a:moveTo>
                  <a:pt x="1462740" y="1203716"/>
                </a:moveTo>
                <a:cubicBezTo>
                  <a:pt x="1461216" y="1204086"/>
                  <a:pt x="1459787" y="1204371"/>
                  <a:pt x="1458263" y="1204561"/>
                </a:cubicBezTo>
                <a:cubicBezTo>
                  <a:pt x="1459787" y="1204760"/>
                  <a:pt x="1461588" y="1206744"/>
                  <a:pt x="1462635" y="1203802"/>
                </a:cubicBezTo>
                <a:close/>
                <a:moveTo>
                  <a:pt x="1465493" y="1202862"/>
                </a:moveTo>
                <a:cubicBezTo>
                  <a:pt x="1464635" y="1203147"/>
                  <a:pt x="1463683" y="1203431"/>
                  <a:pt x="1462826" y="1203716"/>
                </a:cubicBezTo>
                <a:cubicBezTo>
                  <a:pt x="1463778" y="1204001"/>
                  <a:pt x="1464921" y="1204855"/>
                  <a:pt x="1465302" y="1203052"/>
                </a:cubicBezTo>
                <a:cubicBezTo>
                  <a:pt x="1465397" y="1202957"/>
                  <a:pt x="1465397" y="1202862"/>
                  <a:pt x="1465493" y="1202862"/>
                </a:cubicBezTo>
                <a:close/>
                <a:moveTo>
                  <a:pt x="61906" y="1195078"/>
                </a:moveTo>
                <a:cubicBezTo>
                  <a:pt x="61715" y="1195173"/>
                  <a:pt x="61525" y="1195363"/>
                  <a:pt x="61430" y="1195553"/>
                </a:cubicBezTo>
                <a:cubicBezTo>
                  <a:pt x="61525" y="1195648"/>
                  <a:pt x="61715" y="1196027"/>
                  <a:pt x="61906" y="1196027"/>
                </a:cubicBezTo>
                <a:cubicBezTo>
                  <a:pt x="62001" y="1196027"/>
                  <a:pt x="62192" y="1195743"/>
                  <a:pt x="62382" y="1195553"/>
                </a:cubicBezTo>
                <a:cubicBezTo>
                  <a:pt x="62192" y="1195363"/>
                  <a:pt x="62096" y="1195268"/>
                  <a:pt x="61906" y="1195078"/>
                </a:cubicBezTo>
                <a:close/>
                <a:moveTo>
                  <a:pt x="48761" y="1191756"/>
                </a:moveTo>
                <a:cubicBezTo>
                  <a:pt x="48476" y="1191756"/>
                  <a:pt x="47999" y="1192230"/>
                  <a:pt x="47618" y="1192420"/>
                </a:cubicBezTo>
                <a:cubicBezTo>
                  <a:pt x="48190" y="1192705"/>
                  <a:pt x="48666" y="1193085"/>
                  <a:pt x="49142" y="1193369"/>
                </a:cubicBezTo>
                <a:cubicBezTo>
                  <a:pt x="49809" y="1192990"/>
                  <a:pt x="50190" y="1192800"/>
                  <a:pt x="50571" y="1192610"/>
                </a:cubicBezTo>
                <a:cubicBezTo>
                  <a:pt x="50000" y="1192325"/>
                  <a:pt x="49428" y="1191946"/>
                  <a:pt x="48761" y="1191756"/>
                </a:cubicBezTo>
                <a:close/>
                <a:moveTo>
                  <a:pt x="42665" y="1190427"/>
                </a:moveTo>
                <a:cubicBezTo>
                  <a:pt x="42284" y="1190427"/>
                  <a:pt x="41903" y="1190522"/>
                  <a:pt x="41522" y="1190522"/>
                </a:cubicBezTo>
                <a:cubicBezTo>
                  <a:pt x="41618" y="1190807"/>
                  <a:pt x="41808" y="1191082"/>
                  <a:pt x="41903" y="1191367"/>
                </a:cubicBezTo>
                <a:cubicBezTo>
                  <a:pt x="42284" y="1191177"/>
                  <a:pt x="42665" y="1191082"/>
                  <a:pt x="43142" y="1190892"/>
                </a:cubicBezTo>
                <a:cubicBezTo>
                  <a:pt x="42951" y="1190712"/>
                  <a:pt x="42856" y="1190427"/>
                  <a:pt x="42665" y="1190427"/>
                </a:cubicBezTo>
                <a:close/>
                <a:moveTo>
                  <a:pt x="37618" y="1189098"/>
                </a:moveTo>
                <a:cubicBezTo>
                  <a:pt x="37427" y="1189098"/>
                  <a:pt x="37142" y="1189193"/>
                  <a:pt x="36951" y="1189193"/>
                </a:cubicBezTo>
                <a:cubicBezTo>
                  <a:pt x="37237" y="1189383"/>
                  <a:pt x="37523" y="1189478"/>
                  <a:pt x="37808" y="1189573"/>
                </a:cubicBezTo>
                <a:cubicBezTo>
                  <a:pt x="37714" y="1189478"/>
                  <a:pt x="37714" y="1189288"/>
                  <a:pt x="37618" y="1189098"/>
                </a:cubicBezTo>
                <a:close/>
                <a:moveTo>
                  <a:pt x="29141" y="1186915"/>
                </a:moveTo>
                <a:cubicBezTo>
                  <a:pt x="29046" y="1186915"/>
                  <a:pt x="28855" y="1186915"/>
                  <a:pt x="28664" y="1187010"/>
                </a:cubicBezTo>
                <a:cubicBezTo>
                  <a:pt x="29522" y="1189857"/>
                  <a:pt x="31522" y="1189573"/>
                  <a:pt x="33713" y="1188813"/>
                </a:cubicBezTo>
                <a:cubicBezTo>
                  <a:pt x="33808" y="1188813"/>
                  <a:pt x="33808" y="1188244"/>
                  <a:pt x="33808" y="1188244"/>
                </a:cubicBezTo>
                <a:cubicBezTo>
                  <a:pt x="32284" y="1187769"/>
                  <a:pt x="30760" y="1187294"/>
                  <a:pt x="29141" y="1186915"/>
                </a:cubicBezTo>
                <a:close/>
                <a:moveTo>
                  <a:pt x="1746766" y="1178267"/>
                </a:moveTo>
                <a:lnTo>
                  <a:pt x="1746766" y="1178846"/>
                </a:lnTo>
                <a:lnTo>
                  <a:pt x="1747433" y="1178562"/>
                </a:lnTo>
                <a:close/>
                <a:moveTo>
                  <a:pt x="7043" y="1168880"/>
                </a:moveTo>
                <a:cubicBezTo>
                  <a:pt x="25902" y="1171063"/>
                  <a:pt x="44762" y="1173341"/>
                  <a:pt x="63620" y="1175524"/>
                </a:cubicBezTo>
                <a:cubicBezTo>
                  <a:pt x="65144" y="1175714"/>
                  <a:pt x="66764" y="1175429"/>
                  <a:pt x="68288" y="1175619"/>
                </a:cubicBezTo>
                <a:cubicBezTo>
                  <a:pt x="72383" y="1176094"/>
                  <a:pt x="76479" y="1175429"/>
                  <a:pt x="80575" y="1177612"/>
                </a:cubicBezTo>
                <a:cubicBezTo>
                  <a:pt x="83051" y="1178846"/>
                  <a:pt x="87719" y="1177043"/>
                  <a:pt x="89243" y="1178562"/>
                </a:cubicBezTo>
                <a:cubicBezTo>
                  <a:pt x="92100" y="1181694"/>
                  <a:pt x="95815" y="1180935"/>
                  <a:pt x="98958" y="1182169"/>
                </a:cubicBezTo>
                <a:cubicBezTo>
                  <a:pt x="107816" y="1185301"/>
                  <a:pt x="116960" y="1187674"/>
                  <a:pt x="125819" y="1190522"/>
                </a:cubicBezTo>
                <a:cubicBezTo>
                  <a:pt x="129057" y="1191471"/>
                  <a:pt x="131914" y="1193180"/>
                  <a:pt x="135058" y="1194319"/>
                </a:cubicBezTo>
                <a:cubicBezTo>
                  <a:pt x="158013" y="1202007"/>
                  <a:pt x="180302" y="1211111"/>
                  <a:pt x="202685" y="1220233"/>
                </a:cubicBezTo>
                <a:cubicBezTo>
                  <a:pt x="208877" y="1222701"/>
                  <a:pt x="214973" y="1225453"/>
                  <a:pt x="220973" y="1228206"/>
                </a:cubicBezTo>
                <a:cubicBezTo>
                  <a:pt x="222688" y="1229060"/>
                  <a:pt x="224021" y="1230579"/>
                  <a:pt x="224974" y="1233038"/>
                </a:cubicBezTo>
                <a:cubicBezTo>
                  <a:pt x="222878" y="1232952"/>
                  <a:pt x="220783" y="1232753"/>
                  <a:pt x="218687" y="1232667"/>
                </a:cubicBezTo>
                <a:cubicBezTo>
                  <a:pt x="219640" y="1234186"/>
                  <a:pt x="220497" y="1235610"/>
                  <a:pt x="221926" y="1237793"/>
                </a:cubicBezTo>
                <a:cubicBezTo>
                  <a:pt x="207829" y="1236844"/>
                  <a:pt x="195351" y="1232857"/>
                  <a:pt x="182874" y="1229820"/>
                </a:cubicBezTo>
                <a:cubicBezTo>
                  <a:pt x="183827" y="1231054"/>
                  <a:pt x="184779" y="1232478"/>
                  <a:pt x="186113" y="1234376"/>
                </a:cubicBezTo>
                <a:cubicBezTo>
                  <a:pt x="181065" y="1233142"/>
                  <a:pt x="176493" y="1232193"/>
                  <a:pt x="172111" y="1230959"/>
                </a:cubicBezTo>
                <a:cubicBezTo>
                  <a:pt x="163920" y="1228681"/>
                  <a:pt x="155728" y="1226308"/>
                  <a:pt x="147632" y="1224030"/>
                </a:cubicBezTo>
                <a:cubicBezTo>
                  <a:pt x="135249" y="1220612"/>
                  <a:pt x="122676" y="1217765"/>
                  <a:pt x="110484" y="1213683"/>
                </a:cubicBezTo>
                <a:cubicBezTo>
                  <a:pt x="102008" y="1210930"/>
                  <a:pt x="93435" y="1208747"/>
                  <a:pt x="84768" y="1206659"/>
                </a:cubicBezTo>
                <a:cubicBezTo>
                  <a:pt x="77052" y="1204760"/>
                  <a:pt x="69718" y="1201058"/>
                  <a:pt x="62003" y="1200299"/>
                </a:cubicBezTo>
                <a:cubicBezTo>
                  <a:pt x="52096" y="1199350"/>
                  <a:pt x="43429" y="1195078"/>
                  <a:pt x="34190" y="1192515"/>
                </a:cubicBezTo>
                <a:cubicBezTo>
                  <a:pt x="30094" y="1191281"/>
                  <a:pt x="26189" y="1189573"/>
                  <a:pt x="21426" y="1187769"/>
                </a:cubicBezTo>
                <a:cubicBezTo>
                  <a:pt x="24189" y="1187484"/>
                  <a:pt x="26189" y="1187200"/>
                  <a:pt x="28189" y="1186915"/>
                </a:cubicBezTo>
                <a:cubicBezTo>
                  <a:pt x="22760" y="1182928"/>
                  <a:pt x="15902" y="1182738"/>
                  <a:pt x="9901" y="1180555"/>
                </a:cubicBezTo>
                <a:cubicBezTo>
                  <a:pt x="6854" y="1179511"/>
                  <a:pt x="3235" y="1179511"/>
                  <a:pt x="1043" y="1175524"/>
                </a:cubicBezTo>
                <a:lnTo>
                  <a:pt x="1042" y="1175524"/>
                </a:lnTo>
                <a:cubicBezTo>
                  <a:pt x="3423" y="1174860"/>
                  <a:pt x="5424" y="1174385"/>
                  <a:pt x="8186" y="1173721"/>
                </a:cubicBezTo>
                <a:cubicBezTo>
                  <a:pt x="6376" y="1172297"/>
                  <a:pt x="5043" y="1171158"/>
                  <a:pt x="3138" y="1169639"/>
                </a:cubicBezTo>
                <a:cubicBezTo>
                  <a:pt x="4852" y="1169259"/>
                  <a:pt x="5995" y="1168785"/>
                  <a:pt x="7043" y="1168880"/>
                </a:cubicBezTo>
                <a:close/>
                <a:moveTo>
                  <a:pt x="2019752" y="1123317"/>
                </a:moveTo>
                <a:cubicBezTo>
                  <a:pt x="2019848" y="1123411"/>
                  <a:pt x="2019848" y="1123592"/>
                  <a:pt x="2019848" y="1123687"/>
                </a:cubicBezTo>
                <a:lnTo>
                  <a:pt x="2019562" y="1123402"/>
                </a:lnTo>
                <a:cubicBezTo>
                  <a:pt x="2019657" y="1123402"/>
                  <a:pt x="2019657" y="1123317"/>
                  <a:pt x="2019752" y="1123317"/>
                </a:cubicBezTo>
                <a:close/>
                <a:moveTo>
                  <a:pt x="2019657" y="1123127"/>
                </a:moveTo>
                <a:cubicBezTo>
                  <a:pt x="2019752" y="1123127"/>
                  <a:pt x="2019752" y="1123222"/>
                  <a:pt x="2019848" y="1123222"/>
                </a:cubicBezTo>
                <a:cubicBezTo>
                  <a:pt x="2019848" y="1123222"/>
                  <a:pt x="2019752" y="1123222"/>
                  <a:pt x="2019752" y="1123317"/>
                </a:cubicBezTo>
                <a:cubicBezTo>
                  <a:pt x="2019752" y="1123222"/>
                  <a:pt x="2019657" y="1123222"/>
                  <a:pt x="2019657" y="1123127"/>
                </a:cubicBezTo>
                <a:close/>
                <a:moveTo>
                  <a:pt x="2130243" y="1072818"/>
                </a:moveTo>
                <a:cubicBezTo>
                  <a:pt x="2129576" y="1072818"/>
                  <a:pt x="2129004" y="1073103"/>
                  <a:pt x="2128242" y="1073292"/>
                </a:cubicBezTo>
                <a:cubicBezTo>
                  <a:pt x="2128814" y="1073577"/>
                  <a:pt x="2129481" y="1073862"/>
                  <a:pt x="2130052" y="1073957"/>
                </a:cubicBezTo>
                <a:cubicBezTo>
                  <a:pt x="2130623" y="1073957"/>
                  <a:pt x="2131290" y="1073672"/>
                  <a:pt x="2131957" y="1073482"/>
                </a:cubicBezTo>
                <a:cubicBezTo>
                  <a:pt x="2131386" y="1073197"/>
                  <a:pt x="2130814" y="1072818"/>
                  <a:pt x="2130243" y="1072818"/>
                </a:cubicBezTo>
                <a:close/>
                <a:moveTo>
                  <a:pt x="2142625" y="1069685"/>
                </a:moveTo>
                <a:cubicBezTo>
                  <a:pt x="2142435" y="1069780"/>
                  <a:pt x="2142244" y="1069970"/>
                  <a:pt x="2141958" y="1070065"/>
                </a:cubicBezTo>
                <a:cubicBezTo>
                  <a:pt x="2142149" y="1070255"/>
                  <a:pt x="2142244" y="1070445"/>
                  <a:pt x="2142339" y="1070635"/>
                </a:cubicBezTo>
                <a:cubicBezTo>
                  <a:pt x="2142625" y="1070350"/>
                  <a:pt x="2143006" y="1070160"/>
                  <a:pt x="2143292" y="1069970"/>
                </a:cubicBezTo>
                <a:cubicBezTo>
                  <a:pt x="2143101" y="1069875"/>
                  <a:pt x="2142815" y="1069780"/>
                  <a:pt x="2142625" y="1069685"/>
                </a:cubicBezTo>
                <a:close/>
                <a:moveTo>
                  <a:pt x="1577983" y="1057630"/>
                </a:moveTo>
                <a:lnTo>
                  <a:pt x="1578649" y="1057630"/>
                </a:lnTo>
                <a:cubicBezTo>
                  <a:pt x="1578554" y="1057915"/>
                  <a:pt x="1578459" y="1058200"/>
                  <a:pt x="1578268" y="1058389"/>
                </a:cubicBezTo>
                <a:cubicBezTo>
                  <a:pt x="1578173" y="1058484"/>
                  <a:pt x="1577887" y="1058295"/>
                  <a:pt x="1577697" y="1058200"/>
                </a:cubicBezTo>
                <a:cubicBezTo>
                  <a:pt x="1577792" y="1058010"/>
                  <a:pt x="1577887" y="1057820"/>
                  <a:pt x="1577983" y="1057630"/>
                </a:cubicBezTo>
                <a:close/>
                <a:moveTo>
                  <a:pt x="2157484" y="1054308"/>
                </a:moveTo>
                <a:cubicBezTo>
                  <a:pt x="2157389" y="1054403"/>
                  <a:pt x="2157198" y="1054593"/>
                  <a:pt x="2157198" y="1054687"/>
                </a:cubicBezTo>
                <a:cubicBezTo>
                  <a:pt x="2157294" y="1054972"/>
                  <a:pt x="2157484" y="1055067"/>
                  <a:pt x="2157675" y="1055257"/>
                </a:cubicBezTo>
                <a:cubicBezTo>
                  <a:pt x="2157770" y="1054877"/>
                  <a:pt x="2157865" y="1054593"/>
                  <a:pt x="2157960" y="1054308"/>
                </a:cubicBezTo>
                <a:close/>
                <a:moveTo>
                  <a:pt x="2147578" y="1053928"/>
                </a:moveTo>
                <a:cubicBezTo>
                  <a:pt x="2147673" y="1054308"/>
                  <a:pt x="2147578" y="1054782"/>
                  <a:pt x="2147864" y="1055162"/>
                </a:cubicBezTo>
                <a:cubicBezTo>
                  <a:pt x="2148150" y="1055542"/>
                  <a:pt x="2148721" y="1055827"/>
                  <a:pt x="2149293" y="1056111"/>
                </a:cubicBezTo>
                <a:cubicBezTo>
                  <a:pt x="2149293" y="1056111"/>
                  <a:pt x="2149769" y="1055732"/>
                  <a:pt x="2149769" y="1055637"/>
                </a:cubicBezTo>
                <a:cubicBezTo>
                  <a:pt x="2149483" y="1055162"/>
                  <a:pt x="2149197" y="1054593"/>
                  <a:pt x="2148816" y="1054213"/>
                </a:cubicBezTo>
                <a:cubicBezTo>
                  <a:pt x="2148435" y="1053928"/>
                  <a:pt x="2147959" y="1054023"/>
                  <a:pt x="2147578" y="1053928"/>
                </a:cubicBezTo>
                <a:close/>
                <a:moveTo>
                  <a:pt x="2160818" y="1051175"/>
                </a:moveTo>
                <a:cubicBezTo>
                  <a:pt x="2160723" y="1051175"/>
                  <a:pt x="2160532" y="1051365"/>
                  <a:pt x="2160342" y="1051555"/>
                </a:cubicBezTo>
                <a:cubicBezTo>
                  <a:pt x="2160532" y="1051650"/>
                  <a:pt x="2160627" y="1051935"/>
                  <a:pt x="2160723" y="1051935"/>
                </a:cubicBezTo>
                <a:cubicBezTo>
                  <a:pt x="2160913" y="1052030"/>
                  <a:pt x="2161104" y="1051745"/>
                  <a:pt x="2161199" y="1051650"/>
                </a:cubicBezTo>
                <a:cubicBezTo>
                  <a:pt x="2161104" y="1051460"/>
                  <a:pt x="2161008" y="1051175"/>
                  <a:pt x="2160818" y="1051175"/>
                </a:cubicBezTo>
                <a:close/>
                <a:moveTo>
                  <a:pt x="2175296" y="1048707"/>
                </a:moveTo>
                <a:cubicBezTo>
                  <a:pt x="2175391" y="1048897"/>
                  <a:pt x="2175486" y="1048992"/>
                  <a:pt x="2175581" y="1049182"/>
                </a:cubicBezTo>
                <a:lnTo>
                  <a:pt x="2175296" y="1049301"/>
                </a:lnTo>
                <a:close/>
                <a:moveTo>
                  <a:pt x="2224445" y="1048233"/>
                </a:moveTo>
                <a:lnTo>
                  <a:pt x="2224159" y="1048612"/>
                </a:lnTo>
                <a:lnTo>
                  <a:pt x="2224540" y="1048612"/>
                </a:lnTo>
                <a:close/>
                <a:moveTo>
                  <a:pt x="2165961" y="1048138"/>
                </a:moveTo>
                <a:cubicBezTo>
                  <a:pt x="2165580" y="1048423"/>
                  <a:pt x="2165199" y="1048612"/>
                  <a:pt x="2164914" y="1048802"/>
                </a:cubicBezTo>
                <a:cubicBezTo>
                  <a:pt x="2165294" y="1049277"/>
                  <a:pt x="2165676" y="1049846"/>
                  <a:pt x="2166152" y="1050321"/>
                </a:cubicBezTo>
                <a:lnTo>
                  <a:pt x="2166152" y="1050796"/>
                </a:lnTo>
                <a:cubicBezTo>
                  <a:pt x="2166247" y="1050796"/>
                  <a:pt x="2166342" y="1050891"/>
                  <a:pt x="2166438" y="1050891"/>
                </a:cubicBezTo>
                <a:cubicBezTo>
                  <a:pt x="2166533" y="1051080"/>
                  <a:pt x="2166628" y="1051365"/>
                  <a:pt x="2166723" y="1051555"/>
                </a:cubicBezTo>
                <a:cubicBezTo>
                  <a:pt x="2166723" y="1051460"/>
                  <a:pt x="2166819" y="1051175"/>
                  <a:pt x="2166819" y="1051080"/>
                </a:cubicBezTo>
                <a:cubicBezTo>
                  <a:pt x="2166723" y="1050986"/>
                  <a:pt x="2166533" y="1050986"/>
                  <a:pt x="2166438" y="1050891"/>
                </a:cubicBezTo>
                <a:cubicBezTo>
                  <a:pt x="2166438" y="1050796"/>
                  <a:pt x="2166342" y="1050701"/>
                  <a:pt x="2166342" y="1050606"/>
                </a:cubicBezTo>
                <a:cubicBezTo>
                  <a:pt x="2166247" y="1050511"/>
                  <a:pt x="2166152" y="1050416"/>
                  <a:pt x="2166152" y="1050321"/>
                </a:cubicBezTo>
                <a:cubicBezTo>
                  <a:pt x="2166152" y="1049562"/>
                  <a:pt x="2166056" y="1048802"/>
                  <a:pt x="2165961" y="1048138"/>
                </a:cubicBezTo>
                <a:close/>
                <a:moveTo>
                  <a:pt x="2228064" y="1047284"/>
                </a:moveTo>
                <a:lnTo>
                  <a:pt x="2227969" y="1047378"/>
                </a:lnTo>
                <a:lnTo>
                  <a:pt x="2227969" y="1047758"/>
                </a:lnTo>
                <a:close/>
                <a:moveTo>
                  <a:pt x="2174057" y="1046239"/>
                </a:moveTo>
                <a:lnTo>
                  <a:pt x="2175391" y="1046239"/>
                </a:lnTo>
                <a:cubicBezTo>
                  <a:pt x="2175391" y="1047094"/>
                  <a:pt x="2175296" y="1047853"/>
                  <a:pt x="2175296" y="1048707"/>
                </a:cubicBezTo>
                <a:cubicBezTo>
                  <a:pt x="2174915" y="1047948"/>
                  <a:pt x="2174439" y="1047094"/>
                  <a:pt x="2174057" y="1046239"/>
                </a:cubicBezTo>
                <a:close/>
                <a:moveTo>
                  <a:pt x="2173772" y="1046144"/>
                </a:moveTo>
                <a:lnTo>
                  <a:pt x="2173962" y="1046144"/>
                </a:lnTo>
                <a:cubicBezTo>
                  <a:pt x="2173962" y="1046144"/>
                  <a:pt x="2173962" y="1046239"/>
                  <a:pt x="2174057" y="1046239"/>
                </a:cubicBezTo>
                <a:lnTo>
                  <a:pt x="2173867" y="1046239"/>
                </a:lnTo>
                <a:cubicBezTo>
                  <a:pt x="2173867" y="1046239"/>
                  <a:pt x="2173867" y="1046144"/>
                  <a:pt x="2173772" y="1046144"/>
                </a:cubicBezTo>
                <a:close/>
                <a:moveTo>
                  <a:pt x="2175391" y="1046049"/>
                </a:moveTo>
                <a:lnTo>
                  <a:pt x="2175581" y="1046239"/>
                </a:lnTo>
                <a:lnTo>
                  <a:pt x="2175391" y="1046239"/>
                </a:lnTo>
                <a:close/>
                <a:moveTo>
                  <a:pt x="2172248" y="1046049"/>
                </a:moveTo>
                <a:lnTo>
                  <a:pt x="2172629" y="1046049"/>
                </a:lnTo>
                <a:cubicBezTo>
                  <a:pt x="2172534" y="1046144"/>
                  <a:pt x="2172534" y="1046239"/>
                  <a:pt x="2172438" y="1046334"/>
                </a:cubicBezTo>
                <a:lnTo>
                  <a:pt x="2172057" y="1046334"/>
                </a:lnTo>
                <a:cubicBezTo>
                  <a:pt x="2172152" y="1046239"/>
                  <a:pt x="2172152" y="1046144"/>
                  <a:pt x="2172248" y="1046049"/>
                </a:cubicBezTo>
                <a:close/>
                <a:moveTo>
                  <a:pt x="1588841" y="1045860"/>
                </a:moveTo>
                <a:lnTo>
                  <a:pt x="1589127" y="1045860"/>
                </a:lnTo>
                <a:cubicBezTo>
                  <a:pt x="1589127" y="1045955"/>
                  <a:pt x="1589031" y="1045955"/>
                  <a:pt x="1589031" y="1046050"/>
                </a:cubicBezTo>
                <a:cubicBezTo>
                  <a:pt x="1588936" y="1046050"/>
                  <a:pt x="1588936" y="1046144"/>
                  <a:pt x="1588841" y="1046144"/>
                </a:cubicBezTo>
                <a:close/>
                <a:moveTo>
                  <a:pt x="2173105" y="1045100"/>
                </a:moveTo>
                <a:cubicBezTo>
                  <a:pt x="2173391" y="1045480"/>
                  <a:pt x="2173581" y="1045765"/>
                  <a:pt x="2173772" y="1046144"/>
                </a:cubicBezTo>
                <a:cubicBezTo>
                  <a:pt x="2173391" y="1046144"/>
                  <a:pt x="2173010" y="1046144"/>
                  <a:pt x="2172629" y="1046049"/>
                </a:cubicBezTo>
                <a:cubicBezTo>
                  <a:pt x="2172819" y="1045765"/>
                  <a:pt x="2172915" y="1045385"/>
                  <a:pt x="2173105" y="1045100"/>
                </a:cubicBezTo>
                <a:close/>
                <a:moveTo>
                  <a:pt x="2189012" y="1043676"/>
                </a:moveTo>
                <a:cubicBezTo>
                  <a:pt x="2189202" y="1046714"/>
                  <a:pt x="2191202" y="1048897"/>
                  <a:pt x="2193869" y="1047758"/>
                </a:cubicBezTo>
                <a:cubicBezTo>
                  <a:pt x="2198632" y="1045955"/>
                  <a:pt x="2203299" y="1048517"/>
                  <a:pt x="2208157" y="1046809"/>
                </a:cubicBezTo>
                <a:cubicBezTo>
                  <a:pt x="2212348" y="1045290"/>
                  <a:pt x="2217111" y="1045290"/>
                  <a:pt x="2221682" y="1044815"/>
                </a:cubicBezTo>
                <a:cubicBezTo>
                  <a:pt x="2224445" y="1044531"/>
                  <a:pt x="2227207" y="1044815"/>
                  <a:pt x="2230446" y="1044815"/>
                </a:cubicBezTo>
                <a:cubicBezTo>
                  <a:pt x="2229398" y="1045860"/>
                  <a:pt x="2228731" y="1046524"/>
                  <a:pt x="2228160" y="1047189"/>
                </a:cubicBezTo>
                <a:cubicBezTo>
                  <a:pt x="2231207" y="1047094"/>
                  <a:pt x="2234160" y="1046999"/>
                  <a:pt x="2237208" y="1046809"/>
                </a:cubicBezTo>
                <a:cubicBezTo>
                  <a:pt x="2239780" y="1046619"/>
                  <a:pt x="2242256" y="1046144"/>
                  <a:pt x="2244828" y="1046239"/>
                </a:cubicBezTo>
                <a:cubicBezTo>
                  <a:pt x="2245876" y="1046334"/>
                  <a:pt x="2246829" y="1047663"/>
                  <a:pt x="2247876" y="1048328"/>
                </a:cubicBezTo>
                <a:cubicBezTo>
                  <a:pt x="2247114" y="1049182"/>
                  <a:pt x="2246543" y="1050511"/>
                  <a:pt x="2245495" y="1050891"/>
                </a:cubicBezTo>
                <a:cubicBezTo>
                  <a:pt x="2239590" y="1053359"/>
                  <a:pt x="2233684" y="1055732"/>
                  <a:pt x="2227588" y="1058010"/>
                </a:cubicBezTo>
                <a:cubicBezTo>
                  <a:pt x="2216063" y="1062281"/>
                  <a:pt x="2204538" y="1066458"/>
                  <a:pt x="2192917" y="1070445"/>
                </a:cubicBezTo>
                <a:cubicBezTo>
                  <a:pt x="2190536" y="1071299"/>
                  <a:pt x="2187773" y="1071014"/>
                  <a:pt x="2185297" y="1071774"/>
                </a:cubicBezTo>
                <a:cubicBezTo>
                  <a:pt x="2181201" y="1073008"/>
                  <a:pt x="2177201" y="1074716"/>
                  <a:pt x="2173105" y="1075950"/>
                </a:cubicBezTo>
                <a:cubicBezTo>
                  <a:pt x="2165009" y="1078133"/>
                  <a:pt x="2156913" y="1080127"/>
                  <a:pt x="2148816" y="1082215"/>
                </a:cubicBezTo>
                <a:cubicBezTo>
                  <a:pt x="2146626" y="1082785"/>
                  <a:pt x="2144244" y="1083069"/>
                  <a:pt x="2142149" y="1084019"/>
                </a:cubicBezTo>
                <a:cubicBezTo>
                  <a:pt x="2134529" y="1087151"/>
                  <a:pt x="2126432" y="1088195"/>
                  <a:pt x="2118622" y="1090378"/>
                </a:cubicBezTo>
                <a:cubicBezTo>
                  <a:pt x="2114431" y="1091423"/>
                  <a:pt x="2110335" y="1093036"/>
                  <a:pt x="2106240" y="1094365"/>
                </a:cubicBezTo>
                <a:cubicBezTo>
                  <a:pt x="2091190" y="1099396"/>
                  <a:pt x="2075950" y="1104142"/>
                  <a:pt x="2061091" y="1109648"/>
                </a:cubicBezTo>
                <a:cubicBezTo>
                  <a:pt x="2051471" y="1113160"/>
                  <a:pt x="2042136" y="1117621"/>
                  <a:pt x="2032992" y="1122272"/>
                </a:cubicBezTo>
                <a:cubicBezTo>
                  <a:pt x="2028515" y="1124551"/>
                  <a:pt x="2024515" y="1126449"/>
                  <a:pt x="2019848" y="1123222"/>
                </a:cubicBezTo>
                <a:cubicBezTo>
                  <a:pt x="2043755" y="1105376"/>
                  <a:pt x="2071473" y="1095314"/>
                  <a:pt x="2099096" y="1084968"/>
                </a:cubicBezTo>
                <a:cubicBezTo>
                  <a:pt x="2101286" y="1084114"/>
                  <a:pt x="2104049" y="1084493"/>
                  <a:pt x="2105287" y="1081930"/>
                </a:cubicBezTo>
                <a:cubicBezTo>
                  <a:pt x="2103192" y="1082310"/>
                  <a:pt x="2101096" y="1082690"/>
                  <a:pt x="2099001" y="1083354"/>
                </a:cubicBezTo>
                <a:cubicBezTo>
                  <a:pt x="2078046" y="1089714"/>
                  <a:pt x="2057948" y="1098162"/>
                  <a:pt x="2038326" y="1107939"/>
                </a:cubicBezTo>
                <a:cubicBezTo>
                  <a:pt x="2032992" y="1110502"/>
                  <a:pt x="2027563" y="1112780"/>
                  <a:pt x="2022229" y="1115058"/>
                </a:cubicBezTo>
                <a:cubicBezTo>
                  <a:pt x="2021657" y="1115343"/>
                  <a:pt x="2020800" y="1114963"/>
                  <a:pt x="2020134" y="1114868"/>
                </a:cubicBezTo>
                <a:cubicBezTo>
                  <a:pt x="2020229" y="1114109"/>
                  <a:pt x="2020038" y="1113160"/>
                  <a:pt x="2020419" y="1112780"/>
                </a:cubicBezTo>
                <a:cubicBezTo>
                  <a:pt x="2021562" y="1111736"/>
                  <a:pt x="2022800" y="1110882"/>
                  <a:pt x="2024039" y="1110027"/>
                </a:cubicBezTo>
                <a:cubicBezTo>
                  <a:pt x="2033659" y="1103003"/>
                  <a:pt x="2044517" y="1098352"/>
                  <a:pt x="2054900" y="1092846"/>
                </a:cubicBezTo>
                <a:cubicBezTo>
                  <a:pt x="2060329" y="1089904"/>
                  <a:pt x="2065949" y="1087721"/>
                  <a:pt x="2071759" y="1085822"/>
                </a:cubicBezTo>
                <a:cubicBezTo>
                  <a:pt x="2074426" y="1085063"/>
                  <a:pt x="2076998" y="1083639"/>
                  <a:pt x="2079093" y="1081930"/>
                </a:cubicBezTo>
                <a:cubicBezTo>
                  <a:pt x="2081760" y="1079842"/>
                  <a:pt x="2085094" y="1081266"/>
                  <a:pt x="2087571" y="1079842"/>
                </a:cubicBezTo>
                <a:cubicBezTo>
                  <a:pt x="2090238" y="1078323"/>
                  <a:pt x="2092428" y="1076045"/>
                  <a:pt x="2095000" y="1074526"/>
                </a:cubicBezTo>
                <a:cubicBezTo>
                  <a:pt x="2096048" y="1073957"/>
                  <a:pt x="2097667" y="1074431"/>
                  <a:pt x="2099096" y="1074431"/>
                </a:cubicBezTo>
                <a:cubicBezTo>
                  <a:pt x="2102620" y="1072913"/>
                  <a:pt x="2105763" y="1069970"/>
                  <a:pt x="2110145" y="1070919"/>
                </a:cubicBezTo>
                <a:cubicBezTo>
                  <a:pt x="2112812" y="1067692"/>
                  <a:pt x="2118241" y="1068167"/>
                  <a:pt x="2120051" y="1063705"/>
                </a:cubicBezTo>
                <a:cubicBezTo>
                  <a:pt x="2121003" y="1061332"/>
                  <a:pt x="2122432" y="1061332"/>
                  <a:pt x="2124051" y="1063325"/>
                </a:cubicBezTo>
                <a:cubicBezTo>
                  <a:pt x="2124242" y="1063610"/>
                  <a:pt x="2125099" y="1063515"/>
                  <a:pt x="2125575" y="1063420"/>
                </a:cubicBezTo>
                <a:cubicBezTo>
                  <a:pt x="2125861" y="1063325"/>
                  <a:pt x="2130433" y="1061902"/>
                  <a:pt x="2131005" y="1061712"/>
                </a:cubicBezTo>
                <a:cubicBezTo>
                  <a:pt x="2132052" y="1061427"/>
                  <a:pt x="2132910" y="1060763"/>
                  <a:pt x="2133862" y="1060763"/>
                </a:cubicBezTo>
                <a:cubicBezTo>
                  <a:pt x="2134719" y="1060668"/>
                  <a:pt x="2135577" y="1061237"/>
                  <a:pt x="2136529" y="1061522"/>
                </a:cubicBezTo>
                <a:lnTo>
                  <a:pt x="2135386" y="1062091"/>
                </a:lnTo>
                <a:cubicBezTo>
                  <a:pt x="2135577" y="1062281"/>
                  <a:pt x="2135862" y="1062566"/>
                  <a:pt x="2136053" y="1062756"/>
                </a:cubicBezTo>
                <a:cubicBezTo>
                  <a:pt x="2136339" y="1062471"/>
                  <a:pt x="2136529" y="1062091"/>
                  <a:pt x="2136815" y="1061807"/>
                </a:cubicBezTo>
                <a:cubicBezTo>
                  <a:pt x="2139196" y="1061997"/>
                  <a:pt x="2139196" y="1060288"/>
                  <a:pt x="2139006" y="1058769"/>
                </a:cubicBezTo>
                <a:cubicBezTo>
                  <a:pt x="2138625" y="1056776"/>
                  <a:pt x="2137196" y="1057820"/>
                  <a:pt x="2136053" y="1057915"/>
                </a:cubicBezTo>
                <a:cubicBezTo>
                  <a:pt x="2135386" y="1058010"/>
                  <a:pt x="2134624" y="1057345"/>
                  <a:pt x="2133862" y="1056966"/>
                </a:cubicBezTo>
                <a:cubicBezTo>
                  <a:pt x="2134434" y="1056586"/>
                  <a:pt x="2135005" y="1055732"/>
                  <a:pt x="2135481" y="1055732"/>
                </a:cubicBezTo>
                <a:cubicBezTo>
                  <a:pt x="2137767" y="1056111"/>
                  <a:pt x="2140530" y="1054593"/>
                  <a:pt x="2142435" y="1056966"/>
                </a:cubicBezTo>
                <a:cubicBezTo>
                  <a:pt x="2143768" y="1055352"/>
                  <a:pt x="2145102" y="1053738"/>
                  <a:pt x="2147388" y="1053738"/>
                </a:cubicBezTo>
                <a:cubicBezTo>
                  <a:pt x="2146721" y="1049846"/>
                  <a:pt x="2152055" y="1053074"/>
                  <a:pt x="2152055" y="1050036"/>
                </a:cubicBezTo>
                <a:cubicBezTo>
                  <a:pt x="2153102" y="1050796"/>
                  <a:pt x="2154246" y="1051650"/>
                  <a:pt x="2155293" y="1052314"/>
                </a:cubicBezTo>
                <a:cubicBezTo>
                  <a:pt x="2157103" y="1050891"/>
                  <a:pt x="2158056" y="1048897"/>
                  <a:pt x="2161008" y="1048328"/>
                </a:cubicBezTo>
                <a:cubicBezTo>
                  <a:pt x="2164723" y="1047568"/>
                  <a:pt x="2168247" y="1045860"/>
                  <a:pt x="2172057" y="1046334"/>
                </a:cubicBezTo>
                <a:cubicBezTo>
                  <a:pt x="2171581" y="1047378"/>
                  <a:pt x="2170914" y="1048233"/>
                  <a:pt x="2170438" y="1049277"/>
                </a:cubicBezTo>
                <a:cubicBezTo>
                  <a:pt x="2170248" y="1049752"/>
                  <a:pt x="2170819" y="1051080"/>
                  <a:pt x="2171010" y="1051080"/>
                </a:cubicBezTo>
                <a:lnTo>
                  <a:pt x="2175296" y="1049301"/>
                </a:lnTo>
                <a:lnTo>
                  <a:pt x="2175296" y="1049467"/>
                </a:lnTo>
                <a:lnTo>
                  <a:pt x="2175581" y="1049182"/>
                </a:lnTo>
                <a:cubicBezTo>
                  <a:pt x="2176915" y="1048328"/>
                  <a:pt x="2176534" y="1047284"/>
                  <a:pt x="2175581" y="1046239"/>
                </a:cubicBezTo>
                <a:cubicBezTo>
                  <a:pt x="2176534" y="1045385"/>
                  <a:pt x="2177677" y="1043107"/>
                  <a:pt x="2178725" y="1045765"/>
                </a:cubicBezTo>
                <a:cubicBezTo>
                  <a:pt x="2179582" y="1047948"/>
                  <a:pt x="2180725" y="1049277"/>
                  <a:pt x="2183011" y="1049562"/>
                </a:cubicBezTo>
                <a:cubicBezTo>
                  <a:pt x="2186250" y="1050131"/>
                  <a:pt x="2187488" y="1048897"/>
                  <a:pt x="2189012" y="1043676"/>
                </a:cubicBezTo>
                <a:close/>
                <a:moveTo>
                  <a:pt x="2189012" y="1043582"/>
                </a:moveTo>
                <a:lnTo>
                  <a:pt x="2189012" y="1043676"/>
                </a:lnTo>
                <a:lnTo>
                  <a:pt x="2188821" y="1043676"/>
                </a:lnTo>
                <a:cubicBezTo>
                  <a:pt x="2188917" y="1043676"/>
                  <a:pt x="2188917" y="1043582"/>
                  <a:pt x="2189012" y="1043582"/>
                </a:cubicBezTo>
                <a:close/>
                <a:moveTo>
                  <a:pt x="2193393" y="1041968"/>
                </a:moveTo>
                <a:cubicBezTo>
                  <a:pt x="2193584" y="1041968"/>
                  <a:pt x="2193679" y="1042253"/>
                  <a:pt x="2193869" y="1042442"/>
                </a:cubicBezTo>
                <a:cubicBezTo>
                  <a:pt x="2193393" y="1042537"/>
                  <a:pt x="2193012" y="1042727"/>
                  <a:pt x="2192536" y="1042822"/>
                </a:cubicBezTo>
                <a:cubicBezTo>
                  <a:pt x="2192441" y="1042537"/>
                  <a:pt x="2192250" y="1042347"/>
                  <a:pt x="2192060" y="1042063"/>
                </a:cubicBezTo>
                <a:cubicBezTo>
                  <a:pt x="2192536" y="1041968"/>
                  <a:pt x="2193012" y="1041968"/>
                  <a:pt x="2193393" y="1041968"/>
                </a:cubicBezTo>
                <a:close/>
                <a:moveTo>
                  <a:pt x="670643" y="1006173"/>
                </a:moveTo>
                <a:lnTo>
                  <a:pt x="670644" y="1006173"/>
                </a:lnTo>
                <a:lnTo>
                  <a:pt x="670644" y="1006182"/>
                </a:lnTo>
                <a:lnTo>
                  <a:pt x="670636" y="1006177"/>
                </a:lnTo>
                <a:close/>
                <a:moveTo>
                  <a:pt x="1661898" y="985964"/>
                </a:moveTo>
                <a:cubicBezTo>
                  <a:pt x="1661612" y="986343"/>
                  <a:pt x="1661326" y="986818"/>
                  <a:pt x="1661041" y="987103"/>
                </a:cubicBezTo>
                <a:cubicBezTo>
                  <a:pt x="1660755" y="987482"/>
                  <a:pt x="1660279" y="987767"/>
                  <a:pt x="1659897" y="988052"/>
                </a:cubicBezTo>
                <a:cubicBezTo>
                  <a:pt x="1659802" y="987909"/>
                  <a:pt x="1659659" y="987720"/>
                  <a:pt x="1659555" y="987539"/>
                </a:cubicBezTo>
                <a:cubicBezTo>
                  <a:pt x="1659450" y="987359"/>
                  <a:pt x="1659374" y="987197"/>
                  <a:pt x="1659421" y="987103"/>
                </a:cubicBezTo>
                <a:cubicBezTo>
                  <a:pt x="1659612" y="986818"/>
                  <a:pt x="1660088" y="986533"/>
                  <a:pt x="1660469" y="986343"/>
                </a:cubicBezTo>
                <a:cubicBezTo>
                  <a:pt x="1660850" y="986153"/>
                  <a:pt x="1661422" y="986058"/>
                  <a:pt x="1661898" y="985964"/>
                </a:cubicBezTo>
                <a:close/>
                <a:moveTo>
                  <a:pt x="1624084" y="977041"/>
                </a:moveTo>
                <a:cubicBezTo>
                  <a:pt x="1623893" y="977420"/>
                  <a:pt x="1623417" y="977800"/>
                  <a:pt x="1623417" y="978180"/>
                </a:cubicBezTo>
                <a:cubicBezTo>
                  <a:pt x="1623322" y="978560"/>
                  <a:pt x="1623702" y="979034"/>
                  <a:pt x="1623988" y="979414"/>
                </a:cubicBezTo>
                <a:cubicBezTo>
                  <a:pt x="1624274" y="979034"/>
                  <a:pt x="1624464" y="978654"/>
                  <a:pt x="1624750" y="978275"/>
                </a:cubicBezTo>
                <a:cubicBezTo>
                  <a:pt x="1624560" y="977895"/>
                  <a:pt x="1624369" y="977420"/>
                  <a:pt x="1624084" y="977041"/>
                </a:cubicBezTo>
                <a:close/>
                <a:moveTo>
                  <a:pt x="39994" y="975332"/>
                </a:moveTo>
                <a:cubicBezTo>
                  <a:pt x="41422" y="975427"/>
                  <a:pt x="43138" y="975047"/>
                  <a:pt x="44375" y="975712"/>
                </a:cubicBezTo>
                <a:cubicBezTo>
                  <a:pt x="53520" y="980363"/>
                  <a:pt x="62759" y="985014"/>
                  <a:pt x="71713" y="990045"/>
                </a:cubicBezTo>
                <a:cubicBezTo>
                  <a:pt x="80665" y="995076"/>
                  <a:pt x="89428" y="1000487"/>
                  <a:pt x="98191" y="1005897"/>
                </a:cubicBezTo>
                <a:cubicBezTo>
                  <a:pt x="105335" y="1010359"/>
                  <a:pt x="112384" y="1015010"/>
                  <a:pt x="119432" y="1019661"/>
                </a:cubicBezTo>
                <a:cubicBezTo>
                  <a:pt x="128386" y="1025641"/>
                  <a:pt x="137149" y="1031811"/>
                  <a:pt x="146102" y="1037696"/>
                </a:cubicBezTo>
                <a:cubicBezTo>
                  <a:pt x="157723" y="1045290"/>
                  <a:pt x="169248" y="1052979"/>
                  <a:pt x="181154" y="1060098"/>
                </a:cubicBezTo>
                <a:cubicBezTo>
                  <a:pt x="197061" y="1069590"/>
                  <a:pt x="213253" y="1078418"/>
                  <a:pt x="229351" y="1087626"/>
                </a:cubicBezTo>
                <a:cubicBezTo>
                  <a:pt x="238018" y="1092562"/>
                  <a:pt x="246496" y="1097972"/>
                  <a:pt x="255449" y="1102623"/>
                </a:cubicBezTo>
                <a:cubicBezTo>
                  <a:pt x="260497" y="1105281"/>
                  <a:pt x="265546" y="1107654"/>
                  <a:pt x="269451" y="1111831"/>
                </a:cubicBezTo>
                <a:cubicBezTo>
                  <a:pt x="270880" y="1113350"/>
                  <a:pt x="272023" y="1115058"/>
                  <a:pt x="272975" y="1116862"/>
                </a:cubicBezTo>
                <a:cubicBezTo>
                  <a:pt x="273261" y="1117431"/>
                  <a:pt x="272594" y="1118570"/>
                  <a:pt x="272404" y="1119425"/>
                </a:cubicBezTo>
                <a:cubicBezTo>
                  <a:pt x="268784" y="1118191"/>
                  <a:pt x="268403" y="1123411"/>
                  <a:pt x="265450" y="1122937"/>
                </a:cubicBezTo>
                <a:cubicBezTo>
                  <a:pt x="262212" y="1122462"/>
                  <a:pt x="258973" y="1121703"/>
                  <a:pt x="255925" y="1120469"/>
                </a:cubicBezTo>
                <a:cubicBezTo>
                  <a:pt x="241258" y="1114299"/>
                  <a:pt x="226494" y="1108129"/>
                  <a:pt x="212016" y="1101674"/>
                </a:cubicBezTo>
                <a:cubicBezTo>
                  <a:pt x="202396" y="1097403"/>
                  <a:pt x="193157" y="1092467"/>
                  <a:pt x="183823" y="1087910"/>
                </a:cubicBezTo>
                <a:cubicBezTo>
                  <a:pt x="179251" y="1085632"/>
                  <a:pt x="174584" y="1083535"/>
                  <a:pt x="170012" y="1081076"/>
                </a:cubicBezTo>
                <a:cubicBezTo>
                  <a:pt x="156581" y="1073862"/>
                  <a:pt x="143151" y="1066553"/>
                  <a:pt x="129816" y="1059244"/>
                </a:cubicBezTo>
                <a:cubicBezTo>
                  <a:pt x="128006" y="1058295"/>
                  <a:pt x="126578" y="1056776"/>
                  <a:pt x="124958" y="1055542"/>
                </a:cubicBezTo>
                <a:cubicBezTo>
                  <a:pt x="123149" y="1054213"/>
                  <a:pt x="121434" y="1052694"/>
                  <a:pt x="119530" y="1051460"/>
                </a:cubicBezTo>
                <a:cubicBezTo>
                  <a:pt x="109910" y="1045005"/>
                  <a:pt x="100099" y="1038740"/>
                  <a:pt x="90574" y="1032096"/>
                </a:cubicBezTo>
                <a:cubicBezTo>
                  <a:pt x="81431" y="1025546"/>
                  <a:pt x="72382" y="1018712"/>
                  <a:pt x="63524" y="1011688"/>
                </a:cubicBezTo>
                <a:lnTo>
                  <a:pt x="63521" y="1011688"/>
                </a:lnTo>
                <a:cubicBezTo>
                  <a:pt x="55139" y="1004948"/>
                  <a:pt x="46948" y="997924"/>
                  <a:pt x="38756" y="990994"/>
                </a:cubicBezTo>
                <a:cubicBezTo>
                  <a:pt x="37422" y="989855"/>
                  <a:pt x="36280" y="988337"/>
                  <a:pt x="34946" y="986818"/>
                </a:cubicBezTo>
                <a:cubicBezTo>
                  <a:pt x="36374" y="984160"/>
                  <a:pt x="37517" y="981312"/>
                  <a:pt x="41041" y="980838"/>
                </a:cubicBezTo>
                <a:cubicBezTo>
                  <a:pt x="40946" y="980553"/>
                  <a:pt x="40850" y="980458"/>
                  <a:pt x="40756" y="980268"/>
                </a:cubicBezTo>
                <a:cubicBezTo>
                  <a:pt x="40470" y="978560"/>
                  <a:pt x="40279" y="976946"/>
                  <a:pt x="39994" y="975332"/>
                </a:cubicBezTo>
                <a:close/>
                <a:moveTo>
                  <a:pt x="277074" y="968118"/>
                </a:moveTo>
                <a:cubicBezTo>
                  <a:pt x="277645" y="968877"/>
                  <a:pt x="278026" y="969637"/>
                  <a:pt x="278693" y="970301"/>
                </a:cubicBezTo>
                <a:cubicBezTo>
                  <a:pt x="278788" y="970491"/>
                  <a:pt x="279264" y="970206"/>
                  <a:pt x="279741" y="970111"/>
                </a:cubicBezTo>
                <a:cubicBezTo>
                  <a:pt x="279550" y="969732"/>
                  <a:pt x="279360" y="969257"/>
                  <a:pt x="278979" y="968972"/>
                </a:cubicBezTo>
                <a:cubicBezTo>
                  <a:pt x="278407" y="968593"/>
                  <a:pt x="277739" y="968403"/>
                  <a:pt x="277075" y="968118"/>
                </a:cubicBezTo>
                <a:close/>
                <a:moveTo>
                  <a:pt x="597872" y="962802"/>
                </a:moveTo>
                <a:cubicBezTo>
                  <a:pt x="597872" y="963182"/>
                  <a:pt x="597872" y="963467"/>
                  <a:pt x="597777" y="963752"/>
                </a:cubicBezTo>
                <a:cubicBezTo>
                  <a:pt x="598063" y="963657"/>
                  <a:pt x="598253" y="963752"/>
                  <a:pt x="598444" y="963562"/>
                </a:cubicBezTo>
                <a:cubicBezTo>
                  <a:pt x="598539" y="963562"/>
                  <a:pt x="598539" y="963277"/>
                  <a:pt x="598539" y="963087"/>
                </a:cubicBezTo>
                <a:cubicBezTo>
                  <a:pt x="598349" y="962992"/>
                  <a:pt x="598158" y="962897"/>
                  <a:pt x="597872" y="962802"/>
                </a:cubicBezTo>
                <a:close/>
                <a:moveTo>
                  <a:pt x="596539" y="947425"/>
                </a:moveTo>
                <a:cubicBezTo>
                  <a:pt x="596063" y="948089"/>
                  <a:pt x="595301" y="948659"/>
                  <a:pt x="595110" y="949323"/>
                </a:cubicBezTo>
                <a:cubicBezTo>
                  <a:pt x="594920" y="949893"/>
                  <a:pt x="595396" y="950652"/>
                  <a:pt x="595586" y="951317"/>
                </a:cubicBezTo>
                <a:cubicBezTo>
                  <a:pt x="596252" y="950842"/>
                  <a:pt x="596920" y="950273"/>
                  <a:pt x="597682" y="949703"/>
                </a:cubicBezTo>
                <a:cubicBezTo>
                  <a:pt x="597110" y="948659"/>
                  <a:pt x="596825" y="948089"/>
                  <a:pt x="596539" y="947425"/>
                </a:cubicBezTo>
                <a:close/>
                <a:moveTo>
                  <a:pt x="595586" y="941445"/>
                </a:moveTo>
                <a:cubicBezTo>
                  <a:pt x="595586" y="941445"/>
                  <a:pt x="595205" y="941635"/>
                  <a:pt x="595205" y="941635"/>
                </a:cubicBezTo>
                <a:lnTo>
                  <a:pt x="595586" y="941919"/>
                </a:lnTo>
                <a:close/>
                <a:moveTo>
                  <a:pt x="1643419" y="936414"/>
                </a:moveTo>
                <a:cubicBezTo>
                  <a:pt x="1645419" y="941730"/>
                  <a:pt x="1644848" y="946476"/>
                  <a:pt x="1643991" y="951222"/>
                </a:cubicBezTo>
                <a:cubicBezTo>
                  <a:pt x="1641038" y="966979"/>
                  <a:pt x="1638847" y="982736"/>
                  <a:pt x="1639419" y="999063"/>
                </a:cubicBezTo>
                <a:cubicBezTo>
                  <a:pt x="1643324" y="999158"/>
                  <a:pt x="1644943" y="993842"/>
                  <a:pt x="1649801" y="995646"/>
                </a:cubicBezTo>
                <a:cubicBezTo>
                  <a:pt x="1646848" y="998209"/>
                  <a:pt x="1644276" y="1000582"/>
                  <a:pt x="1641705" y="1002955"/>
                </a:cubicBezTo>
                <a:cubicBezTo>
                  <a:pt x="1640943" y="1003619"/>
                  <a:pt x="1639705" y="1003999"/>
                  <a:pt x="1639419" y="1004853"/>
                </a:cubicBezTo>
                <a:cubicBezTo>
                  <a:pt x="1639038" y="1005897"/>
                  <a:pt x="1639323" y="1007226"/>
                  <a:pt x="1639323" y="1008460"/>
                </a:cubicBezTo>
                <a:cubicBezTo>
                  <a:pt x="1640181" y="1008365"/>
                  <a:pt x="1641419" y="1008555"/>
                  <a:pt x="1641991" y="1008080"/>
                </a:cubicBezTo>
                <a:cubicBezTo>
                  <a:pt x="1645705" y="1005328"/>
                  <a:pt x="1649325" y="1002385"/>
                  <a:pt x="1652849" y="999443"/>
                </a:cubicBezTo>
                <a:cubicBezTo>
                  <a:pt x="1662374" y="991659"/>
                  <a:pt x="1678376" y="981692"/>
                  <a:pt x="1687806" y="978275"/>
                </a:cubicBezTo>
                <a:cubicBezTo>
                  <a:pt x="1685901" y="980268"/>
                  <a:pt x="1684663" y="981692"/>
                  <a:pt x="1682948" y="983590"/>
                </a:cubicBezTo>
                <a:cubicBezTo>
                  <a:pt x="1683081" y="983562"/>
                  <a:pt x="1683138" y="983543"/>
                  <a:pt x="1683262" y="983514"/>
                </a:cubicBezTo>
                <a:cubicBezTo>
                  <a:pt x="1684434" y="983258"/>
                  <a:pt x="1685110" y="983030"/>
                  <a:pt x="1685710" y="983116"/>
                </a:cubicBezTo>
                <a:cubicBezTo>
                  <a:pt x="1686663" y="983116"/>
                  <a:pt x="1687615" y="983496"/>
                  <a:pt x="1688472" y="983685"/>
                </a:cubicBezTo>
                <a:cubicBezTo>
                  <a:pt x="1688187" y="984635"/>
                  <a:pt x="1688282" y="985869"/>
                  <a:pt x="1687615" y="986438"/>
                </a:cubicBezTo>
                <a:cubicBezTo>
                  <a:pt x="1686967" y="987008"/>
                  <a:pt x="1686272" y="987568"/>
                  <a:pt x="1685615" y="988137"/>
                </a:cubicBezTo>
                <a:cubicBezTo>
                  <a:pt x="1681824" y="991412"/>
                  <a:pt x="1677909" y="994611"/>
                  <a:pt x="1674090" y="997924"/>
                </a:cubicBezTo>
                <a:cubicBezTo>
                  <a:pt x="1668280" y="1002955"/>
                  <a:pt x="1662564" y="1008080"/>
                  <a:pt x="1656850" y="1013206"/>
                </a:cubicBezTo>
                <a:cubicBezTo>
                  <a:pt x="1656278" y="1013776"/>
                  <a:pt x="1655992" y="1014535"/>
                  <a:pt x="1655040" y="1015864"/>
                </a:cubicBezTo>
                <a:cubicBezTo>
                  <a:pt x="1659612" y="1017193"/>
                  <a:pt x="1663898" y="1018332"/>
                  <a:pt x="1668089" y="1019756"/>
                </a:cubicBezTo>
                <a:cubicBezTo>
                  <a:pt x="1670947" y="1020705"/>
                  <a:pt x="1673994" y="1021749"/>
                  <a:pt x="1676280" y="1023553"/>
                </a:cubicBezTo>
                <a:cubicBezTo>
                  <a:pt x="1678281" y="1025167"/>
                  <a:pt x="1681805" y="1028014"/>
                  <a:pt x="1679995" y="1030387"/>
                </a:cubicBezTo>
                <a:cubicBezTo>
                  <a:pt x="1678471" y="1032381"/>
                  <a:pt x="1675900" y="1035228"/>
                  <a:pt x="1672280" y="1035228"/>
                </a:cubicBezTo>
                <a:cubicBezTo>
                  <a:pt x="1664755" y="1035323"/>
                  <a:pt x="1657326" y="1035608"/>
                  <a:pt x="1649801" y="1035513"/>
                </a:cubicBezTo>
                <a:cubicBezTo>
                  <a:pt x="1639800" y="1035323"/>
                  <a:pt x="1639419" y="1035608"/>
                  <a:pt x="1639800" y="1045480"/>
                </a:cubicBezTo>
                <a:cubicBezTo>
                  <a:pt x="1640276" y="1056586"/>
                  <a:pt x="1641133" y="1067597"/>
                  <a:pt x="1638752" y="1078608"/>
                </a:cubicBezTo>
                <a:cubicBezTo>
                  <a:pt x="1638180" y="1081171"/>
                  <a:pt x="1637228" y="1083734"/>
                  <a:pt x="1635990" y="1088005"/>
                </a:cubicBezTo>
                <a:cubicBezTo>
                  <a:pt x="1634656" y="1084019"/>
                  <a:pt x="1633989" y="1081835"/>
                  <a:pt x="1632847" y="1078228"/>
                </a:cubicBezTo>
                <a:cubicBezTo>
                  <a:pt x="1632466" y="1081646"/>
                  <a:pt x="1632370" y="1083734"/>
                  <a:pt x="1632180" y="1085727"/>
                </a:cubicBezTo>
                <a:cubicBezTo>
                  <a:pt x="1631989" y="1087626"/>
                  <a:pt x="1631418" y="1089619"/>
                  <a:pt x="1629227" y="1089714"/>
                </a:cubicBezTo>
                <a:cubicBezTo>
                  <a:pt x="1627989" y="1089714"/>
                  <a:pt x="1626084" y="1088860"/>
                  <a:pt x="1625512" y="1087816"/>
                </a:cubicBezTo>
                <a:cubicBezTo>
                  <a:pt x="1623322" y="1084019"/>
                  <a:pt x="1620845" y="1080222"/>
                  <a:pt x="1619702" y="1076140"/>
                </a:cubicBezTo>
                <a:cubicBezTo>
                  <a:pt x="1618083" y="1070255"/>
                  <a:pt x="1617606" y="1064085"/>
                  <a:pt x="1616559" y="1058010"/>
                </a:cubicBezTo>
                <a:cubicBezTo>
                  <a:pt x="1616178" y="1055732"/>
                  <a:pt x="1615606" y="1053454"/>
                  <a:pt x="1615130" y="1051270"/>
                </a:cubicBezTo>
                <a:cubicBezTo>
                  <a:pt x="1612082" y="1050321"/>
                  <a:pt x="1610939" y="1052884"/>
                  <a:pt x="1609225" y="1054213"/>
                </a:cubicBezTo>
                <a:cubicBezTo>
                  <a:pt x="1600366" y="1060858"/>
                  <a:pt x="1591698" y="1067597"/>
                  <a:pt x="1582935" y="1074337"/>
                </a:cubicBezTo>
                <a:cubicBezTo>
                  <a:pt x="1582554" y="1074621"/>
                  <a:pt x="1581983" y="1074431"/>
                  <a:pt x="1580650" y="1074621"/>
                </a:cubicBezTo>
                <a:cubicBezTo>
                  <a:pt x="1581412" y="1072248"/>
                  <a:pt x="1582078" y="1070065"/>
                  <a:pt x="1582554" y="1067977"/>
                </a:cubicBezTo>
                <a:cubicBezTo>
                  <a:pt x="1581507" y="1068072"/>
                  <a:pt x="1580364" y="1068167"/>
                  <a:pt x="1578649" y="1068356"/>
                </a:cubicBezTo>
                <a:cubicBezTo>
                  <a:pt x="1588174" y="1054877"/>
                  <a:pt x="1601319" y="1045575"/>
                  <a:pt x="1611701" y="1033520"/>
                </a:cubicBezTo>
                <a:cubicBezTo>
                  <a:pt x="1607224" y="1032286"/>
                  <a:pt x="1606653" y="1032476"/>
                  <a:pt x="1603795" y="1035228"/>
                </a:cubicBezTo>
                <a:cubicBezTo>
                  <a:pt x="1600557" y="1038456"/>
                  <a:pt x="1597318" y="1041778"/>
                  <a:pt x="1593794" y="1044626"/>
                </a:cubicBezTo>
                <a:cubicBezTo>
                  <a:pt x="1592651" y="1045575"/>
                  <a:pt x="1590746" y="1045480"/>
                  <a:pt x="1589127" y="1045860"/>
                </a:cubicBezTo>
                <a:cubicBezTo>
                  <a:pt x="1591127" y="1040639"/>
                  <a:pt x="1596366" y="1038266"/>
                  <a:pt x="1599414" y="1033899"/>
                </a:cubicBezTo>
                <a:cubicBezTo>
                  <a:pt x="1599604" y="1033520"/>
                  <a:pt x="1599890" y="1033140"/>
                  <a:pt x="1600557" y="1032191"/>
                </a:cubicBezTo>
                <a:cubicBezTo>
                  <a:pt x="1598842" y="1031526"/>
                  <a:pt x="1597318" y="1030862"/>
                  <a:pt x="1595699" y="1030482"/>
                </a:cubicBezTo>
                <a:cubicBezTo>
                  <a:pt x="1587412" y="1028489"/>
                  <a:pt x="1579221" y="1026590"/>
                  <a:pt x="1570934" y="1024597"/>
                </a:cubicBezTo>
                <a:cubicBezTo>
                  <a:pt x="1569696" y="1024312"/>
                  <a:pt x="1568458" y="1024027"/>
                  <a:pt x="1567314" y="1023363"/>
                </a:cubicBezTo>
                <a:cubicBezTo>
                  <a:pt x="1566552" y="1022888"/>
                  <a:pt x="1566171" y="1021844"/>
                  <a:pt x="1565505" y="1021085"/>
                </a:cubicBezTo>
                <a:cubicBezTo>
                  <a:pt x="1566267" y="1020610"/>
                  <a:pt x="1566933" y="1019661"/>
                  <a:pt x="1567791" y="1019566"/>
                </a:cubicBezTo>
                <a:cubicBezTo>
                  <a:pt x="1569981" y="1019186"/>
                  <a:pt x="1572172" y="1019186"/>
                  <a:pt x="1574458" y="1018427"/>
                </a:cubicBezTo>
                <a:cubicBezTo>
                  <a:pt x="1571315" y="1016054"/>
                  <a:pt x="1567696" y="1015579"/>
                  <a:pt x="1564171" y="1014725"/>
                </a:cubicBezTo>
                <a:cubicBezTo>
                  <a:pt x="1563409" y="1014440"/>
                  <a:pt x="1562838" y="1013396"/>
                  <a:pt x="1562266" y="1012827"/>
                </a:cubicBezTo>
                <a:cubicBezTo>
                  <a:pt x="1563028" y="1012352"/>
                  <a:pt x="1563885" y="1011688"/>
                  <a:pt x="1564743" y="1011498"/>
                </a:cubicBezTo>
                <a:cubicBezTo>
                  <a:pt x="1567219" y="1011118"/>
                  <a:pt x="1569696" y="1010833"/>
                  <a:pt x="1572267" y="1010643"/>
                </a:cubicBezTo>
                <a:cubicBezTo>
                  <a:pt x="1574554" y="1010454"/>
                  <a:pt x="1576839" y="1010169"/>
                  <a:pt x="1579125" y="1010264"/>
                </a:cubicBezTo>
                <a:cubicBezTo>
                  <a:pt x="1589698" y="1010833"/>
                  <a:pt x="1600271" y="1011498"/>
                  <a:pt x="1610748" y="1012067"/>
                </a:cubicBezTo>
                <a:cubicBezTo>
                  <a:pt x="1615225" y="1012352"/>
                  <a:pt x="1615035" y="1012067"/>
                  <a:pt x="1615701" y="1007416"/>
                </a:cubicBezTo>
                <a:cubicBezTo>
                  <a:pt x="1617511" y="994981"/>
                  <a:pt x="1618368" y="982356"/>
                  <a:pt x="1621988" y="970206"/>
                </a:cubicBezTo>
                <a:cubicBezTo>
                  <a:pt x="1622750" y="967833"/>
                  <a:pt x="1622750" y="965175"/>
                  <a:pt x="1623322" y="962707"/>
                </a:cubicBezTo>
                <a:cubicBezTo>
                  <a:pt x="1623798" y="960619"/>
                  <a:pt x="1624464" y="958626"/>
                  <a:pt x="1626179" y="956822"/>
                </a:cubicBezTo>
                <a:cubicBezTo>
                  <a:pt x="1625798" y="960429"/>
                  <a:pt x="1625417" y="964131"/>
                  <a:pt x="1624941" y="968688"/>
                </a:cubicBezTo>
                <a:cubicBezTo>
                  <a:pt x="1626369" y="967548"/>
                  <a:pt x="1627227" y="967169"/>
                  <a:pt x="1627417" y="966504"/>
                </a:cubicBezTo>
                <a:cubicBezTo>
                  <a:pt x="1628370" y="962328"/>
                  <a:pt x="1629132" y="957961"/>
                  <a:pt x="1630084" y="953785"/>
                </a:cubicBezTo>
                <a:cubicBezTo>
                  <a:pt x="1631608" y="947045"/>
                  <a:pt x="1633894" y="940970"/>
                  <a:pt x="1641514" y="938787"/>
                </a:cubicBezTo>
                <a:cubicBezTo>
                  <a:pt x="1642181" y="938597"/>
                  <a:pt x="1642372" y="936983"/>
                  <a:pt x="1643419" y="936414"/>
                </a:cubicBezTo>
                <a:close/>
                <a:moveTo>
                  <a:pt x="223354" y="924359"/>
                </a:moveTo>
                <a:cubicBezTo>
                  <a:pt x="223354" y="924359"/>
                  <a:pt x="223068" y="924738"/>
                  <a:pt x="223068" y="924738"/>
                </a:cubicBezTo>
                <a:lnTo>
                  <a:pt x="223449" y="924833"/>
                </a:lnTo>
                <a:close/>
                <a:moveTo>
                  <a:pt x="2099381" y="920752"/>
                </a:moveTo>
                <a:lnTo>
                  <a:pt x="2099572" y="920752"/>
                </a:lnTo>
                <a:lnTo>
                  <a:pt x="2099381" y="920941"/>
                </a:lnTo>
                <a:close/>
                <a:moveTo>
                  <a:pt x="2097762" y="920752"/>
                </a:moveTo>
                <a:lnTo>
                  <a:pt x="2098048" y="920752"/>
                </a:lnTo>
                <a:cubicBezTo>
                  <a:pt x="2098048" y="920752"/>
                  <a:pt x="2097953" y="920847"/>
                  <a:pt x="2097953" y="920941"/>
                </a:cubicBezTo>
                <a:cubicBezTo>
                  <a:pt x="2097886" y="921008"/>
                  <a:pt x="2097829" y="921065"/>
                  <a:pt x="2097762" y="921131"/>
                </a:cubicBezTo>
                <a:close/>
                <a:moveTo>
                  <a:pt x="605781" y="919233"/>
                </a:moveTo>
                <a:cubicBezTo>
                  <a:pt x="607210" y="919043"/>
                  <a:pt x="608829" y="919518"/>
                  <a:pt x="610067" y="920182"/>
                </a:cubicBezTo>
                <a:cubicBezTo>
                  <a:pt x="612448" y="921606"/>
                  <a:pt x="613210" y="924074"/>
                  <a:pt x="613591" y="926732"/>
                </a:cubicBezTo>
                <a:cubicBezTo>
                  <a:pt x="615592" y="940211"/>
                  <a:pt x="617973" y="953595"/>
                  <a:pt x="619021" y="967169"/>
                </a:cubicBezTo>
                <a:cubicBezTo>
                  <a:pt x="619306" y="971250"/>
                  <a:pt x="618829" y="975617"/>
                  <a:pt x="621783" y="979699"/>
                </a:cubicBezTo>
                <a:cubicBezTo>
                  <a:pt x="632451" y="968118"/>
                  <a:pt x="639118" y="953785"/>
                  <a:pt x="651214" y="943628"/>
                </a:cubicBezTo>
                <a:cubicBezTo>
                  <a:pt x="650071" y="946001"/>
                  <a:pt x="649024" y="948469"/>
                  <a:pt x="647690" y="950652"/>
                </a:cubicBezTo>
                <a:cubicBezTo>
                  <a:pt x="640165" y="962328"/>
                  <a:pt x="632641" y="973813"/>
                  <a:pt x="625116" y="985489"/>
                </a:cubicBezTo>
                <a:cubicBezTo>
                  <a:pt x="623211" y="988526"/>
                  <a:pt x="621687" y="991754"/>
                  <a:pt x="623306" y="996215"/>
                </a:cubicBezTo>
                <a:cubicBezTo>
                  <a:pt x="624449" y="994791"/>
                  <a:pt x="625401" y="993652"/>
                  <a:pt x="626259" y="992513"/>
                </a:cubicBezTo>
                <a:cubicBezTo>
                  <a:pt x="635117" y="979604"/>
                  <a:pt x="643880" y="966504"/>
                  <a:pt x="652929" y="953690"/>
                </a:cubicBezTo>
                <a:cubicBezTo>
                  <a:pt x="655119" y="950652"/>
                  <a:pt x="658358" y="948279"/>
                  <a:pt x="661406" y="945906"/>
                </a:cubicBezTo>
                <a:cubicBezTo>
                  <a:pt x="662835" y="944862"/>
                  <a:pt x="664549" y="942679"/>
                  <a:pt x="666740" y="944957"/>
                </a:cubicBezTo>
                <a:cubicBezTo>
                  <a:pt x="668550" y="946760"/>
                  <a:pt x="666835" y="948279"/>
                  <a:pt x="666073" y="949703"/>
                </a:cubicBezTo>
                <a:cubicBezTo>
                  <a:pt x="660644" y="959670"/>
                  <a:pt x="655119" y="969637"/>
                  <a:pt x="649595" y="979509"/>
                </a:cubicBezTo>
                <a:cubicBezTo>
                  <a:pt x="645785" y="986438"/>
                  <a:pt x="641880" y="993273"/>
                  <a:pt x="637308" y="1001246"/>
                </a:cubicBezTo>
                <a:cubicBezTo>
                  <a:pt x="643689" y="1000961"/>
                  <a:pt x="648928" y="1000676"/>
                  <a:pt x="654166" y="1000487"/>
                </a:cubicBezTo>
                <a:cubicBezTo>
                  <a:pt x="656928" y="1000392"/>
                  <a:pt x="659786" y="1000487"/>
                  <a:pt x="662643" y="1000676"/>
                </a:cubicBezTo>
                <a:lnTo>
                  <a:pt x="670636" y="1006177"/>
                </a:lnTo>
                <a:lnTo>
                  <a:pt x="668168" y="1007407"/>
                </a:lnTo>
                <a:cubicBezTo>
                  <a:pt x="666358" y="1008071"/>
                  <a:pt x="663024" y="1007312"/>
                  <a:pt x="664548" y="1011298"/>
                </a:cubicBezTo>
                <a:cubicBezTo>
                  <a:pt x="664548" y="1011583"/>
                  <a:pt x="662739" y="1012817"/>
                  <a:pt x="661691" y="1013102"/>
                </a:cubicBezTo>
                <a:cubicBezTo>
                  <a:pt x="653976" y="1015285"/>
                  <a:pt x="646355" y="1017373"/>
                  <a:pt x="638640" y="1019462"/>
                </a:cubicBezTo>
                <a:cubicBezTo>
                  <a:pt x="635211" y="1020316"/>
                  <a:pt x="631592" y="1020886"/>
                  <a:pt x="628163" y="1021645"/>
                </a:cubicBezTo>
                <a:cubicBezTo>
                  <a:pt x="625971" y="1022120"/>
                  <a:pt x="625401" y="1023543"/>
                  <a:pt x="625877" y="1025727"/>
                </a:cubicBezTo>
                <a:cubicBezTo>
                  <a:pt x="626639" y="1029713"/>
                  <a:pt x="627496" y="1033700"/>
                  <a:pt x="628163" y="1037782"/>
                </a:cubicBezTo>
                <a:cubicBezTo>
                  <a:pt x="630353" y="1051166"/>
                  <a:pt x="627591" y="1064360"/>
                  <a:pt x="625972" y="1076700"/>
                </a:cubicBezTo>
                <a:cubicBezTo>
                  <a:pt x="624353" y="1079453"/>
                  <a:pt x="621305" y="1073188"/>
                  <a:pt x="620924" y="1078504"/>
                </a:cubicBezTo>
                <a:cubicBezTo>
                  <a:pt x="620924" y="1078978"/>
                  <a:pt x="620638" y="1079548"/>
                  <a:pt x="620448" y="1079927"/>
                </a:cubicBezTo>
                <a:cubicBezTo>
                  <a:pt x="618828" y="1082965"/>
                  <a:pt x="617114" y="1083155"/>
                  <a:pt x="615399" y="1080402"/>
                </a:cubicBezTo>
                <a:cubicBezTo>
                  <a:pt x="614733" y="1079263"/>
                  <a:pt x="614256" y="1078124"/>
                  <a:pt x="613590" y="1076985"/>
                </a:cubicBezTo>
                <a:cubicBezTo>
                  <a:pt x="612351" y="1074802"/>
                  <a:pt x="611494" y="1072429"/>
                  <a:pt x="608446" y="1071859"/>
                </a:cubicBezTo>
                <a:cubicBezTo>
                  <a:pt x="607303" y="1071669"/>
                  <a:pt x="606255" y="1069771"/>
                  <a:pt x="605684" y="1068442"/>
                </a:cubicBezTo>
                <a:cubicBezTo>
                  <a:pt x="603779" y="1064265"/>
                  <a:pt x="602255" y="1059994"/>
                  <a:pt x="600350" y="1055817"/>
                </a:cubicBezTo>
                <a:cubicBezTo>
                  <a:pt x="599874" y="1054678"/>
                  <a:pt x="598634" y="1053928"/>
                  <a:pt x="597302" y="1055153"/>
                </a:cubicBezTo>
                <a:cubicBezTo>
                  <a:pt x="594921" y="1057146"/>
                  <a:pt x="592634" y="1059234"/>
                  <a:pt x="590158" y="1061047"/>
                </a:cubicBezTo>
                <a:cubicBezTo>
                  <a:pt x="589491" y="1061512"/>
                  <a:pt x="588158" y="1061332"/>
                  <a:pt x="587396" y="1061047"/>
                </a:cubicBezTo>
                <a:cubicBezTo>
                  <a:pt x="586920" y="1060848"/>
                  <a:pt x="586539" y="1059623"/>
                  <a:pt x="586729" y="1058959"/>
                </a:cubicBezTo>
                <a:cubicBezTo>
                  <a:pt x="587205" y="1056966"/>
                  <a:pt x="587682" y="1054972"/>
                  <a:pt x="588539" y="1053169"/>
                </a:cubicBezTo>
                <a:cubicBezTo>
                  <a:pt x="589683" y="1050796"/>
                  <a:pt x="591015" y="1048603"/>
                  <a:pt x="592253" y="1046325"/>
                </a:cubicBezTo>
                <a:cubicBezTo>
                  <a:pt x="593778" y="1043771"/>
                  <a:pt x="594159" y="1041199"/>
                  <a:pt x="592253" y="1037696"/>
                </a:cubicBezTo>
                <a:cubicBezTo>
                  <a:pt x="589205" y="1041683"/>
                  <a:pt x="586728" y="1044816"/>
                  <a:pt x="584253" y="1048033"/>
                </a:cubicBezTo>
                <a:cubicBezTo>
                  <a:pt x="583871" y="1047853"/>
                  <a:pt x="583490" y="1047654"/>
                  <a:pt x="583109" y="1047473"/>
                </a:cubicBezTo>
                <a:cubicBezTo>
                  <a:pt x="585395" y="1042632"/>
                  <a:pt x="587585" y="1037886"/>
                  <a:pt x="589776" y="1033045"/>
                </a:cubicBezTo>
                <a:cubicBezTo>
                  <a:pt x="590348" y="1031716"/>
                  <a:pt x="590919" y="1030197"/>
                  <a:pt x="590919" y="1028774"/>
                </a:cubicBezTo>
                <a:cubicBezTo>
                  <a:pt x="590919" y="1025926"/>
                  <a:pt x="589300" y="1024597"/>
                  <a:pt x="586347" y="1024882"/>
                </a:cubicBezTo>
                <a:cubicBezTo>
                  <a:pt x="572250" y="1026021"/>
                  <a:pt x="558821" y="1022983"/>
                  <a:pt x="545676" y="1018237"/>
                </a:cubicBezTo>
                <a:cubicBezTo>
                  <a:pt x="544248" y="1017668"/>
                  <a:pt x="542914" y="1016434"/>
                  <a:pt x="540247" y="1014630"/>
                </a:cubicBezTo>
                <a:cubicBezTo>
                  <a:pt x="544057" y="1014630"/>
                  <a:pt x="546248" y="1014725"/>
                  <a:pt x="548439" y="1014535"/>
                </a:cubicBezTo>
                <a:cubicBezTo>
                  <a:pt x="549677" y="1014440"/>
                  <a:pt x="551010" y="1013491"/>
                  <a:pt x="549486" y="1012067"/>
                </a:cubicBezTo>
                <a:cubicBezTo>
                  <a:pt x="547772" y="1010454"/>
                  <a:pt x="548057" y="1009125"/>
                  <a:pt x="549392" y="1007416"/>
                </a:cubicBezTo>
                <a:cubicBezTo>
                  <a:pt x="550726" y="1005613"/>
                  <a:pt x="552154" y="1004663"/>
                  <a:pt x="554631" y="1005328"/>
                </a:cubicBezTo>
                <a:cubicBezTo>
                  <a:pt x="561584" y="1007131"/>
                  <a:pt x="568823" y="1007796"/>
                  <a:pt x="576062" y="1007321"/>
                </a:cubicBezTo>
                <a:cubicBezTo>
                  <a:pt x="578062" y="1007131"/>
                  <a:pt x="580158" y="1006941"/>
                  <a:pt x="582158" y="1006562"/>
                </a:cubicBezTo>
                <a:cubicBezTo>
                  <a:pt x="584348" y="1006182"/>
                  <a:pt x="587492" y="1006277"/>
                  <a:pt x="588444" y="1004948"/>
                </a:cubicBezTo>
                <a:cubicBezTo>
                  <a:pt x="589682" y="1003050"/>
                  <a:pt x="589587" y="1000012"/>
                  <a:pt x="589587" y="997544"/>
                </a:cubicBezTo>
                <a:cubicBezTo>
                  <a:pt x="589397" y="989096"/>
                  <a:pt x="588349" y="980553"/>
                  <a:pt x="588921" y="972200"/>
                </a:cubicBezTo>
                <a:cubicBezTo>
                  <a:pt x="589968" y="957487"/>
                  <a:pt x="587492" y="942964"/>
                  <a:pt x="588826" y="928345"/>
                </a:cubicBezTo>
                <a:cubicBezTo>
                  <a:pt x="589111" y="925593"/>
                  <a:pt x="589587" y="922840"/>
                  <a:pt x="590064" y="919897"/>
                </a:cubicBezTo>
                <a:cubicBezTo>
                  <a:pt x="592635" y="921416"/>
                  <a:pt x="595017" y="925688"/>
                  <a:pt x="597398" y="932807"/>
                </a:cubicBezTo>
                <a:cubicBezTo>
                  <a:pt x="598446" y="932427"/>
                  <a:pt x="599589" y="931952"/>
                  <a:pt x="600732" y="931668"/>
                </a:cubicBezTo>
                <a:cubicBezTo>
                  <a:pt x="603399" y="931098"/>
                  <a:pt x="604637" y="929579"/>
                  <a:pt x="604256" y="926827"/>
                </a:cubicBezTo>
                <a:cubicBezTo>
                  <a:pt x="604065" y="925498"/>
                  <a:pt x="604162" y="924169"/>
                  <a:pt x="604162" y="922935"/>
                </a:cubicBezTo>
                <a:cubicBezTo>
                  <a:pt x="604162" y="921416"/>
                  <a:pt x="603685" y="919518"/>
                  <a:pt x="605781" y="919233"/>
                </a:cubicBezTo>
                <a:close/>
                <a:moveTo>
                  <a:pt x="2121670" y="908412"/>
                </a:moveTo>
                <a:lnTo>
                  <a:pt x="2121742" y="908435"/>
                </a:lnTo>
                <a:lnTo>
                  <a:pt x="2121384" y="908507"/>
                </a:lnTo>
                <a:cubicBezTo>
                  <a:pt x="2121480" y="908412"/>
                  <a:pt x="2121575" y="908412"/>
                  <a:pt x="2121670" y="908412"/>
                </a:cubicBezTo>
                <a:close/>
                <a:moveTo>
                  <a:pt x="2156722" y="894458"/>
                </a:moveTo>
                <a:lnTo>
                  <a:pt x="2157008" y="894458"/>
                </a:lnTo>
                <a:cubicBezTo>
                  <a:pt x="2156913" y="894553"/>
                  <a:pt x="2156817" y="894648"/>
                  <a:pt x="2156722" y="894648"/>
                </a:cubicBezTo>
                <a:close/>
                <a:moveTo>
                  <a:pt x="2155103" y="894458"/>
                </a:moveTo>
                <a:lnTo>
                  <a:pt x="2155389" y="894458"/>
                </a:lnTo>
                <a:cubicBezTo>
                  <a:pt x="2155322" y="894524"/>
                  <a:pt x="2155255" y="894581"/>
                  <a:pt x="2155198" y="894648"/>
                </a:cubicBezTo>
                <a:close/>
                <a:moveTo>
                  <a:pt x="2152055" y="894458"/>
                </a:moveTo>
                <a:lnTo>
                  <a:pt x="2152245" y="894458"/>
                </a:lnTo>
                <a:lnTo>
                  <a:pt x="2152245" y="894648"/>
                </a:lnTo>
                <a:close/>
                <a:moveTo>
                  <a:pt x="2156722" y="893224"/>
                </a:moveTo>
                <a:lnTo>
                  <a:pt x="2156722" y="894458"/>
                </a:lnTo>
                <a:lnTo>
                  <a:pt x="2155389" y="894458"/>
                </a:lnTo>
                <a:cubicBezTo>
                  <a:pt x="2155769" y="894078"/>
                  <a:pt x="2156246" y="893604"/>
                  <a:pt x="2156722" y="893224"/>
                </a:cubicBezTo>
                <a:close/>
                <a:moveTo>
                  <a:pt x="2156722" y="892844"/>
                </a:moveTo>
                <a:lnTo>
                  <a:pt x="2157008" y="892939"/>
                </a:lnTo>
                <a:cubicBezTo>
                  <a:pt x="2156913" y="893034"/>
                  <a:pt x="2156817" y="893129"/>
                  <a:pt x="2156722" y="893224"/>
                </a:cubicBezTo>
                <a:close/>
                <a:moveTo>
                  <a:pt x="2152626" y="892560"/>
                </a:moveTo>
                <a:cubicBezTo>
                  <a:pt x="2153007" y="893224"/>
                  <a:pt x="2153293" y="893888"/>
                  <a:pt x="2153579" y="894458"/>
                </a:cubicBezTo>
                <a:lnTo>
                  <a:pt x="2152245" y="894458"/>
                </a:lnTo>
                <a:cubicBezTo>
                  <a:pt x="2152340" y="893888"/>
                  <a:pt x="2152531" y="893224"/>
                  <a:pt x="2152626" y="892560"/>
                </a:cubicBezTo>
                <a:close/>
                <a:moveTo>
                  <a:pt x="2215777" y="884206"/>
                </a:moveTo>
                <a:cubicBezTo>
                  <a:pt x="2216444" y="884396"/>
                  <a:pt x="2217015" y="884776"/>
                  <a:pt x="2218158" y="885250"/>
                </a:cubicBezTo>
                <a:cubicBezTo>
                  <a:pt x="2216063" y="886674"/>
                  <a:pt x="2214444" y="887719"/>
                  <a:pt x="2211967" y="889427"/>
                </a:cubicBezTo>
                <a:lnTo>
                  <a:pt x="2218444" y="889427"/>
                </a:lnTo>
                <a:cubicBezTo>
                  <a:pt x="2218539" y="889712"/>
                  <a:pt x="2218635" y="890092"/>
                  <a:pt x="2218825" y="890471"/>
                </a:cubicBezTo>
                <a:lnTo>
                  <a:pt x="2213396" y="893888"/>
                </a:lnTo>
                <a:cubicBezTo>
                  <a:pt x="2203109" y="900153"/>
                  <a:pt x="2192917" y="906608"/>
                  <a:pt x="2182440" y="912588"/>
                </a:cubicBezTo>
                <a:cubicBezTo>
                  <a:pt x="2175105" y="916765"/>
                  <a:pt x="2167485" y="920467"/>
                  <a:pt x="2160056" y="924359"/>
                </a:cubicBezTo>
                <a:cubicBezTo>
                  <a:pt x="2153865" y="927491"/>
                  <a:pt x="2147864" y="930813"/>
                  <a:pt x="2141577" y="933661"/>
                </a:cubicBezTo>
                <a:cubicBezTo>
                  <a:pt x="2127861" y="940116"/>
                  <a:pt x="2113955" y="946191"/>
                  <a:pt x="2100144" y="952551"/>
                </a:cubicBezTo>
                <a:cubicBezTo>
                  <a:pt x="2084142" y="959955"/>
                  <a:pt x="2068235" y="967833"/>
                  <a:pt x="2051947" y="974857"/>
                </a:cubicBezTo>
                <a:cubicBezTo>
                  <a:pt x="2034516" y="982356"/>
                  <a:pt x="2017657" y="991374"/>
                  <a:pt x="1998893" y="995551"/>
                </a:cubicBezTo>
                <a:cubicBezTo>
                  <a:pt x="1997940" y="995740"/>
                  <a:pt x="1996988" y="996215"/>
                  <a:pt x="1995940" y="996405"/>
                </a:cubicBezTo>
                <a:cubicBezTo>
                  <a:pt x="1993749" y="996785"/>
                  <a:pt x="1991463" y="996405"/>
                  <a:pt x="1990701" y="994222"/>
                </a:cubicBezTo>
                <a:cubicBezTo>
                  <a:pt x="1989844" y="991564"/>
                  <a:pt x="1992130" y="990804"/>
                  <a:pt x="1994225" y="990140"/>
                </a:cubicBezTo>
                <a:cubicBezTo>
                  <a:pt x="1995750" y="989760"/>
                  <a:pt x="1997178" y="989286"/>
                  <a:pt x="2000321" y="988337"/>
                </a:cubicBezTo>
                <a:cubicBezTo>
                  <a:pt x="1997273" y="987292"/>
                  <a:pt x="1995750" y="986438"/>
                  <a:pt x="1994321" y="986533"/>
                </a:cubicBezTo>
                <a:cubicBezTo>
                  <a:pt x="1992130" y="986628"/>
                  <a:pt x="1989939" y="987482"/>
                  <a:pt x="1987748" y="987957"/>
                </a:cubicBezTo>
                <a:cubicBezTo>
                  <a:pt x="1986891" y="988052"/>
                  <a:pt x="1985272" y="988052"/>
                  <a:pt x="1985177" y="987767"/>
                </a:cubicBezTo>
                <a:cubicBezTo>
                  <a:pt x="1984796" y="986628"/>
                  <a:pt x="1984605" y="985204"/>
                  <a:pt x="1985081" y="984160"/>
                </a:cubicBezTo>
                <a:cubicBezTo>
                  <a:pt x="1985558" y="983116"/>
                  <a:pt x="1986796" y="982261"/>
                  <a:pt x="1987844" y="981692"/>
                </a:cubicBezTo>
                <a:cubicBezTo>
                  <a:pt x="1999369" y="975522"/>
                  <a:pt x="2010989" y="969542"/>
                  <a:pt x="2022324" y="963182"/>
                </a:cubicBezTo>
                <a:cubicBezTo>
                  <a:pt x="2031944" y="957866"/>
                  <a:pt x="2041374" y="952171"/>
                  <a:pt x="2051661" y="948184"/>
                </a:cubicBezTo>
                <a:cubicBezTo>
                  <a:pt x="2054042" y="947235"/>
                  <a:pt x="2055947" y="945431"/>
                  <a:pt x="2058234" y="944103"/>
                </a:cubicBezTo>
                <a:cubicBezTo>
                  <a:pt x="2063567" y="941065"/>
                  <a:pt x="2068901" y="938027"/>
                  <a:pt x="2074331" y="935275"/>
                </a:cubicBezTo>
                <a:cubicBezTo>
                  <a:pt x="2078617" y="933186"/>
                  <a:pt x="2082522" y="930624"/>
                  <a:pt x="2085856" y="927396"/>
                </a:cubicBezTo>
                <a:cubicBezTo>
                  <a:pt x="2087571" y="925688"/>
                  <a:pt x="2090904" y="928630"/>
                  <a:pt x="2091476" y="924833"/>
                </a:cubicBezTo>
                <a:cubicBezTo>
                  <a:pt x="2091857" y="921986"/>
                  <a:pt x="2095381" y="924833"/>
                  <a:pt x="2096238" y="922555"/>
                </a:cubicBezTo>
                <a:cubicBezTo>
                  <a:pt x="2096295" y="922489"/>
                  <a:pt x="2096362" y="922432"/>
                  <a:pt x="2096429" y="922365"/>
                </a:cubicBezTo>
                <a:cubicBezTo>
                  <a:pt x="2096905" y="921986"/>
                  <a:pt x="2097286" y="921511"/>
                  <a:pt x="2097762" y="921131"/>
                </a:cubicBezTo>
                <a:cubicBezTo>
                  <a:pt x="2097762" y="921511"/>
                  <a:pt x="2097857" y="921891"/>
                  <a:pt x="2097857" y="922365"/>
                </a:cubicBezTo>
                <a:lnTo>
                  <a:pt x="2097857" y="922555"/>
                </a:lnTo>
                <a:lnTo>
                  <a:pt x="2098048" y="922365"/>
                </a:lnTo>
                <a:cubicBezTo>
                  <a:pt x="2098524" y="921891"/>
                  <a:pt x="2098905" y="921416"/>
                  <a:pt x="2099381" y="920941"/>
                </a:cubicBezTo>
                <a:lnTo>
                  <a:pt x="2099477" y="921036"/>
                </a:lnTo>
                <a:cubicBezTo>
                  <a:pt x="2103192" y="919138"/>
                  <a:pt x="2105668" y="914866"/>
                  <a:pt x="2110621" y="915436"/>
                </a:cubicBezTo>
                <a:cubicBezTo>
                  <a:pt x="2111859" y="913158"/>
                  <a:pt x="2113002" y="910975"/>
                  <a:pt x="2115955" y="913443"/>
                </a:cubicBezTo>
                <a:cubicBezTo>
                  <a:pt x="2116622" y="912493"/>
                  <a:pt x="2117860" y="911544"/>
                  <a:pt x="2117860" y="910595"/>
                </a:cubicBezTo>
                <a:cubicBezTo>
                  <a:pt x="2117860" y="907842"/>
                  <a:pt x="2120146" y="909266"/>
                  <a:pt x="2121098" y="908507"/>
                </a:cubicBezTo>
                <a:lnTo>
                  <a:pt x="2121098" y="908601"/>
                </a:lnTo>
                <a:cubicBezTo>
                  <a:pt x="2121670" y="910595"/>
                  <a:pt x="2123194" y="910215"/>
                  <a:pt x="2124623" y="910025"/>
                </a:cubicBezTo>
                <a:cubicBezTo>
                  <a:pt x="2124813" y="910025"/>
                  <a:pt x="2124909" y="909646"/>
                  <a:pt x="2125004" y="909456"/>
                </a:cubicBezTo>
                <a:lnTo>
                  <a:pt x="2121742" y="908435"/>
                </a:lnTo>
                <a:lnTo>
                  <a:pt x="2126528" y="907462"/>
                </a:lnTo>
                <a:lnTo>
                  <a:pt x="2126718" y="907652"/>
                </a:lnTo>
                <a:cubicBezTo>
                  <a:pt x="2126814" y="907557"/>
                  <a:pt x="2126909" y="907462"/>
                  <a:pt x="2127004" y="907462"/>
                </a:cubicBezTo>
                <a:lnTo>
                  <a:pt x="2126528" y="907462"/>
                </a:lnTo>
                <a:cubicBezTo>
                  <a:pt x="2127861" y="904510"/>
                  <a:pt x="2130147" y="902517"/>
                  <a:pt x="2133195" y="901852"/>
                </a:cubicBezTo>
                <a:cubicBezTo>
                  <a:pt x="2136624" y="901093"/>
                  <a:pt x="2140148" y="900903"/>
                  <a:pt x="2142435" y="897685"/>
                </a:cubicBezTo>
                <a:cubicBezTo>
                  <a:pt x="2142625" y="897306"/>
                  <a:pt x="2143482" y="896926"/>
                  <a:pt x="2143768" y="897106"/>
                </a:cubicBezTo>
                <a:cubicBezTo>
                  <a:pt x="2147578" y="899679"/>
                  <a:pt x="2149578" y="895977"/>
                  <a:pt x="2152245" y="894648"/>
                </a:cubicBezTo>
                <a:lnTo>
                  <a:pt x="2153674" y="894648"/>
                </a:lnTo>
                <a:cubicBezTo>
                  <a:pt x="2153674" y="894553"/>
                  <a:pt x="2153579" y="894553"/>
                  <a:pt x="2153579" y="894458"/>
                </a:cubicBezTo>
                <a:lnTo>
                  <a:pt x="2153865" y="894458"/>
                </a:lnTo>
                <a:lnTo>
                  <a:pt x="2153769" y="894648"/>
                </a:lnTo>
                <a:cubicBezTo>
                  <a:pt x="2154341" y="894838"/>
                  <a:pt x="2154722" y="894838"/>
                  <a:pt x="2155198" y="894648"/>
                </a:cubicBezTo>
                <a:cubicBezTo>
                  <a:pt x="2155389" y="894933"/>
                  <a:pt x="2155484" y="895312"/>
                  <a:pt x="2155674" y="895493"/>
                </a:cubicBezTo>
                <a:cubicBezTo>
                  <a:pt x="2156055" y="895312"/>
                  <a:pt x="2156341" y="895018"/>
                  <a:pt x="2156722" y="894733"/>
                </a:cubicBezTo>
                <a:lnTo>
                  <a:pt x="2157008" y="894458"/>
                </a:lnTo>
                <a:cubicBezTo>
                  <a:pt x="2157675" y="893983"/>
                  <a:pt x="2158151" y="893509"/>
                  <a:pt x="2157008" y="892939"/>
                </a:cubicBezTo>
                <a:cubicBezTo>
                  <a:pt x="2157960" y="891041"/>
                  <a:pt x="2158913" y="889047"/>
                  <a:pt x="2161580" y="890376"/>
                </a:cubicBezTo>
                <a:cubicBezTo>
                  <a:pt x="2163009" y="891041"/>
                  <a:pt x="2159103" y="892085"/>
                  <a:pt x="2161770" y="892749"/>
                </a:cubicBezTo>
                <a:cubicBezTo>
                  <a:pt x="2162723" y="892939"/>
                  <a:pt x="2163771" y="893034"/>
                  <a:pt x="2164723" y="892939"/>
                </a:cubicBezTo>
                <a:cubicBezTo>
                  <a:pt x="2165676" y="892844"/>
                  <a:pt x="2166628" y="892560"/>
                  <a:pt x="2167485" y="892180"/>
                </a:cubicBezTo>
                <a:cubicBezTo>
                  <a:pt x="2172343" y="889997"/>
                  <a:pt x="2176915" y="887244"/>
                  <a:pt x="2182535" y="888193"/>
                </a:cubicBezTo>
                <a:cubicBezTo>
                  <a:pt x="2183392" y="888288"/>
                  <a:pt x="2184344" y="887434"/>
                  <a:pt x="2185297" y="887054"/>
                </a:cubicBezTo>
                <a:cubicBezTo>
                  <a:pt x="2190345" y="885345"/>
                  <a:pt x="2211205" y="883352"/>
                  <a:pt x="2215777" y="884206"/>
                </a:cubicBezTo>
                <a:close/>
                <a:moveTo>
                  <a:pt x="412899" y="852406"/>
                </a:moveTo>
                <a:cubicBezTo>
                  <a:pt x="412805" y="852501"/>
                  <a:pt x="412709" y="852596"/>
                  <a:pt x="412709" y="852691"/>
                </a:cubicBezTo>
                <a:cubicBezTo>
                  <a:pt x="412709" y="852786"/>
                  <a:pt x="412709" y="852976"/>
                  <a:pt x="412613" y="853071"/>
                </a:cubicBezTo>
                <a:cubicBezTo>
                  <a:pt x="412709" y="852881"/>
                  <a:pt x="412805" y="852691"/>
                  <a:pt x="412899" y="852406"/>
                </a:cubicBezTo>
                <a:close/>
                <a:moveTo>
                  <a:pt x="122199" y="834181"/>
                </a:moveTo>
                <a:lnTo>
                  <a:pt x="122390" y="834751"/>
                </a:lnTo>
                <a:lnTo>
                  <a:pt x="122675" y="834276"/>
                </a:lnTo>
                <a:cubicBezTo>
                  <a:pt x="122675" y="834276"/>
                  <a:pt x="122199" y="834181"/>
                  <a:pt x="122199" y="834181"/>
                </a:cubicBezTo>
                <a:close/>
                <a:moveTo>
                  <a:pt x="112865" y="822601"/>
                </a:moveTo>
                <a:lnTo>
                  <a:pt x="112484" y="822790"/>
                </a:lnTo>
                <a:lnTo>
                  <a:pt x="112960" y="822790"/>
                </a:lnTo>
                <a:cubicBezTo>
                  <a:pt x="112960" y="822885"/>
                  <a:pt x="112960" y="822980"/>
                  <a:pt x="113055" y="823075"/>
                </a:cubicBezTo>
                <a:cubicBezTo>
                  <a:pt x="112960" y="823645"/>
                  <a:pt x="112865" y="824214"/>
                  <a:pt x="112865" y="824784"/>
                </a:cubicBezTo>
                <a:cubicBezTo>
                  <a:pt x="112865" y="824974"/>
                  <a:pt x="113055" y="825258"/>
                  <a:pt x="113150" y="825448"/>
                </a:cubicBezTo>
                <a:cubicBezTo>
                  <a:pt x="113341" y="825069"/>
                  <a:pt x="113531" y="824784"/>
                  <a:pt x="113531" y="824499"/>
                </a:cubicBezTo>
                <a:cubicBezTo>
                  <a:pt x="113341" y="824024"/>
                  <a:pt x="113150" y="823550"/>
                  <a:pt x="113055" y="823075"/>
                </a:cubicBezTo>
                <a:lnTo>
                  <a:pt x="113055" y="822790"/>
                </a:lnTo>
                <a:lnTo>
                  <a:pt x="112960" y="822790"/>
                </a:lnTo>
                <a:cubicBezTo>
                  <a:pt x="112896" y="822727"/>
                  <a:pt x="112865" y="822664"/>
                  <a:pt x="112865" y="822601"/>
                </a:cubicBezTo>
                <a:close/>
                <a:moveTo>
                  <a:pt x="101530" y="813107"/>
                </a:moveTo>
                <a:cubicBezTo>
                  <a:pt x="102101" y="814532"/>
                  <a:pt x="102768" y="815956"/>
                  <a:pt x="103625" y="817189"/>
                </a:cubicBezTo>
                <a:cubicBezTo>
                  <a:pt x="104006" y="817664"/>
                  <a:pt x="105149" y="817664"/>
                  <a:pt x="106007" y="817948"/>
                </a:cubicBezTo>
                <a:cubicBezTo>
                  <a:pt x="105816" y="817094"/>
                  <a:pt x="105911" y="815860"/>
                  <a:pt x="105340" y="815386"/>
                </a:cubicBezTo>
                <a:cubicBezTo>
                  <a:pt x="104197" y="814435"/>
                  <a:pt x="102863" y="813772"/>
                  <a:pt x="101530" y="813107"/>
                </a:cubicBezTo>
                <a:close/>
                <a:moveTo>
                  <a:pt x="1970889" y="797161"/>
                </a:moveTo>
                <a:cubicBezTo>
                  <a:pt x="1970699" y="797921"/>
                  <a:pt x="1970604" y="798585"/>
                  <a:pt x="1970413" y="799344"/>
                </a:cubicBezTo>
                <a:cubicBezTo>
                  <a:pt x="1970984" y="799060"/>
                  <a:pt x="1971937" y="798870"/>
                  <a:pt x="1972127" y="798395"/>
                </a:cubicBezTo>
                <a:cubicBezTo>
                  <a:pt x="1972699" y="797066"/>
                  <a:pt x="1971937" y="796782"/>
                  <a:pt x="1970889" y="797161"/>
                </a:cubicBezTo>
                <a:close/>
                <a:moveTo>
                  <a:pt x="1977557" y="789853"/>
                </a:moveTo>
                <a:lnTo>
                  <a:pt x="1979110" y="791169"/>
                </a:lnTo>
                <a:lnTo>
                  <a:pt x="1976537" y="793193"/>
                </a:lnTo>
                <a:lnTo>
                  <a:pt x="1975461" y="791941"/>
                </a:lnTo>
                <a:cubicBezTo>
                  <a:pt x="1976033" y="791277"/>
                  <a:pt x="1976795" y="790613"/>
                  <a:pt x="1977557" y="789853"/>
                </a:cubicBezTo>
                <a:close/>
                <a:moveTo>
                  <a:pt x="1985748" y="788809"/>
                </a:moveTo>
                <a:cubicBezTo>
                  <a:pt x="1984034" y="789379"/>
                  <a:pt x="1984700" y="790423"/>
                  <a:pt x="1985177" y="791562"/>
                </a:cubicBezTo>
                <a:cubicBezTo>
                  <a:pt x="1985748" y="790802"/>
                  <a:pt x="1986415" y="790043"/>
                  <a:pt x="1986986" y="789189"/>
                </a:cubicBezTo>
                <a:cubicBezTo>
                  <a:pt x="1986605" y="789094"/>
                  <a:pt x="1986034" y="788619"/>
                  <a:pt x="1985748" y="788809"/>
                </a:cubicBezTo>
                <a:close/>
                <a:moveTo>
                  <a:pt x="1992130" y="785106"/>
                </a:moveTo>
                <a:cubicBezTo>
                  <a:pt x="1992035" y="785296"/>
                  <a:pt x="1991939" y="785486"/>
                  <a:pt x="1991844" y="785676"/>
                </a:cubicBezTo>
                <a:cubicBezTo>
                  <a:pt x="1992130" y="785676"/>
                  <a:pt x="1992321" y="785771"/>
                  <a:pt x="1992606" y="785865"/>
                </a:cubicBezTo>
                <a:cubicBezTo>
                  <a:pt x="1992416" y="785581"/>
                  <a:pt x="1992225" y="785391"/>
                  <a:pt x="1992130" y="785106"/>
                </a:cubicBezTo>
                <a:close/>
                <a:moveTo>
                  <a:pt x="90576" y="784632"/>
                </a:moveTo>
                <a:cubicBezTo>
                  <a:pt x="94005" y="786816"/>
                  <a:pt x="97148" y="789568"/>
                  <a:pt x="100387" y="792131"/>
                </a:cubicBezTo>
                <a:cubicBezTo>
                  <a:pt x="103625" y="794694"/>
                  <a:pt x="106769" y="797447"/>
                  <a:pt x="110007" y="799915"/>
                </a:cubicBezTo>
                <a:cubicBezTo>
                  <a:pt x="124676" y="810735"/>
                  <a:pt x="139535" y="821368"/>
                  <a:pt x="153251" y="833517"/>
                </a:cubicBezTo>
                <a:cubicBezTo>
                  <a:pt x="160109" y="839687"/>
                  <a:pt x="166776" y="846046"/>
                  <a:pt x="174205" y="851457"/>
                </a:cubicBezTo>
                <a:cubicBezTo>
                  <a:pt x="182301" y="857438"/>
                  <a:pt x="188016" y="865791"/>
                  <a:pt x="195922" y="871961"/>
                </a:cubicBezTo>
                <a:cubicBezTo>
                  <a:pt x="201351" y="876233"/>
                  <a:pt x="206494" y="880884"/>
                  <a:pt x="211733" y="885440"/>
                </a:cubicBezTo>
                <a:cubicBezTo>
                  <a:pt x="216019" y="889427"/>
                  <a:pt x="220210" y="893509"/>
                  <a:pt x="224497" y="897496"/>
                </a:cubicBezTo>
                <a:cubicBezTo>
                  <a:pt x="229164" y="901862"/>
                  <a:pt x="234022" y="906039"/>
                  <a:pt x="238689" y="910310"/>
                </a:cubicBezTo>
                <a:cubicBezTo>
                  <a:pt x="246119" y="916955"/>
                  <a:pt x="253453" y="923694"/>
                  <a:pt x="261073" y="930054"/>
                </a:cubicBezTo>
                <a:cubicBezTo>
                  <a:pt x="268407" y="936129"/>
                  <a:pt x="275360" y="942584"/>
                  <a:pt x="282123" y="949228"/>
                </a:cubicBezTo>
                <a:cubicBezTo>
                  <a:pt x="292219" y="959195"/>
                  <a:pt x="302602" y="968782"/>
                  <a:pt x="310507" y="980743"/>
                </a:cubicBezTo>
                <a:cubicBezTo>
                  <a:pt x="315746" y="988621"/>
                  <a:pt x="315175" y="992703"/>
                  <a:pt x="307078" y="998493"/>
                </a:cubicBezTo>
                <a:cubicBezTo>
                  <a:pt x="301840" y="988431"/>
                  <a:pt x="293172" y="981502"/>
                  <a:pt x="284980" y="974193"/>
                </a:cubicBezTo>
                <a:cubicBezTo>
                  <a:pt x="284599" y="973813"/>
                  <a:pt x="283742" y="973718"/>
                  <a:pt x="283075" y="973623"/>
                </a:cubicBezTo>
                <a:cubicBezTo>
                  <a:pt x="287076" y="978085"/>
                  <a:pt x="291172" y="982641"/>
                  <a:pt x="295077" y="987197"/>
                </a:cubicBezTo>
                <a:cubicBezTo>
                  <a:pt x="296220" y="988526"/>
                  <a:pt x="297458" y="989950"/>
                  <a:pt x="298220" y="991469"/>
                </a:cubicBezTo>
                <a:cubicBezTo>
                  <a:pt x="298506" y="992029"/>
                  <a:pt x="297934" y="993453"/>
                  <a:pt x="297268" y="993842"/>
                </a:cubicBezTo>
                <a:cubicBezTo>
                  <a:pt x="296696" y="994222"/>
                  <a:pt x="295077" y="994222"/>
                  <a:pt x="294791" y="993747"/>
                </a:cubicBezTo>
                <a:cubicBezTo>
                  <a:pt x="290695" y="988052"/>
                  <a:pt x="285266" y="983685"/>
                  <a:pt x="280408" y="978844"/>
                </a:cubicBezTo>
                <a:cubicBezTo>
                  <a:pt x="271264" y="969637"/>
                  <a:pt x="260692" y="962423"/>
                  <a:pt x="250500" y="954639"/>
                </a:cubicBezTo>
                <a:cubicBezTo>
                  <a:pt x="246023" y="951222"/>
                  <a:pt x="240784" y="948754"/>
                  <a:pt x="237546" y="943818"/>
                </a:cubicBezTo>
                <a:cubicBezTo>
                  <a:pt x="236784" y="942584"/>
                  <a:pt x="235165" y="941919"/>
                  <a:pt x="233926" y="941065"/>
                </a:cubicBezTo>
                <a:cubicBezTo>
                  <a:pt x="231069" y="939356"/>
                  <a:pt x="228116" y="937933"/>
                  <a:pt x="225449" y="935939"/>
                </a:cubicBezTo>
                <a:cubicBezTo>
                  <a:pt x="220306" y="932142"/>
                  <a:pt x="215257" y="928061"/>
                  <a:pt x="210209" y="923979"/>
                </a:cubicBezTo>
                <a:cubicBezTo>
                  <a:pt x="202875" y="917999"/>
                  <a:pt x="196017" y="911449"/>
                  <a:pt x="188302" y="906228"/>
                </a:cubicBezTo>
                <a:cubicBezTo>
                  <a:pt x="180586" y="901008"/>
                  <a:pt x="173824" y="894743"/>
                  <a:pt x="167251" y="888383"/>
                </a:cubicBezTo>
                <a:cubicBezTo>
                  <a:pt x="159822" y="881359"/>
                  <a:pt x="150202" y="876992"/>
                  <a:pt x="144296" y="868259"/>
                </a:cubicBezTo>
                <a:cubicBezTo>
                  <a:pt x="137437" y="865032"/>
                  <a:pt x="133818" y="858008"/>
                  <a:pt x="127722" y="853924"/>
                </a:cubicBezTo>
                <a:cubicBezTo>
                  <a:pt x="127055" y="853449"/>
                  <a:pt x="126293" y="853070"/>
                  <a:pt x="125817" y="852500"/>
                </a:cubicBezTo>
                <a:cubicBezTo>
                  <a:pt x="119911" y="844906"/>
                  <a:pt x="112196" y="838831"/>
                  <a:pt x="106957" y="830478"/>
                </a:cubicBezTo>
                <a:cubicBezTo>
                  <a:pt x="106005" y="828959"/>
                  <a:pt x="104671" y="827725"/>
                  <a:pt x="103528" y="826302"/>
                </a:cubicBezTo>
                <a:cubicBezTo>
                  <a:pt x="95146" y="815955"/>
                  <a:pt x="86765" y="805608"/>
                  <a:pt x="78383" y="795263"/>
                </a:cubicBezTo>
                <a:lnTo>
                  <a:pt x="78383" y="795264"/>
                </a:lnTo>
                <a:cubicBezTo>
                  <a:pt x="78097" y="794979"/>
                  <a:pt x="78288" y="794315"/>
                  <a:pt x="78288" y="793175"/>
                </a:cubicBezTo>
                <a:cubicBezTo>
                  <a:pt x="82004" y="795643"/>
                  <a:pt x="84956" y="798206"/>
                  <a:pt x="87719" y="801149"/>
                </a:cubicBezTo>
                <a:cubicBezTo>
                  <a:pt x="90290" y="803902"/>
                  <a:pt x="92957" y="806655"/>
                  <a:pt x="95815" y="809217"/>
                </a:cubicBezTo>
                <a:cubicBezTo>
                  <a:pt x="96767" y="810167"/>
                  <a:pt x="98387" y="810357"/>
                  <a:pt x="99720" y="810831"/>
                </a:cubicBezTo>
                <a:cubicBezTo>
                  <a:pt x="99054" y="809692"/>
                  <a:pt x="98672" y="808268"/>
                  <a:pt x="97720" y="807224"/>
                </a:cubicBezTo>
                <a:cubicBezTo>
                  <a:pt x="94577" y="803523"/>
                  <a:pt x="91338" y="799820"/>
                  <a:pt x="87909" y="796308"/>
                </a:cubicBezTo>
                <a:cubicBezTo>
                  <a:pt x="85718" y="793840"/>
                  <a:pt x="84767" y="791182"/>
                  <a:pt x="84861" y="787860"/>
                </a:cubicBezTo>
                <a:cubicBezTo>
                  <a:pt x="84956" y="783683"/>
                  <a:pt x="86861" y="782259"/>
                  <a:pt x="90576" y="784632"/>
                </a:cubicBezTo>
                <a:close/>
                <a:moveTo>
                  <a:pt x="1999750" y="778841"/>
                </a:moveTo>
                <a:cubicBezTo>
                  <a:pt x="2000226" y="779316"/>
                  <a:pt x="2000607" y="779885"/>
                  <a:pt x="2001179" y="780170"/>
                </a:cubicBezTo>
                <a:cubicBezTo>
                  <a:pt x="2001464" y="780360"/>
                  <a:pt x="2002036" y="780075"/>
                  <a:pt x="2002512" y="779980"/>
                </a:cubicBezTo>
                <a:cubicBezTo>
                  <a:pt x="2002226" y="779696"/>
                  <a:pt x="2001941" y="779221"/>
                  <a:pt x="2001560" y="779126"/>
                </a:cubicBezTo>
                <a:cubicBezTo>
                  <a:pt x="2000988" y="778936"/>
                  <a:pt x="2000321" y="778936"/>
                  <a:pt x="1999750" y="778841"/>
                </a:cubicBezTo>
                <a:close/>
                <a:moveTo>
                  <a:pt x="2009465" y="776658"/>
                </a:moveTo>
                <a:cubicBezTo>
                  <a:pt x="2009370" y="776753"/>
                  <a:pt x="2009275" y="776753"/>
                  <a:pt x="2009180" y="776753"/>
                </a:cubicBezTo>
                <a:cubicBezTo>
                  <a:pt x="2009180" y="776817"/>
                  <a:pt x="2009151" y="776880"/>
                  <a:pt x="2009084" y="776943"/>
                </a:cubicBezTo>
                <a:cubicBezTo>
                  <a:pt x="2008704" y="776943"/>
                  <a:pt x="2008322" y="776943"/>
                  <a:pt x="2007942" y="777133"/>
                </a:cubicBezTo>
                <a:cubicBezTo>
                  <a:pt x="2007465" y="777227"/>
                  <a:pt x="2007084" y="777417"/>
                  <a:pt x="2006608" y="777607"/>
                </a:cubicBezTo>
                <a:cubicBezTo>
                  <a:pt x="2007275" y="777797"/>
                  <a:pt x="2007942" y="777987"/>
                  <a:pt x="2008608" y="777892"/>
                </a:cubicBezTo>
                <a:cubicBezTo>
                  <a:pt x="2008799" y="777892"/>
                  <a:pt x="2008989" y="777322"/>
                  <a:pt x="2009084" y="776943"/>
                </a:cubicBezTo>
                <a:lnTo>
                  <a:pt x="2009370" y="776943"/>
                </a:lnTo>
                <a:cubicBezTo>
                  <a:pt x="2009465" y="776848"/>
                  <a:pt x="2009465" y="776753"/>
                  <a:pt x="2009465" y="776658"/>
                </a:cubicBezTo>
                <a:close/>
                <a:moveTo>
                  <a:pt x="2010037" y="775805"/>
                </a:moveTo>
                <a:cubicBezTo>
                  <a:pt x="2009942" y="776089"/>
                  <a:pt x="2009751" y="776374"/>
                  <a:pt x="2009465" y="776659"/>
                </a:cubicBezTo>
                <a:cubicBezTo>
                  <a:pt x="2009846" y="776659"/>
                  <a:pt x="2010132" y="776659"/>
                  <a:pt x="2010418" y="776564"/>
                </a:cubicBezTo>
                <a:cubicBezTo>
                  <a:pt x="2010323" y="776279"/>
                  <a:pt x="2010132" y="776089"/>
                  <a:pt x="2010037" y="775805"/>
                </a:cubicBezTo>
                <a:close/>
                <a:moveTo>
                  <a:pt x="2024325" y="766597"/>
                </a:moveTo>
                <a:cubicBezTo>
                  <a:pt x="2023848" y="766977"/>
                  <a:pt x="2023372" y="767357"/>
                  <a:pt x="2022800" y="767831"/>
                </a:cubicBezTo>
                <a:cubicBezTo>
                  <a:pt x="2023277" y="768211"/>
                  <a:pt x="2023658" y="768591"/>
                  <a:pt x="2023943" y="768591"/>
                </a:cubicBezTo>
                <a:cubicBezTo>
                  <a:pt x="2024325" y="768401"/>
                  <a:pt x="2024705" y="768021"/>
                  <a:pt x="2024801" y="767641"/>
                </a:cubicBezTo>
                <a:cubicBezTo>
                  <a:pt x="2024896" y="767357"/>
                  <a:pt x="2024515" y="766977"/>
                  <a:pt x="2024325" y="766597"/>
                </a:cubicBezTo>
                <a:close/>
                <a:moveTo>
                  <a:pt x="2035659" y="760427"/>
                </a:moveTo>
                <a:lnTo>
                  <a:pt x="2035659" y="760807"/>
                </a:lnTo>
                <a:lnTo>
                  <a:pt x="2036231" y="760712"/>
                </a:lnTo>
                <a:close/>
                <a:moveTo>
                  <a:pt x="2042898" y="756060"/>
                </a:moveTo>
                <a:lnTo>
                  <a:pt x="2042613" y="756534"/>
                </a:lnTo>
                <a:lnTo>
                  <a:pt x="2042993" y="756628"/>
                </a:lnTo>
                <a:close/>
                <a:moveTo>
                  <a:pt x="572441" y="735746"/>
                </a:moveTo>
                <a:cubicBezTo>
                  <a:pt x="571679" y="736601"/>
                  <a:pt x="570917" y="737550"/>
                  <a:pt x="570346" y="738404"/>
                </a:cubicBezTo>
                <a:cubicBezTo>
                  <a:pt x="570346" y="738594"/>
                  <a:pt x="570917" y="739069"/>
                  <a:pt x="571108" y="739069"/>
                </a:cubicBezTo>
                <a:cubicBezTo>
                  <a:pt x="571870" y="738310"/>
                  <a:pt x="572727" y="737455"/>
                  <a:pt x="573489" y="736601"/>
                </a:cubicBezTo>
                <a:cubicBezTo>
                  <a:pt x="573013" y="736221"/>
                  <a:pt x="572441" y="735746"/>
                  <a:pt x="572441" y="735746"/>
                </a:cubicBezTo>
                <a:close/>
                <a:moveTo>
                  <a:pt x="1221947" y="732045"/>
                </a:moveTo>
                <a:cubicBezTo>
                  <a:pt x="1221566" y="732045"/>
                  <a:pt x="1221186" y="732140"/>
                  <a:pt x="1220804" y="732235"/>
                </a:cubicBezTo>
                <a:cubicBezTo>
                  <a:pt x="1220709" y="732235"/>
                  <a:pt x="1220709" y="732615"/>
                  <a:pt x="1220709" y="732805"/>
                </a:cubicBezTo>
                <a:cubicBezTo>
                  <a:pt x="1221186" y="732805"/>
                  <a:pt x="1221566" y="732710"/>
                  <a:pt x="1221947" y="732615"/>
                </a:cubicBezTo>
                <a:close/>
                <a:moveTo>
                  <a:pt x="1228329" y="730621"/>
                </a:moveTo>
                <a:cubicBezTo>
                  <a:pt x="1228234" y="730811"/>
                  <a:pt x="1228139" y="731096"/>
                  <a:pt x="1228043" y="731286"/>
                </a:cubicBezTo>
                <a:cubicBezTo>
                  <a:pt x="1228234" y="731381"/>
                  <a:pt x="1228520" y="731476"/>
                  <a:pt x="1228710" y="731571"/>
                </a:cubicBezTo>
                <a:lnTo>
                  <a:pt x="1228710" y="730906"/>
                </a:lnTo>
                <a:cubicBezTo>
                  <a:pt x="1228615" y="730811"/>
                  <a:pt x="1228425" y="730716"/>
                  <a:pt x="1228329" y="730621"/>
                </a:cubicBezTo>
                <a:close/>
                <a:moveTo>
                  <a:pt x="2095952" y="729862"/>
                </a:moveTo>
                <a:cubicBezTo>
                  <a:pt x="2096334" y="729672"/>
                  <a:pt x="2097286" y="729956"/>
                  <a:pt x="2097286" y="730147"/>
                </a:cubicBezTo>
                <a:cubicBezTo>
                  <a:pt x="2097286" y="730811"/>
                  <a:pt x="2097381" y="731855"/>
                  <a:pt x="2097000" y="732045"/>
                </a:cubicBezTo>
                <a:cubicBezTo>
                  <a:pt x="2093571" y="734323"/>
                  <a:pt x="2090047" y="736507"/>
                  <a:pt x="2086523" y="738595"/>
                </a:cubicBezTo>
                <a:cubicBezTo>
                  <a:pt x="2072807" y="746663"/>
                  <a:pt x="2059091" y="754826"/>
                  <a:pt x="2045280" y="762800"/>
                </a:cubicBezTo>
                <a:cubicBezTo>
                  <a:pt x="2027754" y="773052"/>
                  <a:pt x="2010227" y="783398"/>
                  <a:pt x="1992606" y="793460"/>
                </a:cubicBezTo>
                <a:cubicBezTo>
                  <a:pt x="1977461" y="802193"/>
                  <a:pt x="1961936" y="810357"/>
                  <a:pt x="1946791" y="819089"/>
                </a:cubicBezTo>
                <a:cubicBezTo>
                  <a:pt x="1936694" y="824880"/>
                  <a:pt x="1926884" y="831429"/>
                  <a:pt x="1916121" y="838169"/>
                </a:cubicBezTo>
                <a:cubicBezTo>
                  <a:pt x="1917073" y="836650"/>
                  <a:pt x="1917359" y="835796"/>
                  <a:pt x="1917930" y="835226"/>
                </a:cubicBezTo>
                <a:cubicBezTo>
                  <a:pt x="1923264" y="830195"/>
                  <a:pt x="1928598" y="825259"/>
                  <a:pt x="1935171" y="821652"/>
                </a:cubicBezTo>
                <a:cubicBezTo>
                  <a:pt x="1941933" y="817855"/>
                  <a:pt x="1948125" y="812919"/>
                  <a:pt x="1954601" y="808553"/>
                </a:cubicBezTo>
                <a:cubicBezTo>
                  <a:pt x="1955649" y="807888"/>
                  <a:pt x="1956792" y="807224"/>
                  <a:pt x="1958030" y="806844"/>
                </a:cubicBezTo>
                <a:cubicBezTo>
                  <a:pt x="1962984" y="805420"/>
                  <a:pt x="1967555" y="803522"/>
                  <a:pt x="1968698" y="797637"/>
                </a:cubicBezTo>
                <a:cubicBezTo>
                  <a:pt x="1968794" y="797351"/>
                  <a:pt x="1970127" y="797256"/>
                  <a:pt x="1970889" y="797066"/>
                </a:cubicBezTo>
                <a:cubicBezTo>
                  <a:pt x="1971461" y="796782"/>
                  <a:pt x="1972127" y="796212"/>
                  <a:pt x="1972699" y="796212"/>
                </a:cubicBezTo>
                <a:lnTo>
                  <a:pt x="1976537" y="793193"/>
                </a:lnTo>
                <a:lnTo>
                  <a:pt x="1976604" y="793270"/>
                </a:lnTo>
                <a:cubicBezTo>
                  <a:pt x="1977652" y="792796"/>
                  <a:pt x="1978509" y="792131"/>
                  <a:pt x="1979462" y="791467"/>
                </a:cubicBezTo>
                <a:lnTo>
                  <a:pt x="1979110" y="791169"/>
                </a:lnTo>
                <a:lnTo>
                  <a:pt x="1981748" y="789093"/>
                </a:lnTo>
                <a:cubicBezTo>
                  <a:pt x="1982034" y="788239"/>
                  <a:pt x="1982700" y="786815"/>
                  <a:pt x="1983272" y="786720"/>
                </a:cubicBezTo>
                <a:cubicBezTo>
                  <a:pt x="1989368" y="785865"/>
                  <a:pt x="1992701" y="780550"/>
                  <a:pt x="1997655" y="778082"/>
                </a:cubicBezTo>
                <a:cubicBezTo>
                  <a:pt x="1998131" y="777893"/>
                  <a:pt x="1998797" y="778462"/>
                  <a:pt x="1999464" y="778652"/>
                </a:cubicBezTo>
                <a:cubicBezTo>
                  <a:pt x="2000036" y="775235"/>
                  <a:pt x="2002893" y="773812"/>
                  <a:pt x="2005370" y="772292"/>
                </a:cubicBezTo>
                <a:cubicBezTo>
                  <a:pt x="2010323" y="769540"/>
                  <a:pt x="2015561" y="767072"/>
                  <a:pt x="2020705" y="764604"/>
                </a:cubicBezTo>
                <a:cubicBezTo>
                  <a:pt x="2021753" y="764034"/>
                  <a:pt x="2022991" y="763844"/>
                  <a:pt x="2024229" y="763654"/>
                </a:cubicBezTo>
                <a:cubicBezTo>
                  <a:pt x="2024801" y="763465"/>
                  <a:pt x="2025944" y="763560"/>
                  <a:pt x="2025944" y="763465"/>
                </a:cubicBezTo>
                <a:cubicBezTo>
                  <a:pt x="2026420" y="756630"/>
                  <a:pt x="2032230" y="757959"/>
                  <a:pt x="2036231" y="756630"/>
                </a:cubicBezTo>
                <a:cubicBezTo>
                  <a:pt x="2036802" y="756440"/>
                  <a:pt x="2037088" y="755586"/>
                  <a:pt x="2037469" y="755017"/>
                </a:cubicBezTo>
                <a:cubicBezTo>
                  <a:pt x="2037279" y="754921"/>
                  <a:pt x="2037183" y="754827"/>
                  <a:pt x="2037088" y="754732"/>
                </a:cubicBezTo>
                <a:lnTo>
                  <a:pt x="2037374" y="754732"/>
                </a:lnTo>
                <a:cubicBezTo>
                  <a:pt x="2037755" y="754732"/>
                  <a:pt x="2038326" y="754922"/>
                  <a:pt x="2038707" y="754732"/>
                </a:cubicBezTo>
                <a:cubicBezTo>
                  <a:pt x="2040707" y="753877"/>
                  <a:pt x="2043375" y="753403"/>
                  <a:pt x="2044517" y="751789"/>
                </a:cubicBezTo>
                <a:cubicBezTo>
                  <a:pt x="2046137" y="749701"/>
                  <a:pt x="2048232" y="751979"/>
                  <a:pt x="2049566" y="750650"/>
                </a:cubicBezTo>
                <a:cubicBezTo>
                  <a:pt x="2051947" y="747423"/>
                  <a:pt x="2054995" y="745334"/>
                  <a:pt x="2059091" y="744765"/>
                </a:cubicBezTo>
                <a:cubicBezTo>
                  <a:pt x="2059472" y="744765"/>
                  <a:pt x="2060424" y="745145"/>
                  <a:pt x="2060424" y="745240"/>
                </a:cubicBezTo>
                <a:cubicBezTo>
                  <a:pt x="2060329" y="745904"/>
                  <a:pt x="2060138" y="747043"/>
                  <a:pt x="2059757" y="747138"/>
                </a:cubicBezTo>
                <a:cubicBezTo>
                  <a:pt x="2057471" y="747897"/>
                  <a:pt x="2054709" y="748087"/>
                  <a:pt x="2054328" y="751694"/>
                </a:cubicBezTo>
                <a:cubicBezTo>
                  <a:pt x="2062329" y="747423"/>
                  <a:pt x="2070044" y="743151"/>
                  <a:pt x="2077760" y="739070"/>
                </a:cubicBezTo>
                <a:cubicBezTo>
                  <a:pt x="2083760" y="735842"/>
                  <a:pt x="2089856" y="732900"/>
                  <a:pt x="2095952" y="729862"/>
                </a:cubicBezTo>
                <a:close/>
                <a:moveTo>
                  <a:pt x="1228710" y="724546"/>
                </a:moveTo>
                <a:cubicBezTo>
                  <a:pt x="1228615" y="725021"/>
                  <a:pt x="1228520" y="725591"/>
                  <a:pt x="1228425" y="726065"/>
                </a:cubicBezTo>
                <a:cubicBezTo>
                  <a:pt x="1228425" y="726160"/>
                  <a:pt x="1228805" y="726255"/>
                  <a:pt x="1228996" y="726350"/>
                </a:cubicBezTo>
                <a:cubicBezTo>
                  <a:pt x="1228901" y="725779"/>
                  <a:pt x="1228805" y="725116"/>
                  <a:pt x="1228710" y="724546"/>
                </a:cubicBezTo>
                <a:close/>
                <a:moveTo>
                  <a:pt x="2121575" y="722078"/>
                </a:moveTo>
                <a:cubicBezTo>
                  <a:pt x="2123765" y="721983"/>
                  <a:pt x="2127194" y="721698"/>
                  <a:pt x="2127956" y="722838"/>
                </a:cubicBezTo>
                <a:cubicBezTo>
                  <a:pt x="2129481" y="725211"/>
                  <a:pt x="2126337" y="726919"/>
                  <a:pt x="2124813" y="728153"/>
                </a:cubicBezTo>
                <a:cubicBezTo>
                  <a:pt x="2119194" y="732710"/>
                  <a:pt x="2113479" y="736981"/>
                  <a:pt x="2107668" y="741158"/>
                </a:cubicBezTo>
                <a:cubicBezTo>
                  <a:pt x="2093476" y="751409"/>
                  <a:pt x="2079474" y="761850"/>
                  <a:pt x="2065092" y="771722"/>
                </a:cubicBezTo>
                <a:cubicBezTo>
                  <a:pt x="2056233" y="777797"/>
                  <a:pt x="2046899" y="783397"/>
                  <a:pt x="2037564" y="788618"/>
                </a:cubicBezTo>
                <a:cubicBezTo>
                  <a:pt x="2019371" y="798775"/>
                  <a:pt x="2001084" y="808741"/>
                  <a:pt x="1982605" y="818518"/>
                </a:cubicBezTo>
                <a:cubicBezTo>
                  <a:pt x="1972699" y="823740"/>
                  <a:pt x="1962221" y="828105"/>
                  <a:pt x="1952220" y="833326"/>
                </a:cubicBezTo>
                <a:cubicBezTo>
                  <a:pt x="1943362" y="838072"/>
                  <a:pt x="1934885" y="843483"/>
                  <a:pt x="1926217" y="848514"/>
                </a:cubicBezTo>
                <a:cubicBezTo>
                  <a:pt x="1924788" y="849368"/>
                  <a:pt x="1923264" y="850032"/>
                  <a:pt x="1920692" y="851361"/>
                </a:cubicBezTo>
                <a:cubicBezTo>
                  <a:pt x="1922217" y="846520"/>
                  <a:pt x="1923836" y="843293"/>
                  <a:pt x="1926407" y="840350"/>
                </a:cubicBezTo>
                <a:cubicBezTo>
                  <a:pt x="1934885" y="830289"/>
                  <a:pt x="1945743" y="823455"/>
                  <a:pt x="1956983" y="817000"/>
                </a:cubicBezTo>
                <a:cubicBezTo>
                  <a:pt x="1983081" y="802002"/>
                  <a:pt x="2009561" y="787670"/>
                  <a:pt x="2035659" y="772577"/>
                </a:cubicBezTo>
                <a:cubicBezTo>
                  <a:pt x="2055757" y="760996"/>
                  <a:pt x="2075569" y="748847"/>
                  <a:pt x="2095476" y="736981"/>
                </a:cubicBezTo>
                <a:cubicBezTo>
                  <a:pt x="2103001" y="732425"/>
                  <a:pt x="2110526" y="727964"/>
                  <a:pt x="2118051" y="723502"/>
                </a:cubicBezTo>
                <a:cubicBezTo>
                  <a:pt x="2119194" y="722933"/>
                  <a:pt x="2120432" y="722078"/>
                  <a:pt x="2121575" y="722078"/>
                </a:cubicBezTo>
                <a:close/>
                <a:moveTo>
                  <a:pt x="483193" y="720655"/>
                </a:moveTo>
                <a:cubicBezTo>
                  <a:pt x="483098" y="720655"/>
                  <a:pt x="483002" y="720749"/>
                  <a:pt x="482907" y="720749"/>
                </a:cubicBezTo>
                <a:cubicBezTo>
                  <a:pt x="483002" y="720749"/>
                  <a:pt x="483193" y="720749"/>
                  <a:pt x="483288" y="720844"/>
                </a:cubicBezTo>
                <a:cubicBezTo>
                  <a:pt x="483288" y="720749"/>
                  <a:pt x="483193" y="720749"/>
                  <a:pt x="483193" y="720655"/>
                </a:cubicBezTo>
                <a:close/>
                <a:moveTo>
                  <a:pt x="1808774" y="708126"/>
                </a:moveTo>
                <a:lnTo>
                  <a:pt x="1808774" y="708128"/>
                </a:lnTo>
                <a:lnTo>
                  <a:pt x="1808774" y="708599"/>
                </a:lnTo>
                <a:cubicBezTo>
                  <a:pt x="1808774" y="708504"/>
                  <a:pt x="1808679" y="708409"/>
                  <a:pt x="1808583" y="708315"/>
                </a:cubicBezTo>
                <a:close/>
                <a:moveTo>
                  <a:pt x="606731" y="705276"/>
                </a:moveTo>
                <a:cubicBezTo>
                  <a:pt x="606445" y="705466"/>
                  <a:pt x="606064" y="705561"/>
                  <a:pt x="605779" y="705751"/>
                </a:cubicBezTo>
                <a:cubicBezTo>
                  <a:pt x="605113" y="706320"/>
                  <a:pt x="604539" y="706890"/>
                  <a:pt x="603875" y="707364"/>
                </a:cubicBezTo>
                <a:cubicBezTo>
                  <a:pt x="603303" y="707744"/>
                  <a:pt x="602636" y="708124"/>
                  <a:pt x="602065" y="708503"/>
                </a:cubicBezTo>
                <a:lnTo>
                  <a:pt x="601875" y="708978"/>
                </a:lnTo>
                <a:lnTo>
                  <a:pt x="601873" y="708978"/>
                </a:lnTo>
                <a:lnTo>
                  <a:pt x="601874" y="708978"/>
                </a:lnTo>
                <a:lnTo>
                  <a:pt x="601875" y="708978"/>
                </a:lnTo>
                <a:lnTo>
                  <a:pt x="602254" y="708788"/>
                </a:lnTo>
                <a:cubicBezTo>
                  <a:pt x="602826" y="708409"/>
                  <a:pt x="603493" y="708029"/>
                  <a:pt x="604064" y="707554"/>
                </a:cubicBezTo>
                <a:cubicBezTo>
                  <a:pt x="604731" y="707080"/>
                  <a:pt x="605302" y="706510"/>
                  <a:pt x="605969" y="705941"/>
                </a:cubicBezTo>
                <a:cubicBezTo>
                  <a:pt x="606255" y="705751"/>
                  <a:pt x="606445" y="705466"/>
                  <a:pt x="606731" y="705276"/>
                </a:cubicBezTo>
                <a:close/>
                <a:moveTo>
                  <a:pt x="1242321" y="700343"/>
                </a:moveTo>
                <a:cubicBezTo>
                  <a:pt x="1242417" y="700865"/>
                  <a:pt x="1242607" y="701436"/>
                  <a:pt x="1242750" y="702004"/>
                </a:cubicBezTo>
                <a:cubicBezTo>
                  <a:pt x="1242893" y="702575"/>
                  <a:pt x="1242988" y="703143"/>
                  <a:pt x="1242893" y="703665"/>
                </a:cubicBezTo>
                <a:cubicBezTo>
                  <a:pt x="1242560" y="706086"/>
                  <a:pt x="1242131" y="708484"/>
                  <a:pt x="1241712" y="710879"/>
                </a:cubicBezTo>
                <a:cubicBezTo>
                  <a:pt x="1241302" y="713276"/>
                  <a:pt x="1240893" y="715673"/>
                  <a:pt x="1240607" y="718094"/>
                </a:cubicBezTo>
                <a:cubicBezTo>
                  <a:pt x="1239988" y="722508"/>
                  <a:pt x="1239369" y="726921"/>
                  <a:pt x="1238807" y="731334"/>
                </a:cubicBezTo>
                <a:cubicBezTo>
                  <a:pt x="1238254" y="735748"/>
                  <a:pt x="1237750" y="740162"/>
                  <a:pt x="1237368" y="744576"/>
                </a:cubicBezTo>
                <a:cubicBezTo>
                  <a:pt x="1236416" y="756821"/>
                  <a:pt x="1235940" y="769160"/>
                  <a:pt x="1235273" y="781406"/>
                </a:cubicBezTo>
                <a:cubicBezTo>
                  <a:pt x="1235178" y="782830"/>
                  <a:pt x="1235463" y="784349"/>
                  <a:pt x="1235559" y="785962"/>
                </a:cubicBezTo>
                <a:cubicBezTo>
                  <a:pt x="1241845" y="786247"/>
                  <a:pt x="1244798" y="779128"/>
                  <a:pt x="1250989" y="779413"/>
                </a:cubicBezTo>
                <a:cubicBezTo>
                  <a:pt x="1246798" y="783020"/>
                  <a:pt x="1242798" y="786437"/>
                  <a:pt x="1238797" y="789759"/>
                </a:cubicBezTo>
                <a:cubicBezTo>
                  <a:pt x="1239083" y="790139"/>
                  <a:pt x="1239369" y="790519"/>
                  <a:pt x="1239559" y="790898"/>
                </a:cubicBezTo>
                <a:cubicBezTo>
                  <a:pt x="1240988" y="790139"/>
                  <a:pt x="1242607" y="789569"/>
                  <a:pt x="1243941" y="788620"/>
                </a:cubicBezTo>
                <a:cubicBezTo>
                  <a:pt x="1252704" y="782734"/>
                  <a:pt x="1261371" y="776660"/>
                  <a:pt x="1270039" y="770680"/>
                </a:cubicBezTo>
                <a:cubicBezTo>
                  <a:pt x="1273468" y="768307"/>
                  <a:pt x="1276992" y="766408"/>
                  <a:pt x="1281946" y="766218"/>
                </a:cubicBezTo>
                <a:cubicBezTo>
                  <a:pt x="1281164" y="767951"/>
                  <a:pt x="1280260" y="769560"/>
                  <a:pt x="1279259" y="771070"/>
                </a:cubicBezTo>
                <a:cubicBezTo>
                  <a:pt x="1277764" y="773324"/>
                  <a:pt x="1276002" y="775310"/>
                  <a:pt x="1274154" y="777201"/>
                </a:cubicBezTo>
                <a:cubicBezTo>
                  <a:pt x="1272449" y="778944"/>
                  <a:pt x="1270658" y="780601"/>
                  <a:pt x="1268772" y="782164"/>
                </a:cubicBezTo>
                <a:cubicBezTo>
                  <a:pt x="1263105" y="786851"/>
                  <a:pt x="1256923" y="791017"/>
                  <a:pt x="1251751" y="796309"/>
                </a:cubicBezTo>
                <a:lnTo>
                  <a:pt x="1251761" y="796307"/>
                </a:lnTo>
                <a:cubicBezTo>
                  <a:pt x="1252570" y="796782"/>
                  <a:pt x="1253237" y="797209"/>
                  <a:pt x="1253837" y="797577"/>
                </a:cubicBezTo>
                <a:cubicBezTo>
                  <a:pt x="1254447" y="797945"/>
                  <a:pt x="1254999" y="798253"/>
                  <a:pt x="1255571" y="798491"/>
                </a:cubicBezTo>
                <a:cubicBezTo>
                  <a:pt x="1259476" y="799915"/>
                  <a:pt x="1263067" y="801885"/>
                  <a:pt x="1266544" y="804056"/>
                </a:cubicBezTo>
                <a:cubicBezTo>
                  <a:pt x="1270020" y="806226"/>
                  <a:pt x="1273383" y="808599"/>
                  <a:pt x="1276812" y="810830"/>
                </a:cubicBezTo>
                <a:cubicBezTo>
                  <a:pt x="1277288" y="811115"/>
                  <a:pt x="1277669" y="811400"/>
                  <a:pt x="1278050" y="811779"/>
                </a:cubicBezTo>
                <a:cubicBezTo>
                  <a:pt x="1278545" y="812159"/>
                  <a:pt x="1279088" y="812533"/>
                  <a:pt x="1279602" y="812929"/>
                </a:cubicBezTo>
                <a:cubicBezTo>
                  <a:pt x="1280631" y="813721"/>
                  <a:pt x="1281545" y="814602"/>
                  <a:pt x="1281784" y="815797"/>
                </a:cubicBezTo>
                <a:cubicBezTo>
                  <a:pt x="1281907" y="816396"/>
                  <a:pt x="1281860" y="817071"/>
                  <a:pt x="1281574" y="817854"/>
                </a:cubicBezTo>
                <a:cubicBezTo>
                  <a:pt x="1280431" y="820892"/>
                  <a:pt x="1277478" y="820322"/>
                  <a:pt x="1274907" y="820227"/>
                </a:cubicBezTo>
                <a:cubicBezTo>
                  <a:pt x="1274621" y="820227"/>
                  <a:pt x="1274430" y="820322"/>
                  <a:pt x="1274145" y="820322"/>
                </a:cubicBezTo>
                <a:cubicBezTo>
                  <a:pt x="1272240" y="821936"/>
                  <a:pt x="1270144" y="821556"/>
                  <a:pt x="1267858" y="820702"/>
                </a:cubicBezTo>
                <a:cubicBezTo>
                  <a:pt x="1259095" y="817570"/>
                  <a:pt x="1250237" y="814817"/>
                  <a:pt x="1241474" y="811969"/>
                </a:cubicBezTo>
                <a:cubicBezTo>
                  <a:pt x="1239283" y="811210"/>
                  <a:pt x="1237092" y="810640"/>
                  <a:pt x="1234997" y="810071"/>
                </a:cubicBezTo>
                <a:cubicBezTo>
                  <a:pt x="1234492" y="810759"/>
                  <a:pt x="1234101" y="811458"/>
                  <a:pt x="1233787" y="812165"/>
                </a:cubicBezTo>
                <a:cubicBezTo>
                  <a:pt x="1232854" y="814284"/>
                  <a:pt x="1232673" y="816478"/>
                  <a:pt x="1232711" y="818685"/>
                </a:cubicBezTo>
                <a:cubicBezTo>
                  <a:pt x="1232720" y="819421"/>
                  <a:pt x="1232758" y="820158"/>
                  <a:pt x="1232796" y="820895"/>
                </a:cubicBezTo>
                <a:cubicBezTo>
                  <a:pt x="1232911" y="823104"/>
                  <a:pt x="1233063" y="825306"/>
                  <a:pt x="1232711" y="827443"/>
                </a:cubicBezTo>
                <a:cubicBezTo>
                  <a:pt x="1231568" y="834372"/>
                  <a:pt x="1231472" y="841585"/>
                  <a:pt x="1230806" y="848610"/>
                </a:cubicBezTo>
                <a:cubicBezTo>
                  <a:pt x="1229663" y="860666"/>
                  <a:pt x="1225948" y="872151"/>
                  <a:pt x="1222233" y="883637"/>
                </a:cubicBezTo>
                <a:cubicBezTo>
                  <a:pt x="1221757" y="884966"/>
                  <a:pt x="1220709" y="886105"/>
                  <a:pt x="1219852" y="887339"/>
                </a:cubicBezTo>
                <a:cubicBezTo>
                  <a:pt x="1218900" y="886674"/>
                  <a:pt x="1218042" y="885820"/>
                  <a:pt x="1216995" y="885345"/>
                </a:cubicBezTo>
                <a:cubicBezTo>
                  <a:pt x="1216233" y="884966"/>
                  <a:pt x="1215280" y="884966"/>
                  <a:pt x="1214423" y="885061"/>
                </a:cubicBezTo>
                <a:cubicBezTo>
                  <a:pt x="1213661" y="885156"/>
                  <a:pt x="1212613" y="885820"/>
                  <a:pt x="1212422" y="885820"/>
                </a:cubicBezTo>
                <a:cubicBezTo>
                  <a:pt x="1210422" y="882403"/>
                  <a:pt x="1204993" y="882118"/>
                  <a:pt x="1204326" y="877372"/>
                </a:cubicBezTo>
                <a:cubicBezTo>
                  <a:pt x="1203279" y="870537"/>
                  <a:pt x="1201659" y="863798"/>
                  <a:pt x="1201278" y="856964"/>
                </a:cubicBezTo>
                <a:cubicBezTo>
                  <a:pt x="1200992" y="852739"/>
                  <a:pt x="1200945" y="848515"/>
                  <a:pt x="1200964" y="844208"/>
                </a:cubicBezTo>
                <a:cubicBezTo>
                  <a:pt x="1200992" y="839901"/>
                  <a:pt x="1201088" y="835510"/>
                  <a:pt x="1201088" y="830955"/>
                </a:cubicBezTo>
                <a:cubicBezTo>
                  <a:pt x="1200183" y="831240"/>
                  <a:pt x="1199392" y="831453"/>
                  <a:pt x="1198678" y="831678"/>
                </a:cubicBezTo>
                <a:cubicBezTo>
                  <a:pt x="1197964" y="831903"/>
                  <a:pt x="1197325" y="832140"/>
                  <a:pt x="1196706" y="832473"/>
                </a:cubicBezTo>
                <a:cubicBezTo>
                  <a:pt x="1188324" y="836269"/>
                  <a:pt x="1180037" y="840541"/>
                  <a:pt x="1171465" y="843958"/>
                </a:cubicBezTo>
                <a:cubicBezTo>
                  <a:pt x="1167083" y="845762"/>
                  <a:pt x="1162130" y="847281"/>
                  <a:pt x="1157178" y="845098"/>
                </a:cubicBezTo>
                <a:cubicBezTo>
                  <a:pt x="1155844" y="844528"/>
                  <a:pt x="1155082" y="843579"/>
                  <a:pt x="1156225" y="842155"/>
                </a:cubicBezTo>
                <a:cubicBezTo>
                  <a:pt x="1157082" y="841205"/>
                  <a:pt x="1159749" y="840921"/>
                  <a:pt x="1158130" y="838927"/>
                </a:cubicBezTo>
                <a:cubicBezTo>
                  <a:pt x="1157797" y="838548"/>
                  <a:pt x="1157120" y="838405"/>
                  <a:pt x="1156358" y="838334"/>
                </a:cubicBezTo>
                <a:cubicBezTo>
                  <a:pt x="1155596" y="838263"/>
                  <a:pt x="1154739" y="838263"/>
                  <a:pt x="1154034" y="838168"/>
                </a:cubicBezTo>
                <a:cubicBezTo>
                  <a:pt x="1153358" y="838073"/>
                  <a:pt x="1152605" y="838262"/>
                  <a:pt x="1151843" y="838358"/>
                </a:cubicBezTo>
                <a:cubicBezTo>
                  <a:pt x="1151739" y="835700"/>
                  <a:pt x="1153358" y="834656"/>
                  <a:pt x="1155454" y="833991"/>
                </a:cubicBezTo>
                <a:cubicBezTo>
                  <a:pt x="1165598" y="830503"/>
                  <a:pt x="1174780" y="825199"/>
                  <a:pt x="1183886" y="819762"/>
                </a:cubicBezTo>
                <a:cubicBezTo>
                  <a:pt x="1186915" y="817950"/>
                  <a:pt x="1189934" y="816123"/>
                  <a:pt x="1192982" y="814343"/>
                </a:cubicBezTo>
                <a:cubicBezTo>
                  <a:pt x="1194125" y="813679"/>
                  <a:pt x="1195173" y="812896"/>
                  <a:pt x="1196240" y="812160"/>
                </a:cubicBezTo>
                <a:cubicBezTo>
                  <a:pt x="1197297" y="811424"/>
                  <a:pt x="1198364" y="810736"/>
                  <a:pt x="1199554" y="810262"/>
                </a:cubicBezTo>
                <a:cubicBezTo>
                  <a:pt x="1200840" y="809740"/>
                  <a:pt x="1201764" y="809040"/>
                  <a:pt x="1202431" y="808221"/>
                </a:cubicBezTo>
                <a:cubicBezTo>
                  <a:pt x="1204441" y="805764"/>
                  <a:pt x="1204250" y="802241"/>
                  <a:pt x="1205174" y="799251"/>
                </a:cubicBezTo>
                <a:cubicBezTo>
                  <a:pt x="1205364" y="798681"/>
                  <a:pt x="1204412" y="797352"/>
                  <a:pt x="1203650" y="796972"/>
                </a:cubicBezTo>
                <a:cubicBezTo>
                  <a:pt x="1201935" y="795834"/>
                  <a:pt x="1199935" y="795169"/>
                  <a:pt x="1198125" y="794125"/>
                </a:cubicBezTo>
                <a:cubicBezTo>
                  <a:pt x="1190315" y="789854"/>
                  <a:pt x="1182314" y="785488"/>
                  <a:pt x="1174599" y="781026"/>
                </a:cubicBezTo>
                <a:cubicBezTo>
                  <a:pt x="1172027" y="779508"/>
                  <a:pt x="1169169" y="777894"/>
                  <a:pt x="1168026" y="774477"/>
                </a:cubicBezTo>
                <a:lnTo>
                  <a:pt x="1175551" y="774477"/>
                </a:lnTo>
                <a:lnTo>
                  <a:pt x="1175466" y="774949"/>
                </a:lnTo>
                <a:lnTo>
                  <a:pt x="1175656" y="774570"/>
                </a:lnTo>
                <a:lnTo>
                  <a:pt x="1175551" y="774476"/>
                </a:lnTo>
                <a:lnTo>
                  <a:pt x="1175551" y="774477"/>
                </a:lnTo>
                <a:lnTo>
                  <a:pt x="1174218" y="770871"/>
                </a:lnTo>
                <a:cubicBezTo>
                  <a:pt x="1174361" y="770610"/>
                  <a:pt x="1174599" y="770354"/>
                  <a:pt x="1174894" y="770123"/>
                </a:cubicBezTo>
                <a:cubicBezTo>
                  <a:pt x="1175485" y="769659"/>
                  <a:pt x="1176294" y="769292"/>
                  <a:pt x="1176990" y="769162"/>
                </a:cubicBezTo>
                <a:cubicBezTo>
                  <a:pt x="1177342" y="769097"/>
                  <a:pt x="1177675" y="769091"/>
                  <a:pt x="1177933" y="769162"/>
                </a:cubicBezTo>
                <a:cubicBezTo>
                  <a:pt x="1181933" y="770205"/>
                  <a:pt x="1185838" y="771535"/>
                  <a:pt x="1189458" y="773338"/>
                </a:cubicBezTo>
                <a:cubicBezTo>
                  <a:pt x="1194316" y="775711"/>
                  <a:pt x="1199364" y="777324"/>
                  <a:pt x="1204507" y="778843"/>
                </a:cubicBezTo>
                <a:cubicBezTo>
                  <a:pt x="1206698" y="779413"/>
                  <a:pt x="1207936" y="778653"/>
                  <a:pt x="1208412" y="776565"/>
                </a:cubicBezTo>
                <a:cubicBezTo>
                  <a:pt x="1208698" y="775331"/>
                  <a:pt x="1208698" y="774002"/>
                  <a:pt x="1208984" y="772768"/>
                </a:cubicBezTo>
                <a:cubicBezTo>
                  <a:pt x="1209889" y="767595"/>
                  <a:pt x="1210765" y="762410"/>
                  <a:pt x="1211651" y="757224"/>
                </a:cubicBezTo>
                <a:cubicBezTo>
                  <a:pt x="1213432" y="746854"/>
                  <a:pt x="1215261" y="736484"/>
                  <a:pt x="1217490" y="726209"/>
                </a:cubicBezTo>
                <a:cubicBezTo>
                  <a:pt x="1218604" y="721071"/>
                  <a:pt x="1219823" y="715958"/>
                  <a:pt x="1221176" y="710879"/>
                </a:cubicBezTo>
                <a:cubicBezTo>
                  <a:pt x="1221938" y="708222"/>
                  <a:pt x="1222986" y="705659"/>
                  <a:pt x="1224319" y="701672"/>
                </a:cubicBezTo>
                <a:cubicBezTo>
                  <a:pt x="1226034" y="706608"/>
                  <a:pt x="1223462" y="709645"/>
                  <a:pt x="1223176" y="712873"/>
                </a:cubicBezTo>
                <a:cubicBezTo>
                  <a:pt x="1222986" y="716385"/>
                  <a:pt x="1222414" y="719897"/>
                  <a:pt x="1222129" y="723219"/>
                </a:cubicBezTo>
                <a:cubicBezTo>
                  <a:pt x="1224291" y="722144"/>
                  <a:pt x="1225338" y="720719"/>
                  <a:pt x="1225272" y="718948"/>
                </a:cubicBezTo>
                <a:cubicBezTo>
                  <a:pt x="1225224" y="718521"/>
                  <a:pt x="1225157" y="718023"/>
                  <a:pt x="1225157" y="717548"/>
                </a:cubicBezTo>
                <a:cubicBezTo>
                  <a:pt x="1225157" y="717073"/>
                  <a:pt x="1225224" y="716622"/>
                  <a:pt x="1225462" y="716290"/>
                </a:cubicBezTo>
                <a:cubicBezTo>
                  <a:pt x="1226700" y="714107"/>
                  <a:pt x="1228225" y="712208"/>
                  <a:pt x="1230225" y="709456"/>
                </a:cubicBezTo>
                <a:cubicBezTo>
                  <a:pt x="1229653" y="714866"/>
                  <a:pt x="1229177" y="719422"/>
                  <a:pt x="1228796" y="723884"/>
                </a:cubicBezTo>
                <a:cubicBezTo>
                  <a:pt x="1231654" y="722745"/>
                  <a:pt x="1231368" y="719898"/>
                  <a:pt x="1232034" y="717619"/>
                </a:cubicBezTo>
                <a:cubicBezTo>
                  <a:pt x="1233177" y="714012"/>
                  <a:pt x="1234035" y="710215"/>
                  <a:pt x="1235273" y="706513"/>
                </a:cubicBezTo>
                <a:cubicBezTo>
                  <a:pt x="1235940" y="704615"/>
                  <a:pt x="1236892" y="702621"/>
                  <a:pt x="1238226" y="701197"/>
                </a:cubicBezTo>
                <a:cubicBezTo>
                  <a:pt x="1238654" y="700818"/>
                  <a:pt x="1239350" y="700675"/>
                  <a:pt x="1240093" y="700592"/>
                </a:cubicBezTo>
                <a:cubicBezTo>
                  <a:pt x="1240845" y="700509"/>
                  <a:pt x="1241655" y="700485"/>
                  <a:pt x="1242321" y="700343"/>
                </a:cubicBezTo>
                <a:close/>
                <a:moveTo>
                  <a:pt x="613303" y="699201"/>
                </a:moveTo>
                <a:cubicBezTo>
                  <a:pt x="613208" y="699201"/>
                  <a:pt x="613113" y="699296"/>
                  <a:pt x="613113" y="699391"/>
                </a:cubicBezTo>
                <a:cubicBezTo>
                  <a:pt x="613208" y="699391"/>
                  <a:pt x="613303" y="699486"/>
                  <a:pt x="613399" y="699581"/>
                </a:cubicBezTo>
                <a:cubicBezTo>
                  <a:pt x="613399" y="699486"/>
                  <a:pt x="613303" y="699391"/>
                  <a:pt x="613303" y="699201"/>
                </a:cubicBezTo>
                <a:close/>
                <a:moveTo>
                  <a:pt x="621114" y="691607"/>
                </a:moveTo>
                <a:cubicBezTo>
                  <a:pt x="619399" y="691987"/>
                  <a:pt x="617780" y="692556"/>
                  <a:pt x="618066" y="694835"/>
                </a:cubicBezTo>
                <a:lnTo>
                  <a:pt x="617875" y="694835"/>
                </a:lnTo>
                <a:cubicBezTo>
                  <a:pt x="617875" y="694930"/>
                  <a:pt x="617780" y="695024"/>
                  <a:pt x="617780" y="695119"/>
                </a:cubicBezTo>
                <a:cubicBezTo>
                  <a:pt x="617494" y="695214"/>
                  <a:pt x="617209" y="695214"/>
                  <a:pt x="616923" y="695309"/>
                </a:cubicBezTo>
                <a:cubicBezTo>
                  <a:pt x="617113" y="695499"/>
                  <a:pt x="617304" y="695784"/>
                  <a:pt x="617590" y="695974"/>
                </a:cubicBezTo>
                <a:cubicBezTo>
                  <a:pt x="617684" y="695689"/>
                  <a:pt x="617780" y="695404"/>
                  <a:pt x="617780" y="695119"/>
                </a:cubicBezTo>
                <a:cubicBezTo>
                  <a:pt x="617875" y="695024"/>
                  <a:pt x="617971" y="695024"/>
                  <a:pt x="618066" y="695024"/>
                </a:cubicBezTo>
                <a:lnTo>
                  <a:pt x="618066" y="694835"/>
                </a:lnTo>
                <a:cubicBezTo>
                  <a:pt x="620161" y="695404"/>
                  <a:pt x="621209" y="694265"/>
                  <a:pt x="621876" y="692462"/>
                </a:cubicBezTo>
                <a:cubicBezTo>
                  <a:pt x="621971" y="692272"/>
                  <a:pt x="621400" y="691607"/>
                  <a:pt x="621114" y="691607"/>
                </a:cubicBezTo>
                <a:close/>
                <a:moveTo>
                  <a:pt x="646736" y="672148"/>
                </a:moveTo>
                <a:cubicBezTo>
                  <a:pt x="646672" y="672212"/>
                  <a:pt x="646608" y="672243"/>
                  <a:pt x="646546" y="672243"/>
                </a:cubicBezTo>
                <a:lnTo>
                  <a:pt x="646355" y="672433"/>
                </a:lnTo>
                <a:lnTo>
                  <a:pt x="646736" y="672433"/>
                </a:lnTo>
                <a:close/>
                <a:moveTo>
                  <a:pt x="662643" y="657342"/>
                </a:moveTo>
                <a:cubicBezTo>
                  <a:pt x="662167" y="658006"/>
                  <a:pt x="661786" y="658671"/>
                  <a:pt x="661309" y="659335"/>
                </a:cubicBezTo>
                <a:cubicBezTo>
                  <a:pt x="661309" y="659335"/>
                  <a:pt x="661309" y="659429"/>
                  <a:pt x="661214" y="659429"/>
                </a:cubicBezTo>
                <a:cubicBezTo>
                  <a:pt x="658072" y="659335"/>
                  <a:pt x="655594" y="660569"/>
                  <a:pt x="653976" y="663226"/>
                </a:cubicBezTo>
                <a:lnTo>
                  <a:pt x="653975" y="663226"/>
                </a:lnTo>
                <a:cubicBezTo>
                  <a:pt x="653975" y="663416"/>
                  <a:pt x="654261" y="663796"/>
                  <a:pt x="654451" y="663796"/>
                </a:cubicBezTo>
                <a:cubicBezTo>
                  <a:pt x="657976" y="664271"/>
                  <a:pt x="659690" y="661897"/>
                  <a:pt x="661214" y="659429"/>
                </a:cubicBezTo>
                <a:lnTo>
                  <a:pt x="661500" y="659429"/>
                </a:lnTo>
                <a:cubicBezTo>
                  <a:pt x="661881" y="658860"/>
                  <a:pt x="662357" y="658196"/>
                  <a:pt x="662833" y="657627"/>
                </a:cubicBezTo>
                <a:lnTo>
                  <a:pt x="663119" y="657342"/>
                </a:lnTo>
                <a:close/>
                <a:moveTo>
                  <a:pt x="675502" y="648135"/>
                </a:moveTo>
                <a:cubicBezTo>
                  <a:pt x="675405" y="648229"/>
                  <a:pt x="675405" y="648419"/>
                  <a:pt x="675311" y="648514"/>
                </a:cubicBezTo>
                <a:cubicBezTo>
                  <a:pt x="674835" y="648989"/>
                  <a:pt x="674263" y="649463"/>
                  <a:pt x="673692" y="649938"/>
                </a:cubicBezTo>
                <a:cubicBezTo>
                  <a:pt x="673311" y="650603"/>
                  <a:pt x="672835" y="651267"/>
                  <a:pt x="672358" y="651837"/>
                </a:cubicBezTo>
                <a:cubicBezTo>
                  <a:pt x="672263" y="651931"/>
                  <a:pt x="672168" y="652026"/>
                  <a:pt x="672073" y="652026"/>
                </a:cubicBezTo>
                <a:cubicBezTo>
                  <a:pt x="672263" y="652120"/>
                  <a:pt x="672454" y="652120"/>
                  <a:pt x="672644" y="652120"/>
                </a:cubicBezTo>
                <a:cubicBezTo>
                  <a:pt x="673025" y="651457"/>
                  <a:pt x="673501" y="650791"/>
                  <a:pt x="673882" y="650223"/>
                </a:cubicBezTo>
                <a:cubicBezTo>
                  <a:pt x="674454" y="649653"/>
                  <a:pt x="674930" y="649179"/>
                  <a:pt x="675502" y="648704"/>
                </a:cubicBezTo>
                <a:close/>
                <a:moveTo>
                  <a:pt x="687407" y="639211"/>
                </a:moveTo>
                <a:cubicBezTo>
                  <a:pt x="687026" y="639496"/>
                  <a:pt x="686645" y="639780"/>
                  <a:pt x="686169" y="640065"/>
                </a:cubicBezTo>
                <a:cubicBezTo>
                  <a:pt x="685978" y="640065"/>
                  <a:pt x="685788" y="640065"/>
                  <a:pt x="685597" y="640160"/>
                </a:cubicBezTo>
                <a:lnTo>
                  <a:pt x="685503" y="640539"/>
                </a:lnTo>
                <a:lnTo>
                  <a:pt x="685502" y="640540"/>
                </a:lnTo>
                <a:cubicBezTo>
                  <a:pt x="684645" y="643767"/>
                  <a:pt x="681883" y="645191"/>
                  <a:pt x="678072" y="647564"/>
                </a:cubicBezTo>
                <a:lnTo>
                  <a:pt x="678073" y="647564"/>
                </a:lnTo>
                <a:cubicBezTo>
                  <a:pt x="679883" y="643008"/>
                  <a:pt x="683026" y="642154"/>
                  <a:pt x="685503" y="640540"/>
                </a:cubicBezTo>
                <a:lnTo>
                  <a:pt x="685503" y="640539"/>
                </a:lnTo>
                <a:lnTo>
                  <a:pt x="685788" y="640350"/>
                </a:lnTo>
                <a:cubicBezTo>
                  <a:pt x="685883" y="640255"/>
                  <a:pt x="686074" y="640160"/>
                  <a:pt x="686169" y="640065"/>
                </a:cubicBezTo>
                <a:cubicBezTo>
                  <a:pt x="686740" y="639874"/>
                  <a:pt x="687216" y="639874"/>
                  <a:pt x="687788" y="639780"/>
                </a:cubicBezTo>
                <a:cubicBezTo>
                  <a:pt x="687693" y="639591"/>
                  <a:pt x="687597" y="639401"/>
                  <a:pt x="687407" y="639211"/>
                </a:cubicBezTo>
                <a:close/>
                <a:moveTo>
                  <a:pt x="693121" y="636079"/>
                </a:moveTo>
                <a:cubicBezTo>
                  <a:pt x="692930" y="636174"/>
                  <a:pt x="692741" y="636269"/>
                  <a:pt x="692646" y="636363"/>
                </a:cubicBezTo>
                <a:cubicBezTo>
                  <a:pt x="692582" y="636427"/>
                  <a:pt x="692519" y="636490"/>
                  <a:pt x="692455" y="636553"/>
                </a:cubicBezTo>
                <a:cubicBezTo>
                  <a:pt x="691598" y="636553"/>
                  <a:pt x="690931" y="636553"/>
                  <a:pt x="690074" y="636743"/>
                </a:cubicBezTo>
                <a:cubicBezTo>
                  <a:pt x="689979" y="636743"/>
                  <a:pt x="689979" y="637595"/>
                  <a:pt x="689979" y="638071"/>
                </a:cubicBezTo>
                <a:cubicBezTo>
                  <a:pt x="690360" y="638071"/>
                  <a:pt x="690931" y="638167"/>
                  <a:pt x="691217" y="637977"/>
                </a:cubicBezTo>
                <a:cubicBezTo>
                  <a:pt x="691693" y="637597"/>
                  <a:pt x="692074" y="637028"/>
                  <a:pt x="692455" y="636553"/>
                </a:cubicBezTo>
                <a:lnTo>
                  <a:pt x="692836" y="636553"/>
                </a:lnTo>
                <a:cubicBezTo>
                  <a:pt x="692931" y="636363"/>
                  <a:pt x="693027" y="636268"/>
                  <a:pt x="693121" y="636079"/>
                </a:cubicBezTo>
                <a:close/>
                <a:moveTo>
                  <a:pt x="698740" y="631332"/>
                </a:moveTo>
                <a:cubicBezTo>
                  <a:pt x="698645" y="631332"/>
                  <a:pt x="698645" y="631426"/>
                  <a:pt x="698551" y="631426"/>
                </a:cubicBezTo>
                <a:lnTo>
                  <a:pt x="698551" y="631427"/>
                </a:lnTo>
                <a:lnTo>
                  <a:pt x="698551" y="631521"/>
                </a:lnTo>
                <a:lnTo>
                  <a:pt x="698645" y="631521"/>
                </a:lnTo>
                <a:cubicBezTo>
                  <a:pt x="698645" y="631427"/>
                  <a:pt x="698739" y="631425"/>
                  <a:pt x="698740" y="631332"/>
                </a:cubicBezTo>
                <a:close/>
                <a:moveTo>
                  <a:pt x="703978" y="628769"/>
                </a:moveTo>
                <a:lnTo>
                  <a:pt x="703884" y="628864"/>
                </a:lnTo>
                <a:cubicBezTo>
                  <a:pt x="703790" y="628864"/>
                  <a:pt x="703790" y="628959"/>
                  <a:pt x="703694" y="628959"/>
                </a:cubicBezTo>
                <a:cubicBezTo>
                  <a:pt x="701218" y="628010"/>
                  <a:pt x="699788" y="629150"/>
                  <a:pt x="698741" y="631331"/>
                </a:cubicBezTo>
                <a:lnTo>
                  <a:pt x="698742" y="631332"/>
                </a:lnTo>
                <a:cubicBezTo>
                  <a:pt x="700361" y="630573"/>
                  <a:pt x="701979" y="629719"/>
                  <a:pt x="703693" y="628960"/>
                </a:cubicBezTo>
                <a:cubicBezTo>
                  <a:pt x="703788" y="628960"/>
                  <a:pt x="703884" y="629054"/>
                  <a:pt x="703978" y="629054"/>
                </a:cubicBezTo>
                <a:close/>
                <a:moveTo>
                  <a:pt x="625305" y="622600"/>
                </a:moveTo>
                <a:cubicBezTo>
                  <a:pt x="625114" y="622694"/>
                  <a:pt x="624829" y="622885"/>
                  <a:pt x="624829" y="622885"/>
                </a:cubicBezTo>
                <a:cubicBezTo>
                  <a:pt x="624924" y="623075"/>
                  <a:pt x="625114" y="623360"/>
                  <a:pt x="625210" y="623550"/>
                </a:cubicBezTo>
                <a:cubicBezTo>
                  <a:pt x="625305" y="623264"/>
                  <a:pt x="625305" y="622885"/>
                  <a:pt x="625305" y="622600"/>
                </a:cubicBezTo>
                <a:close/>
                <a:moveTo>
                  <a:pt x="711028" y="622220"/>
                </a:moveTo>
                <a:cubicBezTo>
                  <a:pt x="710552" y="622694"/>
                  <a:pt x="709980" y="623169"/>
                  <a:pt x="709409" y="623644"/>
                </a:cubicBezTo>
                <a:lnTo>
                  <a:pt x="709409" y="623927"/>
                </a:lnTo>
                <a:cubicBezTo>
                  <a:pt x="709472" y="623864"/>
                  <a:pt x="709535" y="623833"/>
                  <a:pt x="709599" y="623833"/>
                </a:cubicBezTo>
                <a:cubicBezTo>
                  <a:pt x="710075" y="623264"/>
                  <a:pt x="710552" y="622789"/>
                  <a:pt x="711028" y="622220"/>
                </a:cubicBezTo>
                <a:close/>
                <a:moveTo>
                  <a:pt x="166394" y="618898"/>
                </a:moveTo>
                <a:cubicBezTo>
                  <a:pt x="166489" y="618994"/>
                  <a:pt x="166585" y="618994"/>
                  <a:pt x="166680" y="619088"/>
                </a:cubicBezTo>
                <a:lnTo>
                  <a:pt x="166774" y="619182"/>
                </a:lnTo>
                <a:lnTo>
                  <a:pt x="166772" y="619182"/>
                </a:lnTo>
                <a:lnTo>
                  <a:pt x="166773" y="619183"/>
                </a:lnTo>
                <a:lnTo>
                  <a:pt x="166489" y="619183"/>
                </a:lnTo>
                <a:cubicBezTo>
                  <a:pt x="166489" y="619088"/>
                  <a:pt x="166394" y="618993"/>
                  <a:pt x="166394" y="618898"/>
                </a:cubicBezTo>
                <a:close/>
                <a:moveTo>
                  <a:pt x="163918" y="616335"/>
                </a:moveTo>
                <a:cubicBezTo>
                  <a:pt x="164489" y="616430"/>
                  <a:pt x="165442" y="616335"/>
                  <a:pt x="165632" y="616620"/>
                </a:cubicBezTo>
                <a:cubicBezTo>
                  <a:pt x="166013" y="617285"/>
                  <a:pt x="166204" y="618139"/>
                  <a:pt x="166394" y="618898"/>
                </a:cubicBezTo>
                <a:cubicBezTo>
                  <a:pt x="165727" y="618519"/>
                  <a:pt x="164965" y="618139"/>
                  <a:pt x="164394" y="617664"/>
                </a:cubicBezTo>
                <a:cubicBezTo>
                  <a:pt x="164108" y="617380"/>
                  <a:pt x="164108" y="616810"/>
                  <a:pt x="163918" y="616335"/>
                </a:cubicBezTo>
                <a:close/>
                <a:moveTo>
                  <a:pt x="180491" y="609596"/>
                </a:moveTo>
                <a:cubicBezTo>
                  <a:pt x="180586" y="609881"/>
                  <a:pt x="180777" y="610071"/>
                  <a:pt x="180777" y="610260"/>
                </a:cubicBezTo>
                <a:cubicBezTo>
                  <a:pt x="180682" y="610165"/>
                  <a:pt x="180586" y="610071"/>
                  <a:pt x="180491" y="609976"/>
                </a:cubicBezTo>
                <a:close/>
                <a:moveTo>
                  <a:pt x="606255" y="603901"/>
                </a:moveTo>
                <a:lnTo>
                  <a:pt x="606255" y="603996"/>
                </a:lnTo>
                <a:cubicBezTo>
                  <a:pt x="606444" y="604090"/>
                  <a:pt x="606730" y="604186"/>
                  <a:pt x="606921" y="604280"/>
                </a:cubicBezTo>
                <a:cubicBezTo>
                  <a:pt x="606731" y="604090"/>
                  <a:pt x="606445" y="603996"/>
                  <a:pt x="606255" y="603901"/>
                </a:cubicBezTo>
                <a:close/>
                <a:moveTo>
                  <a:pt x="1949172" y="602003"/>
                </a:moveTo>
                <a:lnTo>
                  <a:pt x="1948791" y="602193"/>
                </a:lnTo>
                <a:cubicBezTo>
                  <a:pt x="1940695" y="606559"/>
                  <a:pt x="1933551" y="612160"/>
                  <a:pt x="1927360" y="618993"/>
                </a:cubicBezTo>
                <a:cubicBezTo>
                  <a:pt x="1923740" y="619753"/>
                  <a:pt x="1921169" y="622031"/>
                  <a:pt x="1919550" y="625258"/>
                </a:cubicBezTo>
                <a:cubicBezTo>
                  <a:pt x="1917930" y="625923"/>
                  <a:pt x="1916216" y="626302"/>
                  <a:pt x="1914882" y="627347"/>
                </a:cubicBezTo>
                <a:cubicBezTo>
                  <a:pt x="1907738" y="632947"/>
                  <a:pt x="1900785" y="638547"/>
                  <a:pt x="1893737" y="644243"/>
                </a:cubicBezTo>
                <a:lnTo>
                  <a:pt x="1893737" y="644244"/>
                </a:lnTo>
                <a:cubicBezTo>
                  <a:pt x="1892880" y="644908"/>
                  <a:pt x="1892308" y="646045"/>
                  <a:pt x="1891546" y="646900"/>
                </a:cubicBezTo>
                <a:cubicBezTo>
                  <a:pt x="1891641" y="646900"/>
                  <a:pt x="1891641" y="646806"/>
                  <a:pt x="1891736" y="646806"/>
                </a:cubicBezTo>
                <a:lnTo>
                  <a:pt x="1891736" y="647090"/>
                </a:lnTo>
                <a:lnTo>
                  <a:pt x="1891451" y="647090"/>
                </a:lnTo>
                <a:cubicBezTo>
                  <a:pt x="1891451" y="646996"/>
                  <a:pt x="1891546" y="646995"/>
                  <a:pt x="1891546" y="646902"/>
                </a:cubicBezTo>
                <a:cubicBezTo>
                  <a:pt x="1884593" y="651079"/>
                  <a:pt x="1878306" y="656108"/>
                  <a:pt x="1872782" y="661803"/>
                </a:cubicBezTo>
                <a:cubicBezTo>
                  <a:pt x="1872686" y="661993"/>
                  <a:pt x="1872782" y="662374"/>
                  <a:pt x="1872782" y="662563"/>
                </a:cubicBezTo>
                <a:cubicBezTo>
                  <a:pt x="1866019" y="665600"/>
                  <a:pt x="1860494" y="670346"/>
                  <a:pt x="1856018" y="676232"/>
                </a:cubicBezTo>
                <a:cubicBezTo>
                  <a:pt x="1856018" y="676327"/>
                  <a:pt x="1855922" y="676327"/>
                  <a:pt x="1855922" y="676422"/>
                </a:cubicBezTo>
                <a:cubicBezTo>
                  <a:pt x="1855827" y="676422"/>
                  <a:pt x="1855827" y="676516"/>
                  <a:pt x="1855732" y="676516"/>
                </a:cubicBezTo>
                <a:cubicBezTo>
                  <a:pt x="1855827" y="676422"/>
                  <a:pt x="1855922" y="676327"/>
                  <a:pt x="1855922" y="676232"/>
                </a:cubicBezTo>
                <a:cubicBezTo>
                  <a:pt x="1851065" y="678130"/>
                  <a:pt x="1847921" y="681832"/>
                  <a:pt x="1844873" y="685724"/>
                </a:cubicBezTo>
                <a:cubicBezTo>
                  <a:pt x="1844940" y="685724"/>
                  <a:pt x="1844997" y="685693"/>
                  <a:pt x="1845064" y="685629"/>
                </a:cubicBezTo>
                <a:cubicBezTo>
                  <a:pt x="1850112" y="684205"/>
                  <a:pt x="1853351" y="680788"/>
                  <a:pt x="1855922" y="676422"/>
                </a:cubicBezTo>
                <a:cubicBezTo>
                  <a:pt x="1862780" y="673289"/>
                  <a:pt x="1868210" y="668353"/>
                  <a:pt x="1872877" y="662563"/>
                </a:cubicBezTo>
                <a:cubicBezTo>
                  <a:pt x="1872877" y="662563"/>
                  <a:pt x="1872972" y="662563"/>
                  <a:pt x="1872972" y="662468"/>
                </a:cubicBezTo>
                <a:cubicBezTo>
                  <a:pt x="1879068" y="658007"/>
                  <a:pt x="1885069" y="653545"/>
                  <a:pt x="1891165" y="648989"/>
                </a:cubicBezTo>
                <a:cubicBezTo>
                  <a:pt x="1891451" y="648704"/>
                  <a:pt x="1891546" y="647850"/>
                  <a:pt x="1891736" y="647090"/>
                </a:cubicBezTo>
                <a:cubicBezTo>
                  <a:pt x="1892594" y="646996"/>
                  <a:pt x="1893737" y="647090"/>
                  <a:pt x="1894308" y="646616"/>
                </a:cubicBezTo>
                <a:cubicBezTo>
                  <a:pt x="1902309" y="640446"/>
                  <a:pt x="1910310" y="634086"/>
                  <a:pt x="1918216" y="627726"/>
                </a:cubicBezTo>
                <a:cubicBezTo>
                  <a:pt x="1918883" y="627157"/>
                  <a:pt x="1919168" y="626207"/>
                  <a:pt x="1919550" y="625353"/>
                </a:cubicBezTo>
                <a:cubicBezTo>
                  <a:pt x="1922788" y="624214"/>
                  <a:pt x="1925646" y="622411"/>
                  <a:pt x="1927265" y="619183"/>
                </a:cubicBezTo>
                <a:cubicBezTo>
                  <a:pt x="1936028" y="615293"/>
                  <a:pt x="1942790" y="608838"/>
                  <a:pt x="1949172" y="602003"/>
                </a:cubicBezTo>
                <a:close/>
                <a:moveTo>
                  <a:pt x="161248" y="602000"/>
                </a:moveTo>
                <a:lnTo>
                  <a:pt x="161250" y="602002"/>
                </a:lnTo>
                <a:lnTo>
                  <a:pt x="161248" y="602002"/>
                </a:lnTo>
                <a:close/>
                <a:moveTo>
                  <a:pt x="740555" y="600673"/>
                </a:moveTo>
                <a:cubicBezTo>
                  <a:pt x="732745" y="605608"/>
                  <a:pt x="724934" y="610639"/>
                  <a:pt x="717410" y="616145"/>
                </a:cubicBezTo>
                <a:cubicBezTo>
                  <a:pt x="717124" y="616335"/>
                  <a:pt x="717314" y="617094"/>
                  <a:pt x="717219" y="617568"/>
                </a:cubicBezTo>
                <a:cubicBezTo>
                  <a:pt x="716743" y="618043"/>
                  <a:pt x="716171" y="618518"/>
                  <a:pt x="715600" y="619087"/>
                </a:cubicBezTo>
                <a:lnTo>
                  <a:pt x="715600" y="619182"/>
                </a:lnTo>
                <a:lnTo>
                  <a:pt x="715790" y="619182"/>
                </a:lnTo>
                <a:cubicBezTo>
                  <a:pt x="716267" y="618708"/>
                  <a:pt x="716743" y="618138"/>
                  <a:pt x="717219" y="617568"/>
                </a:cubicBezTo>
                <a:cubicBezTo>
                  <a:pt x="718172" y="617663"/>
                  <a:pt x="719411" y="618138"/>
                  <a:pt x="720077" y="617663"/>
                </a:cubicBezTo>
                <a:cubicBezTo>
                  <a:pt x="725887" y="613961"/>
                  <a:pt x="731601" y="610070"/>
                  <a:pt x="737222" y="606083"/>
                </a:cubicBezTo>
                <a:cubicBezTo>
                  <a:pt x="738936" y="604944"/>
                  <a:pt x="740174" y="603330"/>
                  <a:pt x="741603" y="601906"/>
                </a:cubicBezTo>
                <a:cubicBezTo>
                  <a:pt x="741317" y="601433"/>
                  <a:pt x="740937" y="601053"/>
                  <a:pt x="740555" y="600673"/>
                </a:cubicBezTo>
                <a:close/>
                <a:moveTo>
                  <a:pt x="164107" y="598585"/>
                </a:moveTo>
                <a:cubicBezTo>
                  <a:pt x="166107" y="599724"/>
                  <a:pt x="167821" y="602002"/>
                  <a:pt x="169822" y="602287"/>
                </a:cubicBezTo>
                <a:cubicBezTo>
                  <a:pt x="174775" y="603141"/>
                  <a:pt x="177347" y="606558"/>
                  <a:pt x="180300" y="609786"/>
                </a:cubicBezTo>
                <a:lnTo>
                  <a:pt x="180490" y="609976"/>
                </a:lnTo>
                <a:lnTo>
                  <a:pt x="180490" y="611400"/>
                </a:lnTo>
                <a:lnTo>
                  <a:pt x="180395" y="611400"/>
                </a:lnTo>
                <a:lnTo>
                  <a:pt x="180490" y="611494"/>
                </a:lnTo>
                <a:lnTo>
                  <a:pt x="180490" y="611400"/>
                </a:lnTo>
                <a:cubicBezTo>
                  <a:pt x="180585" y="611020"/>
                  <a:pt x="180776" y="610736"/>
                  <a:pt x="180776" y="610260"/>
                </a:cubicBezTo>
                <a:cubicBezTo>
                  <a:pt x="181157" y="610640"/>
                  <a:pt x="181633" y="611020"/>
                  <a:pt x="182014" y="611400"/>
                </a:cubicBezTo>
                <a:lnTo>
                  <a:pt x="182108" y="611494"/>
                </a:lnTo>
                <a:cubicBezTo>
                  <a:pt x="186966" y="612254"/>
                  <a:pt x="189824" y="616146"/>
                  <a:pt x="193538" y="618709"/>
                </a:cubicBezTo>
                <a:cubicBezTo>
                  <a:pt x="196491" y="620797"/>
                  <a:pt x="199539" y="622980"/>
                  <a:pt x="201730" y="625733"/>
                </a:cubicBezTo>
                <a:cubicBezTo>
                  <a:pt x="206778" y="632093"/>
                  <a:pt x="214493" y="635035"/>
                  <a:pt x="219637" y="641395"/>
                </a:cubicBezTo>
                <a:cubicBezTo>
                  <a:pt x="224304" y="647185"/>
                  <a:pt x="231353" y="651172"/>
                  <a:pt x="237163" y="656108"/>
                </a:cubicBezTo>
                <a:cubicBezTo>
                  <a:pt x="244116" y="662088"/>
                  <a:pt x="250879" y="668163"/>
                  <a:pt x="257642" y="674333"/>
                </a:cubicBezTo>
                <a:cubicBezTo>
                  <a:pt x="261261" y="677656"/>
                  <a:pt x="264500" y="681263"/>
                  <a:pt x="267928" y="684680"/>
                </a:cubicBezTo>
                <a:cubicBezTo>
                  <a:pt x="273262" y="690185"/>
                  <a:pt x="279167" y="695216"/>
                  <a:pt x="283835" y="701196"/>
                </a:cubicBezTo>
                <a:cubicBezTo>
                  <a:pt x="288311" y="706987"/>
                  <a:pt x="294598" y="710499"/>
                  <a:pt x="299360" y="715720"/>
                </a:cubicBezTo>
                <a:cubicBezTo>
                  <a:pt x="304217" y="721035"/>
                  <a:pt x="309646" y="725781"/>
                  <a:pt x="314696" y="730812"/>
                </a:cubicBezTo>
                <a:cubicBezTo>
                  <a:pt x="316696" y="732806"/>
                  <a:pt x="318696" y="734894"/>
                  <a:pt x="320601" y="736982"/>
                </a:cubicBezTo>
                <a:cubicBezTo>
                  <a:pt x="324317" y="741159"/>
                  <a:pt x="327650" y="745525"/>
                  <a:pt x="332413" y="748848"/>
                </a:cubicBezTo>
                <a:cubicBezTo>
                  <a:pt x="335747" y="751126"/>
                  <a:pt x="337937" y="754922"/>
                  <a:pt x="340795" y="757864"/>
                </a:cubicBezTo>
                <a:cubicBezTo>
                  <a:pt x="348224" y="765363"/>
                  <a:pt x="355463" y="772957"/>
                  <a:pt x="363082" y="780266"/>
                </a:cubicBezTo>
                <a:cubicBezTo>
                  <a:pt x="366035" y="783114"/>
                  <a:pt x="369655" y="785106"/>
                  <a:pt x="371084" y="789283"/>
                </a:cubicBezTo>
                <a:cubicBezTo>
                  <a:pt x="371369" y="790232"/>
                  <a:pt x="373274" y="790612"/>
                  <a:pt x="374131" y="791466"/>
                </a:cubicBezTo>
                <a:cubicBezTo>
                  <a:pt x="377561" y="794598"/>
                  <a:pt x="380798" y="797826"/>
                  <a:pt x="384038" y="801053"/>
                </a:cubicBezTo>
                <a:cubicBezTo>
                  <a:pt x="386704" y="803806"/>
                  <a:pt x="389372" y="806558"/>
                  <a:pt x="391848" y="809500"/>
                </a:cubicBezTo>
                <a:cubicBezTo>
                  <a:pt x="398230" y="816809"/>
                  <a:pt x="405754" y="823169"/>
                  <a:pt x="409850" y="832282"/>
                </a:cubicBezTo>
                <a:cubicBezTo>
                  <a:pt x="410326" y="833231"/>
                  <a:pt x="411565" y="833990"/>
                  <a:pt x="412517" y="834750"/>
                </a:cubicBezTo>
                <a:cubicBezTo>
                  <a:pt x="416232" y="837692"/>
                  <a:pt x="419090" y="840920"/>
                  <a:pt x="420042" y="845951"/>
                </a:cubicBezTo>
                <a:cubicBezTo>
                  <a:pt x="420614" y="849083"/>
                  <a:pt x="422899" y="851836"/>
                  <a:pt x="424233" y="854875"/>
                </a:cubicBezTo>
                <a:lnTo>
                  <a:pt x="424230" y="854875"/>
                </a:lnTo>
                <a:cubicBezTo>
                  <a:pt x="424611" y="855919"/>
                  <a:pt x="424802" y="857723"/>
                  <a:pt x="424230" y="858292"/>
                </a:cubicBezTo>
                <a:cubicBezTo>
                  <a:pt x="422898" y="859621"/>
                  <a:pt x="421088" y="860001"/>
                  <a:pt x="419373" y="858482"/>
                </a:cubicBezTo>
                <a:cubicBezTo>
                  <a:pt x="418040" y="857153"/>
                  <a:pt x="416611" y="855730"/>
                  <a:pt x="415182" y="854401"/>
                </a:cubicBezTo>
                <a:cubicBezTo>
                  <a:pt x="415278" y="856014"/>
                  <a:pt x="415373" y="857533"/>
                  <a:pt x="415468" y="859621"/>
                </a:cubicBezTo>
                <a:cubicBezTo>
                  <a:pt x="413563" y="857533"/>
                  <a:pt x="411849" y="855730"/>
                  <a:pt x="410229" y="853925"/>
                </a:cubicBezTo>
                <a:cubicBezTo>
                  <a:pt x="408991" y="852501"/>
                  <a:pt x="407848" y="850698"/>
                  <a:pt x="406134" y="853545"/>
                </a:cubicBezTo>
                <a:cubicBezTo>
                  <a:pt x="406039" y="853735"/>
                  <a:pt x="404800" y="853640"/>
                  <a:pt x="404324" y="853356"/>
                </a:cubicBezTo>
                <a:cubicBezTo>
                  <a:pt x="402895" y="852311"/>
                  <a:pt x="401277" y="851362"/>
                  <a:pt x="400228" y="849938"/>
                </a:cubicBezTo>
                <a:cubicBezTo>
                  <a:pt x="392990" y="840256"/>
                  <a:pt x="383274" y="833042"/>
                  <a:pt x="374893" y="824499"/>
                </a:cubicBezTo>
                <a:cubicBezTo>
                  <a:pt x="364701" y="814058"/>
                  <a:pt x="353842" y="804375"/>
                  <a:pt x="343079" y="794503"/>
                </a:cubicBezTo>
                <a:cubicBezTo>
                  <a:pt x="333268" y="785487"/>
                  <a:pt x="323268" y="776753"/>
                  <a:pt x="313361" y="767830"/>
                </a:cubicBezTo>
                <a:cubicBezTo>
                  <a:pt x="310885" y="765647"/>
                  <a:pt x="308884" y="762894"/>
                  <a:pt x="306503" y="760617"/>
                </a:cubicBezTo>
                <a:cubicBezTo>
                  <a:pt x="298788" y="753593"/>
                  <a:pt x="290977" y="746663"/>
                  <a:pt x="283262" y="739639"/>
                </a:cubicBezTo>
                <a:cubicBezTo>
                  <a:pt x="273832" y="731001"/>
                  <a:pt x="264403" y="722268"/>
                  <a:pt x="254878" y="713630"/>
                </a:cubicBezTo>
                <a:cubicBezTo>
                  <a:pt x="250306" y="709359"/>
                  <a:pt x="245353" y="705372"/>
                  <a:pt x="240876" y="701006"/>
                </a:cubicBezTo>
                <a:cubicBezTo>
                  <a:pt x="233543" y="693886"/>
                  <a:pt x="226494" y="686482"/>
                  <a:pt x="219350" y="679173"/>
                </a:cubicBezTo>
                <a:cubicBezTo>
                  <a:pt x="214207" y="673858"/>
                  <a:pt x="209063" y="668637"/>
                  <a:pt x="204110" y="663226"/>
                </a:cubicBezTo>
                <a:cubicBezTo>
                  <a:pt x="199538" y="658101"/>
                  <a:pt x="195347" y="652690"/>
                  <a:pt x="190775" y="647564"/>
                </a:cubicBezTo>
                <a:cubicBezTo>
                  <a:pt x="186680" y="643008"/>
                  <a:pt x="182107" y="638831"/>
                  <a:pt x="178202" y="634180"/>
                </a:cubicBezTo>
                <a:lnTo>
                  <a:pt x="166773" y="619183"/>
                </a:lnTo>
                <a:lnTo>
                  <a:pt x="166775" y="619183"/>
                </a:lnTo>
                <a:lnTo>
                  <a:pt x="166774" y="619182"/>
                </a:lnTo>
                <a:lnTo>
                  <a:pt x="171440" y="619657"/>
                </a:lnTo>
                <a:cubicBezTo>
                  <a:pt x="169154" y="614340"/>
                  <a:pt x="167248" y="609214"/>
                  <a:pt x="163724" y="604848"/>
                </a:cubicBezTo>
                <a:lnTo>
                  <a:pt x="161250" y="602002"/>
                </a:lnTo>
                <a:cubicBezTo>
                  <a:pt x="160869" y="601053"/>
                  <a:pt x="161059" y="599629"/>
                  <a:pt x="161535" y="598680"/>
                </a:cubicBezTo>
                <a:cubicBezTo>
                  <a:pt x="161631" y="598300"/>
                  <a:pt x="163440" y="598205"/>
                  <a:pt x="164107" y="598585"/>
                </a:cubicBezTo>
                <a:close/>
                <a:moveTo>
                  <a:pt x="748653" y="597635"/>
                </a:moveTo>
                <a:cubicBezTo>
                  <a:pt x="748558" y="597635"/>
                  <a:pt x="748558" y="597729"/>
                  <a:pt x="748462" y="597729"/>
                </a:cubicBezTo>
                <a:lnTo>
                  <a:pt x="748462" y="597823"/>
                </a:lnTo>
                <a:cubicBezTo>
                  <a:pt x="746557" y="596494"/>
                  <a:pt x="745319" y="597538"/>
                  <a:pt x="744271" y="599152"/>
                </a:cubicBezTo>
                <a:lnTo>
                  <a:pt x="744271" y="599153"/>
                </a:lnTo>
                <a:cubicBezTo>
                  <a:pt x="744176" y="599247"/>
                  <a:pt x="744366" y="599627"/>
                  <a:pt x="744366" y="599817"/>
                </a:cubicBezTo>
                <a:cubicBezTo>
                  <a:pt x="745606" y="599342"/>
                  <a:pt x="746843" y="598868"/>
                  <a:pt x="748081" y="598298"/>
                </a:cubicBezTo>
                <a:cubicBezTo>
                  <a:pt x="748272" y="598298"/>
                  <a:pt x="748367" y="598014"/>
                  <a:pt x="748462" y="597824"/>
                </a:cubicBezTo>
                <a:cubicBezTo>
                  <a:pt x="748526" y="597824"/>
                  <a:pt x="748590" y="597855"/>
                  <a:pt x="748653" y="597918"/>
                </a:cubicBezTo>
                <a:close/>
                <a:moveTo>
                  <a:pt x="1956888" y="595737"/>
                </a:moveTo>
                <a:cubicBezTo>
                  <a:pt x="1954125" y="596686"/>
                  <a:pt x="1951554" y="597730"/>
                  <a:pt x="1950315" y="600673"/>
                </a:cubicBezTo>
                <a:lnTo>
                  <a:pt x="1950410" y="600673"/>
                </a:lnTo>
                <a:cubicBezTo>
                  <a:pt x="1953459" y="600388"/>
                  <a:pt x="1955268" y="598395"/>
                  <a:pt x="1956792" y="595927"/>
                </a:cubicBezTo>
                <a:cubicBezTo>
                  <a:pt x="1956792" y="595833"/>
                  <a:pt x="1956888" y="595737"/>
                  <a:pt x="1956888" y="595737"/>
                </a:cubicBezTo>
                <a:close/>
                <a:moveTo>
                  <a:pt x="598444" y="584537"/>
                </a:moveTo>
                <a:cubicBezTo>
                  <a:pt x="598254" y="585107"/>
                  <a:pt x="597873" y="585866"/>
                  <a:pt x="598063" y="586246"/>
                </a:cubicBezTo>
                <a:cubicBezTo>
                  <a:pt x="598349" y="586815"/>
                  <a:pt x="598825" y="587195"/>
                  <a:pt x="599397" y="587575"/>
                </a:cubicBezTo>
                <a:cubicBezTo>
                  <a:pt x="599302" y="586910"/>
                  <a:pt x="599302" y="586341"/>
                  <a:pt x="599111" y="585771"/>
                </a:cubicBezTo>
                <a:cubicBezTo>
                  <a:pt x="599016" y="585297"/>
                  <a:pt x="598730" y="584917"/>
                  <a:pt x="598444" y="584537"/>
                </a:cubicBezTo>
                <a:close/>
                <a:moveTo>
                  <a:pt x="769511" y="583491"/>
                </a:moveTo>
                <a:cubicBezTo>
                  <a:pt x="761510" y="585959"/>
                  <a:pt x="755225" y="591085"/>
                  <a:pt x="748748" y="595831"/>
                </a:cubicBezTo>
                <a:lnTo>
                  <a:pt x="748653" y="597633"/>
                </a:lnTo>
                <a:lnTo>
                  <a:pt x="768655" y="585862"/>
                </a:lnTo>
                <a:cubicBezTo>
                  <a:pt x="769226" y="585483"/>
                  <a:pt x="769321" y="584345"/>
                  <a:pt x="769511" y="583491"/>
                </a:cubicBezTo>
                <a:close/>
                <a:moveTo>
                  <a:pt x="770844" y="581025"/>
                </a:moveTo>
                <a:cubicBezTo>
                  <a:pt x="770463" y="581785"/>
                  <a:pt x="769987" y="582544"/>
                  <a:pt x="769606" y="583303"/>
                </a:cubicBezTo>
                <a:lnTo>
                  <a:pt x="769607" y="583302"/>
                </a:lnTo>
                <a:cubicBezTo>
                  <a:pt x="769607" y="583366"/>
                  <a:pt x="769574" y="583428"/>
                  <a:pt x="769513" y="583489"/>
                </a:cubicBezTo>
                <a:cubicBezTo>
                  <a:pt x="769608" y="583489"/>
                  <a:pt x="769703" y="583396"/>
                  <a:pt x="769797" y="583396"/>
                </a:cubicBezTo>
                <a:cubicBezTo>
                  <a:pt x="770178" y="582637"/>
                  <a:pt x="770559" y="581878"/>
                  <a:pt x="770940" y="581213"/>
                </a:cubicBezTo>
                <a:cubicBezTo>
                  <a:pt x="770940" y="581213"/>
                  <a:pt x="771033" y="581213"/>
                  <a:pt x="771034" y="581119"/>
                </a:cubicBezTo>
                <a:cubicBezTo>
                  <a:pt x="770971" y="581119"/>
                  <a:pt x="770908" y="581088"/>
                  <a:pt x="770844" y="581025"/>
                </a:cubicBezTo>
                <a:close/>
                <a:moveTo>
                  <a:pt x="595587" y="579886"/>
                </a:moveTo>
                <a:cubicBezTo>
                  <a:pt x="595587" y="580266"/>
                  <a:pt x="595492" y="580646"/>
                  <a:pt x="595492" y="580930"/>
                </a:cubicBezTo>
                <a:cubicBezTo>
                  <a:pt x="595587" y="580835"/>
                  <a:pt x="595777" y="580646"/>
                  <a:pt x="595777" y="580456"/>
                </a:cubicBezTo>
                <a:cubicBezTo>
                  <a:pt x="595777" y="580266"/>
                  <a:pt x="595681" y="580076"/>
                  <a:pt x="595587" y="579886"/>
                </a:cubicBezTo>
                <a:close/>
                <a:moveTo>
                  <a:pt x="1948505" y="577132"/>
                </a:moveTo>
                <a:cubicBezTo>
                  <a:pt x="1948505" y="577322"/>
                  <a:pt x="1948505" y="577512"/>
                  <a:pt x="1948410" y="577702"/>
                </a:cubicBezTo>
                <a:cubicBezTo>
                  <a:pt x="1948410" y="577607"/>
                  <a:pt x="1948410" y="577512"/>
                  <a:pt x="1948315" y="577322"/>
                </a:cubicBezTo>
                <a:close/>
                <a:moveTo>
                  <a:pt x="778942" y="576943"/>
                </a:moveTo>
                <a:lnTo>
                  <a:pt x="779132" y="577132"/>
                </a:lnTo>
                <a:lnTo>
                  <a:pt x="771036" y="581119"/>
                </a:lnTo>
                <a:cubicBezTo>
                  <a:pt x="773608" y="583113"/>
                  <a:pt x="776179" y="582447"/>
                  <a:pt x="778560" y="580739"/>
                </a:cubicBezTo>
                <a:lnTo>
                  <a:pt x="779132" y="577132"/>
                </a:lnTo>
                <a:lnTo>
                  <a:pt x="779132" y="577131"/>
                </a:lnTo>
                <a:lnTo>
                  <a:pt x="779320" y="577131"/>
                </a:lnTo>
                <a:cubicBezTo>
                  <a:pt x="779224" y="577131"/>
                  <a:pt x="779035" y="577037"/>
                  <a:pt x="778942" y="576943"/>
                </a:cubicBezTo>
                <a:close/>
                <a:moveTo>
                  <a:pt x="782846" y="575899"/>
                </a:moveTo>
                <a:cubicBezTo>
                  <a:pt x="782783" y="575963"/>
                  <a:pt x="782720" y="575994"/>
                  <a:pt x="782656" y="575994"/>
                </a:cubicBezTo>
                <a:cubicBezTo>
                  <a:pt x="782561" y="576088"/>
                  <a:pt x="782560" y="576183"/>
                  <a:pt x="782467" y="576277"/>
                </a:cubicBezTo>
                <a:cubicBezTo>
                  <a:pt x="782562" y="576184"/>
                  <a:pt x="782657" y="576183"/>
                  <a:pt x="782751" y="576183"/>
                </a:cubicBezTo>
                <a:cubicBezTo>
                  <a:pt x="782846" y="576088"/>
                  <a:pt x="782846" y="575993"/>
                  <a:pt x="782846" y="575899"/>
                </a:cubicBezTo>
                <a:close/>
                <a:moveTo>
                  <a:pt x="1950601" y="575234"/>
                </a:moveTo>
                <a:cubicBezTo>
                  <a:pt x="1950601" y="575234"/>
                  <a:pt x="1950601" y="575709"/>
                  <a:pt x="1950601" y="575709"/>
                </a:cubicBezTo>
                <a:cubicBezTo>
                  <a:pt x="1950506" y="575614"/>
                  <a:pt x="1950410" y="575519"/>
                  <a:pt x="1950315" y="575424"/>
                </a:cubicBezTo>
                <a:close/>
                <a:moveTo>
                  <a:pt x="1957554" y="570109"/>
                </a:moveTo>
                <a:cubicBezTo>
                  <a:pt x="1957745" y="570489"/>
                  <a:pt x="1957935" y="570868"/>
                  <a:pt x="1958221" y="571533"/>
                </a:cubicBezTo>
                <a:cubicBezTo>
                  <a:pt x="1957650" y="571723"/>
                  <a:pt x="1957078" y="571818"/>
                  <a:pt x="1956506" y="572008"/>
                </a:cubicBezTo>
                <a:cubicBezTo>
                  <a:pt x="1956411" y="571628"/>
                  <a:pt x="1956221" y="571153"/>
                  <a:pt x="1956411" y="570868"/>
                </a:cubicBezTo>
                <a:cubicBezTo>
                  <a:pt x="1956602" y="570584"/>
                  <a:pt x="1957173" y="570394"/>
                  <a:pt x="1957554" y="570109"/>
                </a:cubicBezTo>
                <a:close/>
                <a:moveTo>
                  <a:pt x="1962221" y="566027"/>
                </a:moveTo>
                <a:cubicBezTo>
                  <a:pt x="1962412" y="566407"/>
                  <a:pt x="1962602" y="566692"/>
                  <a:pt x="1962793" y="567072"/>
                </a:cubicBezTo>
                <a:cubicBezTo>
                  <a:pt x="1962317" y="567166"/>
                  <a:pt x="1961936" y="567166"/>
                  <a:pt x="1961555" y="567261"/>
                </a:cubicBezTo>
                <a:cubicBezTo>
                  <a:pt x="1961650" y="567072"/>
                  <a:pt x="1961650" y="566787"/>
                  <a:pt x="1961745" y="566597"/>
                </a:cubicBezTo>
                <a:cubicBezTo>
                  <a:pt x="1961840" y="566407"/>
                  <a:pt x="1962031" y="566217"/>
                  <a:pt x="1962221" y="566027"/>
                </a:cubicBezTo>
                <a:close/>
                <a:moveTo>
                  <a:pt x="1967651" y="565078"/>
                </a:moveTo>
                <a:cubicBezTo>
                  <a:pt x="1967746" y="565173"/>
                  <a:pt x="1967841" y="565268"/>
                  <a:pt x="1967936" y="565363"/>
                </a:cubicBezTo>
                <a:cubicBezTo>
                  <a:pt x="1967936" y="565363"/>
                  <a:pt x="1967746" y="565553"/>
                  <a:pt x="1967746" y="565553"/>
                </a:cubicBezTo>
                <a:cubicBezTo>
                  <a:pt x="1967746" y="565363"/>
                  <a:pt x="1967651" y="565268"/>
                  <a:pt x="1967651" y="565078"/>
                </a:cubicBezTo>
                <a:close/>
                <a:moveTo>
                  <a:pt x="586919" y="564793"/>
                </a:moveTo>
                <a:cubicBezTo>
                  <a:pt x="586729" y="564793"/>
                  <a:pt x="586633" y="564888"/>
                  <a:pt x="586443" y="564983"/>
                </a:cubicBezTo>
                <a:cubicBezTo>
                  <a:pt x="586538" y="565079"/>
                  <a:pt x="586634" y="565079"/>
                  <a:pt x="586729" y="565173"/>
                </a:cubicBezTo>
                <a:cubicBezTo>
                  <a:pt x="586729" y="564983"/>
                  <a:pt x="586824" y="564888"/>
                  <a:pt x="586919" y="564793"/>
                </a:cubicBezTo>
                <a:close/>
                <a:moveTo>
                  <a:pt x="2001846" y="560142"/>
                </a:moveTo>
                <a:lnTo>
                  <a:pt x="1998250" y="562970"/>
                </a:lnTo>
                <a:lnTo>
                  <a:pt x="1987844" y="570963"/>
                </a:lnTo>
                <a:lnTo>
                  <a:pt x="1987844" y="571152"/>
                </a:lnTo>
                <a:cubicBezTo>
                  <a:pt x="1987748" y="571152"/>
                  <a:pt x="1987653" y="571247"/>
                  <a:pt x="1987558" y="571247"/>
                </a:cubicBezTo>
                <a:cubicBezTo>
                  <a:pt x="1981462" y="575898"/>
                  <a:pt x="1975175" y="580455"/>
                  <a:pt x="1969175" y="585201"/>
                </a:cubicBezTo>
                <a:cubicBezTo>
                  <a:pt x="1966889" y="587004"/>
                  <a:pt x="1964984" y="589188"/>
                  <a:pt x="1962888" y="591275"/>
                </a:cubicBezTo>
                <a:lnTo>
                  <a:pt x="1962888" y="591276"/>
                </a:lnTo>
                <a:cubicBezTo>
                  <a:pt x="1972318" y="586530"/>
                  <a:pt x="1979747" y="579316"/>
                  <a:pt x="1987558" y="572481"/>
                </a:cubicBezTo>
                <a:cubicBezTo>
                  <a:pt x="1987844" y="572196"/>
                  <a:pt x="1987748" y="571722"/>
                  <a:pt x="1987844" y="571152"/>
                </a:cubicBezTo>
                <a:lnTo>
                  <a:pt x="1998250" y="562970"/>
                </a:lnTo>
                <a:lnTo>
                  <a:pt x="2001560" y="560427"/>
                </a:lnTo>
                <a:close/>
                <a:moveTo>
                  <a:pt x="1973080" y="559383"/>
                </a:moveTo>
                <a:lnTo>
                  <a:pt x="1974794" y="559383"/>
                </a:lnTo>
                <a:lnTo>
                  <a:pt x="1974699" y="559478"/>
                </a:lnTo>
                <a:cubicBezTo>
                  <a:pt x="1974223" y="559383"/>
                  <a:pt x="1973651" y="559383"/>
                  <a:pt x="1973080" y="559383"/>
                </a:cubicBezTo>
                <a:close/>
                <a:moveTo>
                  <a:pt x="582919" y="557769"/>
                </a:moveTo>
                <a:lnTo>
                  <a:pt x="583109" y="558244"/>
                </a:lnTo>
                <a:lnTo>
                  <a:pt x="583395" y="557769"/>
                </a:lnTo>
                <a:cubicBezTo>
                  <a:pt x="583395" y="557769"/>
                  <a:pt x="582919" y="557769"/>
                  <a:pt x="582919" y="557769"/>
                </a:cubicBezTo>
                <a:close/>
                <a:moveTo>
                  <a:pt x="1974223" y="557294"/>
                </a:moveTo>
                <a:cubicBezTo>
                  <a:pt x="1974509" y="557579"/>
                  <a:pt x="1974985" y="557769"/>
                  <a:pt x="1975080" y="558054"/>
                </a:cubicBezTo>
                <a:cubicBezTo>
                  <a:pt x="1975080" y="558434"/>
                  <a:pt x="1974890" y="558908"/>
                  <a:pt x="1974794" y="559288"/>
                </a:cubicBezTo>
                <a:cubicBezTo>
                  <a:pt x="1974509" y="558813"/>
                  <a:pt x="1974318" y="558529"/>
                  <a:pt x="1974128" y="558054"/>
                </a:cubicBezTo>
                <a:cubicBezTo>
                  <a:pt x="1974032" y="557864"/>
                  <a:pt x="1974223" y="557579"/>
                  <a:pt x="1974223" y="557294"/>
                </a:cubicBezTo>
                <a:close/>
                <a:moveTo>
                  <a:pt x="1977938" y="553877"/>
                </a:moveTo>
                <a:cubicBezTo>
                  <a:pt x="1978509" y="553877"/>
                  <a:pt x="1979081" y="554257"/>
                  <a:pt x="1980509" y="554827"/>
                </a:cubicBezTo>
                <a:cubicBezTo>
                  <a:pt x="1979081" y="555301"/>
                  <a:pt x="1978509" y="555681"/>
                  <a:pt x="1977938" y="555681"/>
                </a:cubicBezTo>
                <a:cubicBezTo>
                  <a:pt x="1977652" y="555681"/>
                  <a:pt x="1977271" y="555111"/>
                  <a:pt x="1976890" y="554827"/>
                </a:cubicBezTo>
                <a:cubicBezTo>
                  <a:pt x="1977271" y="554542"/>
                  <a:pt x="1977652" y="553877"/>
                  <a:pt x="1977938" y="553877"/>
                </a:cubicBezTo>
                <a:close/>
                <a:moveTo>
                  <a:pt x="1984319" y="551219"/>
                </a:moveTo>
                <a:cubicBezTo>
                  <a:pt x="1984415" y="551219"/>
                  <a:pt x="1984415" y="551314"/>
                  <a:pt x="1984415" y="551314"/>
                </a:cubicBezTo>
                <a:cubicBezTo>
                  <a:pt x="1984510" y="551410"/>
                  <a:pt x="1984605" y="551504"/>
                  <a:pt x="1984700" y="551504"/>
                </a:cubicBezTo>
                <a:cubicBezTo>
                  <a:pt x="1984510" y="551504"/>
                  <a:pt x="1984415" y="551504"/>
                  <a:pt x="1984224" y="551599"/>
                </a:cubicBezTo>
                <a:cubicBezTo>
                  <a:pt x="1984224" y="551504"/>
                  <a:pt x="1984319" y="551314"/>
                  <a:pt x="1984319" y="551219"/>
                </a:cubicBezTo>
                <a:close/>
                <a:moveTo>
                  <a:pt x="1698188" y="550270"/>
                </a:moveTo>
                <a:lnTo>
                  <a:pt x="1698093" y="550933"/>
                </a:lnTo>
                <a:lnTo>
                  <a:pt x="1698284" y="550745"/>
                </a:lnTo>
                <a:cubicBezTo>
                  <a:pt x="1698379" y="550650"/>
                  <a:pt x="1698188" y="550460"/>
                  <a:pt x="1698188" y="550270"/>
                </a:cubicBezTo>
                <a:close/>
                <a:moveTo>
                  <a:pt x="2015847" y="549416"/>
                </a:moveTo>
                <a:lnTo>
                  <a:pt x="2015561" y="549511"/>
                </a:lnTo>
                <a:cubicBezTo>
                  <a:pt x="2012513" y="549701"/>
                  <a:pt x="2011085" y="551884"/>
                  <a:pt x="2009561" y="553972"/>
                </a:cubicBezTo>
                <a:cubicBezTo>
                  <a:pt x="2009561" y="554068"/>
                  <a:pt x="2009465" y="554162"/>
                  <a:pt x="2009465" y="554257"/>
                </a:cubicBezTo>
                <a:lnTo>
                  <a:pt x="2009275" y="554257"/>
                </a:lnTo>
                <a:cubicBezTo>
                  <a:pt x="2007370" y="555681"/>
                  <a:pt x="2005370" y="557105"/>
                  <a:pt x="2003369" y="558623"/>
                </a:cubicBezTo>
                <a:lnTo>
                  <a:pt x="2003179" y="558813"/>
                </a:lnTo>
                <a:cubicBezTo>
                  <a:pt x="2006513" y="559003"/>
                  <a:pt x="2008322" y="557010"/>
                  <a:pt x="2009465" y="554257"/>
                </a:cubicBezTo>
                <a:cubicBezTo>
                  <a:pt x="2012323" y="553498"/>
                  <a:pt x="2014704" y="552359"/>
                  <a:pt x="2015847" y="549416"/>
                </a:cubicBezTo>
                <a:close/>
                <a:moveTo>
                  <a:pt x="1984986" y="549416"/>
                </a:moveTo>
                <a:cubicBezTo>
                  <a:pt x="1984986" y="549416"/>
                  <a:pt x="1984986" y="549891"/>
                  <a:pt x="1984986" y="549891"/>
                </a:cubicBezTo>
                <a:lnTo>
                  <a:pt x="1984700" y="549891"/>
                </a:lnTo>
                <a:cubicBezTo>
                  <a:pt x="1984767" y="549828"/>
                  <a:pt x="1984796" y="549764"/>
                  <a:pt x="1984796" y="549701"/>
                </a:cubicBezTo>
                <a:cubicBezTo>
                  <a:pt x="1984891" y="549607"/>
                  <a:pt x="1984986" y="549511"/>
                  <a:pt x="1984986" y="549416"/>
                </a:cubicBezTo>
                <a:close/>
                <a:moveTo>
                  <a:pt x="1985081" y="548846"/>
                </a:moveTo>
                <a:cubicBezTo>
                  <a:pt x="1985081" y="549036"/>
                  <a:pt x="1985177" y="549131"/>
                  <a:pt x="1985177" y="549226"/>
                </a:cubicBezTo>
                <a:cubicBezTo>
                  <a:pt x="1985177" y="549321"/>
                  <a:pt x="1985081" y="549321"/>
                  <a:pt x="1984986" y="549416"/>
                </a:cubicBezTo>
                <a:cubicBezTo>
                  <a:pt x="1984986" y="549226"/>
                  <a:pt x="1984986" y="549036"/>
                  <a:pt x="1985081" y="548846"/>
                </a:cubicBezTo>
                <a:close/>
                <a:moveTo>
                  <a:pt x="1700760" y="546379"/>
                </a:moveTo>
                <a:lnTo>
                  <a:pt x="1700666" y="546663"/>
                </a:lnTo>
                <a:lnTo>
                  <a:pt x="1700665" y="546663"/>
                </a:lnTo>
                <a:lnTo>
                  <a:pt x="1700665" y="546664"/>
                </a:lnTo>
                <a:lnTo>
                  <a:pt x="1699809" y="546854"/>
                </a:lnTo>
                <a:lnTo>
                  <a:pt x="1699808" y="546853"/>
                </a:lnTo>
                <a:lnTo>
                  <a:pt x="1699808" y="546854"/>
                </a:lnTo>
                <a:lnTo>
                  <a:pt x="1699809" y="546854"/>
                </a:lnTo>
                <a:lnTo>
                  <a:pt x="1700284" y="547517"/>
                </a:lnTo>
                <a:lnTo>
                  <a:pt x="1700665" y="546664"/>
                </a:lnTo>
                <a:lnTo>
                  <a:pt x="1700665" y="546664"/>
                </a:lnTo>
                <a:lnTo>
                  <a:pt x="1700666" y="546663"/>
                </a:lnTo>
                <a:lnTo>
                  <a:pt x="1700951" y="546569"/>
                </a:lnTo>
                <a:close/>
                <a:moveTo>
                  <a:pt x="1706571" y="536982"/>
                </a:moveTo>
                <a:cubicBezTo>
                  <a:pt x="1706475" y="536982"/>
                  <a:pt x="1706475" y="537076"/>
                  <a:pt x="1706380" y="537076"/>
                </a:cubicBezTo>
                <a:cubicBezTo>
                  <a:pt x="1706380" y="537171"/>
                  <a:pt x="1706475" y="537361"/>
                  <a:pt x="1706475" y="537456"/>
                </a:cubicBezTo>
                <a:cubicBezTo>
                  <a:pt x="1706475" y="537266"/>
                  <a:pt x="1706571" y="537171"/>
                  <a:pt x="1706571" y="536982"/>
                </a:cubicBezTo>
                <a:close/>
                <a:moveTo>
                  <a:pt x="1709238" y="535653"/>
                </a:moveTo>
                <a:cubicBezTo>
                  <a:pt x="1709238" y="535747"/>
                  <a:pt x="1709142" y="535842"/>
                  <a:pt x="1709142" y="535936"/>
                </a:cubicBezTo>
                <a:cubicBezTo>
                  <a:pt x="1708285" y="536221"/>
                  <a:pt x="1707428" y="536599"/>
                  <a:pt x="1706571" y="536885"/>
                </a:cubicBezTo>
                <a:lnTo>
                  <a:pt x="1706571" y="536886"/>
                </a:lnTo>
                <a:lnTo>
                  <a:pt x="1706571" y="536980"/>
                </a:lnTo>
                <a:cubicBezTo>
                  <a:pt x="1707428" y="536695"/>
                  <a:pt x="1708380" y="536412"/>
                  <a:pt x="1709333" y="536031"/>
                </a:cubicBezTo>
                <a:cubicBezTo>
                  <a:pt x="1709333" y="535937"/>
                  <a:pt x="1709333" y="535749"/>
                  <a:pt x="1709238" y="535653"/>
                </a:cubicBezTo>
                <a:close/>
                <a:moveTo>
                  <a:pt x="1709809" y="532520"/>
                </a:moveTo>
                <a:cubicBezTo>
                  <a:pt x="1709428" y="532804"/>
                  <a:pt x="1709142" y="533374"/>
                  <a:pt x="1709047" y="533754"/>
                </a:cubicBezTo>
                <a:cubicBezTo>
                  <a:pt x="1709047" y="534417"/>
                  <a:pt x="1709142" y="534987"/>
                  <a:pt x="1709238" y="535650"/>
                </a:cubicBezTo>
                <a:cubicBezTo>
                  <a:pt x="1709523" y="535082"/>
                  <a:pt x="1709809" y="534512"/>
                  <a:pt x="1710095" y="533944"/>
                </a:cubicBezTo>
                <a:cubicBezTo>
                  <a:pt x="1710380" y="533564"/>
                  <a:pt x="1710666" y="533184"/>
                  <a:pt x="1710857" y="532710"/>
                </a:cubicBezTo>
                <a:cubicBezTo>
                  <a:pt x="1710476" y="532615"/>
                  <a:pt x="1710000" y="532426"/>
                  <a:pt x="1709809" y="532520"/>
                </a:cubicBezTo>
                <a:close/>
                <a:moveTo>
                  <a:pt x="893812" y="523692"/>
                </a:moveTo>
                <a:lnTo>
                  <a:pt x="893812" y="524072"/>
                </a:lnTo>
                <a:lnTo>
                  <a:pt x="894288" y="523882"/>
                </a:lnTo>
                <a:cubicBezTo>
                  <a:pt x="894288" y="523882"/>
                  <a:pt x="893812" y="523692"/>
                  <a:pt x="893812" y="523692"/>
                </a:cubicBezTo>
                <a:close/>
                <a:moveTo>
                  <a:pt x="1234988" y="501959"/>
                </a:moveTo>
                <a:cubicBezTo>
                  <a:pt x="1234035" y="501864"/>
                  <a:pt x="1232988" y="502339"/>
                  <a:pt x="1231940" y="502339"/>
                </a:cubicBezTo>
                <a:cubicBezTo>
                  <a:pt x="1224225" y="502529"/>
                  <a:pt x="1216509" y="503193"/>
                  <a:pt x="1208794" y="502814"/>
                </a:cubicBezTo>
                <a:cubicBezTo>
                  <a:pt x="1205460" y="502624"/>
                  <a:pt x="1202317" y="502149"/>
                  <a:pt x="1198983" y="502908"/>
                </a:cubicBezTo>
                <a:cubicBezTo>
                  <a:pt x="1196221" y="503478"/>
                  <a:pt x="1193363" y="503287"/>
                  <a:pt x="1190506" y="503287"/>
                </a:cubicBezTo>
                <a:cubicBezTo>
                  <a:pt x="1183838" y="503382"/>
                  <a:pt x="1176980" y="502338"/>
                  <a:pt x="1170599" y="503667"/>
                </a:cubicBezTo>
                <a:cubicBezTo>
                  <a:pt x="1164026" y="504996"/>
                  <a:pt x="1157454" y="504806"/>
                  <a:pt x="1150882" y="505660"/>
                </a:cubicBezTo>
                <a:cubicBezTo>
                  <a:pt x="1147739" y="506135"/>
                  <a:pt x="1144405" y="504901"/>
                  <a:pt x="1141167" y="505186"/>
                </a:cubicBezTo>
                <a:cubicBezTo>
                  <a:pt x="1137738" y="505471"/>
                  <a:pt x="1134309" y="506420"/>
                  <a:pt x="1130880" y="507274"/>
                </a:cubicBezTo>
                <a:cubicBezTo>
                  <a:pt x="1127069" y="508222"/>
                  <a:pt x="1123259" y="508413"/>
                  <a:pt x="1119259" y="508128"/>
                </a:cubicBezTo>
                <a:cubicBezTo>
                  <a:pt x="1116782" y="507939"/>
                  <a:pt x="1114211" y="509267"/>
                  <a:pt x="1111829" y="509078"/>
                </a:cubicBezTo>
                <a:cubicBezTo>
                  <a:pt x="1106019" y="508603"/>
                  <a:pt x="1100209" y="512115"/>
                  <a:pt x="1094399" y="509362"/>
                </a:cubicBezTo>
                <a:cubicBezTo>
                  <a:pt x="1094208" y="509267"/>
                  <a:pt x="1093827" y="509362"/>
                  <a:pt x="1093637" y="509552"/>
                </a:cubicBezTo>
                <a:cubicBezTo>
                  <a:pt x="1089731" y="512400"/>
                  <a:pt x="1085255" y="512685"/>
                  <a:pt x="1080587" y="513064"/>
                </a:cubicBezTo>
                <a:cubicBezTo>
                  <a:pt x="1076206" y="513444"/>
                  <a:pt x="1071824" y="514773"/>
                  <a:pt x="1067443" y="515627"/>
                </a:cubicBezTo>
                <a:cubicBezTo>
                  <a:pt x="1066967" y="515722"/>
                  <a:pt x="1066205" y="516102"/>
                  <a:pt x="1065919" y="515912"/>
                </a:cubicBezTo>
                <a:cubicBezTo>
                  <a:pt x="1063347" y="514108"/>
                  <a:pt x="1061347" y="515722"/>
                  <a:pt x="1058870" y="516387"/>
                </a:cubicBezTo>
                <a:cubicBezTo>
                  <a:pt x="1051441" y="518284"/>
                  <a:pt x="1044011" y="520657"/>
                  <a:pt x="1036487" y="520753"/>
                </a:cubicBezTo>
                <a:cubicBezTo>
                  <a:pt x="1027819" y="520848"/>
                  <a:pt x="1020199" y="524740"/>
                  <a:pt x="1012007" y="526069"/>
                </a:cubicBezTo>
                <a:cubicBezTo>
                  <a:pt x="1009721" y="526542"/>
                  <a:pt x="1007435" y="527398"/>
                  <a:pt x="1004864" y="527682"/>
                </a:cubicBezTo>
                <a:cubicBezTo>
                  <a:pt x="1000292" y="528156"/>
                  <a:pt x="995720" y="529675"/>
                  <a:pt x="991243" y="530719"/>
                </a:cubicBezTo>
                <a:cubicBezTo>
                  <a:pt x="981527" y="532997"/>
                  <a:pt x="972669" y="537743"/>
                  <a:pt x="962573" y="538693"/>
                </a:cubicBezTo>
                <a:cubicBezTo>
                  <a:pt x="957048" y="539262"/>
                  <a:pt x="951238" y="541066"/>
                  <a:pt x="946380" y="543818"/>
                </a:cubicBezTo>
                <a:cubicBezTo>
                  <a:pt x="941332" y="546571"/>
                  <a:pt x="935712" y="547141"/>
                  <a:pt x="930664" y="549514"/>
                </a:cubicBezTo>
                <a:cubicBezTo>
                  <a:pt x="925616" y="551887"/>
                  <a:pt x="920948" y="554829"/>
                  <a:pt x="915043" y="554734"/>
                </a:cubicBezTo>
                <a:cubicBezTo>
                  <a:pt x="913900" y="554734"/>
                  <a:pt x="912757" y="555874"/>
                  <a:pt x="911614" y="556443"/>
                </a:cubicBezTo>
                <a:cubicBezTo>
                  <a:pt x="909137" y="557582"/>
                  <a:pt x="906661" y="559196"/>
                  <a:pt x="903994" y="559765"/>
                </a:cubicBezTo>
                <a:cubicBezTo>
                  <a:pt x="900660" y="560525"/>
                  <a:pt x="897612" y="561284"/>
                  <a:pt x="895040" y="563752"/>
                </a:cubicBezTo>
                <a:cubicBezTo>
                  <a:pt x="893897" y="564701"/>
                  <a:pt x="892278" y="565176"/>
                  <a:pt x="890849" y="565556"/>
                </a:cubicBezTo>
                <a:cubicBezTo>
                  <a:pt x="880943" y="568024"/>
                  <a:pt x="871990" y="572865"/>
                  <a:pt x="862846" y="577041"/>
                </a:cubicBezTo>
                <a:cubicBezTo>
                  <a:pt x="857988" y="579225"/>
                  <a:pt x="853229" y="581598"/>
                  <a:pt x="848467" y="583876"/>
                </a:cubicBezTo>
                <a:cubicBezTo>
                  <a:pt x="844371" y="585774"/>
                  <a:pt x="839609" y="586154"/>
                  <a:pt x="836561" y="590425"/>
                </a:cubicBezTo>
                <a:cubicBezTo>
                  <a:pt x="835608" y="591849"/>
                  <a:pt x="832941" y="592134"/>
                  <a:pt x="831131" y="592988"/>
                </a:cubicBezTo>
                <a:cubicBezTo>
                  <a:pt x="828560" y="594222"/>
                  <a:pt x="825988" y="595361"/>
                  <a:pt x="823607" y="596690"/>
                </a:cubicBezTo>
                <a:cubicBezTo>
                  <a:pt x="817987" y="599823"/>
                  <a:pt x="812462" y="603050"/>
                  <a:pt x="806748" y="606088"/>
                </a:cubicBezTo>
                <a:cubicBezTo>
                  <a:pt x="802937" y="608176"/>
                  <a:pt x="798843" y="609789"/>
                  <a:pt x="795032" y="611973"/>
                </a:cubicBezTo>
                <a:cubicBezTo>
                  <a:pt x="788745" y="615865"/>
                  <a:pt x="782840" y="620421"/>
                  <a:pt x="776267" y="623933"/>
                </a:cubicBezTo>
                <a:cubicBezTo>
                  <a:pt x="769886" y="627445"/>
                  <a:pt x="763409" y="630673"/>
                  <a:pt x="757789" y="635418"/>
                </a:cubicBezTo>
                <a:cubicBezTo>
                  <a:pt x="755312" y="637506"/>
                  <a:pt x="752836" y="639689"/>
                  <a:pt x="750264" y="641493"/>
                </a:cubicBezTo>
                <a:cubicBezTo>
                  <a:pt x="743025" y="646334"/>
                  <a:pt x="734549" y="649087"/>
                  <a:pt x="728548" y="655731"/>
                </a:cubicBezTo>
                <a:cubicBezTo>
                  <a:pt x="727596" y="656870"/>
                  <a:pt x="726072" y="657914"/>
                  <a:pt x="724643" y="658199"/>
                </a:cubicBezTo>
                <a:cubicBezTo>
                  <a:pt x="719214" y="659148"/>
                  <a:pt x="717118" y="665983"/>
                  <a:pt x="711022" y="665793"/>
                </a:cubicBezTo>
                <a:cubicBezTo>
                  <a:pt x="710641" y="665698"/>
                  <a:pt x="709879" y="666742"/>
                  <a:pt x="709689" y="667407"/>
                </a:cubicBezTo>
                <a:cubicBezTo>
                  <a:pt x="707403" y="673007"/>
                  <a:pt x="701878" y="675760"/>
                  <a:pt x="697497" y="678608"/>
                </a:cubicBezTo>
                <a:cubicBezTo>
                  <a:pt x="687591" y="684967"/>
                  <a:pt x="678447" y="692276"/>
                  <a:pt x="668541" y="698636"/>
                </a:cubicBezTo>
                <a:cubicBezTo>
                  <a:pt x="666637" y="699775"/>
                  <a:pt x="665302" y="701864"/>
                  <a:pt x="663302" y="702813"/>
                </a:cubicBezTo>
                <a:cubicBezTo>
                  <a:pt x="661302" y="703857"/>
                  <a:pt x="659968" y="705186"/>
                  <a:pt x="659492" y="707274"/>
                </a:cubicBezTo>
                <a:cubicBezTo>
                  <a:pt x="659016" y="709457"/>
                  <a:pt x="657968" y="710597"/>
                  <a:pt x="655587" y="710976"/>
                </a:cubicBezTo>
                <a:cubicBezTo>
                  <a:pt x="654158" y="711260"/>
                  <a:pt x="652920" y="712494"/>
                  <a:pt x="651777" y="713443"/>
                </a:cubicBezTo>
                <a:cubicBezTo>
                  <a:pt x="647205" y="717335"/>
                  <a:pt x="641586" y="719898"/>
                  <a:pt x="637775" y="724834"/>
                </a:cubicBezTo>
                <a:cubicBezTo>
                  <a:pt x="635489" y="727777"/>
                  <a:pt x="632536" y="730340"/>
                  <a:pt x="629583" y="732618"/>
                </a:cubicBezTo>
                <a:cubicBezTo>
                  <a:pt x="624536" y="736415"/>
                  <a:pt x="622060" y="743154"/>
                  <a:pt x="615202" y="744768"/>
                </a:cubicBezTo>
                <a:cubicBezTo>
                  <a:pt x="614725" y="744863"/>
                  <a:pt x="614440" y="745432"/>
                  <a:pt x="614154" y="745812"/>
                </a:cubicBezTo>
                <a:cubicBezTo>
                  <a:pt x="611963" y="747995"/>
                  <a:pt x="609963" y="750273"/>
                  <a:pt x="607772" y="752362"/>
                </a:cubicBezTo>
                <a:cubicBezTo>
                  <a:pt x="604724" y="755399"/>
                  <a:pt x="601581" y="758532"/>
                  <a:pt x="598438" y="761474"/>
                </a:cubicBezTo>
                <a:cubicBezTo>
                  <a:pt x="595866" y="763752"/>
                  <a:pt x="595104" y="767739"/>
                  <a:pt x="591389" y="769068"/>
                </a:cubicBezTo>
                <a:cubicBezTo>
                  <a:pt x="590723" y="773339"/>
                  <a:pt x="587198" y="774099"/>
                  <a:pt x="583864" y="775238"/>
                </a:cubicBezTo>
                <a:cubicBezTo>
                  <a:pt x="583293" y="775428"/>
                  <a:pt x="582817" y="776377"/>
                  <a:pt x="582721" y="777041"/>
                </a:cubicBezTo>
                <a:cubicBezTo>
                  <a:pt x="582437" y="778750"/>
                  <a:pt x="581578" y="779604"/>
                  <a:pt x="580150" y="780554"/>
                </a:cubicBezTo>
                <a:cubicBezTo>
                  <a:pt x="578055" y="781977"/>
                  <a:pt x="576436" y="784066"/>
                  <a:pt x="574721" y="785964"/>
                </a:cubicBezTo>
                <a:cubicBezTo>
                  <a:pt x="570149" y="790995"/>
                  <a:pt x="565673" y="796216"/>
                  <a:pt x="561005" y="801342"/>
                </a:cubicBezTo>
                <a:cubicBezTo>
                  <a:pt x="556719" y="806088"/>
                  <a:pt x="551195" y="810170"/>
                  <a:pt x="548337" y="815675"/>
                </a:cubicBezTo>
                <a:cubicBezTo>
                  <a:pt x="543479" y="824598"/>
                  <a:pt x="536050" y="831433"/>
                  <a:pt x="529954" y="839216"/>
                </a:cubicBezTo>
                <a:cubicBezTo>
                  <a:pt x="524239" y="846525"/>
                  <a:pt x="518810" y="854213"/>
                  <a:pt x="512999" y="861520"/>
                </a:cubicBezTo>
                <a:cubicBezTo>
                  <a:pt x="506046" y="870537"/>
                  <a:pt x="499760" y="880125"/>
                  <a:pt x="493854" y="889807"/>
                </a:cubicBezTo>
                <a:cubicBezTo>
                  <a:pt x="489663" y="896736"/>
                  <a:pt x="482615" y="901862"/>
                  <a:pt x="480424" y="910025"/>
                </a:cubicBezTo>
                <a:cubicBezTo>
                  <a:pt x="480233" y="910690"/>
                  <a:pt x="479567" y="911544"/>
                  <a:pt x="478995" y="911734"/>
                </a:cubicBezTo>
                <a:cubicBezTo>
                  <a:pt x="475757" y="912778"/>
                  <a:pt x="475185" y="915626"/>
                  <a:pt x="474042" y="918189"/>
                </a:cubicBezTo>
                <a:cubicBezTo>
                  <a:pt x="472804" y="920941"/>
                  <a:pt x="471280" y="923694"/>
                  <a:pt x="469756" y="926257"/>
                </a:cubicBezTo>
                <a:cubicBezTo>
                  <a:pt x="467660" y="929674"/>
                  <a:pt x="464708" y="932712"/>
                  <a:pt x="463184" y="936319"/>
                </a:cubicBezTo>
                <a:cubicBezTo>
                  <a:pt x="460326" y="943153"/>
                  <a:pt x="455087" y="948469"/>
                  <a:pt x="452039" y="955303"/>
                </a:cubicBezTo>
                <a:cubicBezTo>
                  <a:pt x="448801" y="962612"/>
                  <a:pt x="443467" y="968972"/>
                  <a:pt x="439943" y="976186"/>
                </a:cubicBezTo>
                <a:cubicBezTo>
                  <a:pt x="434132" y="988431"/>
                  <a:pt x="426512" y="999537"/>
                  <a:pt x="420512" y="1011782"/>
                </a:cubicBezTo>
                <a:cubicBezTo>
                  <a:pt x="415273" y="1022509"/>
                  <a:pt x="409653" y="1033140"/>
                  <a:pt x="404129" y="1043771"/>
                </a:cubicBezTo>
                <a:cubicBezTo>
                  <a:pt x="396319" y="1058769"/>
                  <a:pt x="388317" y="1073577"/>
                  <a:pt x="381460" y="1089050"/>
                </a:cubicBezTo>
                <a:cubicBezTo>
                  <a:pt x="376507" y="1100155"/>
                  <a:pt x="370602" y="1110882"/>
                  <a:pt x="365934" y="1122083"/>
                </a:cubicBezTo>
                <a:cubicBezTo>
                  <a:pt x="365553" y="1123032"/>
                  <a:pt x="365077" y="1123981"/>
                  <a:pt x="364696" y="1124930"/>
                </a:cubicBezTo>
                <a:cubicBezTo>
                  <a:pt x="359838" y="1134897"/>
                  <a:pt x="354219" y="1144674"/>
                  <a:pt x="350218" y="1155021"/>
                </a:cubicBezTo>
                <a:cubicBezTo>
                  <a:pt x="346027" y="1165747"/>
                  <a:pt x="341169" y="1176094"/>
                  <a:pt x="337074" y="1186820"/>
                </a:cubicBezTo>
                <a:cubicBezTo>
                  <a:pt x="329454" y="1206564"/>
                  <a:pt x="321453" y="1226213"/>
                  <a:pt x="314785" y="1246336"/>
                </a:cubicBezTo>
                <a:cubicBezTo>
                  <a:pt x="311928" y="1254879"/>
                  <a:pt x="308785" y="1263328"/>
                  <a:pt x="306022" y="1271871"/>
                </a:cubicBezTo>
                <a:cubicBezTo>
                  <a:pt x="302498" y="1283072"/>
                  <a:pt x="299069" y="1294367"/>
                  <a:pt x="295926" y="1305758"/>
                </a:cubicBezTo>
                <a:cubicBezTo>
                  <a:pt x="293640" y="1313637"/>
                  <a:pt x="291639" y="1321610"/>
                  <a:pt x="289734" y="1329584"/>
                </a:cubicBezTo>
                <a:cubicBezTo>
                  <a:pt x="288496" y="1334899"/>
                  <a:pt x="287258" y="1340215"/>
                  <a:pt x="288115" y="1346954"/>
                </a:cubicBezTo>
                <a:lnTo>
                  <a:pt x="288114" y="1346956"/>
                </a:lnTo>
                <a:lnTo>
                  <a:pt x="288124" y="1346954"/>
                </a:lnTo>
                <a:cubicBezTo>
                  <a:pt x="289838" y="1342493"/>
                  <a:pt x="292029" y="1342113"/>
                  <a:pt x="294886" y="1344297"/>
                </a:cubicBezTo>
                <a:cubicBezTo>
                  <a:pt x="296315" y="1341449"/>
                  <a:pt x="298887" y="1343537"/>
                  <a:pt x="300601" y="1342873"/>
                </a:cubicBezTo>
                <a:cubicBezTo>
                  <a:pt x="304697" y="1341259"/>
                  <a:pt x="310507" y="1343822"/>
                  <a:pt x="313079" y="1338032"/>
                </a:cubicBezTo>
                <a:cubicBezTo>
                  <a:pt x="313365" y="1337462"/>
                  <a:pt x="315460" y="1336988"/>
                  <a:pt x="315746" y="1337272"/>
                </a:cubicBezTo>
                <a:cubicBezTo>
                  <a:pt x="317937" y="1339645"/>
                  <a:pt x="319080" y="1339456"/>
                  <a:pt x="320699" y="1336513"/>
                </a:cubicBezTo>
                <a:cubicBezTo>
                  <a:pt x="321842" y="1334330"/>
                  <a:pt x="323080" y="1338316"/>
                  <a:pt x="323938" y="1337462"/>
                </a:cubicBezTo>
                <a:cubicBezTo>
                  <a:pt x="327367" y="1334140"/>
                  <a:pt x="332891" y="1335184"/>
                  <a:pt x="336130" y="1331482"/>
                </a:cubicBezTo>
                <a:cubicBezTo>
                  <a:pt x="336320" y="1331197"/>
                  <a:pt x="337558" y="1331482"/>
                  <a:pt x="338034" y="1331862"/>
                </a:cubicBezTo>
                <a:cubicBezTo>
                  <a:pt x="338510" y="1332241"/>
                  <a:pt x="338510" y="1333096"/>
                  <a:pt x="338700" y="1333760"/>
                </a:cubicBezTo>
                <a:cubicBezTo>
                  <a:pt x="339272" y="1333096"/>
                  <a:pt x="339843" y="1332431"/>
                  <a:pt x="340605" y="1331957"/>
                </a:cubicBezTo>
                <a:cubicBezTo>
                  <a:pt x="341463" y="1331482"/>
                  <a:pt x="342415" y="1331387"/>
                  <a:pt x="343368" y="1331102"/>
                </a:cubicBezTo>
                <a:cubicBezTo>
                  <a:pt x="343940" y="1331007"/>
                  <a:pt x="344512" y="1331007"/>
                  <a:pt x="345083" y="1331007"/>
                </a:cubicBezTo>
                <a:cubicBezTo>
                  <a:pt x="350798" y="1327875"/>
                  <a:pt x="351274" y="1327875"/>
                  <a:pt x="360418" y="1327970"/>
                </a:cubicBezTo>
                <a:cubicBezTo>
                  <a:pt x="362038" y="1327970"/>
                  <a:pt x="362704" y="1327021"/>
                  <a:pt x="360799" y="1325882"/>
                </a:cubicBezTo>
                <a:cubicBezTo>
                  <a:pt x="360514" y="1325692"/>
                  <a:pt x="360704" y="1323888"/>
                  <a:pt x="361085" y="1323698"/>
                </a:cubicBezTo>
                <a:cubicBezTo>
                  <a:pt x="361942" y="1323319"/>
                  <a:pt x="363085" y="1323509"/>
                  <a:pt x="364133" y="1323319"/>
                </a:cubicBezTo>
                <a:cubicBezTo>
                  <a:pt x="366800" y="1322749"/>
                  <a:pt x="370420" y="1324363"/>
                  <a:pt x="371848" y="1320471"/>
                </a:cubicBezTo>
                <a:cubicBezTo>
                  <a:pt x="371944" y="1320376"/>
                  <a:pt x="373277" y="1320471"/>
                  <a:pt x="373752" y="1320851"/>
                </a:cubicBezTo>
                <a:cubicBezTo>
                  <a:pt x="374514" y="1321325"/>
                  <a:pt x="374705" y="1323888"/>
                  <a:pt x="376134" y="1321515"/>
                </a:cubicBezTo>
                <a:cubicBezTo>
                  <a:pt x="377181" y="1319807"/>
                  <a:pt x="378801" y="1319617"/>
                  <a:pt x="380420" y="1318952"/>
                </a:cubicBezTo>
                <a:cubicBezTo>
                  <a:pt x="383849" y="1317528"/>
                  <a:pt x="387183" y="1316199"/>
                  <a:pt x="391088" y="1315820"/>
                </a:cubicBezTo>
                <a:cubicBezTo>
                  <a:pt x="394707" y="1315535"/>
                  <a:pt x="398041" y="1313352"/>
                  <a:pt x="401661" y="1312308"/>
                </a:cubicBezTo>
                <a:cubicBezTo>
                  <a:pt x="411852" y="1309365"/>
                  <a:pt x="421567" y="1304714"/>
                  <a:pt x="431568" y="1301202"/>
                </a:cubicBezTo>
                <a:cubicBezTo>
                  <a:pt x="438807" y="1298734"/>
                  <a:pt x="445665" y="1295696"/>
                  <a:pt x="452428" y="1292374"/>
                </a:cubicBezTo>
                <a:cubicBezTo>
                  <a:pt x="454142" y="1291520"/>
                  <a:pt x="456524" y="1291899"/>
                  <a:pt x="458143" y="1290950"/>
                </a:cubicBezTo>
                <a:cubicBezTo>
                  <a:pt x="465001" y="1287153"/>
                  <a:pt x="471478" y="1282692"/>
                  <a:pt x="479384" y="1281268"/>
                </a:cubicBezTo>
                <a:cubicBezTo>
                  <a:pt x="484146" y="1280319"/>
                  <a:pt x="487004" y="1276332"/>
                  <a:pt x="491099" y="1274434"/>
                </a:cubicBezTo>
                <a:cubicBezTo>
                  <a:pt x="497767" y="1271396"/>
                  <a:pt x="504529" y="1268548"/>
                  <a:pt x="511007" y="1265036"/>
                </a:cubicBezTo>
                <a:cubicBezTo>
                  <a:pt x="514531" y="1263043"/>
                  <a:pt x="518246" y="1261714"/>
                  <a:pt x="521675" y="1259436"/>
                </a:cubicBezTo>
                <a:cubicBezTo>
                  <a:pt x="529200" y="1254310"/>
                  <a:pt x="537581" y="1250418"/>
                  <a:pt x="545392" y="1245767"/>
                </a:cubicBezTo>
                <a:cubicBezTo>
                  <a:pt x="551679" y="1241970"/>
                  <a:pt x="557679" y="1237699"/>
                  <a:pt x="563775" y="1233617"/>
                </a:cubicBezTo>
                <a:cubicBezTo>
                  <a:pt x="564347" y="1233142"/>
                  <a:pt x="564823" y="1232478"/>
                  <a:pt x="565299" y="1231813"/>
                </a:cubicBezTo>
                <a:lnTo>
                  <a:pt x="565585" y="1231434"/>
                </a:lnTo>
                <a:cubicBezTo>
                  <a:pt x="566919" y="1230674"/>
                  <a:pt x="568157" y="1229345"/>
                  <a:pt x="569585" y="1229155"/>
                </a:cubicBezTo>
                <a:cubicBezTo>
                  <a:pt x="572443" y="1228871"/>
                  <a:pt x="573681" y="1226972"/>
                  <a:pt x="575681" y="1225264"/>
                </a:cubicBezTo>
                <a:cubicBezTo>
                  <a:pt x="580825" y="1220802"/>
                  <a:pt x="586159" y="1216246"/>
                  <a:pt x="592160" y="1213113"/>
                </a:cubicBezTo>
                <a:cubicBezTo>
                  <a:pt x="598351" y="1209886"/>
                  <a:pt x="603684" y="1205709"/>
                  <a:pt x="608829" y="1201153"/>
                </a:cubicBezTo>
                <a:cubicBezTo>
                  <a:pt x="613877" y="1196787"/>
                  <a:pt x="618830" y="1192420"/>
                  <a:pt x="625115" y="1189857"/>
                </a:cubicBezTo>
                <a:cubicBezTo>
                  <a:pt x="627592" y="1188908"/>
                  <a:pt x="630354" y="1186915"/>
                  <a:pt x="631497" y="1184732"/>
                </a:cubicBezTo>
                <a:cubicBezTo>
                  <a:pt x="634355" y="1179321"/>
                  <a:pt x="639308" y="1176853"/>
                  <a:pt x="643880" y="1173815"/>
                </a:cubicBezTo>
                <a:lnTo>
                  <a:pt x="644070" y="1173910"/>
                </a:lnTo>
                <a:cubicBezTo>
                  <a:pt x="648833" y="1170873"/>
                  <a:pt x="657215" y="1163469"/>
                  <a:pt x="657215" y="1163469"/>
                </a:cubicBezTo>
                <a:cubicBezTo>
                  <a:pt x="659405" y="1161760"/>
                  <a:pt x="661596" y="1160052"/>
                  <a:pt x="663692" y="1158343"/>
                </a:cubicBezTo>
                <a:cubicBezTo>
                  <a:pt x="669216" y="1153977"/>
                  <a:pt x="676360" y="1151509"/>
                  <a:pt x="680265" y="1145054"/>
                </a:cubicBezTo>
                <a:cubicBezTo>
                  <a:pt x="680646" y="1144390"/>
                  <a:pt x="681981" y="1144294"/>
                  <a:pt x="682837" y="1143725"/>
                </a:cubicBezTo>
                <a:cubicBezTo>
                  <a:pt x="685218" y="1142396"/>
                  <a:pt x="687885" y="1141257"/>
                  <a:pt x="689885" y="1139359"/>
                </a:cubicBezTo>
                <a:cubicBezTo>
                  <a:pt x="695124" y="1134517"/>
                  <a:pt x="701030" y="1130721"/>
                  <a:pt x="707030" y="1126924"/>
                </a:cubicBezTo>
                <a:cubicBezTo>
                  <a:pt x="711031" y="1124361"/>
                  <a:pt x="714365" y="1120374"/>
                  <a:pt x="718556" y="1118286"/>
                </a:cubicBezTo>
                <a:cubicBezTo>
                  <a:pt x="727128" y="1114204"/>
                  <a:pt x="733510" y="1107180"/>
                  <a:pt x="741892" y="1102718"/>
                </a:cubicBezTo>
                <a:cubicBezTo>
                  <a:pt x="749512" y="1098542"/>
                  <a:pt x="756084" y="1092372"/>
                  <a:pt x="763133" y="1087056"/>
                </a:cubicBezTo>
                <a:lnTo>
                  <a:pt x="763134" y="1087056"/>
                </a:lnTo>
                <a:lnTo>
                  <a:pt x="763420" y="1086762"/>
                </a:lnTo>
                <a:lnTo>
                  <a:pt x="763418" y="1086771"/>
                </a:lnTo>
                <a:lnTo>
                  <a:pt x="763228" y="1087151"/>
                </a:lnTo>
                <a:lnTo>
                  <a:pt x="763228" y="1087246"/>
                </a:lnTo>
                <a:cubicBezTo>
                  <a:pt x="766562" y="1085348"/>
                  <a:pt x="769800" y="1083449"/>
                  <a:pt x="773039" y="1081551"/>
                </a:cubicBezTo>
                <a:cubicBezTo>
                  <a:pt x="776657" y="1079462"/>
                  <a:pt x="780277" y="1077469"/>
                  <a:pt x="783896" y="1075286"/>
                </a:cubicBezTo>
                <a:cubicBezTo>
                  <a:pt x="786754" y="1073482"/>
                  <a:pt x="790945" y="1073862"/>
                  <a:pt x="792278" y="1069495"/>
                </a:cubicBezTo>
                <a:cubicBezTo>
                  <a:pt x="792469" y="1068736"/>
                  <a:pt x="794374" y="1068451"/>
                  <a:pt x="795612" y="1067977"/>
                </a:cubicBezTo>
                <a:cubicBezTo>
                  <a:pt x="796755" y="1067597"/>
                  <a:pt x="798469" y="1067692"/>
                  <a:pt x="799041" y="1066838"/>
                </a:cubicBezTo>
                <a:cubicBezTo>
                  <a:pt x="801517" y="1063420"/>
                  <a:pt x="805423" y="1063231"/>
                  <a:pt x="808852" y="1061617"/>
                </a:cubicBezTo>
                <a:cubicBezTo>
                  <a:pt x="813138" y="1059718"/>
                  <a:pt x="818091" y="1058864"/>
                  <a:pt x="821329" y="1055067"/>
                </a:cubicBezTo>
                <a:cubicBezTo>
                  <a:pt x="821139" y="1055067"/>
                  <a:pt x="820948" y="1054972"/>
                  <a:pt x="820758" y="1054972"/>
                </a:cubicBezTo>
                <a:lnTo>
                  <a:pt x="820759" y="1054972"/>
                </a:lnTo>
                <a:cubicBezTo>
                  <a:pt x="820949" y="1054972"/>
                  <a:pt x="821045" y="1054877"/>
                  <a:pt x="821140" y="1054877"/>
                </a:cubicBezTo>
                <a:cubicBezTo>
                  <a:pt x="826187" y="1052694"/>
                  <a:pt x="831520" y="1050986"/>
                  <a:pt x="836282" y="1048233"/>
                </a:cubicBezTo>
                <a:cubicBezTo>
                  <a:pt x="840663" y="1045575"/>
                  <a:pt x="844664" y="1042727"/>
                  <a:pt x="850093" y="1043012"/>
                </a:cubicBezTo>
                <a:cubicBezTo>
                  <a:pt x="851807" y="1043107"/>
                  <a:pt x="852093" y="1041778"/>
                  <a:pt x="851617" y="1040354"/>
                </a:cubicBezTo>
                <a:cubicBezTo>
                  <a:pt x="851617" y="1040354"/>
                  <a:pt x="866094" y="1035893"/>
                  <a:pt x="873238" y="1033615"/>
                </a:cubicBezTo>
                <a:cubicBezTo>
                  <a:pt x="879143" y="1031716"/>
                  <a:pt x="885144" y="1029723"/>
                  <a:pt x="891240" y="1028014"/>
                </a:cubicBezTo>
                <a:cubicBezTo>
                  <a:pt x="893621" y="1027350"/>
                  <a:pt x="896193" y="1026970"/>
                  <a:pt x="898765" y="1026875"/>
                </a:cubicBezTo>
                <a:cubicBezTo>
                  <a:pt x="903527" y="1026685"/>
                  <a:pt x="908004" y="1024977"/>
                  <a:pt x="912862" y="1024787"/>
                </a:cubicBezTo>
                <a:cubicBezTo>
                  <a:pt x="918386" y="1024502"/>
                  <a:pt x="923911" y="1022509"/>
                  <a:pt x="929435" y="1021939"/>
                </a:cubicBezTo>
                <a:cubicBezTo>
                  <a:pt x="936198" y="1021180"/>
                  <a:pt x="943056" y="1022604"/>
                  <a:pt x="949914" y="1020610"/>
                </a:cubicBezTo>
                <a:cubicBezTo>
                  <a:pt x="954581" y="1019281"/>
                  <a:pt x="959915" y="1022319"/>
                  <a:pt x="964678" y="1018997"/>
                </a:cubicBezTo>
                <a:cubicBezTo>
                  <a:pt x="965440" y="1018522"/>
                  <a:pt x="967154" y="1019376"/>
                  <a:pt x="968392" y="1019471"/>
                </a:cubicBezTo>
                <a:cubicBezTo>
                  <a:pt x="973250" y="1019661"/>
                  <a:pt x="978394" y="1020800"/>
                  <a:pt x="982966" y="1019756"/>
                </a:cubicBezTo>
                <a:cubicBezTo>
                  <a:pt x="987442" y="1018712"/>
                  <a:pt x="991633" y="1018712"/>
                  <a:pt x="995920" y="1019376"/>
                </a:cubicBezTo>
                <a:cubicBezTo>
                  <a:pt x="1000301" y="1020136"/>
                  <a:pt x="1005064" y="1017763"/>
                  <a:pt x="1009255" y="1020895"/>
                </a:cubicBezTo>
                <a:cubicBezTo>
                  <a:pt x="1009636" y="1021180"/>
                  <a:pt x="1010969" y="1020041"/>
                  <a:pt x="1011922" y="1019756"/>
                </a:cubicBezTo>
                <a:cubicBezTo>
                  <a:pt x="1013350" y="1019376"/>
                  <a:pt x="1014875" y="1019092"/>
                  <a:pt x="1016303" y="1019092"/>
                </a:cubicBezTo>
                <a:cubicBezTo>
                  <a:pt x="1023733" y="1019281"/>
                  <a:pt x="1031162" y="1019661"/>
                  <a:pt x="1038496" y="1019851"/>
                </a:cubicBezTo>
                <a:cubicBezTo>
                  <a:pt x="1046212" y="1019946"/>
                  <a:pt x="1054022" y="1019471"/>
                  <a:pt x="1061642" y="1020041"/>
                </a:cubicBezTo>
                <a:cubicBezTo>
                  <a:pt x="1067548" y="1020515"/>
                  <a:pt x="1073358" y="1019756"/>
                  <a:pt x="1079168" y="1020136"/>
                </a:cubicBezTo>
                <a:cubicBezTo>
                  <a:pt x="1083264" y="1020420"/>
                  <a:pt x="1087265" y="1021180"/>
                  <a:pt x="1091360" y="1020231"/>
                </a:cubicBezTo>
                <a:cubicBezTo>
                  <a:pt x="1093361" y="1019756"/>
                  <a:pt x="1095456" y="1020325"/>
                  <a:pt x="1097552" y="1020325"/>
                </a:cubicBezTo>
                <a:cubicBezTo>
                  <a:pt x="1100028" y="1020420"/>
                  <a:pt x="1102600" y="1020420"/>
                  <a:pt x="1105076" y="1020420"/>
                </a:cubicBezTo>
                <a:cubicBezTo>
                  <a:pt x="1114887" y="1020325"/>
                  <a:pt x="1124698" y="1018902"/>
                  <a:pt x="1134318" y="1021275"/>
                </a:cubicBezTo>
                <a:cubicBezTo>
                  <a:pt x="1136223" y="1021749"/>
                  <a:pt x="1137842" y="1022034"/>
                  <a:pt x="1137842" y="1024502"/>
                </a:cubicBezTo>
                <a:cubicBezTo>
                  <a:pt x="1137747" y="1028299"/>
                  <a:pt x="1140033" y="1030197"/>
                  <a:pt x="1143462" y="1031716"/>
                </a:cubicBezTo>
                <a:cubicBezTo>
                  <a:pt x="1148891" y="1034089"/>
                  <a:pt x="1149463" y="1039405"/>
                  <a:pt x="1150034" y="1044626"/>
                </a:cubicBezTo>
                <a:cubicBezTo>
                  <a:pt x="1150510" y="1049372"/>
                  <a:pt x="1146986" y="1050606"/>
                  <a:pt x="1143653" y="1052125"/>
                </a:cubicBezTo>
                <a:cubicBezTo>
                  <a:pt x="1143367" y="1052314"/>
                  <a:pt x="1143272" y="1052884"/>
                  <a:pt x="1142986" y="1053359"/>
                </a:cubicBezTo>
                <a:cubicBezTo>
                  <a:pt x="1144129" y="1054308"/>
                  <a:pt x="1145176" y="1055257"/>
                  <a:pt x="1146224" y="1056206"/>
                </a:cubicBezTo>
                <a:cubicBezTo>
                  <a:pt x="1142414" y="1058200"/>
                  <a:pt x="1138890" y="1060573"/>
                  <a:pt x="1135080" y="1061807"/>
                </a:cubicBezTo>
                <a:cubicBezTo>
                  <a:pt x="1129555" y="1063610"/>
                  <a:pt x="1123841" y="1066268"/>
                  <a:pt x="1118030" y="1065509"/>
                </a:cubicBezTo>
                <a:cubicBezTo>
                  <a:pt x="1109553" y="1064265"/>
                  <a:pt x="1102790" y="1066743"/>
                  <a:pt x="1095742" y="1071204"/>
                </a:cubicBezTo>
                <a:cubicBezTo>
                  <a:pt x="1083836" y="1078883"/>
                  <a:pt x="1074215" y="1088860"/>
                  <a:pt x="1065357" y="1099482"/>
                </a:cubicBezTo>
                <a:cubicBezTo>
                  <a:pt x="1056213" y="1110502"/>
                  <a:pt x="1048117" y="1122358"/>
                  <a:pt x="1041449" y="1135087"/>
                </a:cubicBezTo>
                <a:cubicBezTo>
                  <a:pt x="1040782" y="1136416"/>
                  <a:pt x="1040021" y="1137830"/>
                  <a:pt x="1039449" y="1139159"/>
                </a:cubicBezTo>
                <a:cubicBezTo>
                  <a:pt x="1035258" y="1148651"/>
                  <a:pt x="1032400" y="1158428"/>
                  <a:pt x="1030400" y="1168490"/>
                </a:cubicBezTo>
                <a:cubicBezTo>
                  <a:pt x="1028495" y="1178372"/>
                  <a:pt x="1028495" y="1188234"/>
                  <a:pt x="1029162" y="1198201"/>
                </a:cubicBezTo>
                <a:cubicBezTo>
                  <a:pt x="1029733" y="1207693"/>
                  <a:pt x="1031448" y="1216806"/>
                  <a:pt x="1034591" y="1225634"/>
                </a:cubicBezTo>
                <a:cubicBezTo>
                  <a:pt x="1036306" y="1230190"/>
                  <a:pt x="1037639" y="1234841"/>
                  <a:pt x="1039830" y="1239208"/>
                </a:cubicBezTo>
                <a:cubicBezTo>
                  <a:pt x="1043354" y="1246517"/>
                  <a:pt x="1045545" y="1254680"/>
                  <a:pt x="1052308" y="1260186"/>
                </a:cubicBezTo>
                <a:cubicBezTo>
                  <a:pt x="1054213" y="1261704"/>
                  <a:pt x="1054975" y="1264552"/>
                  <a:pt x="1056784" y="1266166"/>
                </a:cubicBezTo>
                <a:cubicBezTo>
                  <a:pt x="1060595" y="1269488"/>
                  <a:pt x="1063738" y="1273380"/>
                  <a:pt x="1066976" y="1277082"/>
                </a:cubicBezTo>
                <a:cubicBezTo>
                  <a:pt x="1069357" y="1279740"/>
                  <a:pt x="1071834" y="1282208"/>
                  <a:pt x="1074596" y="1284391"/>
                </a:cubicBezTo>
                <a:cubicBezTo>
                  <a:pt x="1075834" y="1285435"/>
                  <a:pt x="1077740" y="1286100"/>
                  <a:pt x="1078121" y="1287239"/>
                </a:cubicBezTo>
                <a:cubicBezTo>
                  <a:pt x="1079454" y="1291130"/>
                  <a:pt x="1082978" y="1292364"/>
                  <a:pt x="1086026" y="1294073"/>
                </a:cubicBezTo>
                <a:cubicBezTo>
                  <a:pt x="1089170" y="1295782"/>
                  <a:pt x="1091265" y="1299294"/>
                  <a:pt x="1094218" y="1300623"/>
                </a:cubicBezTo>
                <a:cubicBezTo>
                  <a:pt x="1103933" y="1305084"/>
                  <a:pt x="1112982" y="1310779"/>
                  <a:pt x="1122888" y="1315051"/>
                </a:cubicBezTo>
                <a:cubicBezTo>
                  <a:pt x="1130603" y="1318373"/>
                  <a:pt x="1138223" y="1321411"/>
                  <a:pt x="1146510" y="1323025"/>
                </a:cubicBezTo>
                <a:cubicBezTo>
                  <a:pt x="1157273" y="1325208"/>
                  <a:pt x="1168037" y="1327106"/>
                  <a:pt x="1179085" y="1326631"/>
                </a:cubicBezTo>
                <a:cubicBezTo>
                  <a:pt x="1179847" y="1326546"/>
                  <a:pt x="1180609" y="1326442"/>
                  <a:pt x="1181372" y="1326631"/>
                </a:cubicBezTo>
                <a:cubicBezTo>
                  <a:pt x="1191659" y="1329194"/>
                  <a:pt x="1201660" y="1325682"/>
                  <a:pt x="1211661" y="1324638"/>
                </a:cubicBezTo>
                <a:cubicBezTo>
                  <a:pt x="1219567" y="1323784"/>
                  <a:pt x="1227568" y="1321126"/>
                  <a:pt x="1234997" y="1318563"/>
                </a:cubicBezTo>
                <a:cubicBezTo>
                  <a:pt x="1242998" y="1315715"/>
                  <a:pt x="1251190" y="1312773"/>
                  <a:pt x="1258905" y="1309071"/>
                </a:cubicBezTo>
                <a:cubicBezTo>
                  <a:pt x="1264049" y="1306698"/>
                  <a:pt x="1268906" y="1303755"/>
                  <a:pt x="1273955" y="1301287"/>
                </a:cubicBezTo>
                <a:cubicBezTo>
                  <a:pt x="1277384" y="1299673"/>
                  <a:pt x="1280527" y="1297111"/>
                  <a:pt x="1284813" y="1297775"/>
                </a:cubicBezTo>
                <a:cubicBezTo>
                  <a:pt x="1285384" y="1297870"/>
                  <a:pt x="1286242" y="1297490"/>
                  <a:pt x="1286623" y="1297016"/>
                </a:cubicBezTo>
                <a:cubicBezTo>
                  <a:pt x="1292719" y="1290181"/>
                  <a:pt x="1301387" y="1287903"/>
                  <a:pt x="1309292" y="1284106"/>
                </a:cubicBezTo>
                <a:cubicBezTo>
                  <a:pt x="1309864" y="1283821"/>
                  <a:pt x="1313197" y="1282018"/>
                  <a:pt x="1314245" y="1281448"/>
                </a:cubicBezTo>
                <a:cubicBezTo>
                  <a:pt x="1321294" y="1277556"/>
                  <a:pt x="1328438" y="1273475"/>
                  <a:pt x="1335391" y="1269488"/>
                </a:cubicBezTo>
                <a:cubicBezTo>
                  <a:pt x="1336629" y="1268833"/>
                  <a:pt x="1337581" y="1267874"/>
                  <a:pt x="1338725" y="1266935"/>
                </a:cubicBezTo>
                <a:lnTo>
                  <a:pt x="1339010" y="1267219"/>
                </a:lnTo>
                <a:lnTo>
                  <a:pt x="1339010" y="1266959"/>
                </a:lnTo>
                <a:lnTo>
                  <a:pt x="1343201" y="1267305"/>
                </a:lnTo>
                <a:cubicBezTo>
                  <a:pt x="1344630" y="1262654"/>
                  <a:pt x="1348630" y="1261230"/>
                  <a:pt x="1351869" y="1259141"/>
                </a:cubicBezTo>
                <a:cubicBezTo>
                  <a:pt x="1357203" y="1255724"/>
                  <a:pt x="1362918" y="1252877"/>
                  <a:pt x="1368538" y="1249849"/>
                </a:cubicBezTo>
                <a:cubicBezTo>
                  <a:pt x="1372062" y="1248035"/>
                  <a:pt x="1375872" y="1247276"/>
                  <a:pt x="1379492" y="1246042"/>
                </a:cubicBezTo>
                <a:cubicBezTo>
                  <a:pt x="1383016" y="1244713"/>
                  <a:pt x="1385397" y="1240546"/>
                  <a:pt x="1388826" y="1238543"/>
                </a:cubicBezTo>
                <a:cubicBezTo>
                  <a:pt x="1394541" y="1235126"/>
                  <a:pt x="1400637" y="1232468"/>
                  <a:pt x="1406543" y="1229535"/>
                </a:cubicBezTo>
                <a:cubicBezTo>
                  <a:pt x="1406447" y="1229620"/>
                  <a:pt x="1406638" y="1229820"/>
                  <a:pt x="1406733" y="1229725"/>
                </a:cubicBezTo>
                <a:cubicBezTo>
                  <a:pt x="1409972" y="1227447"/>
                  <a:pt x="1412639" y="1224115"/>
                  <a:pt x="1417020" y="1223745"/>
                </a:cubicBezTo>
                <a:lnTo>
                  <a:pt x="1417020" y="1223830"/>
                </a:lnTo>
                <a:cubicBezTo>
                  <a:pt x="1417020" y="1223830"/>
                  <a:pt x="1419687" y="1222606"/>
                  <a:pt x="1421592" y="1221742"/>
                </a:cubicBezTo>
                <a:cubicBezTo>
                  <a:pt x="1421878" y="1221657"/>
                  <a:pt x="1423211" y="1220888"/>
                  <a:pt x="1423688" y="1220603"/>
                </a:cubicBezTo>
                <a:cubicBezTo>
                  <a:pt x="1426259" y="1218999"/>
                  <a:pt x="1428831" y="1217385"/>
                  <a:pt x="1431498" y="1215771"/>
                </a:cubicBezTo>
                <a:cubicBezTo>
                  <a:pt x="1434451" y="1214053"/>
                  <a:pt x="1437213" y="1211595"/>
                  <a:pt x="1440356" y="1211206"/>
                </a:cubicBezTo>
                <a:cubicBezTo>
                  <a:pt x="1446547" y="1210351"/>
                  <a:pt x="1451596" y="1207418"/>
                  <a:pt x="1456739" y="1204191"/>
                </a:cubicBezTo>
                <a:cubicBezTo>
                  <a:pt x="1456930" y="1203991"/>
                  <a:pt x="1457501" y="1204371"/>
                  <a:pt x="1457978" y="1204561"/>
                </a:cubicBezTo>
                <a:cubicBezTo>
                  <a:pt x="1458549" y="1203906"/>
                  <a:pt x="1459025" y="1202947"/>
                  <a:pt x="1459883" y="1202577"/>
                </a:cubicBezTo>
                <a:cubicBezTo>
                  <a:pt x="1464645" y="1200384"/>
                  <a:pt x="1469598" y="1198306"/>
                  <a:pt x="1474360" y="1196113"/>
                </a:cubicBezTo>
                <a:lnTo>
                  <a:pt x="1474456" y="1196208"/>
                </a:lnTo>
                <a:cubicBezTo>
                  <a:pt x="1474389" y="1196274"/>
                  <a:pt x="1474322" y="1196312"/>
                  <a:pt x="1474265" y="1196312"/>
                </a:cubicBezTo>
                <a:cubicBezTo>
                  <a:pt x="1474360" y="1196398"/>
                  <a:pt x="1474456" y="1196398"/>
                  <a:pt x="1474646" y="1196398"/>
                </a:cubicBezTo>
                <a:lnTo>
                  <a:pt x="1474456" y="1196208"/>
                </a:lnTo>
                <a:cubicBezTo>
                  <a:pt x="1479123" y="1194594"/>
                  <a:pt x="1483981" y="1193455"/>
                  <a:pt x="1488267" y="1190702"/>
                </a:cubicBezTo>
                <a:cubicBezTo>
                  <a:pt x="1489124" y="1190228"/>
                  <a:pt x="1490743" y="1190322"/>
                  <a:pt x="1491791" y="1190702"/>
                </a:cubicBezTo>
                <a:cubicBezTo>
                  <a:pt x="1493506" y="1191272"/>
                  <a:pt x="1494649" y="1191082"/>
                  <a:pt x="1495697" y="1189468"/>
                </a:cubicBezTo>
                <a:cubicBezTo>
                  <a:pt x="1496363" y="1188519"/>
                  <a:pt x="1497316" y="1187570"/>
                  <a:pt x="1498364" y="1187190"/>
                </a:cubicBezTo>
                <a:cubicBezTo>
                  <a:pt x="1505888" y="1184627"/>
                  <a:pt x="1513318" y="1182254"/>
                  <a:pt x="1520843" y="1179786"/>
                </a:cubicBezTo>
                <a:cubicBezTo>
                  <a:pt x="1523224" y="1179027"/>
                  <a:pt x="1525700" y="1177043"/>
                  <a:pt x="1527986" y="1177328"/>
                </a:cubicBezTo>
                <a:cubicBezTo>
                  <a:pt x="1532558" y="1177802"/>
                  <a:pt x="1535987" y="1176084"/>
                  <a:pt x="1539512" y="1173910"/>
                </a:cubicBezTo>
                <a:cubicBezTo>
                  <a:pt x="1541321" y="1172771"/>
                  <a:pt x="1543131" y="1172012"/>
                  <a:pt x="1545322" y="1172952"/>
                </a:cubicBezTo>
                <a:cubicBezTo>
                  <a:pt x="1546179" y="1173237"/>
                  <a:pt x="1547513" y="1173237"/>
                  <a:pt x="1548275" y="1172866"/>
                </a:cubicBezTo>
                <a:cubicBezTo>
                  <a:pt x="1553037" y="1170208"/>
                  <a:pt x="1558276" y="1169069"/>
                  <a:pt x="1563229" y="1167161"/>
                </a:cubicBezTo>
                <a:cubicBezTo>
                  <a:pt x="1566943" y="1165747"/>
                  <a:pt x="1570849" y="1166307"/>
                  <a:pt x="1574278" y="1164608"/>
                </a:cubicBezTo>
                <a:cubicBezTo>
                  <a:pt x="1581707" y="1161086"/>
                  <a:pt x="1590089" y="1161276"/>
                  <a:pt x="1597900" y="1158713"/>
                </a:cubicBezTo>
                <a:cubicBezTo>
                  <a:pt x="1604377" y="1156445"/>
                  <a:pt x="1611616" y="1155581"/>
                  <a:pt x="1618569" y="1154072"/>
                </a:cubicBezTo>
                <a:cubicBezTo>
                  <a:pt x="1630761" y="1151509"/>
                  <a:pt x="1643048" y="1149506"/>
                  <a:pt x="1655050" y="1146668"/>
                </a:cubicBezTo>
                <a:cubicBezTo>
                  <a:pt x="1663432" y="1144760"/>
                  <a:pt x="1671909" y="1142776"/>
                  <a:pt x="1680291" y="1140773"/>
                </a:cubicBezTo>
                <a:cubicBezTo>
                  <a:pt x="1689530" y="1138685"/>
                  <a:pt x="1699055" y="1137356"/>
                  <a:pt x="1708295" y="1134802"/>
                </a:cubicBezTo>
                <a:cubicBezTo>
                  <a:pt x="1712962" y="1133473"/>
                  <a:pt x="1718201" y="1133654"/>
                  <a:pt x="1722582" y="1131850"/>
                </a:cubicBezTo>
                <a:cubicBezTo>
                  <a:pt x="1726964" y="1130056"/>
                  <a:pt x="1731631" y="1130806"/>
                  <a:pt x="1736108" y="1128537"/>
                </a:cubicBezTo>
                <a:cubicBezTo>
                  <a:pt x="1741251" y="1125965"/>
                  <a:pt x="1748014" y="1127778"/>
                  <a:pt x="1753824" y="1125405"/>
                </a:cubicBezTo>
                <a:cubicBezTo>
                  <a:pt x="1754681" y="1125120"/>
                  <a:pt x="1755824" y="1125310"/>
                  <a:pt x="1756777" y="1125595"/>
                </a:cubicBezTo>
                <a:cubicBezTo>
                  <a:pt x="1759253" y="1126449"/>
                  <a:pt x="1761634" y="1127294"/>
                  <a:pt x="1763921" y="1128433"/>
                </a:cubicBezTo>
                <a:cubicBezTo>
                  <a:pt x="1764778" y="1128822"/>
                  <a:pt x="1765921" y="1129762"/>
                  <a:pt x="1765921" y="1130521"/>
                </a:cubicBezTo>
                <a:cubicBezTo>
                  <a:pt x="1766016" y="1134413"/>
                  <a:pt x="1769159" y="1136406"/>
                  <a:pt x="1771350" y="1138685"/>
                </a:cubicBezTo>
                <a:cubicBezTo>
                  <a:pt x="1775731" y="1143146"/>
                  <a:pt x="1776113" y="1148936"/>
                  <a:pt x="1775922" y="1154072"/>
                </a:cubicBezTo>
                <a:cubicBezTo>
                  <a:pt x="1775731" y="1160906"/>
                  <a:pt x="1773636" y="1167636"/>
                  <a:pt x="1772207" y="1174281"/>
                </a:cubicBezTo>
                <a:cubicBezTo>
                  <a:pt x="1771731" y="1176568"/>
                  <a:pt x="1770302" y="1178657"/>
                  <a:pt x="1770017" y="1180830"/>
                </a:cubicBezTo>
                <a:cubicBezTo>
                  <a:pt x="1768683" y="1191281"/>
                  <a:pt x="1767254" y="1201808"/>
                  <a:pt x="1766302" y="1212250"/>
                </a:cubicBezTo>
                <a:cubicBezTo>
                  <a:pt x="1765254" y="1223830"/>
                  <a:pt x="1767159" y="1235221"/>
                  <a:pt x="1769445" y="1246422"/>
                </a:cubicBezTo>
                <a:cubicBezTo>
                  <a:pt x="1770397" y="1251263"/>
                  <a:pt x="1773255" y="1255819"/>
                  <a:pt x="1775065" y="1260470"/>
                </a:cubicBezTo>
                <a:cubicBezTo>
                  <a:pt x="1776398" y="1263888"/>
                  <a:pt x="1781447" y="1264172"/>
                  <a:pt x="1781447" y="1268444"/>
                </a:cubicBezTo>
                <a:cubicBezTo>
                  <a:pt x="1785828" y="1271102"/>
                  <a:pt x="1789924" y="1274139"/>
                  <a:pt x="1794401" y="1276417"/>
                </a:cubicBezTo>
                <a:cubicBezTo>
                  <a:pt x="1803354" y="1280879"/>
                  <a:pt x="1812403" y="1285150"/>
                  <a:pt x="1821642" y="1289137"/>
                </a:cubicBezTo>
                <a:cubicBezTo>
                  <a:pt x="1826976" y="1291415"/>
                  <a:pt x="1832596" y="1293504"/>
                  <a:pt x="1838216" y="1294927"/>
                </a:cubicBezTo>
                <a:cubicBezTo>
                  <a:pt x="1849169" y="1297585"/>
                  <a:pt x="1860123" y="1299863"/>
                  <a:pt x="1871172" y="1302047"/>
                </a:cubicBezTo>
                <a:cubicBezTo>
                  <a:pt x="1880697" y="1303850"/>
                  <a:pt x="1890222" y="1305464"/>
                  <a:pt x="1899747" y="1306888"/>
                </a:cubicBezTo>
                <a:cubicBezTo>
                  <a:pt x="1904795" y="1307742"/>
                  <a:pt x="1909939" y="1307932"/>
                  <a:pt x="1914987" y="1308501"/>
                </a:cubicBezTo>
                <a:lnTo>
                  <a:pt x="1918312" y="1309448"/>
                </a:lnTo>
                <a:lnTo>
                  <a:pt x="1919168" y="1305283"/>
                </a:lnTo>
                <a:cubicBezTo>
                  <a:pt x="1917263" y="1294937"/>
                  <a:pt x="1916311" y="1284590"/>
                  <a:pt x="1917168" y="1274149"/>
                </a:cubicBezTo>
                <a:cubicBezTo>
                  <a:pt x="1917263" y="1273389"/>
                  <a:pt x="1917359" y="1272440"/>
                  <a:pt x="1916978" y="1271871"/>
                </a:cubicBezTo>
                <a:cubicBezTo>
                  <a:pt x="1914501" y="1268453"/>
                  <a:pt x="1915359" y="1264561"/>
                  <a:pt x="1915073" y="1260670"/>
                </a:cubicBezTo>
                <a:cubicBezTo>
                  <a:pt x="1914501" y="1253645"/>
                  <a:pt x="1913739" y="1246526"/>
                  <a:pt x="1912596" y="1239502"/>
                </a:cubicBezTo>
                <a:cubicBezTo>
                  <a:pt x="1911644" y="1233427"/>
                  <a:pt x="1910120" y="1227447"/>
                  <a:pt x="1908881" y="1221467"/>
                </a:cubicBezTo>
                <a:cubicBezTo>
                  <a:pt x="1906596" y="1209981"/>
                  <a:pt x="1904786" y="1198305"/>
                  <a:pt x="1902023" y="1187010"/>
                </a:cubicBezTo>
                <a:cubicBezTo>
                  <a:pt x="1899166" y="1175714"/>
                  <a:pt x="1895451" y="1164608"/>
                  <a:pt x="1892213" y="1153407"/>
                </a:cubicBezTo>
                <a:cubicBezTo>
                  <a:pt x="1890879" y="1149041"/>
                  <a:pt x="1889546" y="1144579"/>
                  <a:pt x="1888403" y="1140213"/>
                </a:cubicBezTo>
                <a:cubicBezTo>
                  <a:pt x="1886974" y="1134707"/>
                  <a:pt x="1886307" y="1129012"/>
                  <a:pt x="1884212" y="1123886"/>
                </a:cubicBezTo>
                <a:cubicBezTo>
                  <a:pt x="1882592" y="1119899"/>
                  <a:pt x="1881450" y="1115818"/>
                  <a:pt x="1880021" y="1111831"/>
                </a:cubicBezTo>
                <a:cubicBezTo>
                  <a:pt x="1878401" y="1107464"/>
                  <a:pt x="1877068" y="1103288"/>
                  <a:pt x="1876592" y="1098637"/>
                </a:cubicBezTo>
                <a:cubicBezTo>
                  <a:pt x="1876496" y="1097687"/>
                  <a:pt x="1876115" y="1096643"/>
                  <a:pt x="1875830" y="1095694"/>
                </a:cubicBezTo>
                <a:cubicBezTo>
                  <a:pt x="1873830" y="1090473"/>
                  <a:pt x="1871829" y="1085158"/>
                  <a:pt x="1870019" y="1079842"/>
                </a:cubicBezTo>
                <a:cubicBezTo>
                  <a:pt x="1865352" y="1065983"/>
                  <a:pt x="1859161" y="1052599"/>
                  <a:pt x="1856589" y="1038085"/>
                </a:cubicBezTo>
                <a:cubicBezTo>
                  <a:pt x="1856399" y="1037127"/>
                  <a:pt x="1855542" y="1036282"/>
                  <a:pt x="1855160" y="1035333"/>
                </a:cubicBezTo>
                <a:cubicBezTo>
                  <a:pt x="1852684" y="1029542"/>
                  <a:pt x="1850207" y="1023847"/>
                  <a:pt x="1848017" y="1018057"/>
                </a:cubicBezTo>
                <a:cubicBezTo>
                  <a:pt x="1845159" y="1010359"/>
                  <a:pt x="1843445" y="1002395"/>
                  <a:pt x="1839444" y="994896"/>
                </a:cubicBezTo>
                <a:cubicBezTo>
                  <a:pt x="1834967" y="986732"/>
                  <a:pt x="1832681" y="977430"/>
                  <a:pt x="1829348" y="968697"/>
                </a:cubicBezTo>
                <a:cubicBezTo>
                  <a:pt x="1828205" y="965849"/>
                  <a:pt x="1826205" y="963381"/>
                  <a:pt x="1825252" y="960534"/>
                </a:cubicBezTo>
                <a:cubicBezTo>
                  <a:pt x="1823252" y="954364"/>
                  <a:pt x="1821632" y="948004"/>
                  <a:pt x="1817537" y="942783"/>
                </a:cubicBezTo>
                <a:cubicBezTo>
                  <a:pt x="1817060" y="942214"/>
                  <a:pt x="1816870" y="941255"/>
                  <a:pt x="1816870" y="940600"/>
                </a:cubicBezTo>
                <a:cubicBezTo>
                  <a:pt x="1817060" y="935854"/>
                  <a:pt x="1814203" y="932152"/>
                  <a:pt x="1811917" y="928735"/>
                </a:cubicBezTo>
                <a:cubicBezTo>
                  <a:pt x="1809345" y="924843"/>
                  <a:pt x="1808012" y="920476"/>
                  <a:pt x="1805916" y="916490"/>
                </a:cubicBezTo>
                <a:cubicBezTo>
                  <a:pt x="1801344" y="907377"/>
                  <a:pt x="1797058" y="898075"/>
                  <a:pt x="1792581" y="888962"/>
                </a:cubicBezTo>
                <a:cubicBezTo>
                  <a:pt x="1791819" y="887348"/>
                  <a:pt x="1789724" y="886114"/>
                  <a:pt x="1789533" y="884596"/>
                </a:cubicBezTo>
                <a:cubicBezTo>
                  <a:pt x="1788676" y="879754"/>
                  <a:pt x="1785056" y="876622"/>
                  <a:pt x="1783151" y="872540"/>
                </a:cubicBezTo>
                <a:cubicBezTo>
                  <a:pt x="1781151" y="868554"/>
                  <a:pt x="1779627" y="864567"/>
                  <a:pt x="1776675" y="860865"/>
                </a:cubicBezTo>
                <a:cubicBezTo>
                  <a:pt x="1772198" y="855075"/>
                  <a:pt x="1769531" y="847953"/>
                  <a:pt x="1765911" y="841498"/>
                </a:cubicBezTo>
                <a:cubicBezTo>
                  <a:pt x="1760292" y="831720"/>
                  <a:pt x="1755529" y="821468"/>
                  <a:pt x="1747623" y="813115"/>
                </a:cubicBezTo>
                <a:cubicBezTo>
                  <a:pt x="1746004" y="811310"/>
                  <a:pt x="1745051" y="808748"/>
                  <a:pt x="1743909" y="806470"/>
                </a:cubicBezTo>
                <a:cubicBezTo>
                  <a:pt x="1742194" y="803338"/>
                  <a:pt x="1741337" y="799541"/>
                  <a:pt x="1738860" y="797263"/>
                </a:cubicBezTo>
                <a:cubicBezTo>
                  <a:pt x="1734193" y="792896"/>
                  <a:pt x="1730859" y="787676"/>
                  <a:pt x="1726954" y="782930"/>
                </a:cubicBezTo>
                <a:cubicBezTo>
                  <a:pt x="1722572" y="777614"/>
                  <a:pt x="1720191" y="770969"/>
                  <a:pt x="1714762" y="766603"/>
                </a:cubicBezTo>
                <a:cubicBezTo>
                  <a:pt x="1714571" y="766413"/>
                  <a:pt x="1714286" y="766223"/>
                  <a:pt x="1714190" y="766033"/>
                </a:cubicBezTo>
                <a:cubicBezTo>
                  <a:pt x="1713429" y="761572"/>
                  <a:pt x="1710000" y="758819"/>
                  <a:pt x="1707237" y="755782"/>
                </a:cubicBezTo>
                <a:cubicBezTo>
                  <a:pt x="1703142" y="751225"/>
                  <a:pt x="1700093" y="745910"/>
                  <a:pt x="1696093" y="741448"/>
                </a:cubicBezTo>
                <a:cubicBezTo>
                  <a:pt x="1688378" y="732715"/>
                  <a:pt x="1681425" y="723318"/>
                  <a:pt x="1673423" y="714775"/>
                </a:cubicBezTo>
                <a:cubicBezTo>
                  <a:pt x="1665613" y="706517"/>
                  <a:pt x="1658660" y="697309"/>
                  <a:pt x="1651421" y="688481"/>
                </a:cubicBezTo>
                <a:cubicBezTo>
                  <a:pt x="1650087" y="686962"/>
                  <a:pt x="1648944" y="685158"/>
                  <a:pt x="1647515" y="683830"/>
                </a:cubicBezTo>
                <a:cubicBezTo>
                  <a:pt x="1638371" y="675667"/>
                  <a:pt x="1631037" y="665700"/>
                  <a:pt x="1621417" y="658201"/>
                </a:cubicBezTo>
                <a:cubicBezTo>
                  <a:pt x="1615035" y="653170"/>
                  <a:pt x="1610559" y="646051"/>
                  <a:pt x="1603319" y="641969"/>
                </a:cubicBezTo>
                <a:cubicBezTo>
                  <a:pt x="1601700" y="638267"/>
                  <a:pt x="1598462" y="636464"/>
                  <a:pt x="1595128" y="634470"/>
                </a:cubicBezTo>
                <a:cubicBezTo>
                  <a:pt x="1594366" y="633996"/>
                  <a:pt x="1594175" y="632667"/>
                  <a:pt x="1593604" y="631908"/>
                </a:cubicBezTo>
                <a:cubicBezTo>
                  <a:pt x="1592556" y="630768"/>
                  <a:pt x="1591604" y="629534"/>
                  <a:pt x="1590270" y="628870"/>
                </a:cubicBezTo>
                <a:cubicBezTo>
                  <a:pt x="1584841" y="625738"/>
                  <a:pt x="1580174" y="621846"/>
                  <a:pt x="1575602" y="617669"/>
                </a:cubicBezTo>
                <a:cubicBezTo>
                  <a:pt x="1568648" y="611594"/>
                  <a:pt x="1560933" y="606278"/>
                  <a:pt x="1554171" y="599824"/>
                </a:cubicBezTo>
                <a:cubicBezTo>
                  <a:pt x="1553980" y="599729"/>
                  <a:pt x="1553789" y="599444"/>
                  <a:pt x="1553599" y="599349"/>
                </a:cubicBezTo>
                <a:cubicBezTo>
                  <a:pt x="1551218" y="598020"/>
                  <a:pt x="1548551" y="596976"/>
                  <a:pt x="1546455" y="595267"/>
                </a:cubicBezTo>
                <a:cubicBezTo>
                  <a:pt x="1544169" y="593464"/>
                  <a:pt x="1542836" y="590331"/>
                  <a:pt x="1539121" y="590711"/>
                </a:cubicBezTo>
                <a:cubicBezTo>
                  <a:pt x="1536644" y="586155"/>
                  <a:pt x="1530739" y="586155"/>
                  <a:pt x="1527500" y="582548"/>
                </a:cubicBezTo>
                <a:cubicBezTo>
                  <a:pt x="1525786" y="580744"/>
                  <a:pt x="1523405" y="579700"/>
                  <a:pt x="1521500" y="578181"/>
                </a:cubicBezTo>
                <a:cubicBezTo>
                  <a:pt x="1519785" y="576758"/>
                  <a:pt x="1515404" y="577042"/>
                  <a:pt x="1514451" y="574575"/>
                </a:cubicBezTo>
                <a:cubicBezTo>
                  <a:pt x="1512832" y="570399"/>
                  <a:pt x="1508927" y="572582"/>
                  <a:pt x="1506736" y="570778"/>
                </a:cubicBezTo>
                <a:cubicBezTo>
                  <a:pt x="1506355" y="570494"/>
                  <a:pt x="1506164" y="570019"/>
                  <a:pt x="1505879" y="569544"/>
                </a:cubicBezTo>
                <a:cubicBezTo>
                  <a:pt x="1503879" y="566792"/>
                  <a:pt x="1501116" y="565558"/>
                  <a:pt x="1498068" y="564134"/>
                </a:cubicBezTo>
                <a:cubicBezTo>
                  <a:pt x="1495211" y="562710"/>
                  <a:pt x="1493115" y="560052"/>
                  <a:pt x="1489400" y="561286"/>
                </a:cubicBezTo>
                <a:cubicBezTo>
                  <a:pt x="1489210" y="560432"/>
                  <a:pt x="1486734" y="557965"/>
                  <a:pt x="1485781" y="558059"/>
                </a:cubicBezTo>
                <a:cubicBezTo>
                  <a:pt x="1482447" y="558628"/>
                  <a:pt x="1479685" y="558818"/>
                  <a:pt x="1478732" y="554452"/>
                </a:cubicBezTo>
                <a:cubicBezTo>
                  <a:pt x="1478637" y="553692"/>
                  <a:pt x="1476732" y="553219"/>
                  <a:pt x="1475589" y="552838"/>
                </a:cubicBezTo>
                <a:cubicBezTo>
                  <a:pt x="1469874" y="550939"/>
                  <a:pt x="1463492" y="550085"/>
                  <a:pt x="1458635" y="546858"/>
                </a:cubicBezTo>
                <a:cubicBezTo>
                  <a:pt x="1453110" y="543251"/>
                  <a:pt x="1447300" y="541637"/>
                  <a:pt x="1441394" y="539644"/>
                </a:cubicBezTo>
                <a:cubicBezTo>
                  <a:pt x="1437584" y="538411"/>
                  <a:pt x="1433298" y="537841"/>
                  <a:pt x="1430155" y="535657"/>
                </a:cubicBezTo>
                <a:cubicBezTo>
                  <a:pt x="1425678" y="532430"/>
                  <a:pt x="1420535" y="531385"/>
                  <a:pt x="1415772" y="530056"/>
                </a:cubicBezTo>
                <a:cubicBezTo>
                  <a:pt x="1404056" y="526734"/>
                  <a:pt x="1392150" y="524266"/>
                  <a:pt x="1380625" y="520374"/>
                </a:cubicBezTo>
                <a:cubicBezTo>
                  <a:pt x="1376910" y="519140"/>
                  <a:pt x="1372434" y="520279"/>
                  <a:pt x="1369385" y="516862"/>
                </a:cubicBezTo>
                <a:cubicBezTo>
                  <a:pt x="1369290" y="516672"/>
                  <a:pt x="1368433" y="517147"/>
                  <a:pt x="1367957" y="517147"/>
                </a:cubicBezTo>
                <a:cubicBezTo>
                  <a:pt x="1365766" y="516957"/>
                  <a:pt x="1363480" y="516767"/>
                  <a:pt x="1361289" y="516293"/>
                </a:cubicBezTo>
                <a:cubicBezTo>
                  <a:pt x="1355860" y="515154"/>
                  <a:pt x="1350526" y="513255"/>
                  <a:pt x="1345097" y="512496"/>
                </a:cubicBezTo>
                <a:cubicBezTo>
                  <a:pt x="1335762" y="511262"/>
                  <a:pt x="1326332" y="510692"/>
                  <a:pt x="1316998" y="508604"/>
                </a:cubicBezTo>
                <a:cubicBezTo>
                  <a:pt x="1305759" y="506136"/>
                  <a:pt x="1294043" y="506041"/>
                  <a:pt x="1282517" y="504902"/>
                </a:cubicBezTo>
                <a:cubicBezTo>
                  <a:pt x="1278707" y="504522"/>
                  <a:pt x="1274802" y="504807"/>
                  <a:pt x="1270992" y="504237"/>
                </a:cubicBezTo>
                <a:cubicBezTo>
                  <a:pt x="1259086" y="502719"/>
                  <a:pt x="1246989" y="503383"/>
                  <a:pt x="1234988" y="501959"/>
                </a:cubicBezTo>
                <a:close/>
                <a:moveTo>
                  <a:pt x="965630" y="494172"/>
                </a:moveTo>
                <a:cubicBezTo>
                  <a:pt x="962201" y="495311"/>
                  <a:pt x="959344" y="496165"/>
                  <a:pt x="956391" y="497209"/>
                </a:cubicBezTo>
                <a:cubicBezTo>
                  <a:pt x="943723" y="501386"/>
                  <a:pt x="930864" y="504993"/>
                  <a:pt x="918481" y="510024"/>
                </a:cubicBezTo>
                <a:cubicBezTo>
                  <a:pt x="905432" y="515435"/>
                  <a:pt x="891811" y="519326"/>
                  <a:pt x="879238" y="525781"/>
                </a:cubicBezTo>
                <a:cubicBezTo>
                  <a:pt x="872095" y="529388"/>
                  <a:pt x="864475" y="531855"/>
                  <a:pt x="857140" y="534989"/>
                </a:cubicBezTo>
                <a:cubicBezTo>
                  <a:pt x="856378" y="535273"/>
                  <a:pt x="855997" y="536318"/>
                  <a:pt x="855426" y="537077"/>
                </a:cubicBezTo>
                <a:lnTo>
                  <a:pt x="855235" y="537077"/>
                </a:lnTo>
                <a:lnTo>
                  <a:pt x="855235" y="537172"/>
                </a:lnTo>
                <a:cubicBezTo>
                  <a:pt x="854854" y="537077"/>
                  <a:pt x="854283" y="536887"/>
                  <a:pt x="853902" y="537077"/>
                </a:cubicBezTo>
                <a:cubicBezTo>
                  <a:pt x="844472" y="541538"/>
                  <a:pt x="835042" y="546095"/>
                  <a:pt x="825613" y="550746"/>
                </a:cubicBezTo>
                <a:cubicBezTo>
                  <a:pt x="819040" y="553973"/>
                  <a:pt x="812659" y="557770"/>
                  <a:pt x="805896" y="560618"/>
                </a:cubicBezTo>
                <a:lnTo>
                  <a:pt x="784466" y="573717"/>
                </a:lnTo>
                <a:lnTo>
                  <a:pt x="784466" y="573716"/>
                </a:lnTo>
                <a:lnTo>
                  <a:pt x="784465" y="573717"/>
                </a:lnTo>
                <a:lnTo>
                  <a:pt x="784466" y="573717"/>
                </a:lnTo>
                <a:lnTo>
                  <a:pt x="782847" y="575898"/>
                </a:lnTo>
                <a:cubicBezTo>
                  <a:pt x="787419" y="575234"/>
                  <a:pt x="791705" y="573620"/>
                  <a:pt x="795419" y="570773"/>
                </a:cubicBezTo>
                <a:lnTo>
                  <a:pt x="795515" y="570773"/>
                </a:lnTo>
                <a:cubicBezTo>
                  <a:pt x="799039" y="568589"/>
                  <a:pt x="802277" y="566311"/>
                  <a:pt x="805897" y="564318"/>
                </a:cubicBezTo>
                <a:cubicBezTo>
                  <a:pt x="809802" y="562135"/>
                  <a:pt x="813803" y="560236"/>
                  <a:pt x="817803" y="558243"/>
                </a:cubicBezTo>
                <a:cubicBezTo>
                  <a:pt x="821899" y="556155"/>
                  <a:pt x="825995" y="554161"/>
                  <a:pt x="830186" y="552169"/>
                </a:cubicBezTo>
                <a:cubicBezTo>
                  <a:pt x="836567" y="549037"/>
                  <a:pt x="842853" y="545430"/>
                  <a:pt x="849520" y="543151"/>
                </a:cubicBezTo>
                <a:cubicBezTo>
                  <a:pt x="853045" y="541918"/>
                  <a:pt x="854569" y="540304"/>
                  <a:pt x="855235" y="537172"/>
                </a:cubicBezTo>
                <a:lnTo>
                  <a:pt x="855426" y="537172"/>
                </a:lnTo>
                <a:lnTo>
                  <a:pt x="855426" y="537077"/>
                </a:lnTo>
                <a:cubicBezTo>
                  <a:pt x="857045" y="537362"/>
                  <a:pt x="859045" y="538121"/>
                  <a:pt x="860379" y="537646"/>
                </a:cubicBezTo>
                <a:cubicBezTo>
                  <a:pt x="867427" y="534894"/>
                  <a:pt x="874381" y="531857"/>
                  <a:pt x="881429" y="528914"/>
                </a:cubicBezTo>
                <a:cubicBezTo>
                  <a:pt x="882096" y="528631"/>
                  <a:pt x="882763" y="528061"/>
                  <a:pt x="883429" y="527681"/>
                </a:cubicBezTo>
                <a:cubicBezTo>
                  <a:pt x="888763" y="524262"/>
                  <a:pt x="893716" y="519896"/>
                  <a:pt x="900860" y="520655"/>
                </a:cubicBezTo>
                <a:cubicBezTo>
                  <a:pt x="901336" y="520750"/>
                  <a:pt x="901908" y="520561"/>
                  <a:pt x="902289" y="520276"/>
                </a:cubicBezTo>
                <a:cubicBezTo>
                  <a:pt x="905146" y="517428"/>
                  <a:pt x="909147" y="517238"/>
                  <a:pt x="912481" y="515624"/>
                </a:cubicBezTo>
                <a:cubicBezTo>
                  <a:pt x="916100" y="513916"/>
                  <a:pt x="919434" y="512112"/>
                  <a:pt x="923434" y="511068"/>
                </a:cubicBezTo>
                <a:cubicBezTo>
                  <a:pt x="929340" y="509454"/>
                  <a:pt x="934769" y="506417"/>
                  <a:pt x="940484" y="504234"/>
                </a:cubicBezTo>
                <a:cubicBezTo>
                  <a:pt x="947437" y="501670"/>
                  <a:pt x="954295" y="499108"/>
                  <a:pt x="961915" y="498633"/>
                </a:cubicBezTo>
                <a:cubicBezTo>
                  <a:pt x="964106" y="498538"/>
                  <a:pt x="966106" y="497304"/>
                  <a:pt x="965630" y="494172"/>
                </a:cubicBezTo>
                <a:close/>
                <a:moveTo>
                  <a:pt x="972774" y="492653"/>
                </a:moveTo>
                <a:cubicBezTo>
                  <a:pt x="972583" y="493033"/>
                  <a:pt x="972393" y="493412"/>
                  <a:pt x="972202" y="493792"/>
                </a:cubicBezTo>
                <a:cubicBezTo>
                  <a:pt x="972012" y="493888"/>
                  <a:pt x="971917" y="493888"/>
                  <a:pt x="971726" y="493982"/>
                </a:cubicBezTo>
                <a:cubicBezTo>
                  <a:pt x="971631" y="494077"/>
                  <a:pt x="971440" y="494172"/>
                  <a:pt x="971345" y="494362"/>
                </a:cubicBezTo>
                <a:cubicBezTo>
                  <a:pt x="971059" y="494362"/>
                  <a:pt x="970678" y="494362"/>
                  <a:pt x="970297" y="494457"/>
                </a:cubicBezTo>
                <a:cubicBezTo>
                  <a:pt x="970488" y="494646"/>
                  <a:pt x="970678" y="494836"/>
                  <a:pt x="970774" y="494836"/>
                </a:cubicBezTo>
                <a:cubicBezTo>
                  <a:pt x="970964" y="494646"/>
                  <a:pt x="971155" y="494457"/>
                  <a:pt x="971345" y="494362"/>
                </a:cubicBezTo>
                <a:cubicBezTo>
                  <a:pt x="971536" y="494267"/>
                  <a:pt x="971726" y="494267"/>
                  <a:pt x="971917" y="494267"/>
                </a:cubicBezTo>
                <a:cubicBezTo>
                  <a:pt x="972012" y="494077"/>
                  <a:pt x="972107" y="493982"/>
                  <a:pt x="972202" y="493792"/>
                </a:cubicBezTo>
                <a:cubicBezTo>
                  <a:pt x="972679" y="493602"/>
                  <a:pt x="973155" y="493412"/>
                  <a:pt x="973631" y="493223"/>
                </a:cubicBezTo>
                <a:close/>
                <a:moveTo>
                  <a:pt x="978870" y="490849"/>
                </a:moveTo>
                <a:cubicBezTo>
                  <a:pt x="978870" y="491133"/>
                  <a:pt x="978775" y="491513"/>
                  <a:pt x="978775" y="491798"/>
                </a:cubicBezTo>
                <a:cubicBezTo>
                  <a:pt x="978775" y="491893"/>
                  <a:pt x="979251" y="491988"/>
                  <a:pt x="979441" y="491893"/>
                </a:cubicBezTo>
                <a:cubicBezTo>
                  <a:pt x="979727" y="491798"/>
                  <a:pt x="979918" y="491513"/>
                  <a:pt x="980203" y="491228"/>
                </a:cubicBezTo>
                <a:cubicBezTo>
                  <a:pt x="979727" y="491133"/>
                  <a:pt x="979346" y="490943"/>
                  <a:pt x="978870" y="490849"/>
                </a:cubicBezTo>
                <a:close/>
                <a:moveTo>
                  <a:pt x="988966" y="487908"/>
                </a:moveTo>
                <a:lnTo>
                  <a:pt x="987443" y="489046"/>
                </a:lnTo>
                <a:lnTo>
                  <a:pt x="987442" y="489046"/>
                </a:lnTo>
                <a:lnTo>
                  <a:pt x="987441" y="489047"/>
                </a:lnTo>
                <a:lnTo>
                  <a:pt x="987061" y="488952"/>
                </a:lnTo>
                <a:lnTo>
                  <a:pt x="986967" y="489140"/>
                </a:lnTo>
                <a:lnTo>
                  <a:pt x="986966" y="489140"/>
                </a:lnTo>
                <a:lnTo>
                  <a:pt x="986965" y="489142"/>
                </a:lnTo>
                <a:lnTo>
                  <a:pt x="985823" y="489332"/>
                </a:lnTo>
                <a:lnTo>
                  <a:pt x="985158" y="490468"/>
                </a:lnTo>
                <a:lnTo>
                  <a:pt x="985156" y="490469"/>
                </a:lnTo>
                <a:lnTo>
                  <a:pt x="985156" y="490471"/>
                </a:lnTo>
                <a:lnTo>
                  <a:pt x="985158" y="490468"/>
                </a:lnTo>
                <a:lnTo>
                  <a:pt x="986490" y="490089"/>
                </a:lnTo>
                <a:lnTo>
                  <a:pt x="986965" y="489142"/>
                </a:lnTo>
                <a:lnTo>
                  <a:pt x="986966" y="489142"/>
                </a:lnTo>
                <a:lnTo>
                  <a:pt x="986967" y="489140"/>
                </a:lnTo>
                <a:lnTo>
                  <a:pt x="987347" y="489140"/>
                </a:lnTo>
                <a:lnTo>
                  <a:pt x="987441" y="489047"/>
                </a:lnTo>
                <a:lnTo>
                  <a:pt x="987442" y="489047"/>
                </a:lnTo>
                <a:lnTo>
                  <a:pt x="987443" y="489046"/>
                </a:lnTo>
                <a:lnTo>
                  <a:pt x="989157" y="489521"/>
                </a:lnTo>
                <a:cubicBezTo>
                  <a:pt x="990014" y="489521"/>
                  <a:pt x="990871" y="489331"/>
                  <a:pt x="991633" y="489141"/>
                </a:cubicBezTo>
                <a:cubicBezTo>
                  <a:pt x="991729" y="489141"/>
                  <a:pt x="991633" y="487908"/>
                  <a:pt x="991633" y="487908"/>
                </a:cubicBezTo>
                <a:cubicBezTo>
                  <a:pt x="990776" y="487813"/>
                  <a:pt x="989824" y="487623"/>
                  <a:pt x="988966" y="487908"/>
                </a:cubicBezTo>
                <a:close/>
                <a:moveTo>
                  <a:pt x="996491" y="486576"/>
                </a:moveTo>
                <a:cubicBezTo>
                  <a:pt x="996205" y="486766"/>
                  <a:pt x="995729" y="487146"/>
                  <a:pt x="995253" y="487525"/>
                </a:cubicBezTo>
                <a:lnTo>
                  <a:pt x="995253" y="487526"/>
                </a:lnTo>
                <a:cubicBezTo>
                  <a:pt x="995634" y="487621"/>
                  <a:pt x="996110" y="488000"/>
                  <a:pt x="996491" y="487906"/>
                </a:cubicBezTo>
                <a:cubicBezTo>
                  <a:pt x="997158" y="487621"/>
                  <a:pt x="997729" y="487147"/>
                  <a:pt x="998301" y="486766"/>
                </a:cubicBezTo>
                <a:cubicBezTo>
                  <a:pt x="997825" y="486766"/>
                  <a:pt x="997348" y="486672"/>
                  <a:pt x="996491" y="486576"/>
                </a:cubicBezTo>
                <a:close/>
                <a:moveTo>
                  <a:pt x="749985" y="486197"/>
                </a:moveTo>
                <a:cubicBezTo>
                  <a:pt x="750080" y="486672"/>
                  <a:pt x="749985" y="487526"/>
                  <a:pt x="750080" y="487621"/>
                </a:cubicBezTo>
                <a:cubicBezTo>
                  <a:pt x="750842" y="487811"/>
                  <a:pt x="751604" y="487907"/>
                  <a:pt x="752366" y="488001"/>
                </a:cubicBezTo>
                <a:cubicBezTo>
                  <a:pt x="751985" y="487716"/>
                  <a:pt x="751604" y="487526"/>
                  <a:pt x="751223" y="487242"/>
                </a:cubicBezTo>
                <a:cubicBezTo>
                  <a:pt x="750842" y="486957"/>
                  <a:pt x="750461" y="486577"/>
                  <a:pt x="749985" y="486197"/>
                </a:cubicBezTo>
                <a:close/>
                <a:moveTo>
                  <a:pt x="2087380" y="486009"/>
                </a:moveTo>
                <a:cubicBezTo>
                  <a:pt x="2084522" y="488951"/>
                  <a:pt x="2082998" y="490850"/>
                  <a:pt x="2081093" y="492463"/>
                </a:cubicBezTo>
                <a:cubicBezTo>
                  <a:pt x="2063282" y="507746"/>
                  <a:pt x="2045375" y="522839"/>
                  <a:pt x="2027658" y="538216"/>
                </a:cubicBezTo>
                <a:cubicBezTo>
                  <a:pt x="2023563" y="541823"/>
                  <a:pt x="2018229" y="544291"/>
                  <a:pt x="2015657" y="549417"/>
                </a:cubicBezTo>
                <a:cubicBezTo>
                  <a:pt x="2020514" y="546000"/>
                  <a:pt x="2025753" y="542677"/>
                  <a:pt x="2030325" y="538880"/>
                </a:cubicBezTo>
                <a:cubicBezTo>
                  <a:pt x="2045375" y="526256"/>
                  <a:pt x="2060138" y="513536"/>
                  <a:pt x="2075093" y="500911"/>
                </a:cubicBezTo>
                <a:cubicBezTo>
                  <a:pt x="2079379" y="497305"/>
                  <a:pt x="2083951" y="493983"/>
                  <a:pt x="2089952" y="489427"/>
                </a:cubicBezTo>
                <a:cubicBezTo>
                  <a:pt x="2088999" y="492464"/>
                  <a:pt x="2088904" y="493983"/>
                  <a:pt x="2088142" y="494932"/>
                </a:cubicBezTo>
                <a:cubicBezTo>
                  <a:pt x="2086237" y="497305"/>
                  <a:pt x="2083951" y="499394"/>
                  <a:pt x="2081760" y="501577"/>
                </a:cubicBezTo>
                <a:cubicBezTo>
                  <a:pt x="2068806" y="514391"/>
                  <a:pt x="2055947" y="527301"/>
                  <a:pt x="2042803" y="539926"/>
                </a:cubicBezTo>
                <a:cubicBezTo>
                  <a:pt x="2036707" y="545811"/>
                  <a:pt x="2029849" y="550937"/>
                  <a:pt x="2023563" y="556537"/>
                </a:cubicBezTo>
                <a:cubicBezTo>
                  <a:pt x="2017181" y="562137"/>
                  <a:pt x="2011085" y="568022"/>
                  <a:pt x="2004703" y="573623"/>
                </a:cubicBezTo>
                <a:cubicBezTo>
                  <a:pt x="2000988" y="576756"/>
                  <a:pt x="1996892" y="579413"/>
                  <a:pt x="1993082" y="582451"/>
                </a:cubicBezTo>
                <a:cubicBezTo>
                  <a:pt x="1985081" y="588811"/>
                  <a:pt x="1977176" y="595455"/>
                  <a:pt x="1969080" y="601625"/>
                </a:cubicBezTo>
                <a:cubicBezTo>
                  <a:pt x="1955078" y="612446"/>
                  <a:pt x="1941076" y="623363"/>
                  <a:pt x="1926693" y="633708"/>
                </a:cubicBezTo>
                <a:cubicBezTo>
                  <a:pt x="1916121" y="641398"/>
                  <a:pt x="1905548" y="648991"/>
                  <a:pt x="1895165" y="656869"/>
                </a:cubicBezTo>
                <a:cubicBezTo>
                  <a:pt x="1882878" y="666267"/>
                  <a:pt x="1870496" y="675379"/>
                  <a:pt x="1858399" y="685061"/>
                </a:cubicBezTo>
                <a:cubicBezTo>
                  <a:pt x="1847159" y="693984"/>
                  <a:pt x="1836301" y="703476"/>
                  <a:pt x="1825347" y="712683"/>
                </a:cubicBezTo>
                <a:cubicBezTo>
                  <a:pt x="1822966" y="714676"/>
                  <a:pt x="1820585" y="716670"/>
                  <a:pt x="1818204" y="718569"/>
                </a:cubicBezTo>
                <a:cubicBezTo>
                  <a:pt x="1817537" y="719044"/>
                  <a:pt x="1816394" y="718949"/>
                  <a:pt x="1815536" y="719044"/>
                </a:cubicBezTo>
                <a:cubicBezTo>
                  <a:pt x="1815632" y="718094"/>
                  <a:pt x="1815346" y="716861"/>
                  <a:pt x="1815822" y="716196"/>
                </a:cubicBezTo>
                <a:cubicBezTo>
                  <a:pt x="1817346" y="714203"/>
                  <a:pt x="1818965" y="712114"/>
                  <a:pt x="1820871" y="710406"/>
                </a:cubicBezTo>
                <a:cubicBezTo>
                  <a:pt x="1827443" y="703951"/>
                  <a:pt x="1834205" y="697686"/>
                  <a:pt x="1840873" y="691326"/>
                </a:cubicBezTo>
                <a:cubicBezTo>
                  <a:pt x="1841540" y="690663"/>
                  <a:pt x="1841635" y="689618"/>
                  <a:pt x="1841921" y="688763"/>
                </a:cubicBezTo>
                <a:cubicBezTo>
                  <a:pt x="1841987" y="688700"/>
                  <a:pt x="1842016" y="688636"/>
                  <a:pt x="1842016" y="688574"/>
                </a:cubicBezTo>
                <a:cubicBezTo>
                  <a:pt x="1840587" y="689428"/>
                  <a:pt x="1838873" y="690092"/>
                  <a:pt x="1837634" y="691136"/>
                </a:cubicBezTo>
                <a:cubicBezTo>
                  <a:pt x="1833253" y="695028"/>
                  <a:pt x="1828871" y="698920"/>
                  <a:pt x="1824776" y="703097"/>
                </a:cubicBezTo>
                <a:cubicBezTo>
                  <a:pt x="1821728" y="706039"/>
                  <a:pt x="1818394" y="708034"/>
                  <a:pt x="1814203" y="708697"/>
                </a:cubicBezTo>
                <a:lnTo>
                  <a:pt x="1814108" y="708697"/>
                </a:lnTo>
                <a:cubicBezTo>
                  <a:pt x="1812488" y="710216"/>
                  <a:pt x="1810679" y="710026"/>
                  <a:pt x="1808774" y="708128"/>
                </a:cubicBezTo>
                <a:cubicBezTo>
                  <a:pt x="1816965" y="699490"/>
                  <a:pt x="1825061" y="690472"/>
                  <a:pt x="1833539" y="682214"/>
                </a:cubicBezTo>
                <a:cubicBezTo>
                  <a:pt x="1842588" y="673196"/>
                  <a:pt x="1852113" y="664653"/>
                  <a:pt x="1861542" y="656110"/>
                </a:cubicBezTo>
                <a:cubicBezTo>
                  <a:pt x="1868305" y="650035"/>
                  <a:pt x="1875354" y="644150"/>
                  <a:pt x="1882307" y="638359"/>
                </a:cubicBezTo>
                <a:cubicBezTo>
                  <a:pt x="1885355" y="635797"/>
                  <a:pt x="1887546" y="632000"/>
                  <a:pt x="1892117" y="631620"/>
                </a:cubicBezTo>
                <a:cubicBezTo>
                  <a:pt x="1892498" y="631525"/>
                  <a:pt x="1892880" y="631050"/>
                  <a:pt x="1893165" y="630576"/>
                </a:cubicBezTo>
                <a:cubicBezTo>
                  <a:pt x="1898213" y="623362"/>
                  <a:pt x="1906024" y="619090"/>
                  <a:pt x="1912501" y="613585"/>
                </a:cubicBezTo>
                <a:lnTo>
                  <a:pt x="1912501" y="613584"/>
                </a:lnTo>
                <a:cubicBezTo>
                  <a:pt x="1918692" y="608458"/>
                  <a:pt x="1925741" y="604281"/>
                  <a:pt x="1931265" y="598396"/>
                </a:cubicBezTo>
                <a:cubicBezTo>
                  <a:pt x="1936504" y="592701"/>
                  <a:pt x="1943362" y="589094"/>
                  <a:pt x="1948696" y="583588"/>
                </a:cubicBezTo>
                <a:cubicBezTo>
                  <a:pt x="1950792" y="581405"/>
                  <a:pt x="1955173" y="582734"/>
                  <a:pt x="1955744" y="578652"/>
                </a:cubicBezTo>
                <a:cubicBezTo>
                  <a:pt x="1962888" y="574951"/>
                  <a:pt x="1967365" y="568211"/>
                  <a:pt x="1973461" y="563370"/>
                </a:cubicBezTo>
                <a:cubicBezTo>
                  <a:pt x="1977080" y="560522"/>
                  <a:pt x="1980890" y="557864"/>
                  <a:pt x="1984605" y="555111"/>
                </a:cubicBezTo>
                <a:cubicBezTo>
                  <a:pt x="1986320" y="553877"/>
                  <a:pt x="1985939" y="552738"/>
                  <a:pt x="1984700" y="551504"/>
                </a:cubicBezTo>
                <a:cubicBezTo>
                  <a:pt x="1986891" y="551125"/>
                  <a:pt x="1989654" y="552359"/>
                  <a:pt x="1990320" y="548752"/>
                </a:cubicBezTo>
                <a:cubicBezTo>
                  <a:pt x="1990415" y="548372"/>
                  <a:pt x="1990606" y="547992"/>
                  <a:pt x="1990701" y="547517"/>
                </a:cubicBezTo>
                <a:cubicBezTo>
                  <a:pt x="1990606" y="547992"/>
                  <a:pt x="1990606" y="548372"/>
                  <a:pt x="1990511" y="548846"/>
                </a:cubicBezTo>
                <a:cubicBezTo>
                  <a:pt x="1995750" y="544765"/>
                  <a:pt x="2002607" y="543341"/>
                  <a:pt x="2007275" y="537740"/>
                </a:cubicBezTo>
                <a:cubicBezTo>
                  <a:pt x="2010513" y="533848"/>
                  <a:pt x="2015466" y="531190"/>
                  <a:pt x="2019848" y="528343"/>
                </a:cubicBezTo>
                <a:cubicBezTo>
                  <a:pt x="2023753" y="525875"/>
                  <a:pt x="2027944" y="524166"/>
                  <a:pt x="2030801" y="520180"/>
                </a:cubicBezTo>
                <a:cubicBezTo>
                  <a:pt x="2032516" y="517902"/>
                  <a:pt x="2035659" y="516573"/>
                  <a:pt x="2038231" y="514959"/>
                </a:cubicBezTo>
                <a:cubicBezTo>
                  <a:pt x="2045470" y="510118"/>
                  <a:pt x="2052709" y="505372"/>
                  <a:pt x="2060043" y="500626"/>
                </a:cubicBezTo>
                <a:cubicBezTo>
                  <a:pt x="2061948" y="499392"/>
                  <a:pt x="2063853" y="498063"/>
                  <a:pt x="2065758" y="496925"/>
                </a:cubicBezTo>
                <a:cubicBezTo>
                  <a:pt x="2071473" y="493412"/>
                  <a:pt x="2077188" y="489995"/>
                  <a:pt x="2082903" y="486673"/>
                </a:cubicBezTo>
                <a:cubicBezTo>
                  <a:pt x="2083665" y="486198"/>
                  <a:pt x="2084808" y="486388"/>
                  <a:pt x="2087380" y="486009"/>
                </a:cubicBezTo>
                <a:close/>
                <a:moveTo>
                  <a:pt x="305077" y="483066"/>
                </a:moveTo>
                <a:lnTo>
                  <a:pt x="305077" y="483635"/>
                </a:lnTo>
                <a:cubicBezTo>
                  <a:pt x="305077" y="483446"/>
                  <a:pt x="305171" y="483351"/>
                  <a:pt x="305171" y="483256"/>
                </a:cubicBezTo>
                <a:cubicBezTo>
                  <a:pt x="305171" y="483162"/>
                  <a:pt x="305077" y="483162"/>
                  <a:pt x="305077" y="483066"/>
                </a:cubicBezTo>
                <a:close/>
                <a:moveTo>
                  <a:pt x="1017541" y="481642"/>
                </a:moveTo>
                <a:cubicBezTo>
                  <a:pt x="1017160" y="481642"/>
                  <a:pt x="1016779" y="482021"/>
                  <a:pt x="1016303" y="482211"/>
                </a:cubicBezTo>
                <a:cubicBezTo>
                  <a:pt x="1016684" y="482401"/>
                  <a:pt x="1017065" y="482685"/>
                  <a:pt x="1017446" y="482685"/>
                </a:cubicBezTo>
                <a:cubicBezTo>
                  <a:pt x="1017827" y="482591"/>
                  <a:pt x="1018208" y="482307"/>
                  <a:pt x="1018684" y="482022"/>
                </a:cubicBezTo>
                <a:cubicBezTo>
                  <a:pt x="1018303" y="481832"/>
                  <a:pt x="1017922" y="481547"/>
                  <a:pt x="1017541" y="481642"/>
                </a:cubicBezTo>
                <a:close/>
                <a:moveTo>
                  <a:pt x="1026400" y="480408"/>
                </a:moveTo>
                <a:cubicBezTo>
                  <a:pt x="1026209" y="480598"/>
                  <a:pt x="1026209" y="480883"/>
                  <a:pt x="1026209" y="481073"/>
                </a:cubicBezTo>
                <a:cubicBezTo>
                  <a:pt x="1026495" y="480978"/>
                  <a:pt x="1026876" y="480978"/>
                  <a:pt x="1027162" y="480978"/>
                </a:cubicBezTo>
                <a:cubicBezTo>
                  <a:pt x="1027162" y="480788"/>
                  <a:pt x="1027066" y="480598"/>
                  <a:pt x="1026971" y="480408"/>
                </a:cubicBezTo>
                <a:cubicBezTo>
                  <a:pt x="1026781" y="480408"/>
                  <a:pt x="1026495" y="480313"/>
                  <a:pt x="1026400" y="480408"/>
                </a:cubicBezTo>
                <a:close/>
                <a:moveTo>
                  <a:pt x="1032686" y="478035"/>
                </a:moveTo>
                <a:cubicBezTo>
                  <a:pt x="1031543" y="478794"/>
                  <a:pt x="1030495" y="479649"/>
                  <a:pt x="1029448" y="480503"/>
                </a:cubicBezTo>
                <a:cubicBezTo>
                  <a:pt x="1029733" y="480788"/>
                  <a:pt x="1030019" y="481073"/>
                  <a:pt x="1030591" y="481737"/>
                </a:cubicBezTo>
                <a:cubicBezTo>
                  <a:pt x="1031734" y="480978"/>
                  <a:pt x="1032781" y="480218"/>
                  <a:pt x="1033924" y="479364"/>
                </a:cubicBezTo>
                <a:cubicBezTo>
                  <a:pt x="1033543" y="478889"/>
                  <a:pt x="1032781" y="478035"/>
                  <a:pt x="1032686" y="478035"/>
                </a:cubicBezTo>
                <a:close/>
                <a:moveTo>
                  <a:pt x="744271" y="474332"/>
                </a:moveTo>
                <a:lnTo>
                  <a:pt x="744462" y="474807"/>
                </a:lnTo>
                <a:lnTo>
                  <a:pt x="744747" y="474427"/>
                </a:lnTo>
                <a:cubicBezTo>
                  <a:pt x="744747" y="474427"/>
                  <a:pt x="744271" y="474332"/>
                  <a:pt x="744271" y="474332"/>
                </a:cubicBezTo>
                <a:close/>
                <a:moveTo>
                  <a:pt x="1060975" y="473573"/>
                </a:moveTo>
                <a:cubicBezTo>
                  <a:pt x="1060880" y="473669"/>
                  <a:pt x="1060594" y="473669"/>
                  <a:pt x="1060594" y="473763"/>
                </a:cubicBezTo>
                <a:cubicBezTo>
                  <a:pt x="1060594" y="473857"/>
                  <a:pt x="1060690" y="474047"/>
                  <a:pt x="1060785" y="474522"/>
                </a:cubicBezTo>
                <a:cubicBezTo>
                  <a:pt x="1060880" y="474047"/>
                  <a:pt x="1060975" y="473857"/>
                  <a:pt x="1060975" y="473573"/>
                </a:cubicBezTo>
                <a:close/>
                <a:moveTo>
                  <a:pt x="289837" y="473099"/>
                </a:moveTo>
                <a:lnTo>
                  <a:pt x="289932" y="473099"/>
                </a:lnTo>
                <a:lnTo>
                  <a:pt x="289932" y="473193"/>
                </a:lnTo>
                <a:cubicBezTo>
                  <a:pt x="289837" y="473193"/>
                  <a:pt x="289837" y="473099"/>
                  <a:pt x="289837" y="473099"/>
                </a:cubicBezTo>
                <a:close/>
                <a:moveTo>
                  <a:pt x="1074025" y="471201"/>
                </a:moveTo>
                <a:cubicBezTo>
                  <a:pt x="1073834" y="471201"/>
                  <a:pt x="1073644" y="471295"/>
                  <a:pt x="1073453" y="471295"/>
                </a:cubicBezTo>
                <a:cubicBezTo>
                  <a:pt x="1073548" y="471485"/>
                  <a:pt x="1073548" y="471580"/>
                  <a:pt x="1073644" y="471770"/>
                </a:cubicBezTo>
                <a:cubicBezTo>
                  <a:pt x="1073834" y="471675"/>
                  <a:pt x="1073929" y="471675"/>
                  <a:pt x="1074120" y="471580"/>
                </a:cubicBezTo>
                <a:cubicBezTo>
                  <a:pt x="1074120" y="471390"/>
                  <a:pt x="1074025" y="471201"/>
                  <a:pt x="1074025" y="471201"/>
                </a:cubicBezTo>
                <a:close/>
                <a:moveTo>
                  <a:pt x="1078692" y="469777"/>
                </a:moveTo>
                <a:cubicBezTo>
                  <a:pt x="1078311" y="469967"/>
                  <a:pt x="1077740" y="470156"/>
                  <a:pt x="1077549" y="470536"/>
                </a:cubicBezTo>
                <a:cubicBezTo>
                  <a:pt x="1077358" y="470821"/>
                  <a:pt x="1077644" y="471295"/>
                  <a:pt x="1077740" y="471770"/>
                </a:cubicBezTo>
                <a:cubicBezTo>
                  <a:pt x="1078216" y="471485"/>
                  <a:pt x="1078787" y="471295"/>
                  <a:pt x="1078978" y="471011"/>
                </a:cubicBezTo>
                <a:cubicBezTo>
                  <a:pt x="1079073" y="470726"/>
                  <a:pt x="1078787" y="470156"/>
                  <a:pt x="1078692" y="469777"/>
                </a:cubicBezTo>
                <a:close/>
                <a:moveTo>
                  <a:pt x="1098599" y="468068"/>
                </a:moveTo>
                <a:cubicBezTo>
                  <a:pt x="1098218" y="468353"/>
                  <a:pt x="1097742" y="468638"/>
                  <a:pt x="1097361" y="468922"/>
                </a:cubicBezTo>
                <a:cubicBezTo>
                  <a:pt x="1097742" y="468828"/>
                  <a:pt x="1098218" y="468733"/>
                  <a:pt x="1098599" y="468543"/>
                </a:cubicBezTo>
                <a:cubicBezTo>
                  <a:pt x="1098694" y="468543"/>
                  <a:pt x="1098599" y="468258"/>
                  <a:pt x="1098599" y="468068"/>
                </a:cubicBezTo>
                <a:close/>
                <a:moveTo>
                  <a:pt x="294600" y="461803"/>
                </a:moveTo>
                <a:cubicBezTo>
                  <a:pt x="298410" y="463037"/>
                  <a:pt x="300219" y="465031"/>
                  <a:pt x="302029" y="467119"/>
                </a:cubicBezTo>
                <a:cubicBezTo>
                  <a:pt x="308125" y="474333"/>
                  <a:pt x="314031" y="481832"/>
                  <a:pt x="320317" y="488951"/>
                </a:cubicBezTo>
                <a:cubicBezTo>
                  <a:pt x="326223" y="495596"/>
                  <a:pt x="332509" y="501861"/>
                  <a:pt x="338605" y="508505"/>
                </a:cubicBezTo>
                <a:cubicBezTo>
                  <a:pt x="341367" y="511448"/>
                  <a:pt x="344034" y="514485"/>
                  <a:pt x="346416" y="517808"/>
                </a:cubicBezTo>
                <a:cubicBezTo>
                  <a:pt x="353559" y="527489"/>
                  <a:pt x="361941" y="536128"/>
                  <a:pt x="369466" y="545429"/>
                </a:cubicBezTo>
                <a:cubicBezTo>
                  <a:pt x="376229" y="553877"/>
                  <a:pt x="382611" y="562515"/>
                  <a:pt x="389373" y="570774"/>
                </a:cubicBezTo>
                <a:cubicBezTo>
                  <a:pt x="397946" y="581310"/>
                  <a:pt x="406042" y="592036"/>
                  <a:pt x="413948" y="603047"/>
                </a:cubicBezTo>
                <a:cubicBezTo>
                  <a:pt x="418710" y="609691"/>
                  <a:pt x="424425" y="615671"/>
                  <a:pt x="429283" y="622126"/>
                </a:cubicBezTo>
                <a:cubicBezTo>
                  <a:pt x="434808" y="629530"/>
                  <a:pt x="439951" y="637218"/>
                  <a:pt x="445285" y="644717"/>
                </a:cubicBezTo>
                <a:cubicBezTo>
                  <a:pt x="446714" y="646806"/>
                  <a:pt x="448333" y="648704"/>
                  <a:pt x="449857" y="650887"/>
                </a:cubicBezTo>
                <a:cubicBezTo>
                  <a:pt x="458430" y="663322"/>
                  <a:pt x="467478" y="675471"/>
                  <a:pt x="475289" y="688382"/>
                </a:cubicBezTo>
                <a:cubicBezTo>
                  <a:pt x="481291" y="698159"/>
                  <a:pt x="487100" y="708220"/>
                  <a:pt x="490909" y="719232"/>
                </a:cubicBezTo>
                <a:cubicBezTo>
                  <a:pt x="492242" y="723124"/>
                  <a:pt x="494052" y="727016"/>
                  <a:pt x="489861" y="730528"/>
                </a:cubicBezTo>
                <a:cubicBezTo>
                  <a:pt x="488623" y="729579"/>
                  <a:pt x="487289" y="728725"/>
                  <a:pt x="486051" y="727776"/>
                </a:cubicBezTo>
                <a:cubicBezTo>
                  <a:pt x="485765" y="729010"/>
                  <a:pt x="485956" y="730623"/>
                  <a:pt x="485289" y="731098"/>
                </a:cubicBezTo>
                <a:cubicBezTo>
                  <a:pt x="483194" y="732617"/>
                  <a:pt x="481574" y="730718"/>
                  <a:pt x="481003" y="729294"/>
                </a:cubicBezTo>
                <a:cubicBezTo>
                  <a:pt x="478812" y="724169"/>
                  <a:pt x="473002" y="722650"/>
                  <a:pt x="470335" y="717904"/>
                </a:cubicBezTo>
                <a:cubicBezTo>
                  <a:pt x="467573" y="713064"/>
                  <a:pt x="463953" y="708601"/>
                  <a:pt x="460715" y="704046"/>
                </a:cubicBezTo>
                <a:cubicBezTo>
                  <a:pt x="457571" y="699585"/>
                  <a:pt x="454619" y="695028"/>
                  <a:pt x="451380" y="690757"/>
                </a:cubicBezTo>
                <a:cubicBezTo>
                  <a:pt x="442427" y="678986"/>
                  <a:pt x="433378" y="667312"/>
                  <a:pt x="424234" y="655635"/>
                </a:cubicBezTo>
                <a:cubicBezTo>
                  <a:pt x="414519" y="643107"/>
                  <a:pt x="404708" y="630672"/>
                  <a:pt x="394707" y="618331"/>
                </a:cubicBezTo>
                <a:cubicBezTo>
                  <a:pt x="385563" y="607035"/>
                  <a:pt x="375848" y="596120"/>
                  <a:pt x="366894" y="584633"/>
                </a:cubicBezTo>
                <a:cubicBezTo>
                  <a:pt x="358131" y="573337"/>
                  <a:pt x="348511" y="562706"/>
                  <a:pt x="340129" y="551032"/>
                </a:cubicBezTo>
                <a:cubicBezTo>
                  <a:pt x="334414" y="543058"/>
                  <a:pt x="328413" y="535179"/>
                  <a:pt x="322603" y="527301"/>
                </a:cubicBezTo>
                <a:cubicBezTo>
                  <a:pt x="317174" y="519897"/>
                  <a:pt x="312316" y="512113"/>
                  <a:pt x="307173" y="504519"/>
                </a:cubicBezTo>
                <a:cubicBezTo>
                  <a:pt x="302505" y="497495"/>
                  <a:pt x="297838" y="490566"/>
                  <a:pt x="293266" y="483541"/>
                </a:cubicBezTo>
                <a:cubicBezTo>
                  <a:pt x="291171" y="480408"/>
                  <a:pt x="288313" y="477466"/>
                  <a:pt x="289932" y="473194"/>
                </a:cubicBezTo>
                <a:cubicBezTo>
                  <a:pt x="290218" y="473763"/>
                  <a:pt x="290599" y="474333"/>
                  <a:pt x="291171" y="474808"/>
                </a:cubicBezTo>
                <a:cubicBezTo>
                  <a:pt x="293361" y="476706"/>
                  <a:pt x="293552" y="476611"/>
                  <a:pt x="294219" y="473858"/>
                </a:cubicBezTo>
                <a:cubicBezTo>
                  <a:pt x="294504" y="472719"/>
                  <a:pt x="294981" y="471675"/>
                  <a:pt x="295266" y="470631"/>
                </a:cubicBezTo>
                <a:cubicBezTo>
                  <a:pt x="295076" y="468068"/>
                  <a:pt x="294885" y="465410"/>
                  <a:pt x="294600" y="461803"/>
                </a:cubicBezTo>
                <a:close/>
                <a:moveTo>
                  <a:pt x="1299767" y="458576"/>
                </a:moveTo>
                <a:cubicBezTo>
                  <a:pt x="1299958" y="458671"/>
                  <a:pt x="1300053" y="458861"/>
                  <a:pt x="1300148" y="458861"/>
                </a:cubicBezTo>
                <a:cubicBezTo>
                  <a:pt x="1300339" y="458766"/>
                  <a:pt x="1300434" y="458766"/>
                  <a:pt x="1300529" y="458671"/>
                </a:cubicBezTo>
                <a:cubicBezTo>
                  <a:pt x="1300243" y="458576"/>
                  <a:pt x="1300053" y="458576"/>
                  <a:pt x="1299767" y="458576"/>
                </a:cubicBezTo>
                <a:close/>
                <a:moveTo>
                  <a:pt x="1244322" y="452310"/>
                </a:moveTo>
                <a:cubicBezTo>
                  <a:pt x="1253085" y="454208"/>
                  <a:pt x="1262039" y="452785"/>
                  <a:pt x="1270897" y="453924"/>
                </a:cubicBezTo>
                <a:cubicBezTo>
                  <a:pt x="1278041" y="454778"/>
                  <a:pt x="1285280" y="456297"/>
                  <a:pt x="1292709" y="455348"/>
                </a:cubicBezTo>
                <a:cubicBezTo>
                  <a:pt x="1295186" y="454968"/>
                  <a:pt x="1298138" y="457436"/>
                  <a:pt x="1300710" y="458575"/>
                </a:cubicBezTo>
                <a:lnTo>
                  <a:pt x="1300805" y="458480"/>
                </a:lnTo>
                <a:cubicBezTo>
                  <a:pt x="1305568" y="458100"/>
                  <a:pt x="1310426" y="457721"/>
                  <a:pt x="1315188" y="457436"/>
                </a:cubicBezTo>
                <a:cubicBezTo>
                  <a:pt x="1315664" y="457341"/>
                  <a:pt x="1316236" y="457341"/>
                  <a:pt x="1316712" y="457436"/>
                </a:cubicBezTo>
                <a:cubicBezTo>
                  <a:pt x="1321760" y="458480"/>
                  <a:pt x="1326809" y="459334"/>
                  <a:pt x="1331762" y="460568"/>
                </a:cubicBezTo>
                <a:cubicBezTo>
                  <a:pt x="1333667" y="461043"/>
                  <a:pt x="1335191" y="462467"/>
                  <a:pt x="1337477" y="461518"/>
                </a:cubicBezTo>
                <a:cubicBezTo>
                  <a:pt x="1338334" y="461138"/>
                  <a:pt x="1340144" y="461897"/>
                  <a:pt x="1340810" y="462752"/>
                </a:cubicBezTo>
                <a:cubicBezTo>
                  <a:pt x="1342715" y="464935"/>
                  <a:pt x="1344621" y="465504"/>
                  <a:pt x="1347573" y="464555"/>
                </a:cubicBezTo>
                <a:cubicBezTo>
                  <a:pt x="1349288" y="463891"/>
                  <a:pt x="1351479" y="464460"/>
                  <a:pt x="1353479" y="464745"/>
                </a:cubicBezTo>
                <a:cubicBezTo>
                  <a:pt x="1361480" y="465599"/>
                  <a:pt x="1369100" y="469016"/>
                  <a:pt x="1377386" y="468067"/>
                </a:cubicBezTo>
                <a:cubicBezTo>
                  <a:pt x="1377863" y="468067"/>
                  <a:pt x="1378434" y="469206"/>
                  <a:pt x="1379006" y="469871"/>
                </a:cubicBezTo>
                <a:cubicBezTo>
                  <a:pt x="1387007" y="471769"/>
                  <a:pt x="1395389" y="472813"/>
                  <a:pt x="1403009" y="475756"/>
                </a:cubicBezTo>
                <a:cubicBezTo>
                  <a:pt x="1410914" y="478888"/>
                  <a:pt x="1418820" y="481641"/>
                  <a:pt x="1426821" y="484394"/>
                </a:cubicBezTo>
                <a:cubicBezTo>
                  <a:pt x="1430346" y="485628"/>
                  <a:pt x="1434060" y="486482"/>
                  <a:pt x="1437584" y="487716"/>
                </a:cubicBezTo>
                <a:cubicBezTo>
                  <a:pt x="1446824" y="491038"/>
                  <a:pt x="1455777" y="495310"/>
                  <a:pt x="1465493" y="497397"/>
                </a:cubicBezTo>
                <a:cubicBezTo>
                  <a:pt x="1467302" y="497777"/>
                  <a:pt x="1469969" y="498726"/>
                  <a:pt x="1470541" y="500055"/>
                </a:cubicBezTo>
                <a:cubicBezTo>
                  <a:pt x="1471589" y="502807"/>
                  <a:pt x="1473398" y="502998"/>
                  <a:pt x="1475684" y="503377"/>
                </a:cubicBezTo>
                <a:cubicBezTo>
                  <a:pt x="1483114" y="504611"/>
                  <a:pt x="1489210" y="508978"/>
                  <a:pt x="1495687" y="512395"/>
                </a:cubicBezTo>
                <a:cubicBezTo>
                  <a:pt x="1498354" y="513724"/>
                  <a:pt x="1501116" y="516192"/>
                  <a:pt x="1503783" y="516097"/>
                </a:cubicBezTo>
                <a:cubicBezTo>
                  <a:pt x="1507974" y="516002"/>
                  <a:pt x="1510260" y="518565"/>
                  <a:pt x="1512927" y="520464"/>
                </a:cubicBezTo>
                <a:cubicBezTo>
                  <a:pt x="1518452" y="524545"/>
                  <a:pt x="1524452" y="527488"/>
                  <a:pt x="1531215" y="529007"/>
                </a:cubicBezTo>
                <a:lnTo>
                  <a:pt x="1531587" y="529103"/>
                </a:lnTo>
                <a:lnTo>
                  <a:pt x="1531025" y="529103"/>
                </a:lnTo>
                <a:cubicBezTo>
                  <a:pt x="1533501" y="530905"/>
                  <a:pt x="1535882" y="532708"/>
                  <a:pt x="1538349" y="534510"/>
                </a:cubicBezTo>
                <a:lnTo>
                  <a:pt x="1538349" y="533944"/>
                </a:lnTo>
                <a:lnTo>
                  <a:pt x="1538550" y="534227"/>
                </a:lnTo>
                <a:lnTo>
                  <a:pt x="1538359" y="534511"/>
                </a:lnTo>
                <a:lnTo>
                  <a:pt x="1538550" y="534228"/>
                </a:lnTo>
                <a:lnTo>
                  <a:pt x="1538550" y="534227"/>
                </a:lnTo>
                <a:lnTo>
                  <a:pt x="1538550" y="534226"/>
                </a:lnTo>
                <a:cubicBezTo>
                  <a:pt x="1540264" y="535176"/>
                  <a:pt x="1542169" y="535935"/>
                  <a:pt x="1543884" y="536884"/>
                </a:cubicBezTo>
                <a:lnTo>
                  <a:pt x="1543884" y="536789"/>
                </a:lnTo>
                <a:cubicBezTo>
                  <a:pt x="1544931" y="537454"/>
                  <a:pt x="1546265" y="537928"/>
                  <a:pt x="1547027" y="538878"/>
                </a:cubicBezTo>
                <a:cubicBezTo>
                  <a:pt x="1550456" y="543244"/>
                  <a:pt x="1555504" y="545332"/>
                  <a:pt x="1559981" y="548370"/>
                </a:cubicBezTo>
                <a:cubicBezTo>
                  <a:pt x="1563791" y="550838"/>
                  <a:pt x="1568267" y="552452"/>
                  <a:pt x="1571315" y="556059"/>
                </a:cubicBezTo>
                <a:cubicBezTo>
                  <a:pt x="1573316" y="558432"/>
                  <a:pt x="1576745" y="559001"/>
                  <a:pt x="1579412" y="560900"/>
                </a:cubicBezTo>
                <a:cubicBezTo>
                  <a:pt x="1587508" y="566595"/>
                  <a:pt x="1595604" y="572101"/>
                  <a:pt x="1602843" y="578840"/>
                </a:cubicBezTo>
                <a:lnTo>
                  <a:pt x="1602929" y="578935"/>
                </a:lnTo>
                <a:cubicBezTo>
                  <a:pt x="1603501" y="579884"/>
                  <a:pt x="1604167" y="579979"/>
                  <a:pt x="1604653" y="578935"/>
                </a:cubicBezTo>
                <a:lnTo>
                  <a:pt x="1604739" y="578935"/>
                </a:lnTo>
                <a:cubicBezTo>
                  <a:pt x="1605691" y="579315"/>
                  <a:pt x="1606644" y="579789"/>
                  <a:pt x="1607596" y="580264"/>
                </a:cubicBezTo>
                <a:cubicBezTo>
                  <a:pt x="1607501" y="580833"/>
                  <a:pt x="1607501" y="581403"/>
                  <a:pt x="1607501" y="581972"/>
                </a:cubicBezTo>
                <a:lnTo>
                  <a:pt x="1607691" y="582162"/>
                </a:lnTo>
                <a:cubicBezTo>
                  <a:pt x="1609501" y="583681"/>
                  <a:pt x="1611406" y="585295"/>
                  <a:pt x="1613216" y="586814"/>
                </a:cubicBezTo>
                <a:cubicBezTo>
                  <a:pt x="1614740" y="588142"/>
                  <a:pt x="1617312" y="589282"/>
                  <a:pt x="1617407" y="590705"/>
                </a:cubicBezTo>
                <a:cubicBezTo>
                  <a:pt x="1617597" y="593078"/>
                  <a:pt x="1619122" y="593173"/>
                  <a:pt x="1620455" y="594123"/>
                </a:cubicBezTo>
                <a:cubicBezTo>
                  <a:pt x="1627027" y="598489"/>
                  <a:pt x="1633695" y="602856"/>
                  <a:pt x="1639029" y="608836"/>
                </a:cubicBezTo>
                <a:cubicBezTo>
                  <a:pt x="1640743" y="610734"/>
                  <a:pt x="1642839" y="612253"/>
                  <a:pt x="1644934" y="613582"/>
                </a:cubicBezTo>
                <a:cubicBezTo>
                  <a:pt x="1648077" y="615385"/>
                  <a:pt x="1647030" y="620226"/>
                  <a:pt x="1651411" y="621365"/>
                </a:cubicBezTo>
                <a:cubicBezTo>
                  <a:pt x="1654554" y="622220"/>
                  <a:pt x="1655412" y="625922"/>
                  <a:pt x="1657126" y="628390"/>
                </a:cubicBezTo>
                <a:lnTo>
                  <a:pt x="1657317" y="628580"/>
                </a:lnTo>
                <a:lnTo>
                  <a:pt x="1658936" y="628580"/>
                </a:lnTo>
                <a:cubicBezTo>
                  <a:pt x="1662079" y="632092"/>
                  <a:pt x="1665222" y="635604"/>
                  <a:pt x="1668366" y="639116"/>
                </a:cubicBezTo>
                <a:cubicBezTo>
                  <a:pt x="1672080" y="643293"/>
                  <a:pt x="1675509" y="647754"/>
                  <a:pt x="1680462" y="650886"/>
                </a:cubicBezTo>
                <a:cubicBezTo>
                  <a:pt x="1684177" y="653259"/>
                  <a:pt x="1686654" y="657246"/>
                  <a:pt x="1688082" y="661423"/>
                </a:cubicBezTo>
                <a:cubicBezTo>
                  <a:pt x="1688749" y="663511"/>
                  <a:pt x="1690178" y="664365"/>
                  <a:pt x="1691607" y="664935"/>
                </a:cubicBezTo>
                <a:cubicBezTo>
                  <a:pt x="1696274" y="666549"/>
                  <a:pt x="1699417" y="669586"/>
                  <a:pt x="1702465" y="673383"/>
                </a:cubicBezTo>
                <a:cubicBezTo>
                  <a:pt x="1705799" y="677465"/>
                  <a:pt x="1710180" y="680787"/>
                  <a:pt x="1711704" y="686198"/>
                </a:cubicBezTo>
                <a:cubicBezTo>
                  <a:pt x="1711895" y="686862"/>
                  <a:pt x="1712752" y="687242"/>
                  <a:pt x="1713419" y="687716"/>
                </a:cubicBezTo>
                <a:cubicBezTo>
                  <a:pt x="1717324" y="690374"/>
                  <a:pt x="1720096" y="694076"/>
                  <a:pt x="1722563" y="697968"/>
                </a:cubicBezTo>
                <a:lnTo>
                  <a:pt x="1722563" y="698253"/>
                </a:lnTo>
                <a:cubicBezTo>
                  <a:pt x="1725992" y="702714"/>
                  <a:pt x="1729516" y="707270"/>
                  <a:pt x="1732945" y="711732"/>
                </a:cubicBezTo>
                <a:lnTo>
                  <a:pt x="1733136" y="711919"/>
                </a:lnTo>
                <a:cubicBezTo>
                  <a:pt x="1733079" y="711857"/>
                  <a:pt x="1733040" y="711794"/>
                  <a:pt x="1733040" y="711732"/>
                </a:cubicBezTo>
                <a:lnTo>
                  <a:pt x="1733517" y="711827"/>
                </a:lnTo>
                <a:lnTo>
                  <a:pt x="1733136" y="711921"/>
                </a:lnTo>
                <a:cubicBezTo>
                  <a:pt x="1734279" y="713534"/>
                  <a:pt x="1735422" y="715148"/>
                  <a:pt x="1736565" y="716667"/>
                </a:cubicBezTo>
                <a:cubicBezTo>
                  <a:pt x="1737803" y="718281"/>
                  <a:pt x="1738755" y="720654"/>
                  <a:pt x="1740470" y="721223"/>
                </a:cubicBezTo>
                <a:cubicBezTo>
                  <a:pt x="1746376" y="723596"/>
                  <a:pt x="1748185" y="729007"/>
                  <a:pt x="1751043" y="733753"/>
                </a:cubicBezTo>
                <a:cubicBezTo>
                  <a:pt x="1752757" y="736506"/>
                  <a:pt x="1754853" y="739069"/>
                  <a:pt x="1757043" y="741442"/>
                </a:cubicBezTo>
                <a:cubicBezTo>
                  <a:pt x="1758948" y="743435"/>
                  <a:pt x="1759329" y="746283"/>
                  <a:pt x="1762187" y="747801"/>
                </a:cubicBezTo>
                <a:cubicBezTo>
                  <a:pt x="1764187" y="748751"/>
                  <a:pt x="1765426" y="751409"/>
                  <a:pt x="1766664" y="753497"/>
                </a:cubicBezTo>
                <a:cubicBezTo>
                  <a:pt x="1769997" y="758907"/>
                  <a:pt x="1772855" y="764508"/>
                  <a:pt x="1776284" y="769729"/>
                </a:cubicBezTo>
                <a:cubicBezTo>
                  <a:pt x="1778760" y="773431"/>
                  <a:pt x="1781808" y="776848"/>
                  <a:pt x="1784761" y="780360"/>
                </a:cubicBezTo>
                <a:cubicBezTo>
                  <a:pt x="1788381" y="784631"/>
                  <a:pt x="1791619" y="788998"/>
                  <a:pt x="1793334" y="794598"/>
                </a:cubicBezTo>
                <a:cubicBezTo>
                  <a:pt x="1794001" y="796876"/>
                  <a:pt x="1795048" y="800009"/>
                  <a:pt x="1798287" y="800958"/>
                </a:cubicBezTo>
                <a:cubicBezTo>
                  <a:pt x="1799334" y="801243"/>
                  <a:pt x="1800763" y="802762"/>
                  <a:pt x="1800763" y="803711"/>
                </a:cubicBezTo>
                <a:cubicBezTo>
                  <a:pt x="1800573" y="810166"/>
                  <a:pt x="1807145" y="812444"/>
                  <a:pt x="1808955" y="817665"/>
                </a:cubicBezTo>
                <a:cubicBezTo>
                  <a:pt x="1809145" y="818329"/>
                  <a:pt x="1810288" y="818709"/>
                  <a:pt x="1810383" y="819373"/>
                </a:cubicBezTo>
                <a:cubicBezTo>
                  <a:pt x="1811622" y="825258"/>
                  <a:pt x="1816384" y="828960"/>
                  <a:pt x="1819242" y="833801"/>
                </a:cubicBezTo>
                <a:cubicBezTo>
                  <a:pt x="1822099" y="838642"/>
                  <a:pt x="1824671" y="843673"/>
                  <a:pt x="1827147" y="848609"/>
                </a:cubicBezTo>
                <a:cubicBezTo>
                  <a:pt x="1835148" y="864557"/>
                  <a:pt x="1844388" y="879935"/>
                  <a:pt x="1851436" y="896356"/>
                </a:cubicBezTo>
                <a:cubicBezTo>
                  <a:pt x="1855151" y="904994"/>
                  <a:pt x="1858675" y="913632"/>
                  <a:pt x="1862580" y="922175"/>
                </a:cubicBezTo>
                <a:cubicBezTo>
                  <a:pt x="1864295" y="925877"/>
                  <a:pt x="1866390" y="929390"/>
                  <a:pt x="1867914" y="933092"/>
                </a:cubicBezTo>
                <a:cubicBezTo>
                  <a:pt x="1870581" y="939451"/>
                  <a:pt x="1872867" y="945811"/>
                  <a:pt x="1875344" y="952076"/>
                </a:cubicBezTo>
                <a:cubicBezTo>
                  <a:pt x="1875915" y="953500"/>
                  <a:pt x="1876773" y="954829"/>
                  <a:pt x="1877439" y="956158"/>
                </a:cubicBezTo>
                <a:lnTo>
                  <a:pt x="1877535" y="956443"/>
                </a:lnTo>
                <a:cubicBezTo>
                  <a:pt x="1879916" y="962138"/>
                  <a:pt x="1882964" y="967548"/>
                  <a:pt x="1884583" y="973434"/>
                </a:cubicBezTo>
                <a:cubicBezTo>
                  <a:pt x="1887536" y="983970"/>
                  <a:pt x="1891822" y="993747"/>
                  <a:pt x="1896013" y="1003809"/>
                </a:cubicBezTo>
                <a:cubicBezTo>
                  <a:pt x="1899633" y="1012447"/>
                  <a:pt x="1902014" y="1021749"/>
                  <a:pt x="1904967" y="1030767"/>
                </a:cubicBezTo>
                <a:cubicBezTo>
                  <a:pt x="1907062" y="1036937"/>
                  <a:pt x="1909539" y="1043107"/>
                  <a:pt x="1911444" y="1049372"/>
                </a:cubicBezTo>
                <a:cubicBezTo>
                  <a:pt x="1915444" y="1061902"/>
                  <a:pt x="1919159" y="1074526"/>
                  <a:pt x="1922969" y="1087056"/>
                </a:cubicBezTo>
                <a:cubicBezTo>
                  <a:pt x="1923922" y="1090284"/>
                  <a:pt x="1925064" y="1093416"/>
                  <a:pt x="1926207" y="1096548"/>
                </a:cubicBezTo>
                <a:cubicBezTo>
                  <a:pt x="1926684" y="1097972"/>
                  <a:pt x="1927541" y="1099396"/>
                  <a:pt x="1927636" y="1100915"/>
                </a:cubicBezTo>
                <a:cubicBezTo>
                  <a:pt x="1928017" y="1107464"/>
                  <a:pt x="1930779" y="1113255"/>
                  <a:pt x="1932780" y="1119330"/>
                </a:cubicBezTo>
                <a:cubicBezTo>
                  <a:pt x="1935066" y="1126069"/>
                  <a:pt x="1936018" y="1133378"/>
                  <a:pt x="1938780" y="1139833"/>
                </a:cubicBezTo>
                <a:cubicBezTo>
                  <a:pt x="1942019" y="1147522"/>
                  <a:pt x="1942876" y="1155685"/>
                  <a:pt x="1945067" y="1163469"/>
                </a:cubicBezTo>
                <a:cubicBezTo>
                  <a:pt x="1947734" y="1172961"/>
                  <a:pt x="1950591" y="1182453"/>
                  <a:pt x="1952687" y="1192041"/>
                </a:cubicBezTo>
                <a:cubicBezTo>
                  <a:pt x="1955068" y="1203242"/>
                  <a:pt x="1957068" y="1214632"/>
                  <a:pt x="1958783" y="1226023"/>
                </a:cubicBezTo>
                <a:cubicBezTo>
                  <a:pt x="1959640" y="1232098"/>
                  <a:pt x="1960783" y="1238268"/>
                  <a:pt x="1961640" y="1244343"/>
                </a:cubicBezTo>
                <a:cubicBezTo>
                  <a:pt x="1962688" y="1251177"/>
                  <a:pt x="1962117" y="1258012"/>
                  <a:pt x="1962498" y="1264751"/>
                </a:cubicBezTo>
                <a:cubicBezTo>
                  <a:pt x="1962688" y="1268738"/>
                  <a:pt x="1962783" y="1272725"/>
                  <a:pt x="1962783" y="1276712"/>
                </a:cubicBezTo>
                <a:cubicBezTo>
                  <a:pt x="1962688" y="1280793"/>
                  <a:pt x="1962402" y="1284875"/>
                  <a:pt x="1962307" y="1288957"/>
                </a:cubicBezTo>
                <a:cubicBezTo>
                  <a:pt x="1962212" y="1290665"/>
                  <a:pt x="1962022" y="1292469"/>
                  <a:pt x="1962307" y="1294272"/>
                </a:cubicBezTo>
                <a:cubicBezTo>
                  <a:pt x="1962593" y="1296361"/>
                  <a:pt x="1962307" y="1298069"/>
                  <a:pt x="1961545" y="1300063"/>
                </a:cubicBezTo>
                <a:cubicBezTo>
                  <a:pt x="1960593" y="1303100"/>
                  <a:pt x="1960593" y="1306517"/>
                  <a:pt x="1960688" y="1309840"/>
                </a:cubicBezTo>
                <a:cubicBezTo>
                  <a:pt x="1960783" y="1310694"/>
                  <a:pt x="1962974" y="1311358"/>
                  <a:pt x="1964117" y="1312308"/>
                </a:cubicBezTo>
                <a:cubicBezTo>
                  <a:pt x="1964784" y="1312877"/>
                  <a:pt x="1965355" y="1313637"/>
                  <a:pt x="1965546" y="1314396"/>
                </a:cubicBezTo>
                <a:cubicBezTo>
                  <a:pt x="1965546" y="1314776"/>
                  <a:pt x="1964593" y="1315535"/>
                  <a:pt x="1964022" y="1315725"/>
                </a:cubicBezTo>
                <a:cubicBezTo>
                  <a:pt x="1963165" y="1315962"/>
                  <a:pt x="1962141" y="1315583"/>
                  <a:pt x="1961212" y="1315523"/>
                </a:cubicBezTo>
                <a:lnTo>
                  <a:pt x="1958988" y="1317233"/>
                </a:lnTo>
                <a:lnTo>
                  <a:pt x="1958993" y="1317234"/>
                </a:lnTo>
                <a:cubicBezTo>
                  <a:pt x="1960897" y="1317614"/>
                  <a:pt x="1962803" y="1318183"/>
                  <a:pt x="1964708" y="1318183"/>
                </a:cubicBezTo>
                <a:cubicBezTo>
                  <a:pt x="1969375" y="1318278"/>
                  <a:pt x="1973947" y="1317994"/>
                  <a:pt x="1978614" y="1317899"/>
                </a:cubicBezTo>
                <a:cubicBezTo>
                  <a:pt x="1991949" y="1317519"/>
                  <a:pt x="2005379" y="1317139"/>
                  <a:pt x="2018714" y="1316665"/>
                </a:cubicBezTo>
                <a:cubicBezTo>
                  <a:pt x="2019953" y="1316665"/>
                  <a:pt x="2021191" y="1316190"/>
                  <a:pt x="2022429" y="1316095"/>
                </a:cubicBezTo>
                <a:cubicBezTo>
                  <a:pt x="2031573" y="1315146"/>
                  <a:pt x="2040526" y="1313817"/>
                  <a:pt x="2049766" y="1314387"/>
                </a:cubicBezTo>
                <a:cubicBezTo>
                  <a:pt x="2050242" y="1314387"/>
                  <a:pt x="2050718" y="1314102"/>
                  <a:pt x="2051290" y="1313722"/>
                </a:cubicBezTo>
                <a:lnTo>
                  <a:pt x="2051099" y="1313722"/>
                </a:lnTo>
                <a:cubicBezTo>
                  <a:pt x="2051385" y="1313637"/>
                  <a:pt x="2051576" y="1313532"/>
                  <a:pt x="2051766" y="1313437"/>
                </a:cubicBezTo>
                <a:cubicBezTo>
                  <a:pt x="2051671" y="1313532"/>
                  <a:pt x="2051480" y="1313627"/>
                  <a:pt x="2051385" y="1313722"/>
                </a:cubicBezTo>
                <a:cubicBezTo>
                  <a:pt x="2051480" y="1313722"/>
                  <a:pt x="2051576" y="1313722"/>
                  <a:pt x="2051671" y="1313637"/>
                </a:cubicBezTo>
                <a:cubicBezTo>
                  <a:pt x="2053385" y="1313732"/>
                  <a:pt x="2055100" y="1314007"/>
                  <a:pt x="2056814" y="1313826"/>
                </a:cubicBezTo>
                <a:cubicBezTo>
                  <a:pt x="2064149" y="1313162"/>
                  <a:pt x="2071483" y="1312678"/>
                  <a:pt x="2078817" y="1311634"/>
                </a:cubicBezTo>
                <a:cubicBezTo>
                  <a:pt x="2090533" y="1309935"/>
                  <a:pt x="2102249" y="1308036"/>
                  <a:pt x="2113869" y="1305948"/>
                </a:cubicBezTo>
                <a:cubicBezTo>
                  <a:pt x="2119679" y="1304799"/>
                  <a:pt x="2125109" y="1305663"/>
                  <a:pt x="2132252" y="1306517"/>
                </a:cubicBezTo>
                <a:cubicBezTo>
                  <a:pt x="2129395" y="1307846"/>
                  <a:pt x="2127966" y="1308691"/>
                  <a:pt x="2126347" y="1309175"/>
                </a:cubicBezTo>
                <a:cubicBezTo>
                  <a:pt x="2122918" y="1310305"/>
                  <a:pt x="2119394" y="1311264"/>
                  <a:pt x="2115965" y="1312393"/>
                </a:cubicBezTo>
                <a:cubicBezTo>
                  <a:pt x="2115679" y="1312488"/>
                  <a:pt x="2113107" y="1312013"/>
                  <a:pt x="2115203" y="1313722"/>
                </a:cubicBezTo>
                <a:cubicBezTo>
                  <a:pt x="2115584" y="1314007"/>
                  <a:pt x="2115965" y="1314292"/>
                  <a:pt x="2116536" y="1314766"/>
                </a:cubicBezTo>
                <a:cubicBezTo>
                  <a:pt x="2105868" y="1319133"/>
                  <a:pt x="2094724" y="1320746"/>
                  <a:pt x="2083675" y="1323119"/>
                </a:cubicBezTo>
                <a:cubicBezTo>
                  <a:pt x="2070149" y="1325967"/>
                  <a:pt x="2056433" y="1328245"/>
                  <a:pt x="2042813" y="1330903"/>
                </a:cubicBezTo>
                <a:cubicBezTo>
                  <a:pt x="2022334" y="1334795"/>
                  <a:pt x="2001865" y="1337643"/>
                  <a:pt x="1981091" y="1339066"/>
                </a:cubicBezTo>
                <a:cubicBezTo>
                  <a:pt x="1972899" y="1339636"/>
                  <a:pt x="1964812" y="1340775"/>
                  <a:pt x="1956621" y="1341440"/>
                </a:cubicBezTo>
                <a:lnTo>
                  <a:pt x="1950665" y="1341718"/>
                </a:lnTo>
                <a:lnTo>
                  <a:pt x="1948696" y="1347515"/>
                </a:lnTo>
                <a:cubicBezTo>
                  <a:pt x="1945848" y="1355488"/>
                  <a:pt x="1942600" y="1363272"/>
                  <a:pt x="1939562" y="1371150"/>
                </a:cubicBezTo>
                <a:cubicBezTo>
                  <a:pt x="1938704" y="1373144"/>
                  <a:pt x="1937838" y="1375327"/>
                  <a:pt x="1935171" y="1372764"/>
                </a:cubicBezTo>
                <a:cubicBezTo>
                  <a:pt x="1934989" y="1372574"/>
                  <a:pt x="1934123" y="1372479"/>
                  <a:pt x="1934027" y="1372669"/>
                </a:cubicBezTo>
                <a:cubicBezTo>
                  <a:pt x="1933551" y="1373333"/>
                  <a:pt x="1933370" y="1374093"/>
                  <a:pt x="1932980" y="1374757"/>
                </a:cubicBezTo>
                <a:cubicBezTo>
                  <a:pt x="1930799" y="1378554"/>
                  <a:pt x="1929179" y="1379693"/>
                  <a:pt x="1927455" y="1378649"/>
                </a:cubicBezTo>
                <a:cubicBezTo>
                  <a:pt x="1925074" y="1377035"/>
                  <a:pt x="1926608" y="1374947"/>
                  <a:pt x="1926798" y="1373049"/>
                </a:cubicBezTo>
                <a:cubicBezTo>
                  <a:pt x="1927560" y="1365645"/>
                  <a:pt x="1928417" y="1358336"/>
                  <a:pt x="1929179" y="1350932"/>
                </a:cubicBezTo>
                <a:cubicBezTo>
                  <a:pt x="1926608" y="1355963"/>
                  <a:pt x="1926608" y="1361658"/>
                  <a:pt x="1922797" y="1366404"/>
                </a:cubicBezTo>
                <a:lnTo>
                  <a:pt x="1922797" y="1345996"/>
                </a:lnTo>
                <a:lnTo>
                  <a:pt x="1922433" y="1343032"/>
                </a:lnTo>
                <a:lnTo>
                  <a:pt x="1919940" y="1343148"/>
                </a:lnTo>
                <a:cubicBezTo>
                  <a:pt x="1912225" y="1342958"/>
                  <a:pt x="1904519" y="1343243"/>
                  <a:pt x="1896889" y="1342673"/>
                </a:cubicBezTo>
                <a:cubicBezTo>
                  <a:pt x="1884697" y="1341914"/>
                  <a:pt x="1872505" y="1340870"/>
                  <a:pt x="1860323" y="1339351"/>
                </a:cubicBezTo>
                <a:cubicBezTo>
                  <a:pt x="1852217" y="1338402"/>
                  <a:pt x="1844130" y="1336788"/>
                  <a:pt x="1836025" y="1335080"/>
                </a:cubicBezTo>
                <a:cubicBezTo>
                  <a:pt x="1824509" y="1332707"/>
                  <a:pt x="1813260" y="1329479"/>
                  <a:pt x="1802497" y="1324448"/>
                </a:cubicBezTo>
                <a:cubicBezTo>
                  <a:pt x="1796305" y="1321506"/>
                  <a:pt x="1789733" y="1319323"/>
                  <a:pt x="1783447" y="1316760"/>
                </a:cubicBezTo>
                <a:cubicBezTo>
                  <a:pt x="1781742" y="1316095"/>
                  <a:pt x="1779732" y="1315431"/>
                  <a:pt x="1778875" y="1314102"/>
                </a:cubicBezTo>
                <a:cubicBezTo>
                  <a:pt x="1776779" y="1311159"/>
                  <a:pt x="1774208" y="1309450"/>
                  <a:pt x="1770683" y="1308881"/>
                </a:cubicBezTo>
                <a:cubicBezTo>
                  <a:pt x="1770026" y="1308691"/>
                  <a:pt x="1769159" y="1308217"/>
                  <a:pt x="1768788" y="1307647"/>
                </a:cubicBezTo>
                <a:cubicBezTo>
                  <a:pt x="1764111" y="1300053"/>
                  <a:pt x="1755062" y="1296541"/>
                  <a:pt x="1751262" y="1287998"/>
                </a:cubicBezTo>
                <a:cubicBezTo>
                  <a:pt x="1749928" y="1284960"/>
                  <a:pt x="1746585" y="1282777"/>
                  <a:pt x="1744690" y="1279835"/>
                </a:cubicBezTo>
                <a:cubicBezTo>
                  <a:pt x="1740013" y="1273095"/>
                  <a:pt x="1736784" y="1265881"/>
                  <a:pt x="1734203" y="1258002"/>
                </a:cubicBezTo>
                <a:cubicBezTo>
                  <a:pt x="1730488" y="1246991"/>
                  <a:pt x="1729440" y="1235791"/>
                  <a:pt x="1728497" y="1224305"/>
                </a:cubicBezTo>
                <a:cubicBezTo>
                  <a:pt x="1727345" y="1211870"/>
                  <a:pt x="1727926" y="1199720"/>
                  <a:pt x="1730488" y="1187475"/>
                </a:cubicBezTo>
                <a:cubicBezTo>
                  <a:pt x="1731640" y="1182064"/>
                  <a:pt x="1731640" y="1176464"/>
                  <a:pt x="1732297" y="1170199"/>
                </a:cubicBezTo>
                <a:cubicBezTo>
                  <a:pt x="1730688" y="1170199"/>
                  <a:pt x="1729726" y="1170104"/>
                  <a:pt x="1728868" y="1170294"/>
                </a:cubicBezTo>
                <a:cubicBezTo>
                  <a:pt x="1720591" y="1171908"/>
                  <a:pt x="1712686" y="1175040"/>
                  <a:pt x="1704208" y="1175325"/>
                </a:cubicBezTo>
                <a:cubicBezTo>
                  <a:pt x="1698303" y="1179406"/>
                  <a:pt x="1690483" y="1177508"/>
                  <a:pt x="1684587" y="1181495"/>
                </a:cubicBezTo>
                <a:cubicBezTo>
                  <a:pt x="1677443" y="1180545"/>
                  <a:pt x="1671242" y="1185766"/>
                  <a:pt x="1664013" y="1184722"/>
                </a:cubicBezTo>
                <a:cubicBezTo>
                  <a:pt x="1661908" y="1184437"/>
                  <a:pt x="1659526" y="1185861"/>
                  <a:pt x="1657345" y="1186336"/>
                </a:cubicBezTo>
                <a:cubicBezTo>
                  <a:pt x="1653630" y="1187190"/>
                  <a:pt x="1649811" y="1187760"/>
                  <a:pt x="1646096" y="1188709"/>
                </a:cubicBezTo>
                <a:cubicBezTo>
                  <a:pt x="1641153" y="1189848"/>
                  <a:pt x="1636285" y="1191272"/>
                  <a:pt x="1631333" y="1192506"/>
                </a:cubicBezTo>
                <a:cubicBezTo>
                  <a:pt x="1626103" y="1193835"/>
                  <a:pt x="1620950" y="1195543"/>
                  <a:pt x="1615712" y="1196208"/>
                </a:cubicBezTo>
                <a:cubicBezTo>
                  <a:pt x="1605244" y="1197537"/>
                  <a:pt x="1595614" y="1201808"/>
                  <a:pt x="1585146" y="1203137"/>
                </a:cubicBezTo>
                <a:cubicBezTo>
                  <a:pt x="1580469" y="1203707"/>
                  <a:pt x="1575430" y="1204086"/>
                  <a:pt x="1571420" y="1207409"/>
                </a:cubicBezTo>
                <a:cubicBezTo>
                  <a:pt x="1571049" y="1207788"/>
                  <a:pt x="1570468" y="1207978"/>
                  <a:pt x="1570001" y="1208073"/>
                </a:cubicBezTo>
                <a:cubicBezTo>
                  <a:pt x="1553332" y="1209022"/>
                  <a:pt x="1538464" y="1216901"/>
                  <a:pt x="1522662" y="1221172"/>
                </a:cubicBezTo>
                <a:cubicBezTo>
                  <a:pt x="1513318" y="1223735"/>
                  <a:pt x="1504564" y="1228102"/>
                  <a:pt x="1495611" y="1231899"/>
                </a:cubicBezTo>
                <a:cubicBezTo>
                  <a:pt x="1488562" y="1234841"/>
                  <a:pt x="1481990" y="1238923"/>
                  <a:pt x="1474751" y="1240916"/>
                </a:cubicBezTo>
                <a:cubicBezTo>
                  <a:pt x="1467417" y="1243100"/>
                  <a:pt x="1461797" y="1248131"/>
                  <a:pt x="1454939" y="1250978"/>
                </a:cubicBezTo>
                <a:cubicBezTo>
                  <a:pt x="1447224" y="1254300"/>
                  <a:pt x="1439699" y="1258287"/>
                  <a:pt x="1432460" y="1262654"/>
                </a:cubicBezTo>
                <a:cubicBezTo>
                  <a:pt x="1425030" y="1267020"/>
                  <a:pt x="1416458" y="1269583"/>
                  <a:pt x="1409981" y="1275753"/>
                </a:cubicBezTo>
                <a:cubicBezTo>
                  <a:pt x="1409409" y="1276228"/>
                  <a:pt x="1408838" y="1276987"/>
                  <a:pt x="1408171" y="1277177"/>
                </a:cubicBezTo>
                <a:cubicBezTo>
                  <a:pt x="1401409" y="1278506"/>
                  <a:pt x="1397027" y="1284011"/>
                  <a:pt x="1390836" y="1286479"/>
                </a:cubicBezTo>
                <a:cubicBezTo>
                  <a:pt x="1386073" y="1288283"/>
                  <a:pt x="1381882" y="1291320"/>
                  <a:pt x="1377405" y="1293883"/>
                </a:cubicBezTo>
                <a:cubicBezTo>
                  <a:pt x="1372453" y="1296636"/>
                  <a:pt x="1367595" y="1299389"/>
                  <a:pt x="1362642" y="1302141"/>
                </a:cubicBezTo>
                <a:cubicBezTo>
                  <a:pt x="1356070" y="1305654"/>
                  <a:pt x="1348926" y="1308406"/>
                  <a:pt x="1343211" y="1313058"/>
                </a:cubicBezTo>
                <a:cubicBezTo>
                  <a:pt x="1338639" y="1316760"/>
                  <a:pt x="1333114" y="1317899"/>
                  <a:pt x="1328638" y="1320936"/>
                </a:cubicBezTo>
                <a:cubicBezTo>
                  <a:pt x="1323589" y="1324543"/>
                  <a:pt x="1318351" y="1327486"/>
                  <a:pt x="1312921" y="1330239"/>
                </a:cubicBezTo>
                <a:cubicBezTo>
                  <a:pt x="1301777" y="1336029"/>
                  <a:pt x="1290538" y="1341629"/>
                  <a:pt x="1278822" y="1345996"/>
                </a:cubicBezTo>
                <a:cubicBezTo>
                  <a:pt x="1270630" y="1349033"/>
                  <a:pt x="1263201" y="1353590"/>
                  <a:pt x="1254819" y="1356247"/>
                </a:cubicBezTo>
                <a:cubicBezTo>
                  <a:pt x="1247294" y="1358621"/>
                  <a:pt x="1239484" y="1360519"/>
                  <a:pt x="1232245" y="1363746"/>
                </a:cubicBezTo>
                <a:cubicBezTo>
                  <a:pt x="1226339" y="1366309"/>
                  <a:pt x="1219862" y="1366214"/>
                  <a:pt x="1213861" y="1368492"/>
                </a:cubicBezTo>
                <a:cubicBezTo>
                  <a:pt x="1208908" y="1370391"/>
                  <a:pt x="1203384" y="1370676"/>
                  <a:pt x="1198050" y="1371150"/>
                </a:cubicBezTo>
                <a:cubicBezTo>
                  <a:pt x="1191382" y="1371720"/>
                  <a:pt x="1184620" y="1371435"/>
                  <a:pt x="1178047" y="1373049"/>
                </a:cubicBezTo>
                <a:cubicBezTo>
                  <a:pt x="1177380" y="1373239"/>
                  <a:pt x="1176523" y="1373049"/>
                  <a:pt x="1175761" y="1372954"/>
                </a:cubicBezTo>
                <a:cubicBezTo>
                  <a:pt x="1164141" y="1371720"/>
                  <a:pt x="1152330" y="1371150"/>
                  <a:pt x="1140805" y="1369062"/>
                </a:cubicBezTo>
                <a:cubicBezTo>
                  <a:pt x="1132804" y="1367638"/>
                  <a:pt x="1125184" y="1364031"/>
                  <a:pt x="1117373" y="1361468"/>
                </a:cubicBezTo>
                <a:cubicBezTo>
                  <a:pt x="1115182" y="1360804"/>
                  <a:pt x="1112992" y="1360329"/>
                  <a:pt x="1110801" y="1359760"/>
                </a:cubicBezTo>
                <a:cubicBezTo>
                  <a:pt x="1109563" y="1359475"/>
                  <a:pt x="1108134" y="1359475"/>
                  <a:pt x="1107086" y="1358905"/>
                </a:cubicBezTo>
                <a:cubicBezTo>
                  <a:pt x="1096513" y="1353305"/>
                  <a:pt x="1085083" y="1349318"/>
                  <a:pt x="1076130" y="1341060"/>
                </a:cubicBezTo>
                <a:cubicBezTo>
                  <a:pt x="1070034" y="1340016"/>
                  <a:pt x="1067557" y="1334130"/>
                  <a:pt x="1062890" y="1331378"/>
                </a:cubicBezTo>
                <a:cubicBezTo>
                  <a:pt x="1057556" y="1328245"/>
                  <a:pt x="1052794" y="1324543"/>
                  <a:pt x="1048698" y="1319987"/>
                </a:cubicBezTo>
                <a:cubicBezTo>
                  <a:pt x="1045745" y="1316665"/>
                  <a:pt x="1042697" y="1313532"/>
                  <a:pt x="1039744" y="1310305"/>
                </a:cubicBezTo>
                <a:cubicBezTo>
                  <a:pt x="1035649" y="1305938"/>
                  <a:pt x="1031553" y="1301762"/>
                  <a:pt x="1027743" y="1297395"/>
                </a:cubicBezTo>
                <a:cubicBezTo>
                  <a:pt x="1024219" y="1293314"/>
                  <a:pt x="1019551" y="1290086"/>
                  <a:pt x="1018408" y="1284391"/>
                </a:cubicBezTo>
                <a:cubicBezTo>
                  <a:pt x="1018313" y="1283916"/>
                  <a:pt x="1018123" y="1283252"/>
                  <a:pt x="1017741" y="1282967"/>
                </a:cubicBezTo>
                <a:cubicBezTo>
                  <a:pt x="1011550" y="1279265"/>
                  <a:pt x="1010788" y="1272051"/>
                  <a:pt x="1007359" y="1266545"/>
                </a:cubicBezTo>
                <a:cubicBezTo>
                  <a:pt x="1004978" y="1262654"/>
                  <a:pt x="1001930" y="1259236"/>
                  <a:pt x="999835" y="1255155"/>
                </a:cubicBezTo>
                <a:cubicBezTo>
                  <a:pt x="994786" y="1245378"/>
                  <a:pt x="991262" y="1235031"/>
                  <a:pt x="989452" y="1224115"/>
                </a:cubicBezTo>
                <a:cubicBezTo>
                  <a:pt x="988785" y="1219938"/>
                  <a:pt x="987452" y="1215857"/>
                  <a:pt x="986500" y="1211680"/>
                </a:cubicBezTo>
                <a:cubicBezTo>
                  <a:pt x="983928" y="1200289"/>
                  <a:pt x="983261" y="1188804"/>
                  <a:pt x="984976" y="1177318"/>
                </a:cubicBezTo>
                <a:cubicBezTo>
                  <a:pt x="985452" y="1174565"/>
                  <a:pt x="985166" y="1171718"/>
                  <a:pt x="985452" y="1168965"/>
                </a:cubicBezTo>
                <a:cubicBezTo>
                  <a:pt x="986214" y="1160042"/>
                  <a:pt x="989071" y="1151594"/>
                  <a:pt x="991643" y="1143146"/>
                </a:cubicBezTo>
                <a:cubicBezTo>
                  <a:pt x="993167" y="1138504"/>
                  <a:pt x="995548" y="1133939"/>
                  <a:pt x="997358" y="1129192"/>
                </a:cubicBezTo>
                <a:cubicBezTo>
                  <a:pt x="998787" y="1125595"/>
                  <a:pt x="1001263" y="1122263"/>
                  <a:pt x="1002216" y="1118561"/>
                </a:cubicBezTo>
                <a:cubicBezTo>
                  <a:pt x="1003168" y="1114584"/>
                  <a:pt x="1005359" y="1111727"/>
                  <a:pt x="1007645" y="1108594"/>
                </a:cubicBezTo>
                <a:cubicBezTo>
                  <a:pt x="1010407" y="1104987"/>
                  <a:pt x="1013074" y="1101105"/>
                  <a:pt x="1014503" y="1096824"/>
                </a:cubicBezTo>
                <a:cubicBezTo>
                  <a:pt x="1015456" y="1093986"/>
                  <a:pt x="1016980" y="1091983"/>
                  <a:pt x="1018789" y="1089904"/>
                </a:cubicBezTo>
                <a:cubicBezTo>
                  <a:pt x="1021933" y="1086202"/>
                  <a:pt x="1024600" y="1082206"/>
                  <a:pt x="1027457" y="1078323"/>
                </a:cubicBezTo>
                <a:cubicBezTo>
                  <a:pt x="1030791" y="1073862"/>
                  <a:pt x="1034220" y="1069495"/>
                  <a:pt x="1037744" y="1064930"/>
                </a:cubicBezTo>
                <a:cubicBezTo>
                  <a:pt x="1035363" y="1063041"/>
                  <a:pt x="1032315" y="1062936"/>
                  <a:pt x="1029362" y="1063136"/>
                </a:cubicBezTo>
                <a:cubicBezTo>
                  <a:pt x="1020694" y="1063705"/>
                  <a:pt x="1012027" y="1063705"/>
                  <a:pt x="1003359" y="1062376"/>
                </a:cubicBezTo>
                <a:cubicBezTo>
                  <a:pt x="999073" y="1061712"/>
                  <a:pt x="994501" y="1062936"/>
                  <a:pt x="990024" y="1063136"/>
                </a:cubicBezTo>
                <a:cubicBezTo>
                  <a:pt x="980023" y="1063420"/>
                  <a:pt x="970116" y="1062756"/>
                  <a:pt x="960115" y="1063506"/>
                </a:cubicBezTo>
                <a:cubicBezTo>
                  <a:pt x="953257" y="1064085"/>
                  <a:pt x="946304" y="1062841"/>
                  <a:pt x="939446" y="1063705"/>
                </a:cubicBezTo>
                <a:cubicBezTo>
                  <a:pt x="935636" y="1064265"/>
                  <a:pt x="931826" y="1064465"/>
                  <a:pt x="928016" y="1064930"/>
                </a:cubicBezTo>
                <a:cubicBezTo>
                  <a:pt x="923158" y="1065509"/>
                  <a:pt x="918301" y="1066638"/>
                  <a:pt x="913443" y="1066838"/>
                </a:cubicBezTo>
                <a:cubicBezTo>
                  <a:pt x="905537" y="1067018"/>
                  <a:pt x="898108" y="1069495"/>
                  <a:pt x="890392" y="1070625"/>
                </a:cubicBezTo>
                <a:cubicBezTo>
                  <a:pt x="874771" y="1072998"/>
                  <a:pt x="860103" y="1078703"/>
                  <a:pt x="845718" y="1084579"/>
                </a:cubicBezTo>
                <a:cubicBezTo>
                  <a:pt x="837527" y="1087901"/>
                  <a:pt x="829145" y="1091413"/>
                  <a:pt x="821144" y="1095314"/>
                </a:cubicBezTo>
                <a:cubicBezTo>
                  <a:pt x="813143" y="1099102"/>
                  <a:pt x="805713" y="1104323"/>
                  <a:pt x="798093" y="1108888"/>
                </a:cubicBezTo>
                <a:cubicBezTo>
                  <a:pt x="792378" y="1112211"/>
                  <a:pt x="786664" y="1115713"/>
                  <a:pt x="780758" y="1118846"/>
                </a:cubicBezTo>
                <a:cubicBezTo>
                  <a:pt x="775995" y="1121314"/>
                  <a:pt x="771137" y="1123687"/>
                  <a:pt x="767518" y="1127778"/>
                </a:cubicBezTo>
                <a:cubicBezTo>
                  <a:pt x="766946" y="1128338"/>
                  <a:pt x="766375" y="1129012"/>
                  <a:pt x="765708" y="1129192"/>
                </a:cubicBezTo>
                <a:cubicBezTo>
                  <a:pt x="758183" y="1131281"/>
                  <a:pt x="752849" y="1136501"/>
                  <a:pt x="747420" y="1141627"/>
                </a:cubicBezTo>
                <a:cubicBezTo>
                  <a:pt x="746753" y="1142292"/>
                  <a:pt x="745801" y="1142861"/>
                  <a:pt x="744848" y="1143250"/>
                </a:cubicBezTo>
                <a:cubicBezTo>
                  <a:pt x="739610" y="1145519"/>
                  <a:pt x="735323" y="1149221"/>
                  <a:pt x="730943" y="1152838"/>
                </a:cubicBezTo>
                <a:cubicBezTo>
                  <a:pt x="727895" y="1155400"/>
                  <a:pt x="724371" y="1157584"/>
                  <a:pt x="720846" y="1159672"/>
                </a:cubicBezTo>
                <a:cubicBezTo>
                  <a:pt x="717321" y="1161760"/>
                  <a:pt x="713703" y="1163564"/>
                  <a:pt x="711321" y="1167161"/>
                </a:cubicBezTo>
                <a:cubicBezTo>
                  <a:pt x="710750" y="1168206"/>
                  <a:pt x="709702" y="1169164"/>
                  <a:pt x="708654" y="1169819"/>
                </a:cubicBezTo>
                <a:cubicBezTo>
                  <a:pt x="704749" y="1172297"/>
                  <a:pt x="700368" y="1174195"/>
                  <a:pt x="697034" y="1177128"/>
                </a:cubicBezTo>
                <a:cubicBezTo>
                  <a:pt x="691319" y="1182359"/>
                  <a:pt x="684843" y="1186336"/>
                  <a:pt x="678365" y="1190322"/>
                </a:cubicBezTo>
                <a:cubicBezTo>
                  <a:pt x="673888" y="1193180"/>
                  <a:pt x="669983" y="1196872"/>
                  <a:pt x="666078" y="1200574"/>
                </a:cubicBezTo>
                <a:cubicBezTo>
                  <a:pt x="664363" y="1202188"/>
                  <a:pt x="662553" y="1203137"/>
                  <a:pt x="660458" y="1204181"/>
                </a:cubicBezTo>
                <a:cubicBezTo>
                  <a:pt x="655981" y="1206554"/>
                  <a:pt x="651981" y="1209782"/>
                  <a:pt x="647885" y="1212819"/>
                </a:cubicBezTo>
                <a:cubicBezTo>
                  <a:pt x="644551" y="1215287"/>
                  <a:pt x="641789" y="1218515"/>
                  <a:pt x="638360" y="1220508"/>
                </a:cubicBezTo>
                <a:cubicBezTo>
                  <a:pt x="631692" y="1224495"/>
                  <a:pt x="625025" y="1228387"/>
                  <a:pt x="619881" y="1234272"/>
                </a:cubicBezTo>
                <a:cubicBezTo>
                  <a:pt x="615119" y="1239587"/>
                  <a:pt x="608356" y="1241771"/>
                  <a:pt x="602736" y="1245662"/>
                </a:cubicBezTo>
                <a:cubicBezTo>
                  <a:pt x="596354" y="1249934"/>
                  <a:pt x="590067" y="1254300"/>
                  <a:pt x="583781" y="1258572"/>
                </a:cubicBezTo>
                <a:cubicBezTo>
                  <a:pt x="582923" y="1259141"/>
                  <a:pt x="582161" y="1259996"/>
                  <a:pt x="581209" y="1260375"/>
                </a:cubicBezTo>
                <a:cubicBezTo>
                  <a:pt x="572351" y="1264837"/>
                  <a:pt x="565016" y="1271766"/>
                  <a:pt x="556253" y="1276133"/>
                </a:cubicBezTo>
                <a:cubicBezTo>
                  <a:pt x="549110" y="1279645"/>
                  <a:pt x="541966" y="1283062"/>
                  <a:pt x="535109" y="1287049"/>
                </a:cubicBezTo>
                <a:cubicBezTo>
                  <a:pt x="529108" y="1290561"/>
                  <a:pt x="523012" y="1293788"/>
                  <a:pt x="516821" y="1296921"/>
                </a:cubicBezTo>
                <a:cubicBezTo>
                  <a:pt x="513868" y="1298439"/>
                  <a:pt x="510725" y="1299673"/>
                  <a:pt x="507772" y="1301097"/>
                </a:cubicBezTo>
                <a:cubicBezTo>
                  <a:pt x="496056" y="1306508"/>
                  <a:pt x="484626" y="1312298"/>
                  <a:pt x="472720" y="1317234"/>
                </a:cubicBezTo>
                <a:cubicBezTo>
                  <a:pt x="462147" y="1321696"/>
                  <a:pt x="451098" y="1325303"/>
                  <a:pt x="440240" y="1329194"/>
                </a:cubicBezTo>
                <a:cubicBezTo>
                  <a:pt x="430525" y="1332707"/>
                  <a:pt x="420905" y="1336124"/>
                  <a:pt x="411093" y="1339446"/>
                </a:cubicBezTo>
                <a:cubicBezTo>
                  <a:pt x="404331" y="1341724"/>
                  <a:pt x="397377" y="1343528"/>
                  <a:pt x="390424" y="1345616"/>
                </a:cubicBezTo>
                <a:cubicBezTo>
                  <a:pt x="387281" y="1346565"/>
                  <a:pt x="384138" y="1347704"/>
                  <a:pt x="380899" y="1348559"/>
                </a:cubicBezTo>
                <a:cubicBezTo>
                  <a:pt x="372803" y="1350837"/>
                  <a:pt x="364802" y="1353115"/>
                  <a:pt x="356610" y="1355108"/>
                </a:cubicBezTo>
                <a:cubicBezTo>
                  <a:pt x="352610" y="1356058"/>
                  <a:pt x="348419" y="1356152"/>
                  <a:pt x="344514" y="1357102"/>
                </a:cubicBezTo>
                <a:cubicBezTo>
                  <a:pt x="339751" y="1358241"/>
                  <a:pt x="335179" y="1360044"/>
                  <a:pt x="330417" y="1360994"/>
                </a:cubicBezTo>
                <a:cubicBezTo>
                  <a:pt x="316796" y="1363746"/>
                  <a:pt x="303080" y="1366214"/>
                  <a:pt x="289460" y="1368777"/>
                </a:cubicBezTo>
                <a:cubicBezTo>
                  <a:pt x="286507" y="1369347"/>
                  <a:pt x="283459" y="1369916"/>
                  <a:pt x="280507" y="1370771"/>
                </a:cubicBezTo>
                <a:lnTo>
                  <a:pt x="278818" y="1371034"/>
                </a:lnTo>
                <a:lnTo>
                  <a:pt x="277927" y="1373343"/>
                </a:lnTo>
                <a:cubicBezTo>
                  <a:pt x="276594" y="1376096"/>
                  <a:pt x="275260" y="1378943"/>
                  <a:pt x="274212" y="1381886"/>
                </a:cubicBezTo>
                <a:cubicBezTo>
                  <a:pt x="271355" y="1389860"/>
                  <a:pt x="267831" y="1397539"/>
                  <a:pt x="262401" y="1404098"/>
                </a:cubicBezTo>
                <a:cubicBezTo>
                  <a:pt x="259639" y="1407411"/>
                  <a:pt x="256401" y="1410363"/>
                  <a:pt x="253257" y="1413201"/>
                </a:cubicBezTo>
                <a:cubicBezTo>
                  <a:pt x="252592" y="1413875"/>
                  <a:pt x="250971" y="1413495"/>
                  <a:pt x="249828" y="1413495"/>
                </a:cubicBezTo>
                <a:cubicBezTo>
                  <a:pt x="249924" y="1412632"/>
                  <a:pt x="249924" y="1411587"/>
                  <a:pt x="250209" y="1410828"/>
                </a:cubicBezTo>
                <a:cubicBezTo>
                  <a:pt x="254019" y="1400766"/>
                  <a:pt x="257829" y="1390704"/>
                  <a:pt x="261734" y="1380652"/>
                </a:cubicBezTo>
                <a:cubicBezTo>
                  <a:pt x="262019" y="1379883"/>
                  <a:pt x="262400" y="1379124"/>
                  <a:pt x="262400" y="1378364"/>
                </a:cubicBezTo>
                <a:cubicBezTo>
                  <a:pt x="262305" y="1376950"/>
                  <a:pt x="262496" y="1375232"/>
                  <a:pt x="261734" y="1374292"/>
                </a:cubicBezTo>
                <a:cubicBezTo>
                  <a:pt x="260781" y="1373049"/>
                  <a:pt x="258019" y="1374662"/>
                  <a:pt x="257162" y="1377035"/>
                </a:cubicBezTo>
                <a:cubicBezTo>
                  <a:pt x="255447" y="1381601"/>
                  <a:pt x="253923" y="1386158"/>
                  <a:pt x="251161" y="1390619"/>
                </a:cubicBezTo>
                <a:cubicBezTo>
                  <a:pt x="251066" y="1389375"/>
                  <a:pt x="250685" y="1388046"/>
                  <a:pt x="250970" y="1386813"/>
                </a:cubicBezTo>
                <a:cubicBezTo>
                  <a:pt x="251447" y="1384069"/>
                  <a:pt x="252399" y="1381307"/>
                  <a:pt x="252971" y="1378554"/>
                </a:cubicBezTo>
                <a:lnTo>
                  <a:pt x="253849" y="1374539"/>
                </a:lnTo>
                <a:lnTo>
                  <a:pt x="249645" y="1374947"/>
                </a:lnTo>
                <a:cubicBezTo>
                  <a:pt x="248121" y="1375042"/>
                  <a:pt x="246597" y="1375517"/>
                  <a:pt x="245073" y="1375612"/>
                </a:cubicBezTo>
                <a:cubicBezTo>
                  <a:pt x="225834" y="1376656"/>
                  <a:pt x="206689" y="1377415"/>
                  <a:pt x="187448" y="1375801"/>
                </a:cubicBezTo>
                <a:cubicBezTo>
                  <a:pt x="165922" y="1373998"/>
                  <a:pt x="145252" y="1369157"/>
                  <a:pt x="125060" y="1362227"/>
                </a:cubicBezTo>
                <a:cubicBezTo>
                  <a:pt x="117726" y="1359665"/>
                  <a:pt x="110393" y="1357292"/>
                  <a:pt x="103343" y="1354349"/>
                </a:cubicBezTo>
                <a:cubicBezTo>
                  <a:pt x="98009" y="1352166"/>
                  <a:pt x="92580" y="1350172"/>
                  <a:pt x="88390" y="1345996"/>
                </a:cubicBezTo>
                <a:cubicBezTo>
                  <a:pt x="89057" y="1345996"/>
                  <a:pt x="89628" y="1345996"/>
                  <a:pt x="90295" y="1346091"/>
                </a:cubicBezTo>
                <a:cubicBezTo>
                  <a:pt x="90009" y="1345331"/>
                  <a:pt x="90009" y="1344192"/>
                  <a:pt x="89533" y="1343907"/>
                </a:cubicBezTo>
                <a:cubicBezTo>
                  <a:pt x="81151" y="1340016"/>
                  <a:pt x="72674" y="1336504"/>
                  <a:pt x="64482" y="1332327"/>
                </a:cubicBezTo>
                <a:cubicBezTo>
                  <a:pt x="53338" y="1326537"/>
                  <a:pt x="42384" y="1320367"/>
                  <a:pt x="31527" y="1314197"/>
                </a:cubicBezTo>
                <a:cubicBezTo>
                  <a:pt x="27336" y="1311824"/>
                  <a:pt x="23526" y="1308881"/>
                  <a:pt x="19430" y="1306128"/>
                </a:cubicBezTo>
                <a:cubicBezTo>
                  <a:pt x="21526" y="1305938"/>
                  <a:pt x="23621" y="1305559"/>
                  <a:pt x="25621" y="1305369"/>
                </a:cubicBezTo>
                <a:cubicBezTo>
                  <a:pt x="23050" y="1303945"/>
                  <a:pt x="20287" y="1302711"/>
                  <a:pt x="17716" y="1301477"/>
                </a:cubicBezTo>
                <a:lnTo>
                  <a:pt x="17526" y="1301382"/>
                </a:lnTo>
                <a:cubicBezTo>
                  <a:pt x="14002" y="1298439"/>
                  <a:pt x="10477" y="1295497"/>
                  <a:pt x="7048" y="1292649"/>
                </a:cubicBezTo>
                <a:cubicBezTo>
                  <a:pt x="4572" y="1290561"/>
                  <a:pt x="1810" y="1288757"/>
                  <a:pt x="0" y="1285055"/>
                </a:cubicBezTo>
                <a:cubicBezTo>
                  <a:pt x="5334" y="1285435"/>
                  <a:pt x="8572" y="1288757"/>
                  <a:pt x="11906" y="1290941"/>
                </a:cubicBezTo>
                <a:cubicBezTo>
                  <a:pt x="31241" y="1303375"/>
                  <a:pt x="51529" y="1314007"/>
                  <a:pt x="72484" y="1323309"/>
                </a:cubicBezTo>
                <a:cubicBezTo>
                  <a:pt x="91439" y="1331852"/>
                  <a:pt x="110869" y="1339636"/>
                  <a:pt x="130968" y="1345142"/>
                </a:cubicBezTo>
                <a:cubicBezTo>
                  <a:pt x="151827" y="1350837"/>
                  <a:pt x="172972" y="1355393"/>
                  <a:pt x="194784" y="1356152"/>
                </a:cubicBezTo>
                <a:cubicBezTo>
                  <a:pt x="211167" y="1356817"/>
                  <a:pt x="227455" y="1355298"/>
                  <a:pt x="243743" y="1353969"/>
                </a:cubicBezTo>
                <a:cubicBezTo>
                  <a:pt x="246791" y="1353779"/>
                  <a:pt x="249839" y="1353210"/>
                  <a:pt x="252792" y="1352545"/>
                </a:cubicBezTo>
                <a:lnTo>
                  <a:pt x="258872" y="1351583"/>
                </a:lnTo>
                <a:lnTo>
                  <a:pt x="260115" y="1345901"/>
                </a:lnTo>
                <a:cubicBezTo>
                  <a:pt x="260496" y="1342863"/>
                  <a:pt x="261449" y="1339826"/>
                  <a:pt x="262116" y="1336883"/>
                </a:cubicBezTo>
                <a:cubicBezTo>
                  <a:pt x="265735" y="1320556"/>
                  <a:pt x="269164" y="1304144"/>
                  <a:pt x="272879" y="1287913"/>
                </a:cubicBezTo>
                <a:cubicBezTo>
                  <a:pt x="276594" y="1271871"/>
                  <a:pt x="280880" y="1256018"/>
                  <a:pt x="286309" y="1240451"/>
                </a:cubicBezTo>
                <a:cubicBezTo>
                  <a:pt x="288785" y="1233522"/>
                  <a:pt x="290214" y="1226118"/>
                  <a:pt x="292404" y="1219094"/>
                </a:cubicBezTo>
                <a:cubicBezTo>
                  <a:pt x="294404" y="1212734"/>
                  <a:pt x="296786" y="1206469"/>
                  <a:pt x="299167" y="1200204"/>
                </a:cubicBezTo>
                <a:cubicBezTo>
                  <a:pt x="306120" y="1181694"/>
                  <a:pt x="313073" y="1163279"/>
                  <a:pt x="320217" y="1144864"/>
                </a:cubicBezTo>
                <a:cubicBezTo>
                  <a:pt x="321932" y="1140308"/>
                  <a:pt x="324313" y="1135941"/>
                  <a:pt x="326218" y="1131480"/>
                </a:cubicBezTo>
                <a:cubicBezTo>
                  <a:pt x="331646" y="1118760"/>
                  <a:pt x="336791" y="1105851"/>
                  <a:pt x="342409" y="1093226"/>
                </a:cubicBezTo>
                <a:cubicBezTo>
                  <a:pt x="347934" y="1080791"/>
                  <a:pt x="354030" y="1068641"/>
                  <a:pt x="359745" y="1056301"/>
                </a:cubicBezTo>
                <a:cubicBezTo>
                  <a:pt x="365841" y="1043202"/>
                  <a:pt x="371651" y="1030008"/>
                  <a:pt x="377842" y="1017003"/>
                </a:cubicBezTo>
                <a:cubicBezTo>
                  <a:pt x="381271" y="1009599"/>
                  <a:pt x="385272" y="1002480"/>
                  <a:pt x="388987" y="995171"/>
                </a:cubicBezTo>
                <a:cubicBezTo>
                  <a:pt x="394702" y="984065"/>
                  <a:pt x="400226" y="972864"/>
                  <a:pt x="406132" y="961853"/>
                </a:cubicBezTo>
                <a:cubicBezTo>
                  <a:pt x="409465" y="955683"/>
                  <a:pt x="413465" y="949798"/>
                  <a:pt x="416990" y="943723"/>
                </a:cubicBezTo>
                <a:cubicBezTo>
                  <a:pt x="420514" y="937648"/>
                  <a:pt x="423848" y="931478"/>
                  <a:pt x="427087" y="925213"/>
                </a:cubicBezTo>
                <a:cubicBezTo>
                  <a:pt x="430801" y="918284"/>
                  <a:pt x="434230" y="911069"/>
                  <a:pt x="439945" y="905279"/>
                </a:cubicBezTo>
                <a:cubicBezTo>
                  <a:pt x="440041" y="905184"/>
                  <a:pt x="440422" y="904994"/>
                  <a:pt x="440422" y="904805"/>
                </a:cubicBezTo>
                <a:cubicBezTo>
                  <a:pt x="439945" y="898255"/>
                  <a:pt x="445756" y="895597"/>
                  <a:pt x="448804" y="891231"/>
                </a:cubicBezTo>
                <a:cubicBezTo>
                  <a:pt x="449090" y="890851"/>
                  <a:pt x="449756" y="890471"/>
                  <a:pt x="449756" y="890092"/>
                </a:cubicBezTo>
                <a:cubicBezTo>
                  <a:pt x="449470" y="884966"/>
                  <a:pt x="453376" y="881928"/>
                  <a:pt x="455757" y="878131"/>
                </a:cubicBezTo>
                <a:cubicBezTo>
                  <a:pt x="458233" y="874239"/>
                  <a:pt x="461567" y="870727"/>
                  <a:pt x="463091" y="866551"/>
                </a:cubicBezTo>
                <a:cubicBezTo>
                  <a:pt x="465949" y="858767"/>
                  <a:pt x="472330" y="853544"/>
                  <a:pt x="476140" y="846425"/>
                </a:cubicBezTo>
                <a:cubicBezTo>
                  <a:pt x="478331" y="842344"/>
                  <a:pt x="481760" y="838831"/>
                  <a:pt x="484522" y="834941"/>
                </a:cubicBezTo>
                <a:cubicBezTo>
                  <a:pt x="485951" y="832852"/>
                  <a:pt x="486808" y="830289"/>
                  <a:pt x="488332" y="828296"/>
                </a:cubicBezTo>
                <a:cubicBezTo>
                  <a:pt x="495476" y="818993"/>
                  <a:pt x="503001" y="809976"/>
                  <a:pt x="509764" y="800389"/>
                </a:cubicBezTo>
                <a:cubicBezTo>
                  <a:pt x="511478" y="797826"/>
                  <a:pt x="513764" y="796971"/>
                  <a:pt x="516050" y="795643"/>
                </a:cubicBezTo>
                <a:lnTo>
                  <a:pt x="516145" y="795643"/>
                </a:lnTo>
                <a:cubicBezTo>
                  <a:pt x="516145" y="795548"/>
                  <a:pt x="516240" y="795548"/>
                  <a:pt x="516240" y="795548"/>
                </a:cubicBezTo>
                <a:cubicBezTo>
                  <a:pt x="516145" y="795453"/>
                  <a:pt x="516145" y="795358"/>
                  <a:pt x="516049" y="795358"/>
                </a:cubicBezTo>
                <a:lnTo>
                  <a:pt x="516049" y="795643"/>
                </a:lnTo>
                <a:cubicBezTo>
                  <a:pt x="515668" y="794788"/>
                  <a:pt x="515001" y="793649"/>
                  <a:pt x="515001" y="793364"/>
                </a:cubicBezTo>
                <a:cubicBezTo>
                  <a:pt x="518620" y="790801"/>
                  <a:pt x="519383" y="786150"/>
                  <a:pt x="523383" y="783587"/>
                </a:cubicBezTo>
                <a:cubicBezTo>
                  <a:pt x="526812" y="781309"/>
                  <a:pt x="528907" y="777038"/>
                  <a:pt x="531669" y="773810"/>
                </a:cubicBezTo>
                <a:cubicBezTo>
                  <a:pt x="534813" y="770203"/>
                  <a:pt x="538432" y="766976"/>
                  <a:pt x="541099" y="763084"/>
                </a:cubicBezTo>
                <a:cubicBezTo>
                  <a:pt x="543671" y="759287"/>
                  <a:pt x="546528" y="755870"/>
                  <a:pt x="550338" y="753212"/>
                </a:cubicBezTo>
                <a:cubicBezTo>
                  <a:pt x="551099" y="752643"/>
                  <a:pt x="551671" y="751693"/>
                  <a:pt x="552147" y="750839"/>
                </a:cubicBezTo>
                <a:cubicBezTo>
                  <a:pt x="557575" y="741726"/>
                  <a:pt x="565673" y="734892"/>
                  <a:pt x="573196" y="727868"/>
                </a:cubicBezTo>
                <a:cubicBezTo>
                  <a:pt x="585388" y="716478"/>
                  <a:pt x="596247" y="703757"/>
                  <a:pt x="609772" y="693791"/>
                </a:cubicBezTo>
                <a:cubicBezTo>
                  <a:pt x="617297" y="688191"/>
                  <a:pt x="623869" y="681262"/>
                  <a:pt x="630822" y="674997"/>
                </a:cubicBezTo>
                <a:cubicBezTo>
                  <a:pt x="632917" y="673097"/>
                  <a:pt x="634917" y="671010"/>
                  <a:pt x="637299" y="669491"/>
                </a:cubicBezTo>
                <a:cubicBezTo>
                  <a:pt x="641490" y="666928"/>
                  <a:pt x="645110" y="663986"/>
                  <a:pt x="648539" y="660474"/>
                </a:cubicBezTo>
                <a:cubicBezTo>
                  <a:pt x="651681" y="657246"/>
                  <a:pt x="655872" y="655253"/>
                  <a:pt x="659301" y="652215"/>
                </a:cubicBezTo>
                <a:cubicBezTo>
                  <a:pt x="666350" y="645950"/>
                  <a:pt x="673875" y="640160"/>
                  <a:pt x="681495" y="634560"/>
                </a:cubicBezTo>
                <a:cubicBezTo>
                  <a:pt x="695687" y="624213"/>
                  <a:pt x="710165" y="614341"/>
                  <a:pt x="724261" y="603900"/>
                </a:cubicBezTo>
                <a:cubicBezTo>
                  <a:pt x="731881" y="598299"/>
                  <a:pt x="740073" y="593838"/>
                  <a:pt x="748169" y="588997"/>
                </a:cubicBezTo>
                <a:cubicBezTo>
                  <a:pt x="756360" y="584157"/>
                  <a:pt x="763885" y="578177"/>
                  <a:pt x="771981" y="573240"/>
                </a:cubicBezTo>
                <a:cubicBezTo>
                  <a:pt x="783792" y="566120"/>
                  <a:pt x="795794" y="559191"/>
                  <a:pt x="807986" y="552736"/>
                </a:cubicBezTo>
                <a:cubicBezTo>
                  <a:pt x="821416" y="545523"/>
                  <a:pt x="835131" y="538783"/>
                  <a:pt x="848847" y="531948"/>
                </a:cubicBezTo>
                <a:cubicBezTo>
                  <a:pt x="853229" y="529765"/>
                  <a:pt x="857512" y="527487"/>
                  <a:pt x="862084" y="525969"/>
                </a:cubicBezTo>
                <a:cubicBezTo>
                  <a:pt x="871609" y="522932"/>
                  <a:pt x="880277" y="517901"/>
                  <a:pt x="889421" y="514199"/>
                </a:cubicBezTo>
                <a:cubicBezTo>
                  <a:pt x="901803" y="509263"/>
                  <a:pt x="914376" y="505086"/>
                  <a:pt x="926759" y="500150"/>
                </a:cubicBezTo>
                <a:cubicBezTo>
                  <a:pt x="946952" y="492177"/>
                  <a:pt x="968002" y="487241"/>
                  <a:pt x="988671" y="480786"/>
                </a:cubicBezTo>
                <a:cubicBezTo>
                  <a:pt x="993243" y="479267"/>
                  <a:pt x="998196" y="478887"/>
                  <a:pt x="1003054" y="477843"/>
                </a:cubicBezTo>
                <a:cubicBezTo>
                  <a:pt x="1016770" y="474901"/>
                  <a:pt x="1030581" y="471673"/>
                  <a:pt x="1044392" y="468731"/>
                </a:cubicBezTo>
                <a:cubicBezTo>
                  <a:pt x="1055346" y="466358"/>
                  <a:pt x="1066395" y="464174"/>
                  <a:pt x="1077730" y="464079"/>
                </a:cubicBezTo>
                <a:cubicBezTo>
                  <a:pt x="1080492" y="464079"/>
                  <a:pt x="1083254" y="462940"/>
                  <a:pt x="1086017" y="462466"/>
                </a:cubicBezTo>
                <a:cubicBezTo>
                  <a:pt x="1095637" y="460947"/>
                  <a:pt x="1105257" y="459333"/>
                  <a:pt x="1114973" y="457910"/>
                </a:cubicBezTo>
                <a:cubicBezTo>
                  <a:pt x="1118497" y="457340"/>
                  <a:pt x="1122116" y="456865"/>
                  <a:pt x="1125641" y="457150"/>
                </a:cubicBezTo>
                <a:cubicBezTo>
                  <a:pt x="1131546" y="457625"/>
                  <a:pt x="1137261" y="456770"/>
                  <a:pt x="1142976" y="455631"/>
                </a:cubicBezTo>
                <a:cubicBezTo>
                  <a:pt x="1146691" y="454872"/>
                  <a:pt x="1150596" y="454587"/>
                  <a:pt x="1154311" y="454872"/>
                </a:cubicBezTo>
                <a:cubicBezTo>
                  <a:pt x="1161169" y="455347"/>
                  <a:pt x="1167741" y="452689"/>
                  <a:pt x="1174694" y="454492"/>
                </a:cubicBezTo>
                <a:cubicBezTo>
                  <a:pt x="1178028" y="455347"/>
                  <a:pt x="1182124" y="453068"/>
                  <a:pt x="1185839" y="452974"/>
                </a:cubicBezTo>
                <a:cubicBezTo>
                  <a:pt x="1197269" y="452689"/>
                  <a:pt x="1208699" y="453353"/>
                  <a:pt x="1220034" y="452404"/>
                </a:cubicBezTo>
                <a:cubicBezTo>
                  <a:pt x="1228130" y="451740"/>
                  <a:pt x="1236226" y="455537"/>
                  <a:pt x="1244322" y="452310"/>
                </a:cubicBezTo>
                <a:close/>
                <a:moveTo>
                  <a:pt x="1538359" y="435130"/>
                </a:moveTo>
                <a:cubicBezTo>
                  <a:pt x="1538359" y="435320"/>
                  <a:pt x="1538264" y="435510"/>
                  <a:pt x="1538264" y="435605"/>
                </a:cubicBezTo>
                <a:cubicBezTo>
                  <a:pt x="1537597" y="435699"/>
                  <a:pt x="1536740" y="435605"/>
                  <a:pt x="1536263" y="435984"/>
                </a:cubicBezTo>
                <a:cubicBezTo>
                  <a:pt x="1535882" y="436269"/>
                  <a:pt x="1535978" y="437123"/>
                  <a:pt x="1535882" y="437788"/>
                </a:cubicBezTo>
                <a:cubicBezTo>
                  <a:pt x="1536263" y="437598"/>
                  <a:pt x="1536835" y="437503"/>
                  <a:pt x="1537121" y="437123"/>
                </a:cubicBezTo>
                <a:cubicBezTo>
                  <a:pt x="1537502" y="436744"/>
                  <a:pt x="1537883" y="436174"/>
                  <a:pt x="1538264" y="435605"/>
                </a:cubicBezTo>
                <a:lnTo>
                  <a:pt x="1538454" y="435415"/>
                </a:lnTo>
                <a:cubicBezTo>
                  <a:pt x="1538454" y="435320"/>
                  <a:pt x="1538359" y="435224"/>
                  <a:pt x="1538359" y="435130"/>
                </a:cubicBezTo>
                <a:close/>
                <a:moveTo>
                  <a:pt x="1543217" y="424309"/>
                </a:moveTo>
                <a:cubicBezTo>
                  <a:pt x="1542740" y="424404"/>
                  <a:pt x="1542359" y="424594"/>
                  <a:pt x="1541979" y="424783"/>
                </a:cubicBezTo>
                <a:cubicBezTo>
                  <a:pt x="1541883" y="424783"/>
                  <a:pt x="1541979" y="425163"/>
                  <a:pt x="1541979" y="425353"/>
                </a:cubicBezTo>
                <a:cubicBezTo>
                  <a:pt x="1542455" y="425163"/>
                  <a:pt x="1542836" y="425068"/>
                  <a:pt x="1543312" y="424878"/>
                </a:cubicBezTo>
                <a:cubicBezTo>
                  <a:pt x="1543312" y="424688"/>
                  <a:pt x="1543217" y="424499"/>
                  <a:pt x="1543217" y="424309"/>
                </a:cubicBezTo>
                <a:close/>
                <a:moveTo>
                  <a:pt x="956677" y="402666"/>
                </a:moveTo>
                <a:lnTo>
                  <a:pt x="957153" y="402666"/>
                </a:lnTo>
                <a:cubicBezTo>
                  <a:pt x="957153" y="402666"/>
                  <a:pt x="956962" y="403236"/>
                  <a:pt x="956962" y="403236"/>
                </a:cubicBezTo>
                <a:close/>
                <a:moveTo>
                  <a:pt x="1154416" y="401053"/>
                </a:moveTo>
                <a:cubicBezTo>
                  <a:pt x="1154416" y="401148"/>
                  <a:pt x="1154225" y="401432"/>
                  <a:pt x="1154130" y="401622"/>
                </a:cubicBezTo>
                <a:lnTo>
                  <a:pt x="1154130" y="401148"/>
                </a:lnTo>
                <a:cubicBezTo>
                  <a:pt x="1154225" y="401053"/>
                  <a:pt x="1154321" y="401053"/>
                  <a:pt x="1154416" y="401053"/>
                </a:cubicBezTo>
                <a:close/>
                <a:moveTo>
                  <a:pt x="1154892" y="400768"/>
                </a:moveTo>
                <a:cubicBezTo>
                  <a:pt x="1154825" y="400832"/>
                  <a:pt x="1154797" y="400894"/>
                  <a:pt x="1154797" y="400958"/>
                </a:cubicBezTo>
                <a:cubicBezTo>
                  <a:pt x="1154701" y="400958"/>
                  <a:pt x="1154606" y="400958"/>
                  <a:pt x="1154511" y="401053"/>
                </a:cubicBezTo>
                <a:cubicBezTo>
                  <a:pt x="1154511" y="400958"/>
                  <a:pt x="1154606" y="400958"/>
                  <a:pt x="1154606" y="400863"/>
                </a:cubicBezTo>
                <a:cubicBezTo>
                  <a:pt x="1154701" y="400863"/>
                  <a:pt x="1154797" y="400768"/>
                  <a:pt x="1154892" y="400768"/>
                </a:cubicBezTo>
                <a:close/>
                <a:moveTo>
                  <a:pt x="955248" y="395738"/>
                </a:moveTo>
                <a:cubicBezTo>
                  <a:pt x="955438" y="395833"/>
                  <a:pt x="955534" y="395928"/>
                  <a:pt x="955724" y="395928"/>
                </a:cubicBezTo>
                <a:cubicBezTo>
                  <a:pt x="955534" y="396118"/>
                  <a:pt x="955248" y="396213"/>
                  <a:pt x="955057" y="396402"/>
                </a:cubicBezTo>
                <a:cubicBezTo>
                  <a:pt x="955153" y="396213"/>
                  <a:pt x="955153" y="395928"/>
                  <a:pt x="955248" y="395738"/>
                </a:cubicBezTo>
                <a:close/>
                <a:moveTo>
                  <a:pt x="721602" y="392605"/>
                </a:moveTo>
                <a:cubicBezTo>
                  <a:pt x="722173" y="394408"/>
                  <a:pt x="722649" y="396307"/>
                  <a:pt x="723316" y="398015"/>
                </a:cubicBezTo>
                <a:cubicBezTo>
                  <a:pt x="725126" y="402571"/>
                  <a:pt x="726078" y="407697"/>
                  <a:pt x="729603" y="411399"/>
                </a:cubicBezTo>
                <a:cubicBezTo>
                  <a:pt x="728174" y="404565"/>
                  <a:pt x="726650" y="397920"/>
                  <a:pt x="721602" y="392605"/>
                </a:cubicBezTo>
                <a:close/>
                <a:moveTo>
                  <a:pt x="955534" y="387573"/>
                </a:moveTo>
                <a:cubicBezTo>
                  <a:pt x="955534" y="387573"/>
                  <a:pt x="955534" y="388332"/>
                  <a:pt x="955534" y="388332"/>
                </a:cubicBezTo>
                <a:cubicBezTo>
                  <a:pt x="955438" y="388332"/>
                  <a:pt x="955248" y="388237"/>
                  <a:pt x="955153" y="388237"/>
                </a:cubicBezTo>
                <a:cubicBezTo>
                  <a:pt x="955248" y="388047"/>
                  <a:pt x="955438" y="387858"/>
                  <a:pt x="955534" y="387573"/>
                </a:cubicBezTo>
                <a:close/>
                <a:moveTo>
                  <a:pt x="1804678" y="382258"/>
                </a:moveTo>
                <a:lnTo>
                  <a:pt x="1804773" y="382258"/>
                </a:lnTo>
                <a:cubicBezTo>
                  <a:pt x="1804773" y="382352"/>
                  <a:pt x="1804678" y="382446"/>
                  <a:pt x="1804678" y="382541"/>
                </a:cubicBezTo>
                <a:lnTo>
                  <a:pt x="1804678" y="382259"/>
                </a:lnTo>
                <a:close/>
                <a:moveTo>
                  <a:pt x="1804583" y="381025"/>
                </a:moveTo>
                <a:cubicBezTo>
                  <a:pt x="1804678" y="381405"/>
                  <a:pt x="1804678" y="381784"/>
                  <a:pt x="1804678" y="382259"/>
                </a:cubicBezTo>
                <a:cubicBezTo>
                  <a:pt x="1804392" y="382069"/>
                  <a:pt x="1804011" y="381974"/>
                  <a:pt x="1803725" y="381784"/>
                </a:cubicBezTo>
                <a:close/>
                <a:moveTo>
                  <a:pt x="1804583" y="380644"/>
                </a:moveTo>
                <a:cubicBezTo>
                  <a:pt x="1804583" y="380739"/>
                  <a:pt x="1804678" y="380834"/>
                  <a:pt x="1804678" y="380929"/>
                </a:cubicBezTo>
                <a:lnTo>
                  <a:pt x="1804583" y="381024"/>
                </a:lnTo>
                <a:close/>
                <a:moveTo>
                  <a:pt x="952581" y="374664"/>
                </a:moveTo>
                <a:cubicBezTo>
                  <a:pt x="952581" y="374759"/>
                  <a:pt x="952676" y="374759"/>
                  <a:pt x="952771" y="374854"/>
                </a:cubicBezTo>
                <a:cubicBezTo>
                  <a:pt x="952771" y="374949"/>
                  <a:pt x="952676" y="375044"/>
                  <a:pt x="952676" y="375139"/>
                </a:cubicBezTo>
                <a:lnTo>
                  <a:pt x="952581" y="375044"/>
                </a:lnTo>
                <a:close/>
                <a:moveTo>
                  <a:pt x="1811250" y="372767"/>
                </a:moveTo>
                <a:lnTo>
                  <a:pt x="1811441" y="372861"/>
                </a:lnTo>
                <a:lnTo>
                  <a:pt x="1810869" y="372861"/>
                </a:lnTo>
                <a:close/>
                <a:moveTo>
                  <a:pt x="713886" y="370298"/>
                </a:moveTo>
                <a:cubicBezTo>
                  <a:pt x="713791" y="370203"/>
                  <a:pt x="713315" y="370393"/>
                  <a:pt x="713029" y="370488"/>
                </a:cubicBezTo>
                <a:cubicBezTo>
                  <a:pt x="713220" y="371152"/>
                  <a:pt x="713410" y="371817"/>
                  <a:pt x="713696" y="372386"/>
                </a:cubicBezTo>
                <a:cubicBezTo>
                  <a:pt x="713791" y="372481"/>
                  <a:pt x="714458" y="372290"/>
                  <a:pt x="714934" y="372196"/>
                </a:cubicBezTo>
                <a:cubicBezTo>
                  <a:pt x="714553" y="371532"/>
                  <a:pt x="714267" y="370867"/>
                  <a:pt x="713886" y="370298"/>
                </a:cubicBezTo>
                <a:close/>
                <a:moveTo>
                  <a:pt x="1814108" y="366406"/>
                </a:moveTo>
                <a:cubicBezTo>
                  <a:pt x="1814108" y="366501"/>
                  <a:pt x="1814203" y="366691"/>
                  <a:pt x="1814298" y="366786"/>
                </a:cubicBezTo>
                <a:cubicBezTo>
                  <a:pt x="1814203" y="366786"/>
                  <a:pt x="1814108" y="366691"/>
                  <a:pt x="1813917" y="366691"/>
                </a:cubicBezTo>
                <a:cubicBezTo>
                  <a:pt x="1814013" y="366596"/>
                  <a:pt x="1814013" y="366501"/>
                  <a:pt x="1814108" y="366406"/>
                </a:cubicBezTo>
                <a:close/>
                <a:moveTo>
                  <a:pt x="951533" y="362420"/>
                </a:moveTo>
                <a:cubicBezTo>
                  <a:pt x="951914" y="362895"/>
                  <a:pt x="952390" y="363464"/>
                  <a:pt x="952962" y="364129"/>
                </a:cubicBezTo>
                <a:cubicBezTo>
                  <a:pt x="952390" y="364793"/>
                  <a:pt x="952009" y="365268"/>
                  <a:pt x="951628" y="365742"/>
                </a:cubicBezTo>
                <a:cubicBezTo>
                  <a:pt x="951343" y="365078"/>
                  <a:pt x="950866" y="364508"/>
                  <a:pt x="950771" y="363844"/>
                </a:cubicBezTo>
                <a:cubicBezTo>
                  <a:pt x="950676" y="363369"/>
                  <a:pt x="951247" y="362895"/>
                  <a:pt x="951533" y="362420"/>
                </a:cubicBezTo>
                <a:close/>
                <a:moveTo>
                  <a:pt x="707409" y="359193"/>
                </a:moveTo>
                <a:cubicBezTo>
                  <a:pt x="707409" y="359287"/>
                  <a:pt x="707409" y="359478"/>
                  <a:pt x="707314" y="359572"/>
                </a:cubicBezTo>
                <a:cubicBezTo>
                  <a:pt x="707505" y="359572"/>
                  <a:pt x="707600" y="359667"/>
                  <a:pt x="707790" y="359667"/>
                </a:cubicBezTo>
                <a:cubicBezTo>
                  <a:pt x="707981" y="359857"/>
                  <a:pt x="708171" y="360142"/>
                  <a:pt x="708457" y="360237"/>
                </a:cubicBezTo>
                <a:cubicBezTo>
                  <a:pt x="708648" y="360332"/>
                  <a:pt x="708933" y="360047"/>
                  <a:pt x="709219" y="360047"/>
                </a:cubicBezTo>
                <a:cubicBezTo>
                  <a:pt x="708743" y="359952"/>
                  <a:pt x="708267" y="359762"/>
                  <a:pt x="707790" y="359667"/>
                </a:cubicBezTo>
                <a:cubicBezTo>
                  <a:pt x="707695" y="359572"/>
                  <a:pt x="707599" y="359478"/>
                  <a:pt x="707505" y="359383"/>
                </a:cubicBezTo>
                <a:cubicBezTo>
                  <a:pt x="707505" y="359319"/>
                  <a:pt x="707473" y="359255"/>
                  <a:pt x="707410" y="359193"/>
                </a:cubicBezTo>
                <a:close/>
                <a:moveTo>
                  <a:pt x="950676" y="355016"/>
                </a:moveTo>
                <a:cubicBezTo>
                  <a:pt x="950962" y="355396"/>
                  <a:pt x="951438" y="355776"/>
                  <a:pt x="951438" y="356155"/>
                </a:cubicBezTo>
                <a:cubicBezTo>
                  <a:pt x="951533" y="356725"/>
                  <a:pt x="951247" y="357389"/>
                  <a:pt x="951152" y="358244"/>
                </a:cubicBezTo>
                <a:cubicBezTo>
                  <a:pt x="950581" y="357864"/>
                  <a:pt x="950104" y="357579"/>
                  <a:pt x="950104" y="357389"/>
                </a:cubicBezTo>
                <a:cubicBezTo>
                  <a:pt x="950200" y="356535"/>
                  <a:pt x="950485" y="355776"/>
                  <a:pt x="950676" y="355016"/>
                </a:cubicBezTo>
                <a:close/>
                <a:moveTo>
                  <a:pt x="1826014" y="352359"/>
                </a:moveTo>
                <a:cubicBezTo>
                  <a:pt x="1826205" y="352359"/>
                  <a:pt x="1826300" y="352549"/>
                  <a:pt x="1826395" y="352644"/>
                </a:cubicBezTo>
                <a:cubicBezTo>
                  <a:pt x="1826300" y="352928"/>
                  <a:pt x="1826205" y="353118"/>
                  <a:pt x="1826109" y="353308"/>
                </a:cubicBezTo>
                <a:cubicBezTo>
                  <a:pt x="1825919" y="353118"/>
                  <a:pt x="1825728" y="352928"/>
                  <a:pt x="1825442" y="352738"/>
                </a:cubicBezTo>
                <a:cubicBezTo>
                  <a:pt x="1825633" y="352548"/>
                  <a:pt x="1825823" y="352359"/>
                  <a:pt x="1826014" y="352359"/>
                </a:cubicBezTo>
                <a:close/>
                <a:moveTo>
                  <a:pt x="704361" y="349606"/>
                </a:moveTo>
                <a:cubicBezTo>
                  <a:pt x="704457" y="349795"/>
                  <a:pt x="704552" y="349985"/>
                  <a:pt x="704647" y="350175"/>
                </a:cubicBezTo>
                <a:cubicBezTo>
                  <a:pt x="704838" y="350364"/>
                  <a:pt x="705027" y="350649"/>
                  <a:pt x="705123" y="350839"/>
                </a:cubicBezTo>
                <a:cubicBezTo>
                  <a:pt x="705123" y="350554"/>
                  <a:pt x="705029" y="350270"/>
                  <a:pt x="704933" y="349985"/>
                </a:cubicBezTo>
                <a:cubicBezTo>
                  <a:pt x="704742" y="349795"/>
                  <a:pt x="704552" y="349701"/>
                  <a:pt x="704361" y="349606"/>
                </a:cubicBezTo>
                <a:close/>
                <a:moveTo>
                  <a:pt x="1829538" y="348182"/>
                </a:moveTo>
                <a:lnTo>
                  <a:pt x="1829729" y="348372"/>
                </a:lnTo>
                <a:cubicBezTo>
                  <a:pt x="1829634" y="348466"/>
                  <a:pt x="1829443" y="348561"/>
                  <a:pt x="1829348" y="348656"/>
                </a:cubicBezTo>
                <a:cubicBezTo>
                  <a:pt x="1829348" y="348561"/>
                  <a:pt x="1829443" y="348372"/>
                  <a:pt x="1829538" y="348182"/>
                </a:cubicBezTo>
                <a:close/>
                <a:moveTo>
                  <a:pt x="703218" y="345239"/>
                </a:moveTo>
                <a:cubicBezTo>
                  <a:pt x="703028" y="345239"/>
                  <a:pt x="702647" y="345619"/>
                  <a:pt x="702361" y="345904"/>
                </a:cubicBezTo>
                <a:cubicBezTo>
                  <a:pt x="702742" y="346093"/>
                  <a:pt x="703123" y="346378"/>
                  <a:pt x="703504" y="346568"/>
                </a:cubicBezTo>
                <a:cubicBezTo>
                  <a:pt x="703695" y="346473"/>
                  <a:pt x="703980" y="346378"/>
                  <a:pt x="704171" y="346283"/>
                </a:cubicBezTo>
                <a:cubicBezTo>
                  <a:pt x="703885" y="345904"/>
                  <a:pt x="703599" y="345429"/>
                  <a:pt x="703218" y="345239"/>
                </a:cubicBezTo>
                <a:close/>
                <a:moveTo>
                  <a:pt x="699218" y="336601"/>
                </a:moveTo>
                <a:lnTo>
                  <a:pt x="699408" y="337171"/>
                </a:lnTo>
                <a:lnTo>
                  <a:pt x="699694" y="336695"/>
                </a:lnTo>
                <a:cubicBezTo>
                  <a:pt x="699694" y="336695"/>
                  <a:pt x="699218" y="336601"/>
                  <a:pt x="699218" y="336601"/>
                </a:cubicBezTo>
                <a:close/>
                <a:moveTo>
                  <a:pt x="948295" y="322173"/>
                </a:moveTo>
                <a:cubicBezTo>
                  <a:pt x="948866" y="324830"/>
                  <a:pt x="949628" y="327489"/>
                  <a:pt x="949819" y="330146"/>
                </a:cubicBezTo>
                <a:cubicBezTo>
                  <a:pt x="950295" y="335937"/>
                  <a:pt x="950009" y="341727"/>
                  <a:pt x="951438" y="347517"/>
                </a:cubicBezTo>
                <a:cubicBezTo>
                  <a:pt x="951819" y="348941"/>
                  <a:pt x="951057" y="350650"/>
                  <a:pt x="950104" y="352263"/>
                </a:cubicBezTo>
                <a:cubicBezTo>
                  <a:pt x="948199" y="346853"/>
                  <a:pt x="947437" y="341347"/>
                  <a:pt x="947533" y="335747"/>
                </a:cubicBezTo>
                <a:cubicBezTo>
                  <a:pt x="947533" y="332899"/>
                  <a:pt x="948009" y="330336"/>
                  <a:pt x="946485" y="327583"/>
                </a:cubicBezTo>
                <a:cubicBezTo>
                  <a:pt x="945342" y="325590"/>
                  <a:pt x="945723" y="323312"/>
                  <a:pt x="948295" y="322173"/>
                </a:cubicBezTo>
                <a:close/>
                <a:moveTo>
                  <a:pt x="948199" y="321888"/>
                </a:moveTo>
                <a:lnTo>
                  <a:pt x="948485" y="322078"/>
                </a:lnTo>
                <a:cubicBezTo>
                  <a:pt x="948390" y="322078"/>
                  <a:pt x="948295" y="322173"/>
                  <a:pt x="948295" y="322173"/>
                </a:cubicBezTo>
                <a:cubicBezTo>
                  <a:pt x="948199" y="322078"/>
                  <a:pt x="948199" y="321983"/>
                  <a:pt x="948199" y="321888"/>
                </a:cubicBezTo>
                <a:close/>
                <a:moveTo>
                  <a:pt x="693312" y="320844"/>
                </a:moveTo>
                <a:cubicBezTo>
                  <a:pt x="692931" y="321034"/>
                  <a:pt x="692455" y="321129"/>
                  <a:pt x="691979" y="321224"/>
                </a:cubicBezTo>
                <a:cubicBezTo>
                  <a:pt x="692265" y="321698"/>
                  <a:pt x="692360" y="322173"/>
                  <a:pt x="692741" y="322553"/>
                </a:cubicBezTo>
                <a:cubicBezTo>
                  <a:pt x="692836" y="322742"/>
                  <a:pt x="693408" y="322457"/>
                  <a:pt x="693693" y="322363"/>
                </a:cubicBezTo>
                <a:cubicBezTo>
                  <a:pt x="693598" y="321793"/>
                  <a:pt x="693503" y="321319"/>
                  <a:pt x="693312" y="320844"/>
                </a:cubicBezTo>
                <a:close/>
                <a:moveTo>
                  <a:pt x="690074" y="315623"/>
                </a:moveTo>
                <a:cubicBezTo>
                  <a:pt x="690074" y="315813"/>
                  <a:pt x="689883" y="316003"/>
                  <a:pt x="689883" y="316098"/>
                </a:cubicBezTo>
                <a:cubicBezTo>
                  <a:pt x="689979" y="316288"/>
                  <a:pt x="690170" y="316478"/>
                  <a:pt x="690264" y="316667"/>
                </a:cubicBezTo>
                <a:cubicBezTo>
                  <a:pt x="690359" y="316857"/>
                  <a:pt x="690455" y="317047"/>
                  <a:pt x="690550" y="317237"/>
                </a:cubicBezTo>
                <a:cubicBezTo>
                  <a:pt x="690455" y="316952"/>
                  <a:pt x="690360" y="316667"/>
                  <a:pt x="690264" y="316383"/>
                </a:cubicBezTo>
                <a:cubicBezTo>
                  <a:pt x="690264" y="316098"/>
                  <a:pt x="690170" y="315908"/>
                  <a:pt x="690074" y="315623"/>
                </a:cubicBezTo>
                <a:close/>
                <a:moveTo>
                  <a:pt x="687121" y="308599"/>
                </a:moveTo>
                <a:cubicBezTo>
                  <a:pt x="686931" y="308979"/>
                  <a:pt x="686740" y="309358"/>
                  <a:pt x="686550" y="309738"/>
                </a:cubicBezTo>
                <a:cubicBezTo>
                  <a:pt x="686550" y="309833"/>
                  <a:pt x="686646" y="310118"/>
                  <a:pt x="686740" y="310308"/>
                </a:cubicBezTo>
                <a:cubicBezTo>
                  <a:pt x="687026" y="310118"/>
                  <a:pt x="687313" y="310023"/>
                  <a:pt x="687502" y="309833"/>
                </a:cubicBezTo>
                <a:cubicBezTo>
                  <a:pt x="687407" y="309453"/>
                  <a:pt x="687312" y="308979"/>
                  <a:pt x="687121" y="308599"/>
                </a:cubicBezTo>
                <a:close/>
                <a:moveTo>
                  <a:pt x="430520" y="299581"/>
                </a:moveTo>
                <a:cubicBezTo>
                  <a:pt x="430616" y="299961"/>
                  <a:pt x="430806" y="300341"/>
                  <a:pt x="430997" y="300720"/>
                </a:cubicBezTo>
                <a:cubicBezTo>
                  <a:pt x="431092" y="300531"/>
                  <a:pt x="431282" y="300246"/>
                  <a:pt x="431187" y="300151"/>
                </a:cubicBezTo>
                <a:cubicBezTo>
                  <a:pt x="430997" y="299866"/>
                  <a:pt x="430806" y="299676"/>
                  <a:pt x="430520" y="299581"/>
                </a:cubicBezTo>
                <a:close/>
                <a:moveTo>
                  <a:pt x="1367300" y="297402"/>
                </a:moveTo>
                <a:lnTo>
                  <a:pt x="1367424" y="297460"/>
                </a:lnTo>
                <a:lnTo>
                  <a:pt x="1367490" y="297494"/>
                </a:lnTo>
                <a:lnTo>
                  <a:pt x="1367300" y="297494"/>
                </a:lnTo>
                <a:close/>
                <a:moveTo>
                  <a:pt x="681120" y="295784"/>
                </a:moveTo>
                <a:cubicBezTo>
                  <a:pt x="681120" y="296165"/>
                  <a:pt x="680835" y="296640"/>
                  <a:pt x="680930" y="296924"/>
                </a:cubicBezTo>
                <a:cubicBezTo>
                  <a:pt x="681216" y="297588"/>
                  <a:pt x="681692" y="298157"/>
                  <a:pt x="682168" y="298727"/>
                </a:cubicBezTo>
                <a:cubicBezTo>
                  <a:pt x="682359" y="298442"/>
                  <a:pt x="682644" y="298157"/>
                  <a:pt x="683121" y="297588"/>
                </a:cubicBezTo>
                <a:cubicBezTo>
                  <a:pt x="682454" y="297018"/>
                  <a:pt x="681787" y="296355"/>
                  <a:pt x="681120" y="295784"/>
                </a:cubicBezTo>
                <a:close/>
                <a:moveTo>
                  <a:pt x="1367395" y="295120"/>
                </a:moveTo>
                <a:lnTo>
                  <a:pt x="1367776" y="295214"/>
                </a:lnTo>
                <a:cubicBezTo>
                  <a:pt x="1367671" y="295974"/>
                  <a:pt x="1367576" y="296733"/>
                  <a:pt x="1367490" y="297492"/>
                </a:cubicBezTo>
                <a:lnTo>
                  <a:pt x="1367424" y="297460"/>
                </a:lnTo>
                <a:lnTo>
                  <a:pt x="1367300" y="297399"/>
                </a:lnTo>
                <a:lnTo>
                  <a:pt x="1367300" y="297402"/>
                </a:lnTo>
                <a:lnTo>
                  <a:pt x="1367290" y="297398"/>
                </a:lnTo>
                <a:lnTo>
                  <a:pt x="1367290" y="297303"/>
                </a:lnTo>
                <a:lnTo>
                  <a:pt x="1367290" y="297302"/>
                </a:lnTo>
                <a:lnTo>
                  <a:pt x="1367300" y="297302"/>
                </a:lnTo>
                <a:lnTo>
                  <a:pt x="1367585" y="295309"/>
                </a:lnTo>
                <a:close/>
                <a:moveTo>
                  <a:pt x="1372443" y="291134"/>
                </a:moveTo>
                <a:cubicBezTo>
                  <a:pt x="1372538" y="291324"/>
                  <a:pt x="1372538" y="291419"/>
                  <a:pt x="1372538" y="291609"/>
                </a:cubicBezTo>
                <a:cubicBezTo>
                  <a:pt x="1372538" y="291515"/>
                  <a:pt x="1372624" y="291515"/>
                  <a:pt x="1372624" y="291419"/>
                </a:cubicBezTo>
                <a:lnTo>
                  <a:pt x="1372633" y="291419"/>
                </a:lnTo>
                <a:cubicBezTo>
                  <a:pt x="1372633" y="291324"/>
                  <a:pt x="1372538" y="291229"/>
                  <a:pt x="1372443" y="291134"/>
                </a:cubicBezTo>
                <a:close/>
                <a:moveTo>
                  <a:pt x="678930" y="289995"/>
                </a:moveTo>
                <a:cubicBezTo>
                  <a:pt x="678644" y="290280"/>
                  <a:pt x="678453" y="290565"/>
                  <a:pt x="678168" y="290849"/>
                </a:cubicBezTo>
                <a:cubicBezTo>
                  <a:pt x="678358" y="291229"/>
                  <a:pt x="678453" y="291704"/>
                  <a:pt x="678739" y="291988"/>
                </a:cubicBezTo>
                <a:cubicBezTo>
                  <a:pt x="678930" y="292083"/>
                  <a:pt x="679406" y="291799"/>
                  <a:pt x="679787" y="291609"/>
                </a:cubicBezTo>
                <a:cubicBezTo>
                  <a:pt x="679501" y="291039"/>
                  <a:pt x="679215" y="290565"/>
                  <a:pt x="678930" y="289995"/>
                </a:cubicBezTo>
                <a:close/>
                <a:moveTo>
                  <a:pt x="1373205" y="285628"/>
                </a:moveTo>
                <a:cubicBezTo>
                  <a:pt x="1373014" y="285533"/>
                  <a:pt x="1372443" y="285912"/>
                  <a:pt x="1372157" y="286102"/>
                </a:cubicBezTo>
                <a:cubicBezTo>
                  <a:pt x="1372348" y="286577"/>
                  <a:pt x="1372633" y="287146"/>
                  <a:pt x="1372919" y="287621"/>
                </a:cubicBezTo>
                <a:cubicBezTo>
                  <a:pt x="1373205" y="287336"/>
                  <a:pt x="1373586" y="287052"/>
                  <a:pt x="1373872" y="286767"/>
                </a:cubicBezTo>
                <a:cubicBezTo>
                  <a:pt x="1373681" y="286387"/>
                  <a:pt x="1373491" y="285912"/>
                  <a:pt x="1373205" y="285628"/>
                </a:cubicBezTo>
                <a:close/>
                <a:moveTo>
                  <a:pt x="676167" y="285154"/>
                </a:moveTo>
                <a:cubicBezTo>
                  <a:pt x="676072" y="285249"/>
                  <a:pt x="675786" y="285439"/>
                  <a:pt x="675786" y="285534"/>
                </a:cubicBezTo>
                <a:cubicBezTo>
                  <a:pt x="675786" y="285724"/>
                  <a:pt x="675977" y="285818"/>
                  <a:pt x="676167" y="286008"/>
                </a:cubicBezTo>
                <a:cubicBezTo>
                  <a:pt x="676263" y="285913"/>
                  <a:pt x="676453" y="285723"/>
                  <a:pt x="676548" y="285629"/>
                </a:cubicBezTo>
                <a:cubicBezTo>
                  <a:pt x="676453" y="285439"/>
                  <a:pt x="676358" y="285344"/>
                  <a:pt x="676167" y="285154"/>
                </a:cubicBezTo>
                <a:close/>
                <a:moveTo>
                  <a:pt x="430234" y="285153"/>
                </a:moveTo>
                <a:cubicBezTo>
                  <a:pt x="430520" y="285438"/>
                  <a:pt x="430615" y="285723"/>
                  <a:pt x="430805" y="286007"/>
                </a:cubicBezTo>
                <a:cubicBezTo>
                  <a:pt x="430900" y="285723"/>
                  <a:pt x="430996" y="285438"/>
                  <a:pt x="431186" y="285248"/>
                </a:cubicBezTo>
                <a:cubicBezTo>
                  <a:pt x="430900" y="285153"/>
                  <a:pt x="430520" y="285153"/>
                  <a:pt x="430234" y="285153"/>
                </a:cubicBezTo>
                <a:close/>
                <a:moveTo>
                  <a:pt x="1905071" y="281261"/>
                </a:moveTo>
                <a:lnTo>
                  <a:pt x="1904976" y="281356"/>
                </a:lnTo>
                <a:lnTo>
                  <a:pt x="1904976" y="281641"/>
                </a:lnTo>
                <a:cubicBezTo>
                  <a:pt x="1905071" y="281546"/>
                  <a:pt x="1905071" y="281451"/>
                  <a:pt x="1905071" y="281261"/>
                </a:cubicBezTo>
                <a:close/>
                <a:moveTo>
                  <a:pt x="1902595" y="279457"/>
                </a:moveTo>
                <a:cubicBezTo>
                  <a:pt x="1904214" y="277938"/>
                  <a:pt x="1905834" y="278697"/>
                  <a:pt x="1907072" y="280216"/>
                </a:cubicBezTo>
                <a:lnTo>
                  <a:pt x="1907167" y="280310"/>
                </a:lnTo>
                <a:cubicBezTo>
                  <a:pt x="1908405" y="280879"/>
                  <a:pt x="1910396" y="281163"/>
                  <a:pt x="1909634" y="283252"/>
                </a:cubicBezTo>
                <a:cubicBezTo>
                  <a:pt x="1908786" y="285625"/>
                  <a:pt x="1907929" y="288093"/>
                  <a:pt x="1906491" y="290181"/>
                </a:cubicBezTo>
                <a:cubicBezTo>
                  <a:pt x="1902214" y="296826"/>
                  <a:pt x="1897737" y="303375"/>
                  <a:pt x="1893356" y="309925"/>
                </a:cubicBezTo>
                <a:cubicBezTo>
                  <a:pt x="1887450" y="318658"/>
                  <a:pt x="1882497" y="328055"/>
                  <a:pt x="1875258" y="335934"/>
                </a:cubicBezTo>
                <a:cubicBezTo>
                  <a:pt x="1873544" y="337737"/>
                  <a:pt x="1872972" y="340490"/>
                  <a:pt x="1871543" y="342578"/>
                </a:cubicBezTo>
                <a:cubicBezTo>
                  <a:pt x="1867448" y="348464"/>
                  <a:pt x="1863161" y="354159"/>
                  <a:pt x="1859066" y="359949"/>
                </a:cubicBezTo>
                <a:cubicBezTo>
                  <a:pt x="1857923" y="361658"/>
                  <a:pt x="1857065" y="363556"/>
                  <a:pt x="1855922" y="365170"/>
                </a:cubicBezTo>
                <a:cubicBezTo>
                  <a:pt x="1853636" y="368208"/>
                  <a:pt x="1851350" y="371150"/>
                  <a:pt x="1848969" y="374188"/>
                </a:cubicBezTo>
                <a:cubicBezTo>
                  <a:pt x="1848017" y="375327"/>
                  <a:pt x="1846588" y="376276"/>
                  <a:pt x="1845826" y="377510"/>
                </a:cubicBezTo>
                <a:cubicBezTo>
                  <a:pt x="1841825" y="385294"/>
                  <a:pt x="1836206" y="392033"/>
                  <a:pt x="1830586" y="398488"/>
                </a:cubicBezTo>
                <a:cubicBezTo>
                  <a:pt x="1824395" y="405607"/>
                  <a:pt x="1819442" y="413676"/>
                  <a:pt x="1812584" y="420320"/>
                </a:cubicBezTo>
                <a:cubicBezTo>
                  <a:pt x="1807155" y="425636"/>
                  <a:pt x="1803249" y="432375"/>
                  <a:pt x="1798677" y="438450"/>
                </a:cubicBezTo>
                <a:cubicBezTo>
                  <a:pt x="1797725" y="439684"/>
                  <a:pt x="1796867" y="440823"/>
                  <a:pt x="1795915" y="442057"/>
                </a:cubicBezTo>
                <a:cubicBezTo>
                  <a:pt x="1789724" y="449746"/>
                  <a:pt x="1783437" y="457435"/>
                  <a:pt x="1777341" y="465219"/>
                </a:cubicBezTo>
                <a:cubicBezTo>
                  <a:pt x="1771626" y="472717"/>
                  <a:pt x="1765911" y="480216"/>
                  <a:pt x="1760292" y="487715"/>
                </a:cubicBezTo>
                <a:cubicBezTo>
                  <a:pt x="1755243" y="494549"/>
                  <a:pt x="1750290" y="501289"/>
                  <a:pt x="1745337" y="508124"/>
                </a:cubicBezTo>
                <a:cubicBezTo>
                  <a:pt x="1742480" y="512015"/>
                  <a:pt x="1739717" y="516097"/>
                  <a:pt x="1736860" y="519989"/>
                </a:cubicBezTo>
                <a:cubicBezTo>
                  <a:pt x="1729716" y="529386"/>
                  <a:pt x="1723049" y="539068"/>
                  <a:pt x="1715334" y="547991"/>
                </a:cubicBezTo>
                <a:cubicBezTo>
                  <a:pt x="1709238" y="555110"/>
                  <a:pt x="1704189" y="563464"/>
                  <a:pt x="1695807" y="568494"/>
                </a:cubicBezTo>
                <a:cubicBezTo>
                  <a:pt x="1695045" y="568969"/>
                  <a:pt x="1694093" y="569254"/>
                  <a:pt x="1692759" y="569918"/>
                </a:cubicBezTo>
                <a:cubicBezTo>
                  <a:pt x="1691997" y="566406"/>
                  <a:pt x="1694664" y="564982"/>
                  <a:pt x="1695712" y="562894"/>
                </a:cubicBezTo>
                <a:cubicBezTo>
                  <a:pt x="1696760" y="560711"/>
                  <a:pt x="1699141" y="559002"/>
                  <a:pt x="1696474" y="556155"/>
                </a:cubicBezTo>
                <a:cubicBezTo>
                  <a:pt x="1695902" y="555585"/>
                  <a:pt x="1696855" y="553592"/>
                  <a:pt x="1697522" y="551978"/>
                </a:cubicBezTo>
                <a:cubicBezTo>
                  <a:pt x="1694188" y="554920"/>
                  <a:pt x="1690759" y="558053"/>
                  <a:pt x="1686663" y="561660"/>
                </a:cubicBezTo>
                <a:cubicBezTo>
                  <a:pt x="1687521" y="559382"/>
                  <a:pt x="1687806" y="557768"/>
                  <a:pt x="1688663" y="556344"/>
                </a:cubicBezTo>
                <a:cubicBezTo>
                  <a:pt x="1691711" y="551028"/>
                  <a:pt x="1694950" y="545903"/>
                  <a:pt x="1698093" y="540682"/>
                </a:cubicBezTo>
                <a:cubicBezTo>
                  <a:pt x="1701046" y="535841"/>
                  <a:pt x="1703808" y="530905"/>
                  <a:pt x="1706761" y="526159"/>
                </a:cubicBezTo>
                <a:cubicBezTo>
                  <a:pt x="1714190" y="514200"/>
                  <a:pt x="1721334" y="502144"/>
                  <a:pt x="1729240" y="490563"/>
                </a:cubicBezTo>
                <a:cubicBezTo>
                  <a:pt x="1734860" y="482305"/>
                  <a:pt x="1739146" y="473193"/>
                  <a:pt x="1746194" y="465883"/>
                </a:cubicBezTo>
                <a:cubicBezTo>
                  <a:pt x="1748861" y="463035"/>
                  <a:pt x="1750195" y="458954"/>
                  <a:pt x="1752481" y="455536"/>
                </a:cubicBezTo>
                <a:cubicBezTo>
                  <a:pt x="1757053" y="448512"/>
                  <a:pt x="1761815" y="441583"/>
                  <a:pt x="1766673" y="434749"/>
                </a:cubicBezTo>
                <a:cubicBezTo>
                  <a:pt x="1768292" y="432566"/>
                  <a:pt x="1770864" y="430858"/>
                  <a:pt x="1771817" y="428484"/>
                </a:cubicBezTo>
                <a:cubicBezTo>
                  <a:pt x="1772960" y="425732"/>
                  <a:pt x="1774865" y="423833"/>
                  <a:pt x="1776675" y="421745"/>
                </a:cubicBezTo>
                <a:cubicBezTo>
                  <a:pt x="1779056" y="419087"/>
                  <a:pt x="1781056" y="416144"/>
                  <a:pt x="1782866" y="413202"/>
                </a:cubicBezTo>
                <a:cubicBezTo>
                  <a:pt x="1785818" y="408361"/>
                  <a:pt x="1788009" y="403045"/>
                  <a:pt x="1793153" y="399913"/>
                </a:cubicBezTo>
                <a:cubicBezTo>
                  <a:pt x="1794010" y="399438"/>
                  <a:pt x="1794963" y="398204"/>
                  <a:pt x="1794772" y="397540"/>
                </a:cubicBezTo>
                <a:cubicBezTo>
                  <a:pt x="1793629" y="392888"/>
                  <a:pt x="1797725" y="391465"/>
                  <a:pt x="1799820" y="388807"/>
                </a:cubicBezTo>
                <a:cubicBezTo>
                  <a:pt x="1801439" y="386813"/>
                  <a:pt x="1803059" y="384630"/>
                  <a:pt x="1804678" y="382542"/>
                </a:cubicBezTo>
                <a:lnTo>
                  <a:pt x="1804678" y="382541"/>
                </a:lnTo>
                <a:lnTo>
                  <a:pt x="1804868" y="382352"/>
                </a:lnTo>
                <a:lnTo>
                  <a:pt x="1804773" y="382257"/>
                </a:lnTo>
                <a:cubicBezTo>
                  <a:pt x="1804868" y="382067"/>
                  <a:pt x="1804868" y="381972"/>
                  <a:pt x="1804868" y="381877"/>
                </a:cubicBezTo>
                <a:cubicBezTo>
                  <a:pt x="1804868" y="381498"/>
                  <a:pt x="1804773" y="381213"/>
                  <a:pt x="1804678" y="380928"/>
                </a:cubicBezTo>
                <a:lnTo>
                  <a:pt x="1804868" y="380738"/>
                </a:lnTo>
                <a:cubicBezTo>
                  <a:pt x="1807059" y="378175"/>
                  <a:pt x="1809250" y="375518"/>
                  <a:pt x="1811441" y="372861"/>
                </a:cubicBezTo>
                <a:lnTo>
                  <a:pt x="1811250" y="372765"/>
                </a:lnTo>
                <a:cubicBezTo>
                  <a:pt x="1811822" y="372005"/>
                  <a:pt x="1812488" y="371436"/>
                  <a:pt x="1812869" y="370677"/>
                </a:cubicBezTo>
                <a:cubicBezTo>
                  <a:pt x="1813346" y="369443"/>
                  <a:pt x="1813536" y="368303"/>
                  <a:pt x="1813822" y="367069"/>
                </a:cubicBezTo>
                <a:cubicBezTo>
                  <a:pt x="1813917" y="367733"/>
                  <a:pt x="1813917" y="368398"/>
                  <a:pt x="1813917" y="369063"/>
                </a:cubicBezTo>
                <a:cubicBezTo>
                  <a:pt x="1814775" y="369063"/>
                  <a:pt x="1816108" y="369253"/>
                  <a:pt x="1816298" y="368873"/>
                </a:cubicBezTo>
                <a:cubicBezTo>
                  <a:pt x="1817156" y="366975"/>
                  <a:pt x="1820204" y="366025"/>
                  <a:pt x="1818680" y="363083"/>
                </a:cubicBezTo>
                <a:cubicBezTo>
                  <a:pt x="1818394" y="362608"/>
                  <a:pt x="1819251" y="361374"/>
                  <a:pt x="1819823" y="360805"/>
                </a:cubicBezTo>
                <a:cubicBezTo>
                  <a:pt x="1822490" y="358622"/>
                  <a:pt x="1825442" y="356819"/>
                  <a:pt x="1827919" y="354540"/>
                </a:cubicBezTo>
                <a:cubicBezTo>
                  <a:pt x="1829348" y="353211"/>
                  <a:pt x="1830110" y="351217"/>
                  <a:pt x="1830967" y="349509"/>
                </a:cubicBezTo>
                <a:cubicBezTo>
                  <a:pt x="1830967" y="349224"/>
                  <a:pt x="1830205" y="348749"/>
                  <a:pt x="1829729" y="348370"/>
                </a:cubicBezTo>
                <a:cubicBezTo>
                  <a:pt x="1830776" y="347990"/>
                  <a:pt x="1831824" y="347420"/>
                  <a:pt x="1832967" y="347420"/>
                </a:cubicBezTo>
                <a:cubicBezTo>
                  <a:pt x="1834301" y="347420"/>
                  <a:pt x="1835348" y="347610"/>
                  <a:pt x="1835825" y="345902"/>
                </a:cubicBezTo>
                <a:cubicBezTo>
                  <a:pt x="1837730" y="339732"/>
                  <a:pt x="1843635" y="336694"/>
                  <a:pt x="1847350" y="331948"/>
                </a:cubicBezTo>
                <a:cubicBezTo>
                  <a:pt x="1850588" y="327867"/>
                  <a:pt x="1854113" y="323976"/>
                  <a:pt x="1857637" y="319989"/>
                </a:cubicBezTo>
                <a:cubicBezTo>
                  <a:pt x="1860971" y="316192"/>
                  <a:pt x="1864495" y="312490"/>
                  <a:pt x="1867924" y="308788"/>
                </a:cubicBezTo>
                <a:cubicBezTo>
                  <a:pt x="1873639" y="302714"/>
                  <a:pt x="1879354" y="296734"/>
                  <a:pt x="1885069" y="290658"/>
                </a:cubicBezTo>
                <a:cubicBezTo>
                  <a:pt x="1886307" y="289424"/>
                  <a:pt x="1887831" y="288380"/>
                  <a:pt x="1889260" y="287335"/>
                </a:cubicBezTo>
                <a:cubicBezTo>
                  <a:pt x="1890975" y="286101"/>
                  <a:pt x="1892308" y="286861"/>
                  <a:pt x="1893451" y="288190"/>
                </a:cubicBezTo>
                <a:cubicBezTo>
                  <a:pt x="1893546" y="288380"/>
                  <a:pt x="1893546" y="288570"/>
                  <a:pt x="1893642" y="288664"/>
                </a:cubicBezTo>
                <a:cubicBezTo>
                  <a:pt x="1893708" y="288601"/>
                  <a:pt x="1893765" y="288538"/>
                  <a:pt x="1893832" y="288474"/>
                </a:cubicBezTo>
                <a:cubicBezTo>
                  <a:pt x="1896689" y="285532"/>
                  <a:pt x="1899547" y="282304"/>
                  <a:pt x="1902595" y="279457"/>
                </a:cubicBezTo>
                <a:close/>
                <a:moveTo>
                  <a:pt x="674548" y="279174"/>
                </a:moveTo>
                <a:cubicBezTo>
                  <a:pt x="674548" y="279174"/>
                  <a:pt x="674262" y="279554"/>
                  <a:pt x="674262" y="279554"/>
                </a:cubicBezTo>
                <a:lnTo>
                  <a:pt x="674739" y="279648"/>
                </a:lnTo>
                <a:close/>
                <a:moveTo>
                  <a:pt x="1160417" y="276135"/>
                </a:moveTo>
                <a:cubicBezTo>
                  <a:pt x="1159845" y="276230"/>
                  <a:pt x="1159178" y="276420"/>
                  <a:pt x="1158607" y="276515"/>
                </a:cubicBezTo>
                <a:cubicBezTo>
                  <a:pt x="1159178" y="276800"/>
                  <a:pt x="1159750" y="277085"/>
                  <a:pt x="1160417" y="277274"/>
                </a:cubicBezTo>
                <a:close/>
                <a:moveTo>
                  <a:pt x="1158512" y="274332"/>
                </a:moveTo>
                <a:cubicBezTo>
                  <a:pt x="1158607" y="274617"/>
                  <a:pt x="1158607" y="274807"/>
                  <a:pt x="1158607" y="275091"/>
                </a:cubicBezTo>
                <a:cubicBezTo>
                  <a:pt x="1158607" y="275566"/>
                  <a:pt x="1158512" y="275946"/>
                  <a:pt x="1158512" y="276420"/>
                </a:cubicBezTo>
                <a:cubicBezTo>
                  <a:pt x="1158797" y="276041"/>
                  <a:pt x="1158988" y="275661"/>
                  <a:pt x="1159083" y="275281"/>
                </a:cubicBezTo>
                <a:cubicBezTo>
                  <a:pt x="1159083" y="274995"/>
                  <a:pt x="1158702" y="274617"/>
                  <a:pt x="1158512" y="274332"/>
                </a:cubicBezTo>
                <a:close/>
                <a:moveTo>
                  <a:pt x="1377872" y="273194"/>
                </a:moveTo>
                <a:cubicBezTo>
                  <a:pt x="1377587" y="273384"/>
                  <a:pt x="1377015" y="273667"/>
                  <a:pt x="1377015" y="273857"/>
                </a:cubicBezTo>
                <a:cubicBezTo>
                  <a:pt x="1377015" y="274427"/>
                  <a:pt x="1377301" y="274996"/>
                  <a:pt x="1377491" y="275567"/>
                </a:cubicBezTo>
                <a:cubicBezTo>
                  <a:pt x="1377672" y="275187"/>
                  <a:pt x="1377958" y="274807"/>
                  <a:pt x="1378148" y="274427"/>
                </a:cubicBezTo>
                <a:cubicBezTo>
                  <a:pt x="1378063" y="273953"/>
                  <a:pt x="1377958" y="273573"/>
                  <a:pt x="1377872" y="273194"/>
                </a:cubicBezTo>
                <a:close/>
                <a:moveTo>
                  <a:pt x="1373672" y="271865"/>
                </a:moveTo>
                <a:cubicBezTo>
                  <a:pt x="1369871" y="274713"/>
                  <a:pt x="1369109" y="278794"/>
                  <a:pt x="1369014" y="283256"/>
                </a:cubicBezTo>
                <a:cubicBezTo>
                  <a:pt x="1369957" y="282685"/>
                  <a:pt x="1371005" y="281832"/>
                  <a:pt x="1372052" y="281832"/>
                </a:cubicBezTo>
                <a:cubicBezTo>
                  <a:pt x="1375205" y="281737"/>
                  <a:pt x="1372824" y="281072"/>
                  <a:pt x="1372729" y="279933"/>
                </a:cubicBezTo>
                <a:cubicBezTo>
                  <a:pt x="1372338" y="277370"/>
                  <a:pt x="1373300" y="274523"/>
                  <a:pt x="1373672" y="271865"/>
                </a:cubicBezTo>
                <a:close/>
                <a:moveTo>
                  <a:pt x="669024" y="268827"/>
                </a:moveTo>
                <a:cubicBezTo>
                  <a:pt x="668643" y="269207"/>
                  <a:pt x="668357" y="269587"/>
                  <a:pt x="668357" y="269587"/>
                </a:cubicBezTo>
                <a:cubicBezTo>
                  <a:pt x="669119" y="270441"/>
                  <a:pt x="669976" y="271295"/>
                  <a:pt x="670833" y="272245"/>
                </a:cubicBezTo>
                <a:cubicBezTo>
                  <a:pt x="670929" y="272055"/>
                  <a:pt x="671119" y="271865"/>
                  <a:pt x="671119" y="271865"/>
                </a:cubicBezTo>
                <a:cubicBezTo>
                  <a:pt x="670452" y="270821"/>
                  <a:pt x="669690" y="269871"/>
                  <a:pt x="669024" y="268827"/>
                </a:cubicBezTo>
                <a:close/>
                <a:moveTo>
                  <a:pt x="416424" y="267973"/>
                </a:moveTo>
                <a:cubicBezTo>
                  <a:pt x="416424" y="268068"/>
                  <a:pt x="416424" y="268163"/>
                  <a:pt x="416519" y="268258"/>
                </a:cubicBezTo>
                <a:cubicBezTo>
                  <a:pt x="416423" y="268258"/>
                  <a:pt x="416328" y="268258"/>
                  <a:pt x="416233" y="268163"/>
                </a:cubicBezTo>
                <a:lnTo>
                  <a:pt x="416234" y="268163"/>
                </a:lnTo>
                <a:close/>
                <a:moveTo>
                  <a:pt x="1158892" y="265885"/>
                </a:moveTo>
                <a:cubicBezTo>
                  <a:pt x="1158607" y="266264"/>
                  <a:pt x="1158130" y="266644"/>
                  <a:pt x="1158130" y="267024"/>
                </a:cubicBezTo>
                <a:cubicBezTo>
                  <a:pt x="1158130" y="267498"/>
                  <a:pt x="1158512" y="267878"/>
                  <a:pt x="1158702" y="268353"/>
                </a:cubicBezTo>
                <a:cubicBezTo>
                  <a:pt x="1158988" y="267973"/>
                  <a:pt x="1159274" y="267593"/>
                  <a:pt x="1159464" y="267119"/>
                </a:cubicBezTo>
                <a:cubicBezTo>
                  <a:pt x="1159274" y="266739"/>
                  <a:pt x="1159083" y="266264"/>
                  <a:pt x="1158892" y="265885"/>
                </a:cubicBezTo>
                <a:close/>
                <a:moveTo>
                  <a:pt x="408327" y="264271"/>
                </a:moveTo>
                <a:lnTo>
                  <a:pt x="408614" y="264271"/>
                </a:lnTo>
                <a:lnTo>
                  <a:pt x="408708" y="264461"/>
                </a:lnTo>
                <a:cubicBezTo>
                  <a:pt x="408613" y="264365"/>
                  <a:pt x="408518" y="264365"/>
                  <a:pt x="408327" y="264271"/>
                </a:cubicBezTo>
                <a:close/>
                <a:moveTo>
                  <a:pt x="416900" y="253546"/>
                </a:moveTo>
                <a:cubicBezTo>
                  <a:pt x="422043" y="255349"/>
                  <a:pt x="424520" y="259716"/>
                  <a:pt x="427186" y="263513"/>
                </a:cubicBezTo>
                <a:cubicBezTo>
                  <a:pt x="436330" y="276517"/>
                  <a:pt x="444712" y="289996"/>
                  <a:pt x="454142" y="302621"/>
                </a:cubicBezTo>
                <a:cubicBezTo>
                  <a:pt x="467381" y="320276"/>
                  <a:pt x="478525" y="339260"/>
                  <a:pt x="491384" y="357105"/>
                </a:cubicBezTo>
                <a:cubicBezTo>
                  <a:pt x="493766" y="360428"/>
                  <a:pt x="495575" y="364035"/>
                  <a:pt x="497671" y="367547"/>
                </a:cubicBezTo>
                <a:cubicBezTo>
                  <a:pt x="504528" y="378937"/>
                  <a:pt x="511196" y="390423"/>
                  <a:pt x="518149" y="401718"/>
                </a:cubicBezTo>
                <a:cubicBezTo>
                  <a:pt x="523864" y="411115"/>
                  <a:pt x="530150" y="420133"/>
                  <a:pt x="535675" y="429625"/>
                </a:cubicBezTo>
                <a:cubicBezTo>
                  <a:pt x="543009" y="441965"/>
                  <a:pt x="549867" y="454495"/>
                  <a:pt x="556915" y="467025"/>
                </a:cubicBezTo>
                <a:cubicBezTo>
                  <a:pt x="561868" y="475948"/>
                  <a:pt x="566917" y="484965"/>
                  <a:pt x="571679" y="493982"/>
                </a:cubicBezTo>
                <a:cubicBezTo>
                  <a:pt x="576918" y="503949"/>
                  <a:pt x="581871" y="514011"/>
                  <a:pt x="587110" y="523978"/>
                </a:cubicBezTo>
                <a:cubicBezTo>
                  <a:pt x="592444" y="534134"/>
                  <a:pt x="598063" y="544196"/>
                  <a:pt x="603302" y="554447"/>
                </a:cubicBezTo>
                <a:cubicBezTo>
                  <a:pt x="606731" y="561376"/>
                  <a:pt x="609779" y="568400"/>
                  <a:pt x="613017" y="575425"/>
                </a:cubicBezTo>
                <a:cubicBezTo>
                  <a:pt x="617684" y="585676"/>
                  <a:pt x="622351" y="595928"/>
                  <a:pt x="626923" y="606275"/>
                </a:cubicBezTo>
                <a:cubicBezTo>
                  <a:pt x="628257" y="609312"/>
                  <a:pt x="629590" y="612445"/>
                  <a:pt x="630447" y="615672"/>
                </a:cubicBezTo>
                <a:cubicBezTo>
                  <a:pt x="631971" y="620800"/>
                  <a:pt x="630924" y="622412"/>
                  <a:pt x="625494" y="624026"/>
                </a:cubicBezTo>
                <a:cubicBezTo>
                  <a:pt x="625494" y="624501"/>
                  <a:pt x="625685" y="625070"/>
                  <a:pt x="625494" y="625545"/>
                </a:cubicBezTo>
                <a:cubicBezTo>
                  <a:pt x="625113" y="626588"/>
                  <a:pt x="624542" y="627537"/>
                  <a:pt x="623970" y="628581"/>
                </a:cubicBezTo>
                <a:cubicBezTo>
                  <a:pt x="623208" y="628107"/>
                  <a:pt x="622065" y="627822"/>
                  <a:pt x="621684" y="627063"/>
                </a:cubicBezTo>
                <a:cubicBezTo>
                  <a:pt x="618446" y="621177"/>
                  <a:pt x="615303" y="615197"/>
                  <a:pt x="611969" y="609312"/>
                </a:cubicBezTo>
                <a:cubicBezTo>
                  <a:pt x="611302" y="607888"/>
                  <a:pt x="610159" y="606844"/>
                  <a:pt x="609207" y="605610"/>
                </a:cubicBezTo>
                <a:cubicBezTo>
                  <a:pt x="609301" y="607129"/>
                  <a:pt x="609397" y="608743"/>
                  <a:pt x="609872" y="610261"/>
                </a:cubicBezTo>
                <a:cubicBezTo>
                  <a:pt x="610634" y="612728"/>
                  <a:pt x="611682" y="615197"/>
                  <a:pt x="611301" y="618235"/>
                </a:cubicBezTo>
                <a:cubicBezTo>
                  <a:pt x="606634" y="609502"/>
                  <a:pt x="601967" y="600770"/>
                  <a:pt x="597109" y="592131"/>
                </a:cubicBezTo>
                <a:cubicBezTo>
                  <a:pt x="592442" y="583873"/>
                  <a:pt x="587489" y="575804"/>
                  <a:pt x="582917" y="567547"/>
                </a:cubicBezTo>
                <a:cubicBezTo>
                  <a:pt x="576440" y="555967"/>
                  <a:pt x="570248" y="544196"/>
                  <a:pt x="563771" y="532616"/>
                </a:cubicBezTo>
                <a:cubicBezTo>
                  <a:pt x="560628" y="527111"/>
                  <a:pt x="556913" y="521890"/>
                  <a:pt x="553675" y="516480"/>
                </a:cubicBezTo>
                <a:cubicBezTo>
                  <a:pt x="548722" y="508126"/>
                  <a:pt x="543959" y="499678"/>
                  <a:pt x="539006" y="491420"/>
                </a:cubicBezTo>
                <a:cubicBezTo>
                  <a:pt x="536720" y="487718"/>
                  <a:pt x="533958" y="484396"/>
                  <a:pt x="531577" y="480694"/>
                </a:cubicBezTo>
                <a:cubicBezTo>
                  <a:pt x="522719" y="466645"/>
                  <a:pt x="513575" y="452692"/>
                  <a:pt x="505288" y="438263"/>
                </a:cubicBezTo>
                <a:cubicBezTo>
                  <a:pt x="500335" y="429720"/>
                  <a:pt x="494144" y="421937"/>
                  <a:pt x="489381" y="413205"/>
                </a:cubicBezTo>
                <a:cubicBezTo>
                  <a:pt x="484714" y="404757"/>
                  <a:pt x="478713" y="396973"/>
                  <a:pt x="473665" y="388715"/>
                </a:cubicBezTo>
                <a:cubicBezTo>
                  <a:pt x="465569" y="375331"/>
                  <a:pt x="456710" y="362516"/>
                  <a:pt x="450139" y="348278"/>
                </a:cubicBezTo>
                <a:cubicBezTo>
                  <a:pt x="446520" y="340304"/>
                  <a:pt x="441757" y="332995"/>
                  <a:pt x="437661" y="325306"/>
                </a:cubicBezTo>
                <a:cubicBezTo>
                  <a:pt x="431851" y="314200"/>
                  <a:pt x="426231" y="303000"/>
                  <a:pt x="420516" y="291799"/>
                </a:cubicBezTo>
                <a:cubicBezTo>
                  <a:pt x="417754" y="286293"/>
                  <a:pt x="414897" y="280882"/>
                  <a:pt x="412420" y="275282"/>
                </a:cubicBezTo>
                <a:cubicBezTo>
                  <a:pt x="410896" y="271865"/>
                  <a:pt x="410039" y="268163"/>
                  <a:pt x="408896" y="264651"/>
                </a:cubicBezTo>
                <a:lnTo>
                  <a:pt x="408899" y="264651"/>
                </a:lnTo>
                <a:cubicBezTo>
                  <a:pt x="412137" y="269587"/>
                  <a:pt x="415376" y="274618"/>
                  <a:pt x="418709" y="279648"/>
                </a:cubicBezTo>
                <a:cubicBezTo>
                  <a:pt x="418328" y="277181"/>
                  <a:pt x="417757" y="274618"/>
                  <a:pt x="417281" y="272150"/>
                </a:cubicBezTo>
                <a:cubicBezTo>
                  <a:pt x="416995" y="270821"/>
                  <a:pt x="416709" y="269587"/>
                  <a:pt x="416519" y="268258"/>
                </a:cubicBezTo>
                <a:cubicBezTo>
                  <a:pt x="417662" y="268922"/>
                  <a:pt x="419090" y="269397"/>
                  <a:pt x="419757" y="270346"/>
                </a:cubicBezTo>
                <a:cubicBezTo>
                  <a:pt x="422234" y="273573"/>
                  <a:pt x="424424" y="277086"/>
                  <a:pt x="426901" y="280313"/>
                </a:cubicBezTo>
                <a:cubicBezTo>
                  <a:pt x="427377" y="280882"/>
                  <a:pt x="428330" y="280882"/>
                  <a:pt x="429187" y="281072"/>
                </a:cubicBezTo>
                <a:cubicBezTo>
                  <a:pt x="425567" y="274902"/>
                  <a:pt x="422043" y="268732"/>
                  <a:pt x="418614" y="262468"/>
                </a:cubicBezTo>
                <a:cubicBezTo>
                  <a:pt x="417185" y="259811"/>
                  <a:pt x="415280" y="257153"/>
                  <a:pt x="416900" y="253546"/>
                </a:cubicBezTo>
                <a:close/>
                <a:moveTo>
                  <a:pt x="1159845" y="244527"/>
                </a:moveTo>
                <a:cubicBezTo>
                  <a:pt x="1159750" y="244812"/>
                  <a:pt x="1159654" y="245097"/>
                  <a:pt x="1159750" y="245381"/>
                </a:cubicBezTo>
                <a:cubicBezTo>
                  <a:pt x="1159750" y="245666"/>
                  <a:pt x="1160131" y="245856"/>
                  <a:pt x="1160321" y="246046"/>
                </a:cubicBezTo>
                <a:cubicBezTo>
                  <a:pt x="1160321" y="245856"/>
                  <a:pt x="1160417" y="245666"/>
                  <a:pt x="1160321" y="245476"/>
                </a:cubicBezTo>
                <a:cubicBezTo>
                  <a:pt x="1160131" y="245097"/>
                  <a:pt x="1159940" y="244812"/>
                  <a:pt x="1159845" y="244527"/>
                </a:cubicBezTo>
                <a:close/>
                <a:moveTo>
                  <a:pt x="1159559" y="243958"/>
                </a:moveTo>
                <a:cubicBezTo>
                  <a:pt x="1159654" y="244052"/>
                  <a:pt x="1159654" y="244147"/>
                  <a:pt x="1159654" y="244242"/>
                </a:cubicBezTo>
                <a:lnTo>
                  <a:pt x="1159750" y="244337"/>
                </a:lnTo>
                <a:cubicBezTo>
                  <a:pt x="1159750" y="244242"/>
                  <a:pt x="1159750" y="244146"/>
                  <a:pt x="1159845" y="244052"/>
                </a:cubicBezTo>
                <a:cubicBezTo>
                  <a:pt x="1159750" y="243958"/>
                  <a:pt x="1159654" y="243958"/>
                  <a:pt x="1159559" y="243958"/>
                </a:cubicBezTo>
                <a:close/>
                <a:moveTo>
                  <a:pt x="645403" y="234275"/>
                </a:moveTo>
                <a:cubicBezTo>
                  <a:pt x="645117" y="234654"/>
                  <a:pt x="644641" y="235035"/>
                  <a:pt x="644736" y="235225"/>
                </a:cubicBezTo>
                <a:cubicBezTo>
                  <a:pt x="644926" y="235794"/>
                  <a:pt x="645212" y="236269"/>
                  <a:pt x="645498" y="236838"/>
                </a:cubicBezTo>
                <a:lnTo>
                  <a:pt x="645498" y="237028"/>
                </a:lnTo>
                <a:cubicBezTo>
                  <a:pt x="645594" y="237123"/>
                  <a:pt x="645688" y="237123"/>
                  <a:pt x="645688" y="237218"/>
                </a:cubicBezTo>
                <a:cubicBezTo>
                  <a:pt x="645594" y="237123"/>
                  <a:pt x="645594" y="236933"/>
                  <a:pt x="645498" y="236838"/>
                </a:cubicBezTo>
                <a:cubicBezTo>
                  <a:pt x="645594" y="236174"/>
                  <a:pt x="645688" y="235509"/>
                  <a:pt x="645688" y="234845"/>
                </a:cubicBezTo>
                <a:cubicBezTo>
                  <a:pt x="645688" y="234655"/>
                  <a:pt x="645498" y="234465"/>
                  <a:pt x="645403" y="234275"/>
                </a:cubicBezTo>
                <a:close/>
                <a:moveTo>
                  <a:pt x="1387207" y="232187"/>
                </a:moveTo>
                <a:cubicBezTo>
                  <a:pt x="1385111" y="233801"/>
                  <a:pt x="1383778" y="235224"/>
                  <a:pt x="1384921" y="238166"/>
                </a:cubicBezTo>
                <a:lnTo>
                  <a:pt x="1384921" y="238167"/>
                </a:lnTo>
                <a:cubicBezTo>
                  <a:pt x="1385873" y="236649"/>
                  <a:pt x="1386635" y="235509"/>
                  <a:pt x="1387302" y="234181"/>
                </a:cubicBezTo>
                <a:cubicBezTo>
                  <a:pt x="1387492" y="233896"/>
                  <a:pt x="1387302" y="233326"/>
                  <a:pt x="1387207" y="232187"/>
                </a:cubicBezTo>
                <a:close/>
                <a:moveTo>
                  <a:pt x="1159940" y="226587"/>
                </a:moveTo>
                <a:lnTo>
                  <a:pt x="1160131" y="227156"/>
                </a:lnTo>
                <a:lnTo>
                  <a:pt x="1160512" y="226682"/>
                </a:lnTo>
                <a:cubicBezTo>
                  <a:pt x="1160512" y="226682"/>
                  <a:pt x="1159940" y="226587"/>
                  <a:pt x="1159940" y="226587"/>
                </a:cubicBezTo>
                <a:close/>
                <a:moveTo>
                  <a:pt x="635781" y="213772"/>
                </a:moveTo>
                <a:cubicBezTo>
                  <a:pt x="635686" y="213962"/>
                  <a:pt x="635591" y="214152"/>
                  <a:pt x="635591" y="214342"/>
                </a:cubicBezTo>
                <a:cubicBezTo>
                  <a:pt x="635877" y="214437"/>
                  <a:pt x="636162" y="214437"/>
                  <a:pt x="636448" y="214437"/>
                </a:cubicBezTo>
                <a:cubicBezTo>
                  <a:pt x="636353" y="214247"/>
                  <a:pt x="636353" y="213961"/>
                  <a:pt x="636258" y="213866"/>
                </a:cubicBezTo>
                <a:cubicBezTo>
                  <a:pt x="636162" y="213771"/>
                  <a:pt x="635877" y="213866"/>
                  <a:pt x="635781" y="213772"/>
                </a:cubicBezTo>
                <a:close/>
                <a:moveTo>
                  <a:pt x="1160226" y="212538"/>
                </a:moveTo>
                <a:cubicBezTo>
                  <a:pt x="1159940" y="212823"/>
                  <a:pt x="1159750" y="213108"/>
                  <a:pt x="1159559" y="213487"/>
                </a:cubicBezTo>
                <a:cubicBezTo>
                  <a:pt x="1159464" y="213677"/>
                  <a:pt x="1159559" y="213962"/>
                  <a:pt x="1159559" y="214152"/>
                </a:cubicBezTo>
                <a:cubicBezTo>
                  <a:pt x="1159750" y="213867"/>
                  <a:pt x="1160035" y="213487"/>
                  <a:pt x="1160226" y="213203"/>
                </a:cubicBezTo>
                <a:close/>
                <a:moveTo>
                  <a:pt x="1394531" y="210070"/>
                </a:moveTo>
                <a:cubicBezTo>
                  <a:pt x="1394341" y="210640"/>
                  <a:pt x="1394150" y="211114"/>
                  <a:pt x="1393960" y="211684"/>
                </a:cubicBezTo>
                <a:cubicBezTo>
                  <a:pt x="1393769" y="211874"/>
                  <a:pt x="1393579" y="211969"/>
                  <a:pt x="1393484" y="212158"/>
                </a:cubicBezTo>
                <a:lnTo>
                  <a:pt x="1393484" y="212538"/>
                </a:lnTo>
                <a:cubicBezTo>
                  <a:pt x="1389674" y="215955"/>
                  <a:pt x="1389864" y="220796"/>
                  <a:pt x="1388721" y="225162"/>
                </a:cubicBezTo>
                <a:cubicBezTo>
                  <a:pt x="1388721" y="225352"/>
                  <a:pt x="1388531" y="225447"/>
                  <a:pt x="1388435" y="225637"/>
                </a:cubicBezTo>
                <a:lnTo>
                  <a:pt x="1388435" y="226300"/>
                </a:lnTo>
                <a:cubicBezTo>
                  <a:pt x="1388245" y="226775"/>
                  <a:pt x="1388055" y="227344"/>
                  <a:pt x="1387864" y="227819"/>
                </a:cubicBezTo>
                <a:lnTo>
                  <a:pt x="1387864" y="227821"/>
                </a:lnTo>
                <a:lnTo>
                  <a:pt x="1387874" y="227821"/>
                </a:lnTo>
                <a:cubicBezTo>
                  <a:pt x="1387874" y="227821"/>
                  <a:pt x="1388245" y="228011"/>
                  <a:pt x="1388445" y="228106"/>
                </a:cubicBezTo>
                <a:lnTo>
                  <a:pt x="1388445" y="226302"/>
                </a:lnTo>
                <a:cubicBezTo>
                  <a:pt x="1388540" y="226112"/>
                  <a:pt x="1388540" y="226017"/>
                  <a:pt x="1388635" y="225827"/>
                </a:cubicBezTo>
                <a:cubicBezTo>
                  <a:pt x="1388721" y="225637"/>
                  <a:pt x="1388721" y="225353"/>
                  <a:pt x="1388721" y="225163"/>
                </a:cubicBezTo>
                <a:cubicBezTo>
                  <a:pt x="1390817" y="222600"/>
                  <a:pt x="1390626" y="218898"/>
                  <a:pt x="1393007" y="216525"/>
                </a:cubicBezTo>
                <a:cubicBezTo>
                  <a:pt x="1393579" y="215955"/>
                  <a:pt x="1393388" y="214626"/>
                  <a:pt x="1393484" y="213677"/>
                </a:cubicBezTo>
                <a:cubicBezTo>
                  <a:pt x="1393579" y="213298"/>
                  <a:pt x="1393484" y="212918"/>
                  <a:pt x="1393484" y="212538"/>
                </a:cubicBezTo>
                <a:lnTo>
                  <a:pt x="1393674" y="212348"/>
                </a:lnTo>
                <a:cubicBezTo>
                  <a:pt x="1393769" y="212158"/>
                  <a:pt x="1393865" y="211874"/>
                  <a:pt x="1393960" y="211684"/>
                </a:cubicBezTo>
                <a:cubicBezTo>
                  <a:pt x="1394150" y="211304"/>
                  <a:pt x="1394531" y="210924"/>
                  <a:pt x="1394817" y="210640"/>
                </a:cubicBezTo>
                <a:cubicBezTo>
                  <a:pt x="1394817" y="210545"/>
                  <a:pt x="1394627" y="210260"/>
                  <a:pt x="1394531" y="210070"/>
                </a:cubicBezTo>
                <a:close/>
                <a:moveTo>
                  <a:pt x="1398732" y="200864"/>
                </a:moveTo>
                <a:cubicBezTo>
                  <a:pt x="1397970" y="200959"/>
                  <a:pt x="1397198" y="200959"/>
                  <a:pt x="1396722" y="201338"/>
                </a:cubicBezTo>
                <a:cubicBezTo>
                  <a:pt x="1396151" y="201718"/>
                  <a:pt x="1396065" y="202572"/>
                  <a:pt x="1395675" y="203142"/>
                </a:cubicBezTo>
                <a:cubicBezTo>
                  <a:pt x="1396246" y="202857"/>
                  <a:pt x="1396722" y="202667"/>
                  <a:pt x="1397198" y="202287"/>
                </a:cubicBezTo>
                <a:cubicBezTo>
                  <a:pt x="1397770" y="201813"/>
                  <a:pt x="1398160" y="201433"/>
                  <a:pt x="1398732" y="200864"/>
                </a:cubicBezTo>
                <a:close/>
                <a:moveTo>
                  <a:pt x="1160035" y="196211"/>
                </a:moveTo>
                <a:cubicBezTo>
                  <a:pt x="1159845" y="196401"/>
                  <a:pt x="1159464" y="196591"/>
                  <a:pt x="1159559" y="196781"/>
                </a:cubicBezTo>
                <a:cubicBezTo>
                  <a:pt x="1159559" y="197161"/>
                  <a:pt x="1159845" y="197540"/>
                  <a:pt x="1159940" y="197920"/>
                </a:cubicBezTo>
                <a:cubicBezTo>
                  <a:pt x="1160226" y="197635"/>
                  <a:pt x="1160512" y="197445"/>
                  <a:pt x="1160797" y="197161"/>
                </a:cubicBezTo>
                <a:cubicBezTo>
                  <a:pt x="1160512" y="196876"/>
                  <a:pt x="1160226" y="196591"/>
                  <a:pt x="1160035" y="196211"/>
                </a:cubicBezTo>
                <a:close/>
                <a:moveTo>
                  <a:pt x="939341" y="194123"/>
                </a:moveTo>
                <a:cubicBezTo>
                  <a:pt x="942389" y="193743"/>
                  <a:pt x="942675" y="196022"/>
                  <a:pt x="942865" y="197540"/>
                </a:cubicBezTo>
                <a:cubicBezTo>
                  <a:pt x="943342" y="202097"/>
                  <a:pt x="943437" y="206653"/>
                  <a:pt x="943627" y="211304"/>
                </a:cubicBezTo>
                <a:cubicBezTo>
                  <a:pt x="943723" y="212728"/>
                  <a:pt x="943627" y="214342"/>
                  <a:pt x="943437" y="215766"/>
                </a:cubicBezTo>
                <a:cubicBezTo>
                  <a:pt x="942865" y="219278"/>
                  <a:pt x="946009" y="222695"/>
                  <a:pt x="943246" y="226112"/>
                </a:cubicBezTo>
                <a:cubicBezTo>
                  <a:pt x="946104" y="237692"/>
                  <a:pt x="944675" y="249747"/>
                  <a:pt x="945818" y="261517"/>
                </a:cubicBezTo>
                <a:cubicBezTo>
                  <a:pt x="946390" y="267497"/>
                  <a:pt x="947247" y="273478"/>
                  <a:pt x="945818" y="279742"/>
                </a:cubicBezTo>
                <a:cubicBezTo>
                  <a:pt x="945056" y="283256"/>
                  <a:pt x="946580" y="287241"/>
                  <a:pt x="946961" y="291038"/>
                </a:cubicBezTo>
                <a:cubicBezTo>
                  <a:pt x="947437" y="296829"/>
                  <a:pt x="947818" y="302714"/>
                  <a:pt x="948390" y="308504"/>
                </a:cubicBezTo>
                <a:cubicBezTo>
                  <a:pt x="948580" y="311067"/>
                  <a:pt x="949152" y="313535"/>
                  <a:pt x="949152" y="316098"/>
                </a:cubicBezTo>
                <a:cubicBezTo>
                  <a:pt x="949247" y="317996"/>
                  <a:pt x="948580" y="319895"/>
                  <a:pt x="948199" y="321793"/>
                </a:cubicBezTo>
                <a:cubicBezTo>
                  <a:pt x="946104" y="320274"/>
                  <a:pt x="944866" y="318281"/>
                  <a:pt x="944770" y="315623"/>
                </a:cubicBezTo>
                <a:cubicBezTo>
                  <a:pt x="944675" y="311067"/>
                  <a:pt x="944675" y="306511"/>
                  <a:pt x="944580" y="301859"/>
                </a:cubicBezTo>
                <a:cubicBezTo>
                  <a:pt x="944485" y="299107"/>
                  <a:pt x="944389" y="296259"/>
                  <a:pt x="943913" y="293601"/>
                </a:cubicBezTo>
                <a:cubicBezTo>
                  <a:pt x="942199" y="284205"/>
                  <a:pt x="942770" y="274807"/>
                  <a:pt x="942294" y="265410"/>
                </a:cubicBezTo>
                <a:cubicBezTo>
                  <a:pt x="941913" y="256772"/>
                  <a:pt x="941532" y="248039"/>
                  <a:pt x="940389" y="239496"/>
                </a:cubicBezTo>
                <a:cubicBezTo>
                  <a:pt x="939151" y="230099"/>
                  <a:pt x="940103" y="220796"/>
                  <a:pt x="939817" y="211494"/>
                </a:cubicBezTo>
                <a:cubicBezTo>
                  <a:pt x="939722" y="207698"/>
                  <a:pt x="939436" y="203901"/>
                  <a:pt x="939341" y="200104"/>
                </a:cubicBezTo>
                <a:cubicBezTo>
                  <a:pt x="939246" y="198111"/>
                  <a:pt x="939341" y="196117"/>
                  <a:pt x="939341" y="194124"/>
                </a:cubicBezTo>
                <a:close/>
                <a:moveTo>
                  <a:pt x="1400446" y="193555"/>
                </a:moveTo>
                <a:lnTo>
                  <a:pt x="1400446" y="196023"/>
                </a:lnTo>
                <a:cubicBezTo>
                  <a:pt x="1400066" y="197256"/>
                  <a:pt x="1399675" y="198396"/>
                  <a:pt x="1399304" y="199629"/>
                </a:cubicBezTo>
                <a:lnTo>
                  <a:pt x="1400542" y="196023"/>
                </a:lnTo>
                <a:cubicBezTo>
                  <a:pt x="1400637" y="195263"/>
                  <a:pt x="1400732" y="194599"/>
                  <a:pt x="1400828" y="193934"/>
                </a:cubicBezTo>
                <a:cubicBezTo>
                  <a:pt x="1400828" y="193744"/>
                  <a:pt x="1400542" y="193650"/>
                  <a:pt x="1400446" y="193555"/>
                </a:cubicBezTo>
                <a:close/>
                <a:moveTo>
                  <a:pt x="941151" y="190327"/>
                </a:moveTo>
                <a:lnTo>
                  <a:pt x="941151" y="190612"/>
                </a:lnTo>
                <a:cubicBezTo>
                  <a:pt x="941151" y="190708"/>
                  <a:pt x="941056" y="190802"/>
                  <a:pt x="940960" y="190802"/>
                </a:cubicBezTo>
                <a:cubicBezTo>
                  <a:pt x="941056" y="190612"/>
                  <a:pt x="941056" y="190517"/>
                  <a:pt x="941151" y="190327"/>
                </a:cubicBezTo>
                <a:close/>
                <a:moveTo>
                  <a:pt x="941151" y="189852"/>
                </a:moveTo>
                <a:lnTo>
                  <a:pt x="941341" y="189852"/>
                </a:lnTo>
                <a:cubicBezTo>
                  <a:pt x="941246" y="190041"/>
                  <a:pt x="941151" y="190136"/>
                  <a:pt x="941151" y="190326"/>
                </a:cubicBezTo>
                <a:close/>
                <a:moveTo>
                  <a:pt x="940579" y="187573"/>
                </a:moveTo>
                <a:cubicBezTo>
                  <a:pt x="940770" y="188333"/>
                  <a:pt x="940960" y="189092"/>
                  <a:pt x="941151" y="189852"/>
                </a:cubicBezTo>
                <a:cubicBezTo>
                  <a:pt x="940579" y="189662"/>
                  <a:pt x="939913" y="189566"/>
                  <a:pt x="939341" y="189472"/>
                </a:cubicBezTo>
                <a:cubicBezTo>
                  <a:pt x="939817" y="188902"/>
                  <a:pt x="940103" y="188238"/>
                  <a:pt x="940579" y="187573"/>
                </a:cubicBezTo>
                <a:close/>
                <a:moveTo>
                  <a:pt x="940579" y="187194"/>
                </a:moveTo>
                <a:cubicBezTo>
                  <a:pt x="940579" y="187289"/>
                  <a:pt x="940675" y="187289"/>
                  <a:pt x="940675" y="187384"/>
                </a:cubicBezTo>
                <a:cubicBezTo>
                  <a:pt x="940675" y="187479"/>
                  <a:pt x="940579" y="187479"/>
                  <a:pt x="940579" y="187573"/>
                </a:cubicBezTo>
                <a:cubicBezTo>
                  <a:pt x="940484" y="187479"/>
                  <a:pt x="940484" y="187384"/>
                  <a:pt x="940484" y="187289"/>
                </a:cubicBezTo>
                <a:close/>
                <a:moveTo>
                  <a:pt x="1402351" y="185962"/>
                </a:moveTo>
                <a:cubicBezTo>
                  <a:pt x="1401961" y="186436"/>
                  <a:pt x="1401589" y="186911"/>
                  <a:pt x="1401399" y="187386"/>
                </a:cubicBezTo>
                <a:cubicBezTo>
                  <a:pt x="1401199" y="187765"/>
                  <a:pt x="1401199" y="188240"/>
                  <a:pt x="1401113" y="188714"/>
                </a:cubicBezTo>
                <a:lnTo>
                  <a:pt x="1401199" y="188619"/>
                </a:lnTo>
                <a:cubicBezTo>
                  <a:pt x="1401589" y="188334"/>
                  <a:pt x="1402247" y="188144"/>
                  <a:pt x="1402351" y="187859"/>
                </a:cubicBezTo>
                <a:cubicBezTo>
                  <a:pt x="1402532" y="187290"/>
                  <a:pt x="1402351" y="186624"/>
                  <a:pt x="1402351" y="185962"/>
                </a:cubicBezTo>
                <a:close/>
                <a:moveTo>
                  <a:pt x="618542" y="181593"/>
                </a:moveTo>
                <a:cubicBezTo>
                  <a:pt x="618733" y="181878"/>
                  <a:pt x="619114" y="182163"/>
                  <a:pt x="619114" y="182353"/>
                </a:cubicBezTo>
                <a:cubicBezTo>
                  <a:pt x="619114" y="182827"/>
                  <a:pt x="618827" y="183302"/>
                  <a:pt x="618733" y="183777"/>
                </a:cubicBezTo>
                <a:lnTo>
                  <a:pt x="618733" y="182353"/>
                </a:lnTo>
                <a:cubicBezTo>
                  <a:pt x="618637" y="182068"/>
                  <a:pt x="618637" y="181878"/>
                  <a:pt x="618542" y="181593"/>
                </a:cubicBezTo>
                <a:close/>
                <a:moveTo>
                  <a:pt x="941341" y="177038"/>
                </a:moveTo>
                <a:cubicBezTo>
                  <a:pt x="941913" y="180549"/>
                  <a:pt x="943627" y="184061"/>
                  <a:pt x="940579" y="187194"/>
                </a:cubicBezTo>
                <a:cubicBezTo>
                  <a:pt x="938770" y="183966"/>
                  <a:pt x="939532" y="180549"/>
                  <a:pt x="940103" y="177132"/>
                </a:cubicBezTo>
                <a:cubicBezTo>
                  <a:pt x="940579" y="177038"/>
                  <a:pt x="941341" y="176943"/>
                  <a:pt x="941341" y="177038"/>
                </a:cubicBezTo>
                <a:close/>
                <a:moveTo>
                  <a:pt x="1405390" y="176563"/>
                </a:moveTo>
                <a:cubicBezTo>
                  <a:pt x="1405304" y="176658"/>
                  <a:pt x="1405018" y="176658"/>
                  <a:pt x="1405018" y="176753"/>
                </a:cubicBezTo>
                <a:cubicBezTo>
                  <a:pt x="1404828" y="176943"/>
                  <a:pt x="1404828" y="177228"/>
                  <a:pt x="1404828" y="177418"/>
                </a:cubicBezTo>
                <a:lnTo>
                  <a:pt x="1405676" y="177133"/>
                </a:lnTo>
                <a:cubicBezTo>
                  <a:pt x="1405590" y="176943"/>
                  <a:pt x="1405485" y="176753"/>
                  <a:pt x="1405390" y="176563"/>
                </a:cubicBezTo>
                <a:close/>
                <a:moveTo>
                  <a:pt x="940865" y="173909"/>
                </a:moveTo>
                <a:cubicBezTo>
                  <a:pt x="941056" y="174190"/>
                  <a:pt x="941056" y="174381"/>
                  <a:pt x="941151" y="174570"/>
                </a:cubicBezTo>
                <a:cubicBezTo>
                  <a:pt x="941151" y="174665"/>
                  <a:pt x="941056" y="174760"/>
                  <a:pt x="940960" y="174855"/>
                </a:cubicBezTo>
                <a:lnTo>
                  <a:pt x="940960" y="175423"/>
                </a:lnTo>
                <a:cubicBezTo>
                  <a:pt x="940675" y="175897"/>
                  <a:pt x="940389" y="176468"/>
                  <a:pt x="940103" y="177037"/>
                </a:cubicBezTo>
                <a:cubicBezTo>
                  <a:pt x="940294" y="176373"/>
                  <a:pt x="940579" y="175897"/>
                  <a:pt x="940770" y="175234"/>
                </a:cubicBezTo>
                <a:lnTo>
                  <a:pt x="940960" y="174854"/>
                </a:lnTo>
                <a:close/>
                <a:moveTo>
                  <a:pt x="940770" y="173146"/>
                </a:moveTo>
                <a:lnTo>
                  <a:pt x="940865" y="173241"/>
                </a:lnTo>
                <a:lnTo>
                  <a:pt x="940865" y="173905"/>
                </a:lnTo>
                <a:lnTo>
                  <a:pt x="940865" y="173906"/>
                </a:lnTo>
                <a:cubicBezTo>
                  <a:pt x="940865" y="173716"/>
                  <a:pt x="940770" y="173526"/>
                  <a:pt x="940675" y="173336"/>
                </a:cubicBezTo>
                <a:cubicBezTo>
                  <a:pt x="940675" y="173241"/>
                  <a:pt x="940770" y="173241"/>
                  <a:pt x="940770" y="173146"/>
                </a:cubicBezTo>
                <a:close/>
                <a:moveTo>
                  <a:pt x="625306" y="164223"/>
                </a:moveTo>
                <a:cubicBezTo>
                  <a:pt x="625877" y="163939"/>
                  <a:pt x="627306" y="164413"/>
                  <a:pt x="627973" y="164888"/>
                </a:cubicBezTo>
                <a:cubicBezTo>
                  <a:pt x="628925" y="165742"/>
                  <a:pt x="629687" y="166786"/>
                  <a:pt x="630354" y="167925"/>
                </a:cubicBezTo>
                <a:cubicBezTo>
                  <a:pt x="638641" y="183303"/>
                  <a:pt x="646832" y="198680"/>
                  <a:pt x="655214" y="213962"/>
                </a:cubicBezTo>
                <a:cubicBezTo>
                  <a:pt x="660929" y="224498"/>
                  <a:pt x="667216" y="234845"/>
                  <a:pt x="672931" y="245476"/>
                </a:cubicBezTo>
                <a:cubicBezTo>
                  <a:pt x="677122" y="253355"/>
                  <a:pt x="680932" y="261423"/>
                  <a:pt x="684837" y="269492"/>
                </a:cubicBezTo>
                <a:cubicBezTo>
                  <a:pt x="688647" y="277275"/>
                  <a:pt x="692362" y="285153"/>
                  <a:pt x="696077" y="293033"/>
                </a:cubicBezTo>
                <a:cubicBezTo>
                  <a:pt x="696362" y="293697"/>
                  <a:pt x="696839" y="294362"/>
                  <a:pt x="697029" y="295121"/>
                </a:cubicBezTo>
                <a:cubicBezTo>
                  <a:pt x="701220" y="307746"/>
                  <a:pt x="708078" y="319326"/>
                  <a:pt x="713412" y="331476"/>
                </a:cubicBezTo>
                <a:cubicBezTo>
                  <a:pt x="716555" y="338690"/>
                  <a:pt x="718840" y="346284"/>
                  <a:pt x="721794" y="353593"/>
                </a:cubicBezTo>
                <a:cubicBezTo>
                  <a:pt x="729128" y="371913"/>
                  <a:pt x="736082" y="390423"/>
                  <a:pt x="741987" y="409217"/>
                </a:cubicBezTo>
                <a:cubicBezTo>
                  <a:pt x="746558" y="423645"/>
                  <a:pt x="751702" y="437884"/>
                  <a:pt x="756369" y="452217"/>
                </a:cubicBezTo>
                <a:cubicBezTo>
                  <a:pt x="760941" y="466075"/>
                  <a:pt x="765322" y="480029"/>
                  <a:pt x="769608" y="493982"/>
                </a:cubicBezTo>
                <a:cubicBezTo>
                  <a:pt x="770465" y="496641"/>
                  <a:pt x="770751" y="499488"/>
                  <a:pt x="770941" y="502241"/>
                </a:cubicBezTo>
                <a:cubicBezTo>
                  <a:pt x="771035" y="504330"/>
                  <a:pt x="768465" y="505469"/>
                  <a:pt x="767036" y="504045"/>
                </a:cubicBezTo>
                <a:cubicBezTo>
                  <a:pt x="765320" y="502146"/>
                  <a:pt x="763796" y="499963"/>
                  <a:pt x="762939" y="497685"/>
                </a:cubicBezTo>
                <a:cubicBezTo>
                  <a:pt x="757891" y="484966"/>
                  <a:pt x="753320" y="472151"/>
                  <a:pt x="748175" y="459526"/>
                </a:cubicBezTo>
                <a:cubicBezTo>
                  <a:pt x="746366" y="454970"/>
                  <a:pt x="746175" y="449749"/>
                  <a:pt x="742270" y="446142"/>
                </a:cubicBezTo>
                <a:cubicBezTo>
                  <a:pt x="743413" y="450413"/>
                  <a:pt x="744175" y="454778"/>
                  <a:pt x="745699" y="458862"/>
                </a:cubicBezTo>
                <a:cubicBezTo>
                  <a:pt x="751033" y="473574"/>
                  <a:pt x="756462" y="488192"/>
                  <a:pt x="761891" y="502809"/>
                </a:cubicBezTo>
                <a:cubicBezTo>
                  <a:pt x="762463" y="504423"/>
                  <a:pt x="762749" y="506036"/>
                  <a:pt x="763606" y="509359"/>
                </a:cubicBezTo>
                <a:cubicBezTo>
                  <a:pt x="759129" y="505751"/>
                  <a:pt x="757986" y="502144"/>
                  <a:pt x="755986" y="499012"/>
                </a:cubicBezTo>
                <a:cubicBezTo>
                  <a:pt x="755033" y="497493"/>
                  <a:pt x="753795" y="496164"/>
                  <a:pt x="752747" y="494646"/>
                </a:cubicBezTo>
                <a:cubicBezTo>
                  <a:pt x="753033" y="496449"/>
                  <a:pt x="753224" y="498348"/>
                  <a:pt x="753509" y="500151"/>
                </a:cubicBezTo>
                <a:cubicBezTo>
                  <a:pt x="753224" y="500246"/>
                  <a:pt x="752938" y="500341"/>
                  <a:pt x="752652" y="500531"/>
                </a:cubicBezTo>
                <a:cubicBezTo>
                  <a:pt x="751128" y="497873"/>
                  <a:pt x="749414" y="495310"/>
                  <a:pt x="748175" y="492557"/>
                </a:cubicBezTo>
                <a:cubicBezTo>
                  <a:pt x="739793" y="473003"/>
                  <a:pt x="731411" y="453449"/>
                  <a:pt x="723125" y="433896"/>
                </a:cubicBezTo>
                <a:cubicBezTo>
                  <a:pt x="718172" y="422126"/>
                  <a:pt x="713123" y="410355"/>
                  <a:pt x="708266" y="398490"/>
                </a:cubicBezTo>
                <a:cubicBezTo>
                  <a:pt x="704360" y="388998"/>
                  <a:pt x="700646" y="379410"/>
                  <a:pt x="696741" y="369918"/>
                </a:cubicBezTo>
                <a:cubicBezTo>
                  <a:pt x="695313" y="366406"/>
                  <a:pt x="693693" y="362894"/>
                  <a:pt x="692169" y="359382"/>
                </a:cubicBezTo>
                <a:cubicBezTo>
                  <a:pt x="684929" y="342960"/>
                  <a:pt x="677596" y="326633"/>
                  <a:pt x="670549" y="310117"/>
                </a:cubicBezTo>
                <a:cubicBezTo>
                  <a:pt x="663500" y="293886"/>
                  <a:pt x="656642" y="277653"/>
                  <a:pt x="649975" y="261327"/>
                </a:cubicBezTo>
                <a:cubicBezTo>
                  <a:pt x="644164" y="247183"/>
                  <a:pt x="638735" y="232756"/>
                  <a:pt x="633116" y="218517"/>
                </a:cubicBezTo>
                <a:cubicBezTo>
                  <a:pt x="628354" y="206842"/>
                  <a:pt x="623497" y="195356"/>
                  <a:pt x="618734" y="183776"/>
                </a:cubicBezTo>
                <a:lnTo>
                  <a:pt x="618923" y="183776"/>
                </a:lnTo>
                <a:lnTo>
                  <a:pt x="618924" y="183777"/>
                </a:lnTo>
                <a:cubicBezTo>
                  <a:pt x="622067" y="183777"/>
                  <a:pt x="622639" y="186624"/>
                  <a:pt x="623782" y="188713"/>
                </a:cubicBezTo>
                <a:cubicBezTo>
                  <a:pt x="626068" y="193174"/>
                  <a:pt x="628068" y="197730"/>
                  <a:pt x="630259" y="202287"/>
                </a:cubicBezTo>
                <a:cubicBezTo>
                  <a:pt x="630640" y="202951"/>
                  <a:pt x="631307" y="203521"/>
                  <a:pt x="631878" y="204090"/>
                </a:cubicBezTo>
                <a:cubicBezTo>
                  <a:pt x="631592" y="202476"/>
                  <a:pt x="631307" y="200863"/>
                  <a:pt x="630830" y="199249"/>
                </a:cubicBezTo>
                <a:cubicBezTo>
                  <a:pt x="630259" y="196971"/>
                  <a:pt x="629497" y="194693"/>
                  <a:pt x="628544" y="191275"/>
                </a:cubicBezTo>
                <a:cubicBezTo>
                  <a:pt x="632354" y="193269"/>
                  <a:pt x="632831" y="195927"/>
                  <a:pt x="633878" y="198110"/>
                </a:cubicBezTo>
                <a:cubicBezTo>
                  <a:pt x="639974" y="210545"/>
                  <a:pt x="646070" y="223075"/>
                  <a:pt x="652071" y="235509"/>
                </a:cubicBezTo>
                <a:cubicBezTo>
                  <a:pt x="653881" y="239211"/>
                  <a:pt x="655405" y="243008"/>
                  <a:pt x="657214" y="246710"/>
                </a:cubicBezTo>
                <a:cubicBezTo>
                  <a:pt x="658262" y="248704"/>
                  <a:pt x="659405" y="250792"/>
                  <a:pt x="662358" y="249938"/>
                </a:cubicBezTo>
                <a:cubicBezTo>
                  <a:pt x="661310" y="248514"/>
                  <a:pt x="660072" y="247375"/>
                  <a:pt x="659405" y="245761"/>
                </a:cubicBezTo>
                <a:cubicBezTo>
                  <a:pt x="648833" y="222885"/>
                  <a:pt x="638261" y="200008"/>
                  <a:pt x="627878" y="177132"/>
                </a:cubicBezTo>
                <a:cubicBezTo>
                  <a:pt x="626354" y="173810"/>
                  <a:pt x="625401" y="170298"/>
                  <a:pt x="624449" y="166881"/>
                </a:cubicBezTo>
                <a:cubicBezTo>
                  <a:pt x="624163" y="166122"/>
                  <a:pt x="624639" y="164698"/>
                  <a:pt x="625306" y="164223"/>
                </a:cubicBezTo>
                <a:close/>
                <a:moveTo>
                  <a:pt x="939817" y="162800"/>
                </a:moveTo>
                <a:lnTo>
                  <a:pt x="940770" y="173145"/>
                </a:lnTo>
                <a:lnTo>
                  <a:pt x="939341" y="171152"/>
                </a:lnTo>
                <a:cubicBezTo>
                  <a:pt x="939151" y="168400"/>
                  <a:pt x="939341" y="165552"/>
                  <a:pt x="939817" y="162800"/>
                </a:cubicBezTo>
                <a:close/>
                <a:moveTo>
                  <a:pt x="1677805" y="148845"/>
                </a:moveTo>
                <a:cubicBezTo>
                  <a:pt x="1678472" y="150174"/>
                  <a:pt x="1678757" y="151028"/>
                  <a:pt x="1679234" y="151788"/>
                </a:cubicBezTo>
                <a:cubicBezTo>
                  <a:pt x="1679424" y="151693"/>
                  <a:pt x="1679615" y="151693"/>
                  <a:pt x="1679900" y="151598"/>
                </a:cubicBezTo>
                <a:cubicBezTo>
                  <a:pt x="1681710" y="150649"/>
                  <a:pt x="1682387" y="146568"/>
                  <a:pt x="1685044" y="148940"/>
                </a:cubicBezTo>
                <a:cubicBezTo>
                  <a:pt x="1686092" y="149796"/>
                  <a:pt x="1685615" y="153306"/>
                  <a:pt x="1684854" y="155205"/>
                </a:cubicBezTo>
                <a:cubicBezTo>
                  <a:pt x="1680472" y="166501"/>
                  <a:pt x="1675900" y="177701"/>
                  <a:pt x="1671328" y="188902"/>
                </a:cubicBezTo>
                <a:cubicBezTo>
                  <a:pt x="1669518" y="193459"/>
                  <a:pt x="1667994" y="198015"/>
                  <a:pt x="1666089" y="202476"/>
                </a:cubicBezTo>
                <a:cubicBezTo>
                  <a:pt x="1659803" y="217094"/>
                  <a:pt x="1653516" y="231807"/>
                  <a:pt x="1647134" y="246331"/>
                </a:cubicBezTo>
                <a:cubicBezTo>
                  <a:pt x="1642658" y="256392"/>
                  <a:pt x="1637990" y="266359"/>
                  <a:pt x="1633228" y="276231"/>
                </a:cubicBezTo>
                <a:cubicBezTo>
                  <a:pt x="1631047" y="280882"/>
                  <a:pt x="1628380" y="285248"/>
                  <a:pt x="1625999" y="289900"/>
                </a:cubicBezTo>
                <a:cubicBezTo>
                  <a:pt x="1619702" y="302430"/>
                  <a:pt x="1613521" y="314959"/>
                  <a:pt x="1607234" y="327583"/>
                </a:cubicBezTo>
                <a:cubicBezTo>
                  <a:pt x="1605329" y="331191"/>
                  <a:pt x="1603520" y="334894"/>
                  <a:pt x="1601614" y="338500"/>
                </a:cubicBezTo>
                <a:cubicBezTo>
                  <a:pt x="1595233" y="350840"/>
                  <a:pt x="1588842" y="363180"/>
                  <a:pt x="1582564" y="375519"/>
                </a:cubicBezTo>
                <a:cubicBezTo>
                  <a:pt x="1579993" y="380739"/>
                  <a:pt x="1577707" y="386245"/>
                  <a:pt x="1575030" y="391560"/>
                </a:cubicBezTo>
                <a:cubicBezTo>
                  <a:pt x="1568277" y="405039"/>
                  <a:pt x="1561600" y="418708"/>
                  <a:pt x="1554361" y="431998"/>
                </a:cubicBezTo>
                <a:cubicBezTo>
                  <a:pt x="1550275" y="439401"/>
                  <a:pt x="1546265" y="446995"/>
                  <a:pt x="1539702" y="452596"/>
                </a:cubicBezTo>
                <a:cubicBezTo>
                  <a:pt x="1537502" y="454494"/>
                  <a:pt x="1535511" y="456298"/>
                  <a:pt x="1532368" y="456772"/>
                </a:cubicBezTo>
                <a:cubicBezTo>
                  <a:pt x="1530749" y="451552"/>
                  <a:pt x="1534835" y="448325"/>
                  <a:pt x="1535987" y="444243"/>
                </a:cubicBezTo>
                <a:cubicBezTo>
                  <a:pt x="1531320" y="443484"/>
                  <a:pt x="1529987" y="446806"/>
                  <a:pt x="1528167" y="449464"/>
                </a:cubicBezTo>
                <a:cubicBezTo>
                  <a:pt x="1527510" y="450414"/>
                  <a:pt x="1526272" y="451837"/>
                  <a:pt x="1525700" y="451743"/>
                </a:cubicBezTo>
                <a:cubicBezTo>
                  <a:pt x="1523605" y="451173"/>
                  <a:pt x="1524452" y="449275"/>
                  <a:pt x="1524834" y="447946"/>
                </a:cubicBezTo>
                <a:lnTo>
                  <a:pt x="1524834" y="447945"/>
                </a:lnTo>
                <a:cubicBezTo>
                  <a:pt x="1525214" y="446141"/>
                  <a:pt x="1525500" y="444337"/>
                  <a:pt x="1526167" y="442724"/>
                </a:cubicBezTo>
                <a:cubicBezTo>
                  <a:pt x="1530072" y="433706"/>
                  <a:pt x="1534168" y="424878"/>
                  <a:pt x="1537978" y="415861"/>
                </a:cubicBezTo>
                <a:cubicBezTo>
                  <a:pt x="1542264" y="405514"/>
                  <a:pt x="1547598" y="395642"/>
                  <a:pt x="1550837" y="384821"/>
                </a:cubicBezTo>
                <a:cubicBezTo>
                  <a:pt x="1551313" y="383112"/>
                  <a:pt x="1551980" y="381309"/>
                  <a:pt x="1552932" y="379790"/>
                </a:cubicBezTo>
                <a:cubicBezTo>
                  <a:pt x="1557600" y="372576"/>
                  <a:pt x="1559505" y="364223"/>
                  <a:pt x="1562934" y="356534"/>
                </a:cubicBezTo>
                <a:cubicBezTo>
                  <a:pt x="1567029" y="347421"/>
                  <a:pt x="1571315" y="338499"/>
                  <a:pt x="1575411" y="329482"/>
                </a:cubicBezTo>
                <a:cubicBezTo>
                  <a:pt x="1579412" y="320844"/>
                  <a:pt x="1583126" y="312206"/>
                  <a:pt x="1587032" y="303568"/>
                </a:cubicBezTo>
                <a:cubicBezTo>
                  <a:pt x="1592461" y="291514"/>
                  <a:pt x="1597890" y="279363"/>
                  <a:pt x="1603510" y="267403"/>
                </a:cubicBezTo>
                <a:cubicBezTo>
                  <a:pt x="1608844" y="256107"/>
                  <a:pt x="1614368" y="244906"/>
                  <a:pt x="1620179" y="233896"/>
                </a:cubicBezTo>
                <a:cubicBezTo>
                  <a:pt x="1628942" y="217094"/>
                  <a:pt x="1637229" y="199819"/>
                  <a:pt x="1648754" y="184536"/>
                </a:cubicBezTo>
                <a:cubicBezTo>
                  <a:pt x="1651040" y="181498"/>
                  <a:pt x="1652373" y="177702"/>
                  <a:pt x="1654373" y="174474"/>
                </a:cubicBezTo>
                <a:cubicBezTo>
                  <a:pt x="1657707" y="169253"/>
                  <a:pt x="1661231" y="164223"/>
                  <a:pt x="1664756" y="159192"/>
                </a:cubicBezTo>
                <a:cubicBezTo>
                  <a:pt x="1665042" y="158717"/>
                  <a:pt x="1666089" y="158717"/>
                  <a:pt x="1666756" y="158527"/>
                </a:cubicBezTo>
                <a:cubicBezTo>
                  <a:pt x="1666851" y="159381"/>
                  <a:pt x="1667232" y="160331"/>
                  <a:pt x="1666946" y="160995"/>
                </a:cubicBezTo>
                <a:cubicBezTo>
                  <a:pt x="1665899" y="164033"/>
                  <a:pt x="1664565" y="166975"/>
                  <a:pt x="1663994" y="170203"/>
                </a:cubicBezTo>
                <a:cubicBezTo>
                  <a:pt x="1669423" y="163748"/>
                  <a:pt x="1673328" y="156345"/>
                  <a:pt x="1677805" y="148845"/>
                </a:cubicBezTo>
                <a:close/>
                <a:moveTo>
                  <a:pt x="939532" y="147802"/>
                </a:moveTo>
                <a:lnTo>
                  <a:pt x="940294" y="147992"/>
                </a:lnTo>
                <a:lnTo>
                  <a:pt x="940294" y="155965"/>
                </a:lnTo>
                <a:lnTo>
                  <a:pt x="939532" y="155965"/>
                </a:lnTo>
                <a:close/>
                <a:moveTo>
                  <a:pt x="1416248" y="145429"/>
                </a:moveTo>
                <a:cubicBezTo>
                  <a:pt x="1416163" y="145619"/>
                  <a:pt x="1415963" y="145714"/>
                  <a:pt x="1415877" y="145903"/>
                </a:cubicBezTo>
                <a:cubicBezTo>
                  <a:pt x="1415877" y="145998"/>
                  <a:pt x="1415972" y="146283"/>
                  <a:pt x="1416058" y="146378"/>
                </a:cubicBezTo>
                <a:cubicBezTo>
                  <a:pt x="1416163" y="146283"/>
                  <a:pt x="1416344" y="146188"/>
                  <a:pt x="1416449" y="145998"/>
                </a:cubicBezTo>
                <a:cubicBezTo>
                  <a:pt x="1416344" y="145808"/>
                  <a:pt x="1416344" y="145619"/>
                  <a:pt x="1416248" y="145429"/>
                </a:cubicBezTo>
                <a:close/>
                <a:moveTo>
                  <a:pt x="1419677" y="136126"/>
                </a:moveTo>
                <a:cubicBezTo>
                  <a:pt x="1419582" y="136126"/>
                  <a:pt x="1419487" y="136220"/>
                  <a:pt x="1419392" y="136316"/>
                </a:cubicBezTo>
                <a:lnTo>
                  <a:pt x="1419582" y="136316"/>
                </a:lnTo>
                <a:cubicBezTo>
                  <a:pt x="1419487" y="136411"/>
                  <a:pt x="1419487" y="136506"/>
                  <a:pt x="1419487" y="136601"/>
                </a:cubicBezTo>
                <a:cubicBezTo>
                  <a:pt x="1419592" y="136601"/>
                  <a:pt x="1419773" y="136507"/>
                  <a:pt x="1419963" y="136411"/>
                </a:cubicBezTo>
                <a:cubicBezTo>
                  <a:pt x="1419868" y="136411"/>
                  <a:pt x="1419677" y="136411"/>
                  <a:pt x="1419582" y="136316"/>
                </a:cubicBezTo>
                <a:cubicBezTo>
                  <a:pt x="1419582" y="136220"/>
                  <a:pt x="1419677" y="136220"/>
                  <a:pt x="1419677" y="136126"/>
                </a:cubicBezTo>
                <a:close/>
                <a:moveTo>
                  <a:pt x="1420639" y="134892"/>
                </a:moveTo>
                <a:cubicBezTo>
                  <a:pt x="1420535" y="135082"/>
                  <a:pt x="1420535" y="135367"/>
                  <a:pt x="1420354" y="135462"/>
                </a:cubicBezTo>
                <a:lnTo>
                  <a:pt x="1419878" y="135937"/>
                </a:lnTo>
                <a:cubicBezTo>
                  <a:pt x="1420068" y="135842"/>
                  <a:pt x="1420449" y="135652"/>
                  <a:pt x="1420735" y="135462"/>
                </a:cubicBezTo>
                <a:cubicBezTo>
                  <a:pt x="1420925" y="135366"/>
                  <a:pt x="1421011" y="135081"/>
                  <a:pt x="1421106" y="134986"/>
                </a:cubicBezTo>
                <a:cubicBezTo>
                  <a:pt x="1420925" y="134892"/>
                  <a:pt x="1420725" y="134797"/>
                  <a:pt x="1420639" y="134892"/>
                </a:cubicBezTo>
                <a:close/>
                <a:moveTo>
                  <a:pt x="1425497" y="123027"/>
                </a:moveTo>
                <a:lnTo>
                  <a:pt x="1425212" y="123312"/>
                </a:lnTo>
                <a:lnTo>
                  <a:pt x="1425583" y="123407"/>
                </a:lnTo>
                <a:close/>
                <a:moveTo>
                  <a:pt x="947152" y="113914"/>
                </a:moveTo>
                <a:lnTo>
                  <a:pt x="947313" y="114317"/>
                </a:lnTo>
                <a:lnTo>
                  <a:pt x="947278" y="114709"/>
                </a:lnTo>
                <a:lnTo>
                  <a:pt x="947247" y="114864"/>
                </a:lnTo>
                <a:cubicBezTo>
                  <a:pt x="947247" y="114579"/>
                  <a:pt x="947247" y="114294"/>
                  <a:pt x="947152" y="113914"/>
                </a:cubicBezTo>
                <a:close/>
                <a:moveTo>
                  <a:pt x="1161750" y="83445"/>
                </a:moveTo>
                <a:cubicBezTo>
                  <a:pt x="1161559" y="83540"/>
                  <a:pt x="1161369" y="83635"/>
                  <a:pt x="1161274" y="83730"/>
                </a:cubicBezTo>
                <a:cubicBezTo>
                  <a:pt x="1161464" y="84015"/>
                  <a:pt x="1161655" y="84300"/>
                  <a:pt x="1161845" y="84489"/>
                </a:cubicBezTo>
                <a:cubicBezTo>
                  <a:pt x="1161941" y="84300"/>
                  <a:pt x="1161941" y="84110"/>
                  <a:pt x="1162036" y="83920"/>
                </a:cubicBezTo>
                <a:cubicBezTo>
                  <a:pt x="1161941" y="83825"/>
                  <a:pt x="1161845" y="83635"/>
                  <a:pt x="1161750" y="83445"/>
                </a:cubicBezTo>
                <a:close/>
                <a:moveTo>
                  <a:pt x="950676" y="81451"/>
                </a:moveTo>
                <a:cubicBezTo>
                  <a:pt x="953629" y="81166"/>
                  <a:pt x="953343" y="84204"/>
                  <a:pt x="953629" y="86007"/>
                </a:cubicBezTo>
                <a:cubicBezTo>
                  <a:pt x="955153" y="96164"/>
                  <a:pt x="956581" y="106321"/>
                  <a:pt x="957915" y="116477"/>
                </a:cubicBezTo>
                <a:cubicBezTo>
                  <a:pt x="959344" y="127962"/>
                  <a:pt x="960772" y="139354"/>
                  <a:pt x="962011" y="150839"/>
                </a:cubicBezTo>
                <a:cubicBezTo>
                  <a:pt x="963535" y="164033"/>
                  <a:pt x="965059" y="177323"/>
                  <a:pt x="966202" y="190612"/>
                </a:cubicBezTo>
                <a:cubicBezTo>
                  <a:pt x="967345" y="203332"/>
                  <a:pt x="968107" y="216051"/>
                  <a:pt x="968773" y="228770"/>
                </a:cubicBezTo>
                <a:cubicBezTo>
                  <a:pt x="969631" y="243388"/>
                  <a:pt x="970297" y="258006"/>
                  <a:pt x="970774" y="272529"/>
                </a:cubicBezTo>
                <a:cubicBezTo>
                  <a:pt x="971345" y="290944"/>
                  <a:pt x="971536" y="309453"/>
                  <a:pt x="972202" y="327868"/>
                </a:cubicBezTo>
                <a:cubicBezTo>
                  <a:pt x="972679" y="341442"/>
                  <a:pt x="973631" y="355016"/>
                  <a:pt x="974393" y="368590"/>
                </a:cubicBezTo>
                <a:cubicBezTo>
                  <a:pt x="974679" y="374950"/>
                  <a:pt x="974774" y="381405"/>
                  <a:pt x="975060" y="387858"/>
                </a:cubicBezTo>
                <a:cubicBezTo>
                  <a:pt x="975250" y="392225"/>
                  <a:pt x="975917" y="396591"/>
                  <a:pt x="975822" y="400863"/>
                </a:cubicBezTo>
                <a:cubicBezTo>
                  <a:pt x="975631" y="406843"/>
                  <a:pt x="975155" y="412728"/>
                  <a:pt x="974298" y="418519"/>
                </a:cubicBezTo>
                <a:cubicBezTo>
                  <a:pt x="973822" y="421271"/>
                  <a:pt x="972202" y="423834"/>
                  <a:pt x="968488" y="423454"/>
                </a:cubicBezTo>
                <a:cubicBezTo>
                  <a:pt x="967630" y="423360"/>
                  <a:pt x="966678" y="424214"/>
                  <a:pt x="965154" y="424878"/>
                </a:cubicBezTo>
                <a:cubicBezTo>
                  <a:pt x="963630" y="411779"/>
                  <a:pt x="962296" y="398870"/>
                  <a:pt x="960772" y="386055"/>
                </a:cubicBezTo>
                <a:cubicBezTo>
                  <a:pt x="959915" y="378366"/>
                  <a:pt x="958391" y="370772"/>
                  <a:pt x="957724" y="363084"/>
                </a:cubicBezTo>
                <a:cubicBezTo>
                  <a:pt x="956200" y="345998"/>
                  <a:pt x="955057" y="328912"/>
                  <a:pt x="953724" y="311825"/>
                </a:cubicBezTo>
                <a:cubicBezTo>
                  <a:pt x="952962" y="301098"/>
                  <a:pt x="952200" y="290374"/>
                  <a:pt x="951438" y="279648"/>
                </a:cubicBezTo>
                <a:cubicBezTo>
                  <a:pt x="950866" y="270820"/>
                  <a:pt x="950390" y="261992"/>
                  <a:pt x="949819" y="253164"/>
                </a:cubicBezTo>
                <a:cubicBezTo>
                  <a:pt x="949152" y="242058"/>
                  <a:pt x="947628" y="230953"/>
                  <a:pt x="947723" y="219941"/>
                </a:cubicBezTo>
                <a:cubicBezTo>
                  <a:pt x="947914" y="207696"/>
                  <a:pt x="946961" y="195452"/>
                  <a:pt x="947056" y="183206"/>
                </a:cubicBezTo>
                <a:cubicBezTo>
                  <a:pt x="947056" y="173619"/>
                  <a:pt x="947437" y="163938"/>
                  <a:pt x="947247" y="154255"/>
                </a:cubicBezTo>
                <a:cubicBezTo>
                  <a:pt x="946961" y="144762"/>
                  <a:pt x="946771" y="135270"/>
                  <a:pt x="946771" y="125778"/>
                </a:cubicBezTo>
                <a:cubicBezTo>
                  <a:pt x="946675" y="122171"/>
                  <a:pt x="947056" y="118659"/>
                  <a:pt x="947247" y="115147"/>
                </a:cubicBezTo>
                <a:lnTo>
                  <a:pt x="947247" y="115054"/>
                </a:lnTo>
                <a:lnTo>
                  <a:pt x="947278" y="114709"/>
                </a:lnTo>
                <a:lnTo>
                  <a:pt x="947342" y="114389"/>
                </a:lnTo>
                <a:lnTo>
                  <a:pt x="947313" y="114317"/>
                </a:lnTo>
                <a:lnTo>
                  <a:pt x="947818" y="108694"/>
                </a:lnTo>
                <a:cubicBezTo>
                  <a:pt x="948676" y="108220"/>
                  <a:pt x="948485" y="105277"/>
                  <a:pt x="948485" y="103568"/>
                </a:cubicBezTo>
                <a:cubicBezTo>
                  <a:pt x="948580" y="97873"/>
                  <a:pt x="948295" y="92178"/>
                  <a:pt x="948390" y="86577"/>
                </a:cubicBezTo>
                <a:cubicBezTo>
                  <a:pt x="948390" y="84678"/>
                  <a:pt x="948104" y="81736"/>
                  <a:pt x="950676" y="81451"/>
                </a:cubicBezTo>
                <a:close/>
                <a:moveTo>
                  <a:pt x="1451777" y="79933"/>
                </a:moveTo>
                <a:cubicBezTo>
                  <a:pt x="1451310" y="80503"/>
                  <a:pt x="1450729" y="80977"/>
                  <a:pt x="1450358" y="81547"/>
                </a:cubicBezTo>
                <a:cubicBezTo>
                  <a:pt x="1450262" y="81832"/>
                  <a:pt x="1450634" y="82306"/>
                  <a:pt x="1450834" y="82971"/>
                </a:cubicBezTo>
                <a:cubicBezTo>
                  <a:pt x="1451405" y="82306"/>
                  <a:pt x="1451881" y="81832"/>
                  <a:pt x="1452167" y="81262"/>
                </a:cubicBezTo>
                <a:cubicBezTo>
                  <a:pt x="1452253" y="80977"/>
                  <a:pt x="1451881" y="80408"/>
                  <a:pt x="1451777" y="79933"/>
                </a:cubicBezTo>
                <a:close/>
                <a:moveTo>
                  <a:pt x="1161845" y="77275"/>
                </a:moveTo>
                <a:cubicBezTo>
                  <a:pt x="1161750" y="77465"/>
                  <a:pt x="1161464" y="77655"/>
                  <a:pt x="1161464" y="77845"/>
                </a:cubicBezTo>
                <a:cubicBezTo>
                  <a:pt x="1161464" y="78035"/>
                  <a:pt x="1161655" y="78224"/>
                  <a:pt x="1161750" y="78509"/>
                </a:cubicBezTo>
                <a:lnTo>
                  <a:pt x="1162131" y="77940"/>
                </a:lnTo>
                <a:cubicBezTo>
                  <a:pt x="1162036" y="77750"/>
                  <a:pt x="1161941" y="77560"/>
                  <a:pt x="1161845" y="77275"/>
                </a:cubicBezTo>
                <a:close/>
                <a:moveTo>
                  <a:pt x="1162131" y="70726"/>
                </a:moveTo>
                <a:cubicBezTo>
                  <a:pt x="1161845" y="70915"/>
                  <a:pt x="1161655" y="71010"/>
                  <a:pt x="1161464" y="71200"/>
                </a:cubicBezTo>
                <a:cubicBezTo>
                  <a:pt x="1161369" y="71295"/>
                  <a:pt x="1161655" y="71580"/>
                  <a:pt x="1161750" y="71770"/>
                </a:cubicBezTo>
                <a:cubicBezTo>
                  <a:pt x="1161845" y="71580"/>
                  <a:pt x="1162131" y="71485"/>
                  <a:pt x="1162131" y="71390"/>
                </a:cubicBezTo>
                <a:cubicBezTo>
                  <a:pt x="1162226" y="71200"/>
                  <a:pt x="1162131" y="70915"/>
                  <a:pt x="1162131" y="70726"/>
                </a:cubicBezTo>
                <a:close/>
                <a:moveTo>
                  <a:pt x="1163464" y="54020"/>
                </a:moveTo>
                <a:cubicBezTo>
                  <a:pt x="1163274" y="54115"/>
                  <a:pt x="1162988" y="54211"/>
                  <a:pt x="1162703" y="54305"/>
                </a:cubicBezTo>
                <a:lnTo>
                  <a:pt x="1162703" y="64840"/>
                </a:lnTo>
                <a:cubicBezTo>
                  <a:pt x="1163083" y="64840"/>
                  <a:pt x="1163464" y="64936"/>
                  <a:pt x="1163846" y="65030"/>
                </a:cubicBezTo>
                <a:lnTo>
                  <a:pt x="1163846" y="55349"/>
                </a:lnTo>
                <a:cubicBezTo>
                  <a:pt x="1163846" y="54874"/>
                  <a:pt x="1163655" y="54400"/>
                  <a:pt x="1163464" y="54020"/>
                </a:cubicBezTo>
                <a:close/>
                <a:moveTo>
                  <a:pt x="1477504" y="38452"/>
                </a:moveTo>
                <a:cubicBezTo>
                  <a:pt x="1478732" y="38167"/>
                  <a:pt x="1480266" y="38167"/>
                  <a:pt x="1481114" y="38737"/>
                </a:cubicBezTo>
                <a:lnTo>
                  <a:pt x="1481114" y="38739"/>
                </a:lnTo>
                <a:cubicBezTo>
                  <a:pt x="1481885" y="39213"/>
                  <a:pt x="1482266" y="41017"/>
                  <a:pt x="1481980" y="41966"/>
                </a:cubicBezTo>
                <a:cubicBezTo>
                  <a:pt x="1479790" y="48516"/>
                  <a:pt x="1477313" y="54970"/>
                  <a:pt x="1475027" y="61520"/>
                </a:cubicBezTo>
                <a:cubicBezTo>
                  <a:pt x="1470455" y="74240"/>
                  <a:pt x="1465883" y="86959"/>
                  <a:pt x="1461502" y="99773"/>
                </a:cubicBezTo>
                <a:cubicBezTo>
                  <a:pt x="1458644" y="108031"/>
                  <a:pt x="1456644" y="116574"/>
                  <a:pt x="1453501" y="124832"/>
                </a:cubicBezTo>
                <a:cubicBezTo>
                  <a:pt x="1450834" y="131857"/>
                  <a:pt x="1446833" y="138501"/>
                  <a:pt x="1443976" y="145526"/>
                </a:cubicBezTo>
                <a:cubicBezTo>
                  <a:pt x="1441499" y="151601"/>
                  <a:pt x="1439404" y="157960"/>
                  <a:pt x="1437689" y="164320"/>
                </a:cubicBezTo>
                <a:cubicBezTo>
                  <a:pt x="1437022" y="167168"/>
                  <a:pt x="1433498" y="169066"/>
                  <a:pt x="1434832" y="172484"/>
                </a:cubicBezTo>
                <a:cubicBezTo>
                  <a:pt x="1429593" y="177230"/>
                  <a:pt x="1431403" y="185203"/>
                  <a:pt x="1426735" y="190234"/>
                </a:cubicBezTo>
                <a:cubicBezTo>
                  <a:pt x="1424450" y="192702"/>
                  <a:pt x="1425402" y="196974"/>
                  <a:pt x="1423783" y="199442"/>
                </a:cubicBezTo>
                <a:cubicBezTo>
                  <a:pt x="1421687" y="202764"/>
                  <a:pt x="1420354" y="206276"/>
                  <a:pt x="1419020" y="209693"/>
                </a:cubicBezTo>
                <a:cubicBezTo>
                  <a:pt x="1413686" y="223837"/>
                  <a:pt x="1408924" y="238075"/>
                  <a:pt x="1403399" y="252123"/>
                </a:cubicBezTo>
                <a:cubicBezTo>
                  <a:pt x="1398351" y="264937"/>
                  <a:pt x="1392826" y="277562"/>
                  <a:pt x="1387302" y="290282"/>
                </a:cubicBezTo>
                <a:cubicBezTo>
                  <a:pt x="1381587" y="303476"/>
                  <a:pt x="1376063" y="316670"/>
                  <a:pt x="1369871" y="329580"/>
                </a:cubicBezTo>
                <a:cubicBezTo>
                  <a:pt x="1366061" y="337458"/>
                  <a:pt x="1361394" y="344862"/>
                  <a:pt x="1356727" y="352171"/>
                </a:cubicBezTo>
                <a:cubicBezTo>
                  <a:pt x="1353393" y="357393"/>
                  <a:pt x="1349392" y="362043"/>
                  <a:pt x="1345678" y="366979"/>
                </a:cubicBezTo>
                <a:cubicBezTo>
                  <a:pt x="1345011" y="367834"/>
                  <a:pt x="1344535" y="368878"/>
                  <a:pt x="1343773" y="369352"/>
                </a:cubicBezTo>
                <a:cubicBezTo>
                  <a:pt x="1342249" y="370207"/>
                  <a:pt x="1340058" y="371536"/>
                  <a:pt x="1339010" y="370966"/>
                </a:cubicBezTo>
                <a:cubicBezTo>
                  <a:pt x="1337010" y="369922"/>
                  <a:pt x="1338629" y="367928"/>
                  <a:pt x="1339105" y="366220"/>
                </a:cubicBezTo>
                <a:cubicBezTo>
                  <a:pt x="1342916" y="353880"/>
                  <a:pt x="1350154" y="343249"/>
                  <a:pt x="1355393" y="331573"/>
                </a:cubicBezTo>
                <a:lnTo>
                  <a:pt x="1355384" y="331573"/>
                </a:lnTo>
                <a:lnTo>
                  <a:pt x="1355393" y="331572"/>
                </a:lnTo>
                <a:cubicBezTo>
                  <a:pt x="1360822" y="319422"/>
                  <a:pt x="1366823" y="307462"/>
                  <a:pt x="1370633" y="294648"/>
                </a:cubicBezTo>
                <a:cubicBezTo>
                  <a:pt x="1370919" y="293604"/>
                  <a:pt x="1371776" y="292655"/>
                  <a:pt x="1372443" y="291706"/>
                </a:cubicBezTo>
                <a:cubicBezTo>
                  <a:pt x="1371005" y="291800"/>
                  <a:pt x="1369767" y="291895"/>
                  <a:pt x="1368347" y="291990"/>
                </a:cubicBezTo>
                <a:cubicBezTo>
                  <a:pt x="1368538" y="289238"/>
                  <a:pt x="1368623" y="286580"/>
                  <a:pt x="1368824" y="283922"/>
                </a:cubicBezTo>
                <a:cubicBezTo>
                  <a:pt x="1365766" y="287909"/>
                  <a:pt x="1364432" y="292560"/>
                  <a:pt x="1363956" y="297401"/>
                </a:cubicBezTo>
                <a:cubicBezTo>
                  <a:pt x="1365109" y="297401"/>
                  <a:pt x="1366242" y="297496"/>
                  <a:pt x="1367290" y="297496"/>
                </a:cubicBezTo>
                <a:cubicBezTo>
                  <a:pt x="1365585" y="300912"/>
                  <a:pt x="1364633" y="301197"/>
                  <a:pt x="1362623" y="298729"/>
                </a:cubicBezTo>
                <a:cubicBezTo>
                  <a:pt x="1357860" y="310025"/>
                  <a:pt x="1353203" y="321415"/>
                  <a:pt x="1348240" y="332616"/>
                </a:cubicBezTo>
                <a:cubicBezTo>
                  <a:pt x="1345583" y="338786"/>
                  <a:pt x="1342344" y="344577"/>
                  <a:pt x="1338343" y="350272"/>
                </a:cubicBezTo>
                <a:cubicBezTo>
                  <a:pt x="1338629" y="349038"/>
                  <a:pt x="1338810" y="347804"/>
                  <a:pt x="1339201" y="346760"/>
                </a:cubicBezTo>
                <a:cubicBezTo>
                  <a:pt x="1343001" y="337742"/>
                  <a:pt x="1347002" y="328819"/>
                  <a:pt x="1350535" y="319803"/>
                </a:cubicBezTo>
                <a:cubicBezTo>
                  <a:pt x="1353860" y="311165"/>
                  <a:pt x="1356717" y="302432"/>
                  <a:pt x="1359775" y="293699"/>
                </a:cubicBezTo>
                <a:cubicBezTo>
                  <a:pt x="1361966" y="287434"/>
                  <a:pt x="1363956" y="281074"/>
                  <a:pt x="1366052" y="274714"/>
                </a:cubicBezTo>
                <a:cubicBezTo>
                  <a:pt x="1369195" y="265032"/>
                  <a:pt x="1372148" y="255160"/>
                  <a:pt x="1375396" y="245478"/>
                </a:cubicBezTo>
                <a:cubicBezTo>
                  <a:pt x="1377777" y="238169"/>
                  <a:pt x="1380339" y="230860"/>
                  <a:pt x="1382721" y="223551"/>
                </a:cubicBezTo>
                <a:cubicBezTo>
                  <a:pt x="1387112" y="210262"/>
                  <a:pt x="1391388" y="196973"/>
                  <a:pt x="1395675" y="183589"/>
                </a:cubicBezTo>
                <a:cubicBezTo>
                  <a:pt x="1398732" y="174190"/>
                  <a:pt x="1401875" y="164698"/>
                  <a:pt x="1404733" y="155206"/>
                </a:cubicBezTo>
                <a:cubicBezTo>
                  <a:pt x="1405876" y="151409"/>
                  <a:pt x="1406066" y="147328"/>
                  <a:pt x="1409390" y="144386"/>
                </a:cubicBezTo>
                <a:cubicBezTo>
                  <a:pt x="1410152" y="143721"/>
                  <a:pt x="1409962" y="141918"/>
                  <a:pt x="1410152" y="140684"/>
                </a:cubicBezTo>
                <a:cubicBezTo>
                  <a:pt x="1410438" y="139450"/>
                  <a:pt x="1410438" y="138121"/>
                  <a:pt x="1410924" y="136982"/>
                </a:cubicBezTo>
                <a:cubicBezTo>
                  <a:pt x="1415115" y="126540"/>
                  <a:pt x="1419487" y="116194"/>
                  <a:pt x="1423783" y="105753"/>
                </a:cubicBezTo>
                <a:cubicBezTo>
                  <a:pt x="1423878" y="105658"/>
                  <a:pt x="1424250" y="105753"/>
                  <a:pt x="1424535" y="105753"/>
                </a:cubicBezTo>
                <a:cubicBezTo>
                  <a:pt x="1424535" y="105658"/>
                  <a:pt x="1424440" y="105563"/>
                  <a:pt x="1424354" y="105563"/>
                </a:cubicBezTo>
                <a:cubicBezTo>
                  <a:pt x="1424068" y="102905"/>
                  <a:pt x="1425583" y="101102"/>
                  <a:pt x="1427307" y="99488"/>
                </a:cubicBezTo>
                <a:cubicBezTo>
                  <a:pt x="1427364" y="99424"/>
                  <a:pt x="1427431" y="99361"/>
                  <a:pt x="1427497" y="99298"/>
                </a:cubicBezTo>
                <a:cubicBezTo>
                  <a:pt x="1428831" y="97210"/>
                  <a:pt x="1429879" y="94742"/>
                  <a:pt x="1431584" y="92938"/>
                </a:cubicBezTo>
                <a:cubicBezTo>
                  <a:pt x="1433117" y="91230"/>
                  <a:pt x="1433013" y="88098"/>
                  <a:pt x="1435975" y="87718"/>
                </a:cubicBezTo>
                <a:cubicBezTo>
                  <a:pt x="1439871" y="81453"/>
                  <a:pt x="1443776" y="75283"/>
                  <a:pt x="1447691" y="69018"/>
                </a:cubicBezTo>
                <a:cubicBezTo>
                  <a:pt x="1451310" y="63228"/>
                  <a:pt x="1454739" y="57247"/>
                  <a:pt x="1460645" y="53261"/>
                </a:cubicBezTo>
                <a:lnTo>
                  <a:pt x="1460835" y="53071"/>
                </a:lnTo>
                <a:cubicBezTo>
                  <a:pt x="1459597" y="55538"/>
                  <a:pt x="1458263" y="57817"/>
                  <a:pt x="1458454" y="60949"/>
                </a:cubicBezTo>
                <a:cubicBezTo>
                  <a:pt x="1458549" y="63511"/>
                  <a:pt x="1457120" y="66264"/>
                  <a:pt x="1456072" y="68922"/>
                </a:cubicBezTo>
                <a:cubicBezTo>
                  <a:pt x="1455120" y="71200"/>
                  <a:pt x="1453977" y="73288"/>
                  <a:pt x="1454072" y="76136"/>
                </a:cubicBezTo>
                <a:cubicBezTo>
                  <a:pt x="1456072" y="72909"/>
                  <a:pt x="1458263" y="69681"/>
                  <a:pt x="1460073" y="66264"/>
                </a:cubicBezTo>
                <a:cubicBezTo>
                  <a:pt x="1463312" y="60474"/>
                  <a:pt x="1466255" y="54399"/>
                  <a:pt x="1469598" y="48609"/>
                </a:cubicBezTo>
                <a:cubicBezTo>
                  <a:pt x="1471217" y="45666"/>
                  <a:pt x="1473313" y="43008"/>
                  <a:pt x="1475218" y="40350"/>
                </a:cubicBezTo>
                <a:cubicBezTo>
                  <a:pt x="1475875" y="39591"/>
                  <a:pt x="1476637" y="38642"/>
                  <a:pt x="1477504" y="38452"/>
                </a:cubicBezTo>
                <a:close/>
                <a:moveTo>
                  <a:pt x="1176990" y="7"/>
                </a:moveTo>
                <a:cubicBezTo>
                  <a:pt x="1178038" y="-88"/>
                  <a:pt x="1179467" y="767"/>
                  <a:pt x="1180133" y="1716"/>
                </a:cubicBezTo>
                <a:cubicBezTo>
                  <a:pt x="1180800" y="2570"/>
                  <a:pt x="1180991" y="4089"/>
                  <a:pt x="1181086" y="5323"/>
                </a:cubicBezTo>
                <a:cubicBezTo>
                  <a:pt x="1182133" y="15764"/>
                  <a:pt x="1183086" y="26206"/>
                  <a:pt x="1184134" y="36647"/>
                </a:cubicBezTo>
                <a:cubicBezTo>
                  <a:pt x="1185086" y="46804"/>
                  <a:pt x="1185467" y="57056"/>
                  <a:pt x="1187563" y="66928"/>
                </a:cubicBezTo>
                <a:cubicBezTo>
                  <a:pt x="1189182" y="74427"/>
                  <a:pt x="1188610" y="81736"/>
                  <a:pt x="1189087" y="89140"/>
                </a:cubicBezTo>
                <a:cubicBezTo>
                  <a:pt x="1189468" y="95784"/>
                  <a:pt x="1190420" y="102429"/>
                  <a:pt x="1191087" y="109073"/>
                </a:cubicBezTo>
                <a:cubicBezTo>
                  <a:pt x="1191849" y="115908"/>
                  <a:pt x="1192421" y="122837"/>
                  <a:pt x="1190230" y="129672"/>
                </a:cubicBezTo>
                <a:cubicBezTo>
                  <a:pt x="1189944" y="130526"/>
                  <a:pt x="1189944" y="131760"/>
                  <a:pt x="1190134" y="132709"/>
                </a:cubicBezTo>
                <a:cubicBezTo>
                  <a:pt x="1191944" y="140493"/>
                  <a:pt x="1190134" y="148371"/>
                  <a:pt x="1190325" y="156250"/>
                </a:cubicBezTo>
                <a:cubicBezTo>
                  <a:pt x="1190516" y="163559"/>
                  <a:pt x="1189277" y="170868"/>
                  <a:pt x="1188896" y="178177"/>
                </a:cubicBezTo>
                <a:cubicBezTo>
                  <a:pt x="1188706" y="183113"/>
                  <a:pt x="1189087" y="188049"/>
                  <a:pt x="1188982" y="193079"/>
                </a:cubicBezTo>
                <a:cubicBezTo>
                  <a:pt x="1188896" y="199154"/>
                  <a:pt x="1188696" y="205324"/>
                  <a:pt x="1188325" y="211494"/>
                </a:cubicBezTo>
                <a:cubicBezTo>
                  <a:pt x="1187563" y="223739"/>
                  <a:pt x="1186696" y="235889"/>
                  <a:pt x="1185753" y="248134"/>
                </a:cubicBezTo>
                <a:cubicBezTo>
                  <a:pt x="1184791" y="259335"/>
                  <a:pt x="1184705" y="270631"/>
                  <a:pt x="1182886" y="281832"/>
                </a:cubicBezTo>
                <a:cubicBezTo>
                  <a:pt x="1181552" y="290280"/>
                  <a:pt x="1181648" y="299013"/>
                  <a:pt x="1180790" y="307650"/>
                </a:cubicBezTo>
                <a:cubicBezTo>
                  <a:pt x="1179743" y="317806"/>
                  <a:pt x="1178609" y="327963"/>
                  <a:pt x="1177076" y="338120"/>
                </a:cubicBezTo>
                <a:cubicBezTo>
                  <a:pt x="1175656" y="348560"/>
                  <a:pt x="1173932" y="358908"/>
                  <a:pt x="1171837" y="369254"/>
                </a:cubicBezTo>
                <a:cubicBezTo>
                  <a:pt x="1170608" y="375803"/>
                  <a:pt x="1168694" y="382163"/>
                  <a:pt x="1166893" y="388618"/>
                </a:cubicBezTo>
                <a:cubicBezTo>
                  <a:pt x="1164979" y="394693"/>
                  <a:pt x="1160893" y="398775"/>
                  <a:pt x="1154882" y="400768"/>
                </a:cubicBezTo>
                <a:cubicBezTo>
                  <a:pt x="1155559" y="397920"/>
                  <a:pt x="1156606" y="395073"/>
                  <a:pt x="1156892" y="392130"/>
                </a:cubicBezTo>
                <a:cubicBezTo>
                  <a:pt x="1158311" y="376658"/>
                  <a:pt x="1160693" y="361185"/>
                  <a:pt x="1160321" y="345808"/>
                </a:cubicBezTo>
                <a:cubicBezTo>
                  <a:pt x="1159940" y="331285"/>
                  <a:pt x="1161740" y="316856"/>
                  <a:pt x="1161179" y="302428"/>
                </a:cubicBezTo>
                <a:cubicBezTo>
                  <a:pt x="1160893" y="296068"/>
                  <a:pt x="1160407" y="289708"/>
                  <a:pt x="1161740" y="283349"/>
                </a:cubicBezTo>
                <a:cubicBezTo>
                  <a:pt x="1161941" y="282684"/>
                  <a:pt x="1160797" y="281830"/>
                  <a:pt x="1159274" y="279362"/>
                </a:cubicBezTo>
                <a:cubicBezTo>
                  <a:pt x="1158988" y="288000"/>
                  <a:pt x="1158702" y="294834"/>
                  <a:pt x="1158512" y="301669"/>
                </a:cubicBezTo>
                <a:cubicBezTo>
                  <a:pt x="1158416" y="304706"/>
                  <a:pt x="1158130" y="307744"/>
                  <a:pt x="1158035" y="310781"/>
                </a:cubicBezTo>
                <a:cubicBezTo>
                  <a:pt x="1157368" y="333088"/>
                  <a:pt x="1156225" y="355490"/>
                  <a:pt x="1153463" y="377606"/>
                </a:cubicBezTo>
                <a:cubicBezTo>
                  <a:pt x="1152892" y="382256"/>
                  <a:pt x="1152130" y="386717"/>
                  <a:pt x="1149082" y="390704"/>
                </a:cubicBezTo>
                <a:cubicBezTo>
                  <a:pt x="1149558" y="383490"/>
                  <a:pt x="1150320" y="376371"/>
                  <a:pt x="1150701" y="369157"/>
                </a:cubicBezTo>
                <a:cubicBezTo>
                  <a:pt x="1151177" y="359665"/>
                  <a:pt x="1151272" y="350172"/>
                  <a:pt x="1151654" y="340680"/>
                </a:cubicBezTo>
                <a:lnTo>
                  <a:pt x="1151654" y="340682"/>
                </a:lnTo>
                <a:cubicBezTo>
                  <a:pt x="1152034" y="332519"/>
                  <a:pt x="1152701" y="324355"/>
                  <a:pt x="1152701" y="316192"/>
                </a:cubicBezTo>
                <a:cubicBezTo>
                  <a:pt x="1152796" y="306225"/>
                  <a:pt x="1152225" y="296258"/>
                  <a:pt x="1151939" y="286197"/>
                </a:cubicBezTo>
                <a:cubicBezTo>
                  <a:pt x="1151749" y="279837"/>
                  <a:pt x="1151558" y="273383"/>
                  <a:pt x="1151463" y="267023"/>
                </a:cubicBezTo>
                <a:cubicBezTo>
                  <a:pt x="1151272" y="256297"/>
                  <a:pt x="1151082" y="245570"/>
                  <a:pt x="1150892" y="234844"/>
                </a:cubicBezTo>
                <a:cubicBezTo>
                  <a:pt x="1150701" y="220036"/>
                  <a:pt x="1150510" y="205228"/>
                  <a:pt x="1150320" y="190325"/>
                </a:cubicBezTo>
                <a:cubicBezTo>
                  <a:pt x="1150225" y="188047"/>
                  <a:pt x="1149749" y="185769"/>
                  <a:pt x="1149653" y="183491"/>
                </a:cubicBezTo>
                <a:cubicBezTo>
                  <a:pt x="1149463" y="181213"/>
                  <a:pt x="1149653" y="178935"/>
                  <a:pt x="1149653" y="176656"/>
                </a:cubicBezTo>
                <a:cubicBezTo>
                  <a:pt x="1149749" y="173334"/>
                  <a:pt x="1149749" y="170012"/>
                  <a:pt x="1149749" y="166690"/>
                </a:cubicBezTo>
                <a:cubicBezTo>
                  <a:pt x="1149749" y="162133"/>
                  <a:pt x="1149653" y="157482"/>
                  <a:pt x="1149653" y="152927"/>
                </a:cubicBezTo>
                <a:cubicBezTo>
                  <a:pt x="1149558" y="149320"/>
                  <a:pt x="1149653" y="145808"/>
                  <a:pt x="1149367" y="142200"/>
                </a:cubicBezTo>
                <a:cubicBezTo>
                  <a:pt x="1148605" y="134037"/>
                  <a:pt x="1150320" y="125969"/>
                  <a:pt x="1150606" y="117805"/>
                </a:cubicBezTo>
                <a:cubicBezTo>
                  <a:pt x="1150701" y="116002"/>
                  <a:pt x="1151368" y="114104"/>
                  <a:pt x="1151082" y="112396"/>
                </a:cubicBezTo>
                <a:cubicBezTo>
                  <a:pt x="1149558" y="100625"/>
                  <a:pt x="1152511" y="89045"/>
                  <a:pt x="1152987" y="77369"/>
                </a:cubicBezTo>
                <a:cubicBezTo>
                  <a:pt x="1153273" y="68731"/>
                  <a:pt x="1155463" y="60093"/>
                  <a:pt x="1156702" y="51455"/>
                </a:cubicBezTo>
                <a:cubicBezTo>
                  <a:pt x="1157559" y="44811"/>
                  <a:pt x="1158512" y="38261"/>
                  <a:pt x="1159083" y="31617"/>
                </a:cubicBezTo>
                <a:cubicBezTo>
                  <a:pt x="1159750" y="24688"/>
                  <a:pt x="1161274" y="18043"/>
                  <a:pt x="1163560" y="11494"/>
                </a:cubicBezTo>
                <a:cubicBezTo>
                  <a:pt x="1166131" y="17568"/>
                  <a:pt x="1164131" y="23739"/>
                  <a:pt x="1164131" y="29814"/>
                </a:cubicBezTo>
                <a:cubicBezTo>
                  <a:pt x="1164036" y="36174"/>
                  <a:pt x="1163464" y="42534"/>
                  <a:pt x="1164131" y="49082"/>
                </a:cubicBezTo>
                <a:cubicBezTo>
                  <a:pt x="1164608" y="48133"/>
                  <a:pt x="1165179" y="47184"/>
                  <a:pt x="1165370" y="46235"/>
                </a:cubicBezTo>
                <a:cubicBezTo>
                  <a:pt x="1166608" y="36552"/>
                  <a:pt x="1167751" y="26966"/>
                  <a:pt x="1169084" y="17283"/>
                </a:cubicBezTo>
                <a:cubicBezTo>
                  <a:pt x="1169370" y="15290"/>
                  <a:pt x="1169751" y="12917"/>
                  <a:pt x="1170989" y="11493"/>
                </a:cubicBezTo>
                <a:cubicBezTo>
                  <a:pt x="1173275" y="8740"/>
                  <a:pt x="1173942" y="5608"/>
                  <a:pt x="1174799" y="2380"/>
                </a:cubicBezTo>
                <a:cubicBezTo>
                  <a:pt x="1175085" y="1431"/>
                  <a:pt x="1176228" y="102"/>
                  <a:pt x="1176990" y="7"/>
                </a:cubicBezTo>
                <a:close/>
              </a:path>
            </a:pathLst>
          </a:custGeom>
          <a:solidFill>
            <a:schemeClr val="accent5"/>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149304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6"/>
            <a:ext cx="550800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312EF92-D0F7-4157-AFAF-E4A3058C58DF}"/>
              </a:ext>
            </a:extLst>
          </p:cNvPr>
          <p:cNvSpPr>
            <a:spLocks noGrp="1"/>
          </p:cNvSpPr>
          <p:nvPr>
            <p:ph type="title"/>
          </p:nvPr>
        </p:nvSpPr>
        <p:spPr>
          <a:xfrm>
            <a:off x="432000" y="432000"/>
            <a:ext cx="11329200" cy="432000"/>
          </a:xfrm>
        </p:spPr>
        <p:txBody>
          <a:bodyPr/>
          <a:lstStyle>
            <a:lvl1pPr>
              <a:defRPr sz="4800"/>
            </a:lvl1pPr>
          </a:lstStyle>
          <a:p>
            <a:r>
              <a:rPr lang="en-US" noProof="0"/>
              <a:t>Click to edit Master title style</a:t>
            </a:r>
          </a:p>
        </p:txBody>
      </p:sp>
      <p:sp>
        <p:nvSpPr>
          <p:cNvPr id="8" name="Footer Placeholder 7">
            <a:extLst>
              <a:ext uri="{FF2B5EF4-FFF2-40B4-BE49-F238E27FC236}">
                <a16:creationId xmlns:a16="http://schemas.microsoft.com/office/drawing/2014/main" id="{80B74888-33BB-4321-ABBD-249FF7900128}"/>
              </a:ext>
            </a:extLst>
          </p:cNvPr>
          <p:cNvSpPr>
            <a:spLocks noGrp="1"/>
          </p:cNvSpPr>
          <p:nvPr>
            <p:ph type="ftr" sz="quarter" idx="13"/>
          </p:nvPr>
        </p:nvSpPr>
        <p:spPr/>
        <p:txBody>
          <a:bodyPr/>
          <a:lstStyle/>
          <a:p>
            <a:endParaRPr lang="en-US" noProof="0" dirty="0"/>
          </a:p>
        </p:txBody>
      </p:sp>
      <p:sp>
        <p:nvSpPr>
          <p:cNvPr id="9" name="Slide Number Placeholder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592869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71370-7EDD-BFC3-A72B-8145C7D81AED}"/>
              </a:ext>
            </a:extLst>
          </p:cNvPr>
          <p:cNvSpPr>
            <a:spLocks noGrp="1"/>
          </p:cNvSpPr>
          <p:nvPr>
            <p:ph type="dt" sz="half" idx="10"/>
          </p:nvPr>
        </p:nvSpPr>
        <p:spPr/>
        <p:txBody>
          <a:bodyPr/>
          <a:lstStyle/>
          <a:p>
            <a:fld id="{2E0ECF38-1820-3744-B3B2-5339365ED8E0}" type="datetimeFigureOut">
              <a:rPr lang="en-US" smtClean="0"/>
              <a:t>9/17/2026</a:t>
            </a:fld>
            <a:endParaRPr lang="en-US" dirty="0"/>
          </a:p>
        </p:txBody>
      </p:sp>
      <p:sp>
        <p:nvSpPr>
          <p:cNvPr id="3" name="Footer Placeholder 2">
            <a:extLst>
              <a:ext uri="{FF2B5EF4-FFF2-40B4-BE49-F238E27FC236}">
                <a16:creationId xmlns:a16="http://schemas.microsoft.com/office/drawing/2014/main" id="{6D96E94E-001B-2042-A23F-1CE1732ECAC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D3CC7FD-F891-C44B-83A7-2AD8674C7E39}"/>
              </a:ext>
            </a:extLst>
          </p:cNvPr>
          <p:cNvSpPr>
            <a:spLocks noGrp="1"/>
          </p:cNvSpPr>
          <p:nvPr>
            <p:ph type="sldNum" sz="quarter" idx="12"/>
          </p:nvPr>
        </p:nvSpPr>
        <p:spPr/>
        <p:txBody>
          <a:bodyPr/>
          <a:lstStyle/>
          <a:p>
            <a:fld id="{8FA71906-AF65-804E-8473-F872ABFDD66A}" type="slidenum">
              <a:rPr lang="en-US" smtClean="0"/>
              <a:t>‹#›</a:t>
            </a:fld>
            <a:endParaRPr lang="en-US" dirty="0"/>
          </a:p>
        </p:txBody>
      </p:sp>
    </p:spTree>
    <p:extLst>
      <p:ext uri="{BB962C8B-B14F-4D97-AF65-F5344CB8AC3E}">
        <p14:creationId xmlns:p14="http://schemas.microsoft.com/office/powerpoint/2010/main" val="1234869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07" indent="0" algn="ctr">
              <a:buNone/>
              <a:defRPr>
                <a:solidFill>
                  <a:schemeClr val="tx1">
                    <a:tint val="75000"/>
                  </a:schemeClr>
                </a:solidFill>
              </a:defRPr>
            </a:lvl2pPr>
            <a:lvl3pPr marL="609615" indent="0" algn="ctr">
              <a:buNone/>
              <a:defRPr>
                <a:solidFill>
                  <a:schemeClr val="tx1">
                    <a:tint val="75000"/>
                  </a:schemeClr>
                </a:solidFill>
              </a:defRPr>
            </a:lvl3pPr>
            <a:lvl4pPr marL="914424" indent="0" algn="ctr">
              <a:buNone/>
              <a:defRPr>
                <a:solidFill>
                  <a:schemeClr val="tx1">
                    <a:tint val="75000"/>
                  </a:schemeClr>
                </a:solidFill>
              </a:defRPr>
            </a:lvl4pPr>
            <a:lvl5pPr marL="1219231" indent="0" algn="ctr">
              <a:buNone/>
              <a:defRPr>
                <a:solidFill>
                  <a:schemeClr val="tx1">
                    <a:tint val="75000"/>
                  </a:schemeClr>
                </a:solidFill>
              </a:defRPr>
            </a:lvl5pPr>
            <a:lvl6pPr marL="1524038" indent="0" algn="ctr">
              <a:buNone/>
              <a:defRPr>
                <a:solidFill>
                  <a:schemeClr val="tx1">
                    <a:tint val="75000"/>
                  </a:schemeClr>
                </a:solidFill>
              </a:defRPr>
            </a:lvl6pPr>
            <a:lvl7pPr marL="1828845" indent="0" algn="ctr">
              <a:buNone/>
              <a:defRPr>
                <a:solidFill>
                  <a:schemeClr val="tx1">
                    <a:tint val="75000"/>
                  </a:schemeClr>
                </a:solidFill>
              </a:defRPr>
            </a:lvl7pPr>
            <a:lvl8pPr marL="2133653" indent="0" algn="ctr">
              <a:buNone/>
              <a:defRPr>
                <a:solidFill>
                  <a:schemeClr val="tx1">
                    <a:tint val="75000"/>
                  </a:schemeClr>
                </a:solidFill>
              </a:defRPr>
            </a:lvl8pPr>
            <a:lvl9pPr marL="243846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7305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624120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3"/>
            <a:ext cx="5181600" cy="908051"/>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3" y="1937810"/>
            <a:ext cx="5181600" cy="1000125"/>
          </a:xfrm>
        </p:spPr>
        <p:txBody>
          <a:bodyPr anchor="b"/>
          <a:lstStyle>
            <a:lvl1pPr marL="0" indent="0">
              <a:buNone/>
              <a:defRPr sz="1333">
                <a:solidFill>
                  <a:schemeClr val="tx1">
                    <a:tint val="75000"/>
                  </a:schemeClr>
                </a:solidFill>
              </a:defRPr>
            </a:lvl1pPr>
            <a:lvl2pPr marL="304807" indent="0">
              <a:buNone/>
              <a:defRPr sz="1200">
                <a:solidFill>
                  <a:schemeClr val="tx1">
                    <a:tint val="75000"/>
                  </a:schemeClr>
                </a:solidFill>
              </a:defRPr>
            </a:lvl2pPr>
            <a:lvl3pPr marL="609615" indent="0">
              <a:buNone/>
              <a:defRPr sz="1067">
                <a:solidFill>
                  <a:schemeClr val="tx1">
                    <a:tint val="75000"/>
                  </a:schemeClr>
                </a:solidFill>
              </a:defRPr>
            </a:lvl3pPr>
            <a:lvl4pPr marL="914424" indent="0">
              <a:buNone/>
              <a:defRPr sz="933">
                <a:solidFill>
                  <a:schemeClr val="tx1">
                    <a:tint val="75000"/>
                  </a:schemeClr>
                </a:solidFill>
              </a:defRPr>
            </a:lvl4pPr>
            <a:lvl5pPr marL="1219231" indent="0">
              <a:buNone/>
              <a:defRPr sz="933">
                <a:solidFill>
                  <a:schemeClr val="tx1">
                    <a:tint val="75000"/>
                  </a:schemeClr>
                </a:solidFill>
              </a:defRPr>
            </a:lvl5pPr>
            <a:lvl6pPr marL="1524038" indent="0">
              <a:buNone/>
              <a:defRPr sz="933">
                <a:solidFill>
                  <a:schemeClr val="tx1">
                    <a:tint val="75000"/>
                  </a:schemeClr>
                </a:solidFill>
              </a:defRPr>
            </a:lvl6pPr>
            <a:lvl7pPr marL="1828845" indent="0">
              <a:buNone/>
              <a:defRPr sz="933">
                <a:solidFill>
                  <a:schemeClr val="tx1">
                    <a:tint val="75000"/>
                  </a:schemeClr>
                </a:solidFill>
              </a:defRPr>
            </a:lvl7pPr>
            <a:lvl8pPr marL="2133653" indent="0">
              <a:buNone/>
              <a:defRPr sz="933">
                <a:solidFill>
                  <a:schemeClr val="tx1">
                    <a:tint val="75000"/>
                  </a:schemeClr>
                </a:solidFill>
              </a:defRPr>
            </a:lvl8pPr>
            <a:lvl9pPr marL="243846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41640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216707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10"/>
            <a:ext cx="2693459" cy="426508"/>
          </a:xfrm>
        </p:spPr>
        <p:txBody>
          <a:bodyPr anchor="b"/>
          <a:lstStyle>
            <a:lvl1pPr marL="0" indent="0">
              <a:buNone/>
              <a:defRPr sz="1600" b="1"/>
            </a:lvl1pPr>
            <a:lvl2pPr marL="304807" indent="0">
              <a:buNone/>
              <a:defRPr sz="1333" b="1"/>
            </a:lvl2pPr>
            <a:lvl3pPr marL="609615" indent="0">
              <a:buNone/>
              <a:defRPr sz="1200" b="1"/>
            </a:lvl3pPr>
            <a:lvl4pPr marL="914424" indent="0">
              <a:buNone/>
              <a:defRPr sz="1067" b="1"/>
            </a:lvl4pPr>
            <a:lvl5pPr marL="1219231" indent="0">
              <a:buNone/>
              <a:defRPr sz="1067" b="1"/>
            </a:lvl5pPr>
            <a:lvl6pPr marL="1524038" indent="0">
              <a:buNone/>
              <a:defRPr sz="1067" b="1"/>
            </a:lvl6pPr>
            <a:lvl7pPr marL="1828845" indent="0">
              <a:buNone/>
              <a:defRPr sz="1067" b="1"/>
            </a:lvl7pPr>
            <a:lvl8pPr marL="2133653" indent="0">
              <a:buNone/>
              <a:defRPr sz="1067" b="1"/>
            </a:lvl8pPr>
            <a:lvl9pPr marL="243846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10"/>
            <a:ext cx="2694517" cy="426508"/>
          </a:xfrm>
        </p:spPr>
        <p:txBody>
          <a:bodyPr anchor="b"/>
          <a:lstStyle>
            <a:lvl1pPr marL="0" indent="0">
              <a:buNone/>
              <a:defRPr sz="1600" b="1"/>
            </a:lvl1pPr>
            <a:lvl2pPr marL="304807" indent="0">
              <a:buNone/>
              <a:defRPr sz="1333" b="1"/>
            </a:lvl2pPr>
            <a:lvl3pPr marL="609615" indent="0">
              <a:buNone/>
              <a:defRPr sz="1200" b="1"/>
            </a:lvl3pPr>
            <a:lvl4pPr marL="914424" indent="0">
              <a:buNone/>
              <a:defRPr sz="1067" b="1"/>
            </a:lvl4pPr>
            <a:lvl5pPr marL="1219231" indent="0">
              <a:buNone/>
              <a:defRPr sz="1067" b="1"/>
            </a:lvl5pPr>
            <a:lvl6pPr marL="1524038" indent="0">
              <a:buNone/>
              <a:defRPr sz="1067" b="1"/>
            </a:lvl6pPr>
            <a:lvl7pPr marL="1828845" indent="0">
              <a:buNone/>
              <a:defRPr sz="1067" b="1"/>
            </a:lvl7pPr>
            <a:lvl8pPr marL="2133653" indent="0">
              <a:buNone/>
              <a:defRPr sz="1067" b="1"/>
            </a:lvl8pPr>
            <a:lvl9pPr marL="243846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25226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2275762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87722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4"/>
            <a:ext cx="2005543"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9" y="182035"/>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5"/>
            <a:ext cx="2005543" cy="3127375"/>
          </a:xfrm>
        </p:spPr>
        <p:txBody>
          <a:bodyPr/>
          <a:lstStyle>
            <a:lvl1pPr marL="0" indent="0">
              <a:buNone/>
              <a:defRPr sz="933"/>
            </a:lvl1pPr>
            <a:lvl2pPr marL="304807" indent="0">
              <a:buNone/>
              <a:defRPr sz="800"/>
            </a:lvl2pPr>
            <a:lvl3pPr marL="609615" indent="0">
              <a:buNone/>
              <a:defRPr sz="667"/>
            </a:lvl3pPr>
            <a:lvl4pPr marL="914424" indent="0">
              <a:buNone/>
              <a:defRPr sz="600"/>
            </a:lvl4pPr>
            <a:lvl5pPr marL="1219231" indent="0">
              <a:buNone/>
              <a:defRPr sz="600"/>
            </a:lvl5pPr>
            <a:lvl6pPr marL="1524038" indent="0">
              <a:buNone/>
              <a:defRPr sz="600"/>
            </a:lvl6pPr>
            <a:lvl7pPr marL="1828845" indent="0">
              <a:buNone/>
              <a:defRPr sz="600"/>
            </a:lvl7pPr>
            <a:lvl8pPr marL="2133653" indent="0">
              <a:buNone/>
              <a:defRPr sz="600"/>
            </a:lvl8pPr>
            <a:lvl9pPr marL="243846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613167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07" indent="0">
              <a:buNone/>
              <a:defRPr sz="1867"/>
            </a:lvl2pPr>
            <a:lvl3pPr marL="609615" indent="0">
              <a:buNone/>
              <a:defRPr sz="1600"/>
            </a:lvl3pPr>
            <a:lvl4pPr marL="914424" indent="0">
              <a:buNone/>
              <a:defRPr sz="1333"/>
            </a:lvl4pPr>
            <a:lvl5pPr marL="1219231" indent="0">
              <a:buNone/>
              <a:defRPr sz="1333"/>
            </a:lvl5pPr>
            <a:lvl6pPr marL="1524038" indent="0">
              <a:buNone/>
              <a:defRPr sz="1333"/>
            </a:lvl6pPr>
            <a:lvl7pPr marL="1828845" indent="0">
              <a:buNone/>
              <a:defRPr sz="1333"/>
            </a:lvl7pPr>
            <a:lvl8pPr marL="2133653" indent="0">
              <a:buNone/>
              <a:defRPr sz="1333"/>
            </a:lvl8pPr>
            <a:lvl9pPr marL="2438462" indent="0">
              <a:buNone/>
              <a:defRPr sz="1333"/>
            </a:lvl9pPr>
          </a:lstStyle>
          <a:p>
            <a:endParaRPr lang="en-US" dirty="0"/>
          </a:p>
        </p:txBody>
      </p:sp>
      <p:sp>
        <p:nvSpPr>
          <p:cNvPr id="4" name="Text Placeholder 3"/>
          <p:cNvSpPr>
            <a:spLocks noGrp="1"/>
          </p:cNvSpPr>
          <p:nvPr>
            <p:ph type="body" sz="half" idx="2"/>
          </p:nvPr>
        </p:nvSpPr>
        <p:spPr>
          <a:xfrm>
            <a:off x="1194859" y="3578226"/>
            <a:ext cx="3657600" cy="536575"/>
          </a:xfrm>
        </p:spPr>
        <p:txBody>
          <a:bodyPr/>
          <a:lstStyle>
            <a:lvl1pPr marL="0" indent="0">
              <a:buNone/>
              <a:defRPr sz="933"/>
            </a:lvl1pPr>
            <a:lvl2pPr marL="304807" indent="0">
              <a:buNone/>
              <a:defRPr sz="800"/>
            </a:lvl2pPr>
            <a:lvl3pPr marL="609615" indent="0">
              <a:buNone/>
              <a:defRPr sz="667"/>
            </a:lvl3pPr>
            <a:lvl4pPr marL="914424" indent="0">
              <a:buNone/>
              <a:defRPr sz="600"/>
            </a:lvl4pPr>
            <a:lvl5pPr marL="1219231" indent="0">
              <a:buNone/>
              <a:defRPr sz="600"/>
            </a:lvl5pPr>
            <a:lvl6pPr marL="1524038" indent="0">
              <a:buNone/>
              <a:defRPr sz="600"/>
            </a:lvl6pPr>
            <a:lvl7pPr marL="1828845" indent="0">
              <a:buNone/>
              <a:defRPr sz="600"/>
            </a:lvl7pPr>
            <a:lvl8pPr marL="2133653" indent="0">
              <a:buNone/>
              <a:defRPr sz="600"/>
            </a:lvl8pPr>
            <a:lvl9pPr marL="243846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769442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796952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25730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7"/>
            <a:ext cx="550800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312EF92-D0F7-4157-AFAF-E4A3058C58DF}"/>
              </a:ext>
            </a:extLst>
          </p:cNvPr>
          <p:cNvSpPr>
            <a:spLocks noGrp="1"/>
          </p:cNvSpPr>
          <p:nvPr>
            <p:ph type="title"/>
          </p:nvPr>
        </p:nvSpPr>
        <p:spPr>
          <a:xfrm>
            <a:off x="432000" y="432000"/>
            <a:ext cx="11329200" cy="432000"/>
          </a:xfrm>
        </p:spPr>
        <p:txBody>
          <a:bodyPr/>
          <a:lstStyle>
            <a:lvl1pPr>
              <a:defRPr sz="4800"/>
            </a:lvl1pPr>
          </a:lstStyle>
          <a:p>
            <a:r>
              <a:rPr lang="en-US" noProof="0"/>
              <a:t>Click to edit Master title style</a:t>
            </a:r>
          </a:p>
        </p:txBody>
      </p:sp>
      <p:sp>
        <p:nvSpPr>
          <p:cNvPr id="8" name="Footer Placeholder 7">
            <a:extLst>
              <a:ext uri="{FF2B5EF4-FFF2-40B4-BE49-F238E27FC236}">
                <a16:creationId xmlns:a16="http://schemas.microsoft.com/office/drawing/2014/main" id="{80B74888-33BB-4321-ABBD-249FF7900128}"/>
              </a:ext>
            </a:extLst>
          </p:cNvPr>
          <p:cNvSpPr>
            <a:spLocks noGrp="1"/>
          </p:cNvSpPr>
          <p:nvPr>
            <p:ph type="ftr" sz="quarter" idx="13"/>
          </p:nvPr>
        </p:nvSpPr>
        <p:spPr/>
        <p:txBody>
          <a:bodyPr/>
          <a:lstStyle/>
          <a:p>
            <a:endParaRPr lang="en-US" noProof="0" dirty="0"/>
          </a:p>
        </p:txBody>
      </p:sp>
      <p:sp>
        <p:nvSpPr>
          <p:cNvPr id="9" name="Slide Number Placeholder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635235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Blank Slide | Girl Scout Gree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dirty="0"/>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dirty="0"/>
              <a:t>©2021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(Girl Scout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044A07E0-D92F-8040-9AFA-DEC2FCF49F89}"/>
              </a:ext>
            </a:extLst>
          </p:cNvPr>
          <p:cNvSpPr txBox="1"/>
          <p:nvPr/>
        </p:nvSpPr>
        <p:spPr>
          <a:xfrm>
            <a:off x="12192002"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68"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68"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68"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68"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68"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33" lvl="1"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Horiz.: Left</a:t>
            </a:r>
          </a:p>
          <a:p>
            <a:pPr marL="716233" lvl="1" indent="-137154"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80"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9225498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64530866"/>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76" r:id="rId12"/>
    <p:sldLayoutId id="2147483979"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1DC78CE-12BF-F933-32C8-C2CEAA8E650A}"/>
              </a:ext>
            </a:extLst>
          </p:cNvPr>
          <p:cNvSpPr>
            <a:spLocks noGrp="1"/>
          </p:cNvSpPr>
          <p:nvPr>
            <p:ph type="body" idx="1"/>
          </p:nvPr>
        </p:nvSpPr>
        <p:spPr>
          <a:xfrm>
            <a:off x="914399" y="2629332"/>
            <a:ext cx="10363201" cy="35337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B2093A3-9D28-03F6-E4E1-E20DE2583C7C}"/>
              </a:ext>
            </a:extLst>
          </p:cNvPr>
          <p:cNvSpPr>
            <a:spLocks noGrp="1"/>
          </p:cNvSpPr>
          <p:nvPr>
            <p:ph type="sldNum" sz="quarter" idx="4"/>
          </p:nvPr>
        </p:nvSpPr>
        <p:spPr>
          <a:xfrm>
            <a:off x="11359373" y="6249462"/>
            <a:ext cx="832626" cy="365125"/>
          </a:xfrm>
          <a:prstGeom prst="rect">
            <a:avLst/>
          </a:prstGeom>
        </p:spPr>
        <p:txBody>
          <a:bodyPr vert="horz" lIns="0" tIns="45720" rIns="0" bIns="45720" rtlCol="0" anchor="ctr"/>
          <a:lstStyle>
            <a:lvl1pPr algn="ctr">
              <a:defRPr sz="1200" b="1" i="0" spc="200" baseline="0">
                <a:solidFill>
                  <a:schemeClr val="accent5"/>
                </a:solidFill>
                <a:latin typeface="+mn-lt"/>
                <a:cs typeface="Gill Sans SemiBold" panose="020B0502020104020203" pitchFamily="34" charset="-79"/>
              </a:defRPr>
            </a:lvl1pPr>
          </a:lstStyle>
          <a:p>
            <a:fld id="{0A95BBB0-0295-4C7E-A3D0-2F07981FE8CB}" type="slidenum">
              <a:rPr lang="en-US" smtClean="0"/>
              <a:pPr/>
              <a:t>‹#›</a:t>
            </a:fld>
            <a:endParaRPr lang="en-US" dirty="0"/>
          </a:p>
        </p:txBody>
      </p:sp>
      <p:sp>
        <p:nvSpPr>
          <p:cNvPr id="4" name="Title Placeholder 3">
            <a:extLst>
              <a:ext uri="{FF2B5EF4-FFF2-40B4-BE49-F238E27FC236}">
                <a16:creationId xmlns:a16="http://schemas.microsoft.com/office/drawing/2014/main" id="{30FF8077-8B9E-F8A9-03C7-0436E7F08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914459872"/>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7" r:id="rId10"/>
    <p:sldLayoutId id="2147483980" r:id="rId11"/>
  </p:sldLayoutIdLst>
  <p:hf hdr="0" ftr="0" dt="0"/>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9"/>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9/17/2026</a:t>
            </a:fld>
            <a:endParaRPr lang="en-US" dirty="0"/>
          </a:p>
        </p:txBody>
      </p:sp>
      <p:sp>
        <p:nvSpPr>
          <p:cNvPr id="5" name="Footer Placeholder 4"/>
          <p:cNvSpPr>
            <a:spLocks noGrp="1"/>
          </p:cNvSpPr>
          <p:nvPr>
            <p:ph type="ftr" sz="quarter" idx="3"/>
          </p:nvPr>
        </p:nvSpPr>
        <p:spPr>
          <a:xfrm>
            <a:off x="2082800" y="4237569"/>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9"/>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61673635"/>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4" r:id="rId12"/>
    <p:sldLayoutId id="2147483995" r:id="rId13"/>
  </p:sldLayoutIdLst>
  <p:txStyles>
    <p:titleStyle>
      <a:lvl1pPr algn="ctr" defTabSz="609615" rtl="0" eaLnBrk="1" latinLnBrk="0" hangingPunct="1">
        <a:spcBef>
          <a:spcPct val="0"/>
        </a:spcBef>
        <a:buNone/>
        <a:defRPr sz="2933" kern="1200">
          <a:solidFill>
            <a:schemeClr val="tx1"/>
          </a:solidFill>
          <a:latin typeface="+mj-lt"/>
          <a:ea typeface="+mj-ea"/>
          <a:cs typeface="+mj-cs"/>
        </a:defRPr>
      </a:lvl1pPr>
    </p:titleStyle>
    <p:bodyStyle>
      <a:lvl1pPr marL="228605" indent="-228605" algn="l" defTabSz="609615"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13" indent="-190506" algn="l" defTabSz="609615"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20" indent="-152404" algn="l" defTabSz="609615"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27"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35"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42"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49"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058"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866"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15" rtl="0" eaLnBrk="1" latinLnBrk="0" hangingPunct="1">
        <a:defRPr sz="1200" kern="1200">
          <a:solidFill>
            <a:schemeClr val="tx1"/>
          </a:solidFill>
          <a:latin typeface="+mn-lt"/>
          <a:ea typeface="+mn-ea"/>
          <a:cs typeface="+mn-cs"/>
        </a:defRPr>
      </a:lvl1pPr>
      <a:lvl2pPr marL="304807" algn="l" defTabSz="609615" rtl="0" eaLnBrk="1" latinLnBrk="0" hangingPunct="1">
        <a:defRPr sz="1200" kern="1200">
          <a:solidFill>
            <a:schemeClr val="tx1"/>
          </a:solidFill>
          <a:latin typeface="+mn-lt"/>
          <a:ea typeface="+mn-ea"/>
          <a:cs typeface="+mn-cs"/>
        </a:defRPr>
      </a:lvl2pPr>
      <a:lvl3pPr marL="609615" algn="l" defTabSz="609615" rtl="0" eaLnBrk="1" latinLnBrk="0" hangingPunct="1">
        <a:defRPr sz="1200" kern="1200">
          <a:solidFill>
            <a:schemeClr val="tx1"/>
          </a:solidFill>
          <a:latin typeface="+mn-lt"/>
          <a:ea typeface="+mn-ea"/>
          <a:cs typeface="+mn-cs"/>
        </a:defRPr>
      </a:lvl3pPr>
      <a:lvl4pPr marL="914424" algn="l" defTabSz="609615" rtl="0" eaLnBrk="1" latinLnBrk="0" hangingPunct="1">
        <a:defRPr sz="1200" kern="1200">
          <a:solidFill>
            <a:schemeClr val="tx1"/>
          </a:solidFill>
          <a:latin typeface="+mn-lt"/>
          <a:ea typeface="+mn-ea"/>
          <a:cs typeface="+mn-cs"/>
        </a:defRPr>
      </a:lvl4pPr>
      <a:lvl5pPr marL="1219231" algn="l" defTabSz="609615" rtl="0" eaLnBrk="1" latinLnBrk="0" hangingPunct="1">
        <a:defRPr sz="1200" kern="1200">
          <a:solidFill>
            <a:schemeClr val="tx1"/>
          </a:solidFill>
          <a:latin typeface="+mn-lt"/>
          <a:ea typeface="+mn-ea"/>
          <a:cs typeface="+mn-cs"/>
        </a:defRPr>
      </a:lvl5pPr>
      <a:lvl6pPr marL="1524038" algn="l" defTabSz="609615" rtl="0" eaLnBrk="1" latinLnBrk="0" hangingPunct="1">
        <a:defRPr sz="1200" kern="1200">
          <a:solidFill>
            <a:schemeClr val="tx1"/>
          </a:solidFill>
          <a:latin typeface="+mn-lt"/>
          <a:ea typeface="+mn-ea"/>
          <a:cs typeface="+mn-cs"/>
        </a:defRPr>
      </a:lvl6pPr>
      <a:lvl7pPr marL="1828845" algn="l" defTabSz="609615" rtl="0" eaLnBrk="1" latinLnBrk="0" hangingPunct="1">
        <a:defRPr sz="1200" kern="1200">
          <a:solidFill>
            <a:schemeClr val="tx1"/>
          </a:solidFill>
          <a:latin typeface="+mn-lt"/>
          <a:ea typeface="+mn-ea"/>
          <a:cs typeface="+mn-cs"/>
        </a:defRPr>
      </a:lvl7pPr>
      <a:lvl8pPr marL="2133653" algn="l" defTabSz="609615" rtl="0" eaLnBrk="1" latinLnBrk="0" hangingPunct="1">
        <a:defRPr sz="1200" kern="1200">
          <a:solidFill>
            <a:schemeClr val="tx1"/>
          </a:solidFill>
          <a:latin typeface="+mn-lt"/>
          <a:ea typeface="+mn-ea"/>
          <a:cs typeface="+mn-cs"/>
        </a:defRPr>
      </a:lvl8pPr>
      <a:lvl9pPr marL="2438462" algn="l" defTabSz="609615"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hyperlink" Target="https://form.jotform.com/261193440662051" TargetMode="External"/><Relationship Id="rId4" Type="http://schemas.openxmlformats.org/officeDocument/2006/relationships/hyperlink" Target="https://pixabay.com/en/sydney-australia-bridge-theatre-2651711/" TargetMode="Externa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28.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microsoft.com/office/2007/relationships/hdphoto" Target="../media/hdphoto1.wdp"/><Relationship Id="rId2" Type="http://schemas.openxmlformats.org/officeDocument/2006/relationships/notesSlide" Target="../notesSlides/notesSlide4.xml"/><Relationship Id="rId16" Type="http://schemas.openxmlformats.org/officeDocument/2006/relationships/image" Target="../media/image4.png"/><Relationship Id="rId1" Type="http://schemas.openxmlformats.org/officeDocument/2006/relationships/slideLayout" Target="../slideLayouts/slideLayout3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44.png"/><Relationship Id="rId5" Type="http://schemas.openxmlformats.org/officeDocument/2006/relationships/image" Target="../media/image50.PNG"/><Relationship Id="rId10" Type="http://schemas.openxmlformats.org/officeDocument/2006/relationships/image" Target="../media/image43.PNG"/><Relationship Id="rId4" Type="http://schemas.openxmlformats.org/officeDocument/2006/relationships/image" Target="../media/image49.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55.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7.PN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79.png"/><Relationship Id="rId3" Type="http://schemas.openxmlformats.org/officeDocument/2006/relationships/image" Target="../media/image67.jpe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78.png"/><Relationship Id="rId2" Type="http://schemas.openxmlformats.org/officeDocument/2006/relationships/notesSlide" Target="../notesSlides/notesSlide20.xml"/><Relationship Id="rId16" Type="http://schemas.microsoft.com/office/2007/relationships/hdphoto" Target="../media/hdphoto3.wdp"/><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jpeg"/><Relationship Id="rId5" Type="http://schemas.openxmlformats.org/officeDocument/2006/relationships/image" Target="../media/image68.jpeg"/><Relationship Id="rId15" Type="http://schemas.openxmlformats.org/officeDocument/2006/relationships/image" Target="../media/image77.png"/><Relationship Id="rId10" Type="http://schemas.openxmlformats.org/officeDocument/2006/relationships/image" Target="../media/image73.jpeg"/><Relationship Id="rId4" Type="http://schemas.openxmlformats.org/officeDocument/2006/relationships/chart" Target="../charts/chart1.xml"/><Relationship Id="rId9" Type="http://schemas.openxmlformats.org/officeDocument/2006/relationships/image" Target="../media/image72.jpeg"/><Relationship Id="rId1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microsoft.com/office/2007/relationships/hdphoto" Target="../media/hdphoto4.wdp"/><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4.png"/></Relationships>
</file>

<file path=ppt/slides/_rels/slide2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85.png"/><Relationship Id="rId7"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87.png"/><Relationship Id="rId5" Type="http://schemas.openxmlformats.org/officeDocument/2006/relationships/image" Target="../media/image86.jpg"/><Relationship Id="rId4" Type="http://schemas.openxmlformats.org/officeDocument/2006/relationships/image" Target="../media/image11.png"/><Relationship Id="rId9" Type="http://schemas.openxmlformats.org/officeDocument/2006/relationships/image" Target="../media/image88.png"/></Relationships>
</file>

<file path=ppt/slides/_rels/slide2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96.png"/><Relationship Id="rId4" Type="http://schemas.openxmlformats.org/officeDocument/2006/relationships/image" Target="../media/image95.png"/></Relationships>
</file>

<file path=ppt/slides/_rels/slide25.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97.png"/><Relationship Id="rId7" Type="http://schemas.openxmlformats.org/officeDocument/2006/relationships/image" Target="../media/image47.png"/><Relationship Id="rId12" Type="http://schemas.openxmlformats.org/officeDocument/2006/relationships/image" Target="../media/image105.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100.png"/><Relationship Id="rId11" Type="http://schemas.openxmlformats.org/officeDocument/2006/relationships/image" Target="../media/image104.png"/><Relationship Id="rId5" Type="http://schemas.openxmlformats.org/officeDocument/2006/relationships/image" Target="../media/image99.png"/><Relationship Id="rId15" Type="http://schemas.openxmlformats.org/officeDocument/2006/relationships/image" Target="../media/image42.PNG"/><Relationship Id="rId10" Type="http://schemas.openxmlformats.org/officeDocument/2006/relationships/image" Target="../media/image103.png"/><Relationship Id="rId4" Type="http://schemas.openxmlformats.org/officeDocument/2006/relationships/image" Target="../media/image98.png"/><Relationship Id="rId9" Type="http://schemas.openxmlformats.org/officeDocument/2006/relationships/image" Target="../media/image102.png"/><Relationship Id="rId14" Type="http://schemas.microsoft.com/office/2007/relationships/hdphoto" Target="../media/hdphoto6.wdp"/></Relationships>
</file>

<file path=ppt/slides/_rels/slide2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2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13.png"/><Relationship Id="rId4" Type="http://schemas.openxmlformats.org/officeDocument/2006/relationships/image" Target="../media/image112.png"/></Relationships>
</file>

<file path=ppt/slides/_rels/slide2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title="Girl Scouts of Western New York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141" y="3288429"/>
            <a:ext cx="4066040" cy="1652019"/>
          </a:xfrm>
          <a:prstGeom prst="rect">
            <a:avLst/>
          </a:prstGeom>
        </p:spPr>
      </p:pic>
      <p:grpSp>
        <p:nvGrpSpPr>
          <p:cNvPr id="4" name="Group 3" title="Ashton Farms and M2 Media Logos"/>
          <p:cNvGrpSpPr/>
          <p:nvPr/>
        </p:nvGrpSpPr>
        <p:grpSpPr>
          <a:xfrm>
            <a:off x="7284822" y="4940448"/>
            <a:ext cx="3282677" cy="929983"/>
            <a:chOff x="7749117" y="5368414"/>
            <a:chExt cx="4268855" cy="1209368"/>
          </a:xfrm>
        </p:grpSpPr>
        <p:pic>
          <p:nvPicPr>
            <p:cNvPr id="5" name="Picture 4" title="M2 Media Logo"/>
            <p:cNvPicPr>
              <a:picLocks noChangeAspect="1"/>
            </p:cNvPicPr>
            <p:nvPr/>
          </p:nvPicPr>
          <p:blipFill rotWithShape="1">
            <a:blip r:embed="rId4"/>
            <a:srcRect l="43195" t="4608" b="9814"/>
            <a:stretch/>
          </p:blipFill>
          <p:spPr>
            <a:xfrm>
              <a:off x="9783097" y="5368414"/>
              <a:ext cx="2234875" cy="1209368"/>
            </a:xfrm>
            <a:prstGeom prst="rect">
              <a:avLst/>
            </a:prstGeom>
          </p:spPr>
        </p:pic>
        <p:pic>
          <p:nvPicPr>
            <p:cNvPr id="6" name="Picture 5" title="Ashdon Farms logo"/>
            <p:cNvPicPr>
              <a:picLocks noChangeAspect="1"/>
            </p:cNvPicPr>
            <p:nvPr/>
          </p:nvPicPr>
          <p:blipFill rotWithShape="1">
            <a:blip r:embed="rId5"/>
            <a:srcRect t="3866" b="3031"/>
            <a:stretch/>
          </p:blipFill>
          <p:spPr>
            <a:xfrm>
              <a:off x="7749117" y="5373943"/>
              <a:ext cx="2033980" cy="1184173"/>
            </a:xfrm>
            <a:prstGeom prst="rect">
              <a:avLst/>
            </a:prstGeom>
          </p:spPr>
        </p:pic>
      </p:grpSp>
      <p:sp>
        <p:nvSpPr>
          <p:cNvPr id="7" name="Subtitle 2"/>
          <p:cNvSpPr txBox="1">
            <a:spLocks/>
          </p:cNvSpPr>
          <p:nvPr/>
        </p:nvSpPr>
        <p:spPr>
          <a:xfrm>
            <a:off x="3964932" y="984557"/>
            <a:ext cx="7728595" cy="2646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A75031"/>
                </a:solidFill>
                <a:effectLst/>
                <a:uLnTx/>
                <a:uFillTx/>
                <a:latin typeface="Girl Scout Display Light" panose="02020003000000000000" pitchFamily="18" charset="0"/>
                <a:ea typeface="+mn-ea"/>
                <a:cs typeface="Gill Sans" panose="020B0502020104020203" pitchFamily="34" charset="-79"/>
              </a:rPr>
              <a:t>2026 Fall Program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A75031"/>
                </a:solidFill>
                <a:effectLst/>
                <a:uLnTx/>
                <a:uFillTx/>
                <a:latin typeface="Girl Scout Display Light" panose="02020003000000000000" pitchFamily="18" charset="0"/>
                <a:ea typeface="+mn-ea"/>
                <a:cs typeface="Gill Sans" panose="020B0502020104020203" pitchFamily="34" charset="-79"/>
              </a:rPr>
              <a:t>SUPPM Training</a:t>
            </a:r>
            <a:endParaRPr kumimoji="0" lang="en-US" sz="5400" b="0" i="0" u="none" strike="noStrike" kern="1200" cap="none" spc="100" normalizeH="0" baseline="0" noProof="0" dirty="0">
              <a:ln>
                <a:noFill/>
              </a:ln>
              <a:solidFill>
                <a:srgbClr val="A75031"/>
              </a:solidFill>
              <a:effectLst/>
              <a:uLnTx/>
              <a:uFillTx/>
              <a:latin typeface="Girl Scout Display Light" panose="02020003000000000000" pitchFamily="18" charset="0"/>
              <a:ea typeface="+mn-ea"/>
              <a:cs typeface="Gill Sans" panose="020B0502020104020203" pitchFamily="34" charset="-79"/>
            </a:endParaRPr>
          </a:p>
        </p:txBody>
      </p:sp>
      <p:pic>
        <p:nvPicPr>
          <p:cNvPr id="8" name="Picture 7" title="Girl Scout Trefoil Blue"/>
          <p:cNvPicPr>
            <a:picLocks noChangeAspect="1"/>
          </p:cNvPicPr>
          <p:nvPr/>
        </p:nvPicPr>
        <p:blipFill>
          <a:blip r:embed="rId6">
            <a:extLst>
              <a:ext uri="{BEBA8EAE-BF5A-486C-A8C5-ECC9F3942E4B}">
                <a14:imgProps xmlns:a14="http://schemas.microsoft.com/office/drawing/2010/main">
                  <a14:imgLayer r:embed="rId7">
                    <a14:imgEffect>
                      <a14:backgroundRemoval t="423" b="100000" l="0" r="100000"/>
                    </a14:imgEffect>
                  </a14:imgLayer>
                </a14:imgProps>
              </a:ext>
              <a:ext uri="{28A0092B-C50C-407E-A947-70E740481C1C}">
                <a14:useLocalDpi xmlns:a14="http://schemas.microsoft.com/office/drawing/2010/main" val="0"/>
              </a:ext>
            </a:extLst>
          </a:blip>
          <a:stretch>
            <a:fillRect/>
          </a:stretch>
        </p:blipFill>
        <p:spPr>
          <a:xfrm>
            <a:off x="337648" y="652942"/>
            <a:ext cx="5969285" cy="5582343"/>
          </a:xfrm>
          <a:prstGeom prst="rect">
            <a:avLst/>
          </a:prstGeom>
        </p:spPr>
      </p:pic>
    </p:spTree>
    <p:extLst>
      <p:ext uri="{BB962C8B-B14F-4D97-AF65-F5344CB8AC3E}">
        <p14:creationId xmlns:p14="http://schemas.microsoft.com/office/powerpoint/2010/main" val="2488588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4" title="Dashed line box">
            <a:extLst>
              <a:ext uri="{FF2B5EF4-FFF2-40B4-BE49-F238E27FC236}">
                <a16:creationId xmlns:a16="http://schemas.microsoft.com/office/drawing/2014/main" id="{7F608C5B-B55D-C8EC-9B2B-319E7AA3A69E}"/>
              </a:ext>
            </a:extLst>
          </p:cNvPr>
          <p:cNvSpPr/>
          <p:nvPr/>
        </p:nvSpPr>
        <p:spPr>
          <a:xfrm>
            <a:off x="127580" y="1099907"/>
            <a:ext cx="6647044" cy="5435220"/>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374C7A"/>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B777451F-EA50-F4BC-0A4E-94B0644C088F}"/>
              </a:ext>
            </a:extLst>
          </p:cNvPr>
          <p:cNvSpPr>
            <a:spLocks noGrp="1"/>
          </p:cNvSpPr>
          <p:nvPr>
            <p:ph type="title"/>
          </p:nvPr>
        </p:nvSpPr>
        <p:spPr>
          <a:xfrm>
            <a:off x="453430" y="40497"/>
            <a:ext cx="11322170" cy="1159291"/>
          </a:xfrm>
        </p:spPr>
        <p:txBody>
          <a:bodyPr/>
          <a:lstStyle/>
          <a:p>
            <a:r>
              <a:rPr lang="en-US" sz="5400" dirty="0" smtClean="0">
                <a:solidFill>
                  <a:srgbClr val="1E3934"/>
                </a:solidFill>
                <a:latin typeface="Girl Scout Display Light" panose="02020003000000000000" pitchFamily="18" charset="0"/>
              </a:rPr>
              <a:t>Here to support you!</a:t>
            </a:r>
            <a:endParaRPr lang="en-US" sz="5400" dirty="0">
              <a:solidFill>
                <a:srgbClr val="1E3934"/>
              </a:solidFill>
              <a:latin typeface="Girl Scout Display Light" panose="02020003000000000000" pitchFamily="18" charset="0"/>
            </a:endParaRPr>
          </a:p>
        </p:txBody>
      </p:sp>
      <p:pic>
        <p:nvPicPr>
          <p:cNvPr id="7" name="Picture Placeholder 22" descr="A beach with grass and water">
            <a:extLst>
              <a:ext uri="{FF2B5EF4-FFF2-40B4-BE49-F238E27FC236}">
                <a16:creationId xmlns:a16="http://schemas.microsoft.com/office/drawing/2014/main" id="{AAB70786-5E11-BC7A-2E2E-E8007247A8E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10375" y="2271452"/>
            <a:ext cx="4965225" cy="4636804"/>
          </a:xfrm>
          <a:custGeom>
            <a:avLst/>
            <a:gdLst>
              <a:gd name="connsiteX0" fmla="*/ 404611 w 5590637"/>
              <a:gd name="connsiteY0" fmla="*/ 4566063 h 5220849"/>
              <a:gd name="connsiteX1" fmla="*/ 401563 w 5590637"/>
              <a:gd name="connsiteY1" fmla="*/ 4566158 h 5220849"/>
              <a:gd name="connsiteX2" fmla="*/ 400039 w 5590637"/>
              <a:gd name="connsiteY2" fmla="*/ 4567392 h 5220849"/>
              <a:gd name="connsiteX3" fmla="*/ 401182 w 5590637"/>
              <a:gd name="connsiteY3" fmla="*/ 4568057 h 5220849"/>
              <a:gd name="connsiteX4" fmla="*/ 404611 w 5590637"/>
              <a:gd name="connsiteY4" fmla="*/ 4566063 h 5220849"/>
              <a:gd name="connsiteX5" fmla="*/ 674169 w 5590637"/>
              <a:gd name="connsiteY5" fmla="*/ 4308443 h 5220849"/>
              <a:gd name="connsiteX6" fmla="*/ 673978 w 5590637"/>
              <a:gd name="connsiteY6" fmla="*/ 4309107 h 5220849"/>
              <a:gd name="connsiteX7" fmla="*/ 673502 w 5590637"/>
              <a:gd name="connsiteY7" fmla="*/ 4309297 h 5220849"/>
              <a:gd name="connsiteX8" fmla="*/ 673216 w 5590637"/>
              <a:gd name="connsiteY8" fmla="*/ 4308633 h 5220849"/>
              <a:gd name="connsiteX9" fmla="*/ 674169 w 5590637"/>
              <a:gd name="connsiteY9" fmla="*/ 4308443 h 5220849"/>
              <a:gd name="connsiteX10" fmla="*/ 851715 w 5590637"/>
              <a:gd name="connsiteY10" fmla="*/ 4278542 h 5220849"/>
              <a:gd name="connsiteX11" fmla="*/ 852382 w 5590637"/>
              <a:gd name="connsiteY11" fmla="*/ 4278542 h 5220849"/>
              <a:gd name="connsiteX12" fmla="*/ 852763 w 5590637"/>
              <a:gd name="connsiteY12" fmla="*/ 4278827 h 5220849"/>
              <a:gd name="connsiteX13" fmla="*/ 852096 w 5590637"/>
              <a:gd name="connsiteY13" fmla="*/ 4278922 h 5220849"/>
              <a:gd name="connsiteX14" fmla="*/ 851715 w 5590637"/>
              <a:gd name="connsiteY14" fmla="*/ 4278542 h 5220849"/>
              <a:gd name="connsiteX15" fmla="*/ 651118 w 5590637"/>
              <a:gd name="connsiteY15" fmla="*/ 4278448 h 5220849"/>
              <a:gd name="connsiteX16" fmla="*/ 654738 w 5590637"/>
              <a:gd name="connsiteY16" fmla="*/ 4278448 h 5220849"/>
              <a:gd name="connsiteX17" fmla="*/ 654643 w 5590637"/>
              <a:gd name="connsiteY17" fmla="*/ 4278922 h 5220849"/>
              <a:gd name="connsiteX18" fmla="*/ 651118 w 5590637"/>
              <a:gd name="connsiteY18" fmla="*/ 4278922 h 5220849"/>
              <a:gd name="connsiteX19" fmla="*/ 644355 w 5590637"/>
              <a:gd name="connsiteY19" fmla="*/ 4276834 h 5220849"/>
              <a:gd name="connsiteX20" fmla="*/ 644737 w 5590637"/>
              <a:gd name="connsiteY20" fmla="*/ 4277308 h 5220849"/>
              <a:gd name="connsiteX21" fmla="*/ 644260 w 5590637"/>
              <a:gd name="connsiteY21" fmla="*/ 4277688 h 5220849"/>
              <a:gd name="connsiteX22" fmla="*/ 643879 w 5590637"/>
              <a:gd name="connsiteY22" fmla="*/ 4277213 h 5220849"/>
              <a:gd name="connsiteX23" fmla="*/ 644355 w 5590637"/>
              <a:gd name="connsiteY23" fmla="*/ 4276834 h 5220849"/>
              <a:gd name="connsiteX24" fmla="*/ 639117 w 5590637"/>
              <a:gd name="connsiteY24" fmla="*/ 4275220 h 5220849"/>
              <a:gd name="connsiteX25" fmla="*/ 639688 w 5590637"/>
              <a:gd name="connsiteY25" fmla="*/ 4275410 h 5220849"/>
              <a:gd name="connsiteX26" fmla="*/ 639593 w 5590637"/>
              <a:gd name="connsiteY26" fmla="*/ 4275894 h 5220849"/>
              <a:gd name="connsiteX27" fmla="*/ 638926 w 5590637"/>
              <a:gd name="connsiteY27" fmla="*/ 4276084 h 5220849"/>
              <a:gd name="connsiteX28" fmla="*/ 639117 w 5590637"/>
              <a:gd name="connsiteY28" fmla="*/ 4275220 h 5220849"/>
              <a:gd name="connsiteX29" fmla="*/ 503957 w 5590637"/>
              <a:gd name="connsiteY29" fmla="*/ 4246563 h 5220849"/>
              <a:gd name="connsiteX30" fmla="*/ 504243 w 5590637"/>
              <a:gd name="connsiteY30" fmla="*/ 4246563 h 5220849"/>
              <a:gd name="connsiteX31" fmla="*/ 505957 w 5590637"/>
              <a:gd name="connsiteY31" fmla="*/ 4248262 h 5220849"/>
              <a:gd name="connsiteX32" fmla="*/ 506243 w 5590637"/>
              <a:gd name="connsiteY32" fmla="*/ 4249021 h 5220849"/>
              <a:gd name="connsiteX33" fmla="*/ 505672 w 5590637"/>
              <a:gd name="connsiteY33" fmla="*/ 4248461 h 5220849"/>
              <a:gd name="connsiteX34" fmla="*/ 504052 w 5590637"/>
              <a:gd name="connsiteY34" fmla="*/ 4246743 h 5220849"/>
              <a:gd name="connsiteX35" fmla="*/ 503957 w 5590637"/>
              <a:gd name="connsiteY35" fmla="*/ 4246563 h 5220849"/>
              <a:gd name="connsiteX36" fmla="*/ 96106 w 5590637"/>
              <a:gd name="connsiteY36" fmla="*/ 4228518 h 5220849"/>
              <a:gd name="connsiteX37" fmla="*/ 97239 w 5590637"/>
              <a:gd name="connsiteY37" fmla="*/ 4229088 h 5220849"/>
              <a:gd name="connsiteX38" fmla="*/ 96287 w 5590637"/>
              <a:gd name="connsiteY38" fmla="*/ 4229752 h 5220849"/>
              <a:gd name="connsiteX39" fmla="*/ 95534 w 5590637"/>
              <a:gd name="connsiteY39" fmla="*/ 4228993 h 5220849"/>
              <a:gd name="connsiteX40" fmla="*/ 96106 w 5590637"/>
              <a:gd name="connsiteY40" fmla="*/ 4228518 h 5220849"/>
              <a:gd name="connsiteX41" fmla="*/ 491289 w 5590637"/>
              <a:gd name="connsiteY41" fmla="*/ 4194441 h 5220849"/>
              <a:gd name="connsiteX42" fmla="*/ 495670 w 5590637"/>
              <a:gd name="connsiteY42" fmla="*/ 4222443 h 5220849"/>
              <a:gd name="connsiteX43" fmla="*/ 491955 w 5590637"/>
              <a:gd name="connsiteY43" fmla="*/ 4216843 h 5220849"/>
              <a:gd name="connsiteX44" fmla="*/ 491289 w 5590637"/>
              <a:gd name="connsiteY44" fmla="*/ 4194441 h 5220849"/>
              <a:gd name="connsiteX45" fmla="*/ 490813 w 5590637"/>
              <a:gd name="connsiteY45" fmla="*/ 4191698 h 5220849"/>
              <a:gd name="connsiteX46" fmla="*/ 491003 w 5590637"/>
              <a:gd name="connsiteY46" fmla="*/ 4192267 h 5220849"/>
              <a:gd name="connsiteX47" fmla="*/ 490527 w 5590637"/>
              <a:gd name="connsiteY47" fmla="*/ 4192163 h 5220849"/>
              <a:gd name="connsiteX48" fmla="*/ 206977 w 5590637"/>
              <a:gd name="connsiteY48" fmla="*/ 4167777 h 5220849"/>
              <a:gd name="connsiteX49" fmla="*/ 206872 w 5590637"/>
              <a:gd name="connsiteY49" fmla="*/ 4167863 h 5220849"/>
              <a:gd name="connsiteX50" fmla="*/ 202500 w 5590637"/>
              <a:gd name="connsiteY50" fmla="*/ 4168622 h 5220849"/>
              <a:gd name="connsiteX51" fmla="*/ 206977 w 5590637"/>
              <a:gd name="connsiteY51" fmla="*/ 4167777 h 5220849"/>
              <a:gd name="connsiteX52" fmla="*/ 209730 w 5590637"/>
              <a:gd name="connsiteY52" fmla="*/ 4166923 h 5220849"/>
              <a:gd name="connsiteX53" fmla="*/ 209539 w 5590637"/>
              <a:gd name="connsiteY53" fmla="*/ 4167113 h 5220849"/>
              <a:gd name="connsiteX54" fmla="*/ 207063 w 5590637"/>
              <a:gd name="connsiteY54" fmla="*/ 4167777 h 5220849"/>
              <a:gd name="connsiteX55" fmla="*/ 209730 w 5590637"/>
              <a:gd name="connsiteY55" fmla="*/ 4166923 h 5220849"/>
              <a:gd name="connsiteX56" fmla="*/ 218693 w 5590637"/>
              <a:gd name="connsiteY56" fmla="*/ 4160269 h 5220849"/>
              <a:gd name="connsiteX57" fmla="*/ 218883 w 5590637"/>
              <a:gd name="connsiteY57" fmla="*/ 4160459 h 5220849"/>
              <a:gd name="connsiteX58" fmla="*/ 218502 w 5590637"/>
              <a:gd name="connsiteY58" fmla="*/ 4160373 h 5220849"/>
              <a:gd name="connsiteX59" fmla="*/ 218693 w 5590637"/>
              <a:gd name="connsiteY59" fmla="*/ 4160269 h 5220849"/>
              <a:gd name="connsiteX60" fmla="*/ 491003 w 5590637"/>
              <a:gd name="connsiteY60" fmla="*/ 4142328 h 5220849"/>
              <a:gd name="connsiteX61" fmla="*/ 491670 w 5590637"/>
              <a:gd name="connsiteY61" fmla="*/ 4142623 h 5220849"/>
              <a:gd name="connsiteX62" fmla="*/ 491003 w 5590637"/>
              <a:gd name="connsiteY62" fmla="*/ 4142907 h 5220849"/>
              <a:gd name="connsiteX63" fmla="*/ 874480 w 5590637"/>
              <a:gd name="connsiteY63" fmla="*/ 4036879 h 5220849"/>
              <a:gd name="connsiteX64" fmla="*/ 876194 w 5590637"/>
              <a:gd name="connsiteY64" fmla="*/ 4037543 h 5220849"/>
              <a:gd name="connsiteX65" fmla="*/ 874289 w 5590637"/>
              <a:gd name="connsiteY65" fmla="*/ 4038018 h 5220849"/>
              <a:gd name="connsiteX66" fmla="*/ 872479 w 5590637"/>
              <a:gd name="connsiteY66" fmla="*/ 4037353 h 5220849"/>
              <a:gd name="connsiteX67" fmla="*/ 874480 w 5590637"/>
              <a:gd name="connsiteY67" fmla="*/ 4036879 h 5220849"/>
              <a:gd name="connsiteX68" fmla="*/ 886862 w 5590637"/>
              <a:gd name="connsiteY68" fmla="*/ 4033746 h 5220849"/>
              <a:gd name="connsiteX69" fmla="*/ 887529 w 5590637"/>
              <a:gd name="connsiteY69" fmla="*/ 4034031 h 5220849"/>
              <a:gd name="connsiteX70" fmla="*/ 886576 w 5590637"/>
              <a:gd name="connsiteY70" fmla="*/ 4034696 h 5220849"/>
              <a:gd name="connsiteX71" fmla="*/ 886195 w 5590637"/>
              <a:gd name="connsiteY71" fmla="*/ 4034126 h 5220849"/>
              <a:gd name="connsiteX72" fmla="*/ 886862 w 5590637"/>
              <a:gd name="connsiteY72" fmla="*/ 4033746 h 5220849"/>
              <a:gd name="connsiteX73" fmla="*/ 322220 w 5590637"/>
              <a:gd name="connsiteY73" fmla="*/ 4021691 h 5220849"/>
              <a:gd name="connsiteX74" fmla="*/ 321934 w 5590637"/>
              <a:gd name="connsiteY74" fmla="*/ 4022261 h 5220849"/>
              <a:gd name="connsiteX75" fmla="*/ 322505 w 5590637"/>
              <a:gd name="connsiteY75" fmla="*/ 4022450 h 5220849"/>
              <a:gd name="connsiteX76" fmla="*/ 322886 w 5590637"/>
              <a:gd name="connsiteY76" fmla="*/ 4021691 h 5220849"/>
              <a:gd name="connsiteX77" fmla="*/ 901721 w 5590637"/>
              <a:gd name="connsiteY77" fmla="*/ 4018369 h 5220849"/>
              <a:gd name="connsiteX78" fmla="*/ 902197 w 5590637"/>
              <a:gd name="connsiteY78" fmla="*/ 4018369 h 5220849"/>
              <a:gd name="connsiteX79" fmla="*/ 901912 w 5590637"/>
              <a:gd name="connsiteY79" fmla="*/ 4019318 h 5220849"/>
              <a:gd name="connsiteX80" fmla="*/ 901435 w 5590637"/>
              <a:gd name="connsiteY80" fmla="*/ 4018748 h 5220849"/>
              <a:gd name="connsiteX81" fmla="*/ 901721 w 5590637"/>
              <a:gd name="connsiteY81" fmla="*/ 4018369 h 5220849"/>
              <a:gd name="connsiteX82" fmla="*/ 891815 w 5590637"/>
              <a:gd name="connsiteY82" fmla="*/ 4017989 h 5220849"/>
              <a:gd name="connsiteX83" fmla="*/ 893053 w 5590637"/>
              <a:gd name="connsiteY83" fmla="*/ 4018274 h 5220849"/>
              <a:gd name="connsiteX84" fmla="*/ 894006 w 5590637"/>
              <a:gd name="connsiteY84" fmla="*/ 4019698 h 5220849"/>
              <a:gd name="connsiteX85" fmla="*/ 893530 w 5590637"/>
              <a:gd name="connsiteY85" fmla="*/ 4020172 h 5220849"/>
              <a:gd name="connsiteX86" fmla="*/ 892101 w 5590637"/>
              <a:gd name="connsiteY86" fmla="*/ 4019223 h 5220849"/>
              <a:gd name="connsiteX87" fmla="*/ 891815 w 5590637"/>
              <a:gd name="connsiteY87" fmla="*/ 4017989 h 5220849"/>
              <a:gd name="connsiteX88" fmla="*/ 905055 w 5590637"/>
              <a:gd name="connsiteY88" fmla="*/ 4015236 h 5220849"/>
              <a:gd name="connsiteX89" fmla="*/ 905436 w 5590637"/>
              <a:gd name="connsiteY89" fmla="*/ 4015711 h 5220849"/>
              <a:gd name="connsiteX90" fmla="*/ 904960 w 5590637"/>
              <a:gd name="connsiteY90" fmla="*/ 4015996 h 5220849"/>
              <a:gd name="connsiteX91" fmla="*/ 904579 w 5590637"/>
              <a:gd name="connsiteY91" fmla="*/ 4015616 h 5220849"/>
              <a:gd name="connsiteX92" fmla="*/ 905055 w 5590637"/>
              <a:gd name="connsiteY92" fmla="*/ 4015236 h 5220849"/>
              <a:gd name="connsiteX93" fmla="*/ 910675 w 5590637"/>
              <a:gd name="connsiteY93" fmla="*/ 4014952 h 5220849"/>
              <a:gd name="connsiteX94" fmla="*/ 911056 w 5590637"/>
              <a:gd name="connsiteY94" fmla="*/ 4015141 h 5220849"/>
              <a:gd name="connsiteX95" fmla="*/ 910960 w 5590637"/>
              <a:gd name="connsiteY95" fmla="*/ 4015616 h 5220849"/>
              <a:gd name="connsiteX96" fmla="*/ 910675 w 5590637"/>
              <a:gd name="connsiteY96" fmla="*/ 4014952 h 5220849"/>
              <a:gd name="connsiteX97" fmla="*/ 910389 w 5590637"/>
              <a:gd name="connsiteY97" fmla="*/ 4014382 h 5220849"/>
              <a:gd name="connsiteX98" fmla="*/ 910579 w 5590637"/>
              <a:gd name="connsiteY98" fmla="*/ 4014667 h 5220849"/>
              <a:gd name="connsiteX99" fmla="*/ 910675 w 5590637"/>
              <a:gd name="connsiteY99" fmla="*/ 4014952 h 5220849"/>
              <a:gd name="connsiteX100" fmla="*/ 910389 w 5590637"/>
              <a:gd name="connsiteY100" fmla="*/ 4014857 h 5220849"/>
              <a:gd name="connsiteX101" fmla="*/ 919818 w 5590637"/>
              <a:gd name="connsiteY101" fmla="*/ 4013243 h 5220849"/>
              <a:gd name="connsiteX102" fmla="*/ 919533 w 5590637"/>
              <a:gd name="connsiteY102" fmla="*/ 4013528 h 5220849"/>
              <a:gd name="connsiteX103" fmla="*/ 919533 w 5590637"/>
              <a:gd name="connsiteY103" fmla="*/ 4013362 h 5220849"/>
              <a:gd name="connsiteX104" fmla="*/ 968682 w 5590637"/>
              <a:gd name="connsiteY104" fmla="*/ 4012294 h 5220849"/>
              <a:gd name="connsiteX105" fmla="*/ 968777 w 5590637"/>
              <a:gd name="connsiteY105" fmla="*/ 4012673 h 5220849"/>
              <a:gd name="connsiteX106" fmla="*/ 968396 w 5590637"/>
              <a:gd name="connsiteY106" fmla="*/ 4012673 h 5220849"/>
              <a:gd name="connsiteX107" fmla="*/ 910198 w 5590637"/>
              <a:gd name="connsiteY107" fmla="*/ 4012199 h 5220849"/>
              <a:gd name="connsiteX108" fmla="*/ 910389 w 5590637"/>
              <a:gd name="connsiteY108" fmla="*/ 4014382 h 5220849"/>
              <a:gd name="connsiteX109" fmla="*/ 909151 w 5590637"/>
              <a:gd name="connsiteY109" fmla="*/ 4012863 h 5220849"/>
              <a:gd name="connsiteX110" fmla="*/ 910198 w 5590637"/>
              <a:gd name="connsiteY110" fmla="*/ 4012199 h 5220849"/>
              <a:gd name="connsiteX111" fmla="*/ 972301 w 5590637"/>
              <a:gd name="connsiteY111" fmla="*/ 4011345 h 5220849"/>
              <a:gd name="connsiteX112" fmla="*/ 972206 w 5590637"/>
              <a:gd name="connsiteY112" fmla="*/ 4011819 h 5220849"/>
              <a:gd name="connsiteX113" fmla="*/ 972206 w 5590637"/>
              <a:gd name="connsiteY113" fmla="*/ 4011439 h 5220849"/>
              <a:gd name="connsiteX114" fmla="*/ 919628 w 5590637"/>
              <a:gd name="connsiteY114" fmla="*/ 4010300 h 5220849"/>
              <a:gd name="connsiteX115" fmla="*/ 919818 w 5590637"/>
              <a:gd name="connsiteY115" fmla="*/ 4010300 h 5220849"/>
              <a:gd name="connsiteX116" fmla="*/ 919818 w 5590637"/>
              <a:gd name="connsiteY116" fmla="*/ 4013243 h 5220849"/>
              <a:gd name="connsiteX117" fmla="*/ 919533 w 5590637"/>
              <a:gd name="connsiteY117" fmla="*/ 4012768 h 5220849"/>
              <a:gd name="connsiteX118" fmla="*/ 919628 w 5590637"/>
              <a:gd name="connsiteY118" fmla="*/ 4010300 h 5220849"/>
              <a:gd name="connsiteX119" fmla="*/ 916866 w 5590637"/>
              <a:gd name="connsiteY119" fmla="*/ 4010110 h 5220849"/>
              <a:gd name="connsiteX120" fmla="*/ 918009 w 5590637"/>
              <a:gd name="connsiteY120" fmla="*/ 4010205 h 5220849"/>
              <a:gd name="connsiteX121" fmla="*/ 918104 w 5590637"/>
              <a:gd name="connsiteY121" fmla="*/ 4010300 h 5220849"/>
              <a:gd name="connsiteX122" fmla="*/ 918294 w 5590637"/>
              <a:gd name="connsiteY122" fmla="*/ 4010300 h 5220849"/>
              <a:gd name="connsiteX123" fmla="*/ 919533 w 5590637"/>
              <a:gd name="connsiteY123" fmla="*/ 4012768 h 5220849"/>
              <a:gd name="connsiteX124" fmla="*/ 919533 w 5590637"/>
              <a:gd name="connsiteY124" fmla="*/ 4013362 h 5220849"/>
              <a:gd name="connsiteX125" fmla="*/ 915247 w 5590637"/>
              <a:gd name="connsiteY125" fmla="*/ 4015141 h 5220849"/>
              <a:gd name="connsiteX126" fmla="*/ 914675 w 5590637"/>
              <a:gd name="connsiteY126" fmla="*/ 4013338 h 5220849"/>
              <a:gd name="connsiteX127" fmla="*/ 916294 w 5590637"/>
              <a:gd name="connsiteY127" fmla="*/ 4010395 h 5220849"/>
              <a:gd name="connsiteX128" fmla="*/ 916675 w 5590637"/>
              <a:gd name="connsiteY128" fmla="*/ 4010395 h 5220849"/>
              <a:gd name="connsiteX129" fmla="*/ 916866 w 5590637"/>
              <a:gd name="connsiteY129" fmla="*/ 4010110 h 5220849"/>
              <a:gd name="connsiteX130" fmla="*/ 933249 w 5590637"/>
              <a:gd name="connsiteY130" fmla="*/ 4007643 h 5220849"/>
              <a:gd name="connsiteX131" fmla="*/ 933058 w 5590637"/>
              <a:gd name="connsiteY131" fmla="*/ 4007737 h 5220849"/>
              <a:gd name="connsiteX132" fmla="*/ 933249 w 5590637"/>
              <a:gd name="connsiteY132" fmla="*/ 4007737 h 5220849"/>
              <a:gd name="connsiteX133" fmla="*/ 927248 w 5590637"/>
              <a:gd name="connsiteY133" fmla="*/ 4013623 h 5220849"/>
              <a:gd name="connsiteX134" fmla="*/ 922962 w 5590637"/>
              <a:gd name="connsiteY134" fmla="*/ 4009826 h 5220849"/>
              <a:gd name="connsiteX135" fmla="*/ 919818 w 5590637"/>
              <a:gd name="connsiteY135" fmla="*/ 4010300 h 5220849"/>
              <a:gd name="connsiteX136" fmla="*/ 919628 w 5590637"/>
              <a:gd name="connsiteY136" fmla="*/ 4010110 h 5220849"/>
              <a:gd name="connsiteX137" fmla="*/ 919628 w 5590637"/>
              <a:gd name="connsiteY137" fmla="*/ 4010300 h 5220849"/>
              <a:gd name="connsiteX138" fmla="*/ 918294 w 5590637"/>
              <a:gd name="connsiteY138" fmla="*/ 4010300 h 5220849"/>
              <a:gd name="connsiteX139" fmla="*/ 918199 w 5590637"/>
              <a:gd name="connsiteY139" fmla="*/ 4010205 h 5220849"/>
              <a:gd name="connsiteX140" fmla="*/ 918009 w 5590637"/>
              <a:gd name="connsiteY140" fmla="*/ 4010205 h 5220849"/>
              <a:gd name="connsiteX141" fmla="*/ 917342 w 5590637"/>
              <a:gd name="connsiteY141" fmla="*/ 4009161 h 5220849"/>
              <a:gd name="connsiteX142" fmla="*/ 916866 w 5590637"/>
              <a:gd name="connsiteY142" fmla="*/ 4010110 h 5220849"/>
              <a:gd name="connsiteX143" fmla="*/ 916485 w 5590637"/>
              <a:gd name="connsiteY143" fmla="*/ 4010110 h 5220849"/>
              <a:gd name="connsiteX144" fmla="*/ 916294 w 5590637"/>
              <a:gd name="connsiteY144" fmla="*/ 4010395 h 5220849"/>
              <a:gd name="connsiteX145" fmla="*/ 905245 w 5590637"/>
              <a:gd name="connsiteY145" fmla="*/ 4012389 h 5220849"/>
              <a:gd name="connsiteX146" fmla="*/ 899530 w 5590637"/>
              <a:gd name="connsiteY146" fmla="*/ 4016375 h 5220849"/>
              <a:gd name="connsiteX147" fmla="*/ 896292 w 5590637"/>
              <a:gd name="connsiteY147" fmla="*/ 4014097 h 5220849"/>
              <a:gd name="connsiteX148" fmla="*/ 891625 w 5590637"/>
              <a:gd name="connsiteY148" fmla="*/ 4017799 h 5220849"/>
              <a:gd name="connsiteX149" fmla="*/ 886672 w 5590637"/>
              <a:gd name="connsiteY149" fmla="*/ 4021027 h 5220849"/>
              <a:gd name="connsiteX150" fmla="*/ 879718 w 5590637"/>
              <a:gd name="connsiteY150" fmla="*/ 4019793 h 5220849"/>
              <a:gd name="connsiteX151" fmla="*/ 878099 w 5590637"/>
              <a:gd name="connsiteY151" fmla="*/ 4021027 h 5220849"/>
              <a:gd name="connsiteX152" fmla="*/ 880290 w 5590637"/>
              <a:gd name="connsiteY152" fmla="*/ 4021976 h 5220849"/>
              <a:gd name="connsiteX153" fmla="*/ 883243 w 5590637"/>
              <a:gd name="connsiteY153" fmla="*/ 4022830 h 5220849"/>
              <a:gd name="connsiteX154" fmla="*/ 881052 w 5590637"/>
              <a:gd name="connsiteY154" fmla="*/ 4025868 h 5220849"/>
              <a:gd name="connsiteX155" fmla="*/ 880290 w 5590637"/>
              <a:gd name="connsiteY155" fmla="*/ 4026817 h 5220849"/>
              <a:gd name="connsiteX156" fmla="*/ 879623 w 5590637"/>
              <a:gd name="connsiteY156" fmla="*/ 4026152 h 5220849"/>
              <a:gd name="connsiteX157" fmla="*/ 880766 w 5590637"/>
              <a:gd name="connsiteY157" fmla="*/ 4025583 h 5220849"/>
              <a:gd name="connsiteX158" fmla="*/ 878099 w 5590637"/>
              <a:gd name="connsiteY158" fmla="*/ 4024824 h 5220849"/>
              <a:gd name="connsiteX159" fmla="*/ 875242 w 5590637"/>
              <a:gd name="connsiteY159" fmla="*/ 4025773 h 5220849"/>
              <a:gd name="connsiteX160" fmla="*/ 869812 w 5590637"/>
              <a:gd name="connsiteY160" fmla="*/ 4027481 h 5220849"/>
              <a:gd name="connsiteX161" fmla="*/ 868288 w 5590637"/>
              <a:gd name="connsiteY161" fmla="*/ 4027386 h 5220849"/>
              <a:gd name="connsiteX162" fmla="*/ 864288 w 5590637"/>
              <a:gd name="connsiteY162" fmla="*/ 4027766 h 5220849"/>
              <a:gd name="connsiteX163" fmla="*/ 854382 w 5590637"/>
              <a:gd name="connsiteY163" fmla="*/ 4034980 h 5220849"/>
              <a:gd name="connsiteX164" fmla="*/ 843333 w 5590637"/>
              <a:gd name="connsiteY164" fmla="*/ 4038492 h 5220849"/>
              <a:gd name="connsiteX165" fmla="*/ 839237 w 5590637"/>
              <a:gd name="connsiteY165" fmla="*/ 4038587 h 5220849"/>
              <a:gd name="connsiteX166" fmla="*/ 831808 w 5590637"/>
              <a:gd name="connsiteY166" fmla="*/ 4043903 h 5220849"/>
              <a:gd name="connsiteX167" fmla="*/ 823330 w 5590637"/>
              <a:gd name="connsiteY167" fmla="*/ 4045991 h 5220849"/>
              <a:gd name="connsiteX168" fmla="*/ 815996 w 5590637"/>
              <a:gd name="connsiteY168" fmla="*/ 4049883 h 5220849"/>
              <a:gd name="connsiteX169" fmla="*/ 799137 w 5590637"/>
              <a:gd name="connsiteY169" fmla="*/ 4056907 h 5220849"/>
              <a:gd name="connsiteX170" fmla="*/ 768276 w 5590637"/>
              <a:gd name="connsiteY170" fmla="*/ 4074088 h 5220849"/>
              <a:gd name="connsiteX171" fmla="*/ 764656 w 5590637"/>
              <a:gd name="connsiteY171" fmla="*/ 4076841 h 5220849"/>
              <a:gd name="connsiteX172" fmla="*/ 764371 w 5590637"/>
              <a:gd name="connsiteY172" fmla="*/ 4078929 h 5220849"/>
              <a:gd name="connsiteX173" fmla="*/ 766466 w 5590637"/>
              <a:gd name="connsiteY173" fmla="*/ 4079119 h 5220849"/>
              <a:gd name="connsiteX174" fmla="*/ 782563 w 5590637"/>
              <a:gd name="connsiteY174" fmla="*/ 4072000 h 5220849"/>
              <a:gd name="connsiteX175" fmla="*/ 843238 w 5590637"/>
              <a:gd name="connsiteY175" fmla="*/ 4047415 h 5220849"/>
              <a:gd name="connsiteX176" fmla="*/ 849524 w 5590637"/>
              <a:gd name="connsiteY176" fmla="*/ 4045991 h 5220849"/>
              <a:gd name="connsiteX177" fmla="*/ 843333 w 5590637"/>
              <a:gd name="connsiteY177" fmla="*/ 4049029 h 5220849"/>
              <a:gd name="connsiteX178" fmla="*/ 764085 w 5590637"/>
              <a:gd name="connsiteY178" fmla="*/ 4087283 h 5220849"/>
              <a:gd name="connsiteX179" fmla="*/ 763894 w 5590637"/>
              <a:gd name="connsiteY179" fmla="*/ 4087188 h 5220849"/>
              <a:gd name="connsiteX180" fmla="*/ 763989 w 5590637"/>
              <a:gd name="connsiteY180" fmla="*/ 4087378 h 5220849"/>
              <a:gd name="connsiteX181" fmla="*/ 763799 w 5590637"/>
              <a:gd name="connsiteY181" fmla="*/ 4087463 h 5220849"/>
              <a:gd name="connsiteX182" fmla="*/ 764085 w 5590637"/>
              <a:gd name="connsiteY182" fmla="*/ 4087748 h 5220849"/>
              <a:gd name="connsiteX183" fmla="*/ 763989 w 5590637"/>
              <a:gd name="connsiteY183" fmla="*/ 4087378 h 5220849"/>
              <a:gd name="connsiteX184" fmla="*/ 764085 w 5590637"/>
              <a:gd name="connsiteY184" fmla="*/ 4087283 h 5220849"/>
              <a:gd name="connsiteX185" fmla="*/ 777229 w 5590637"/>
              <a:gd name="connsiteY185" fmla="*/ 4086333 h 5220849"/>
              <a:gd name="connsiteX186" fmla="*/ 805328 w 5590637"/>
              <a:gd name="connsiteY186" fmla="*/ 4073709 h 5220849"/>
              <a:gd name="connsiteX187" fmla="*/ 850477 w 5590637"/>
              <a:gd name="connsiteY187" fmla="*/ 4058426 h 5220849"/>
              <a:gd name="connsiteX188" fmla="*/ 862859 w 5590637"/>
              <a:gd name="connsiteY188" fmla="*/ 4054439 h 5220849"/>
              <a:gd name="connsiteX189" fmla="*/ 886386 w 5590637"/>
              <a:gd name="connsiteY189" fmla="*/ 4048080 h 5220849"/>
              <a:gd name="connsiteX190" fmla="*/ 893053 w 5590637"/>
              <a:gd name="connsiteY190" fmla="*/ 4046276 h 5220849"/>
              <a:gd name="connsiteX191" fmla="*/ 917342 w 5590637"/>
              <a:gd name="connsiteY191" fmla="*/ 4040011 h 5220849"/>
              <a:gd name="connsiteX192" fmla="*/ 929534 w 5590637"/>
              <a:gd name="connsiteY192" fmla="*/ 4035835 h 5220849"/>
              <a:gd name="connsiteX193" fmla="*/ 937154 w 5590637"/>
              <a:gd name="connsiteY193" fmla="*/ 4034506 h 5220849"/>
              <a:gd name="connsiteX194" fmla="*/ 971825 w 5590637"/>
              <a:gd name="connsiteY194" fmla="*/ 4022071 h 5220849"/>
              <a:gd name="connsiteX195" fmla="*/ 989732 w 5590637"/>
              <a:gd name="connsiteY195" fmla="*/ 4014952 h 5220849"/>
              <a:gd name="connsiteX196" fmla="*/ 992113 w 5590637"/>
              <a:gd name="connsiteY196" fmla="*/ 4012389 h 5220849"/>
              <a:gd name="connsiteX197" fmla="*/ 989065 w 5590637"/>
              <a:gd name="connsiteY197" fmla="*/ 4010300 h 5220849"/>
              <a:gd name="connsiteX198" fmla="*/ 981445 w 5590637"/>
              <a:gd name="connsiteY198" fmla="*/ 4010870 h 5220849"/>
              <a:gd name="connsiteX199" fmla="*/ 972397 w 5590637"/>
              <a:gd name="connsiteY199" fmla="*/ 4011250 h 5220849"/>
              <a:gd name="connsiteX200" fmla="*/ 974683 w 5590637"/>
              <a:gd name="connsiteY200" fmla="*/ 4008876 h 5220849"/>
              <a:gd name="connsiteX201" fmla="*/ 965919 w 5590637"/>
              <a:gd name="connsiteY201" fmla="*/ 4008876 h 5220849"/>
              <a:gd name="connsiteX202" fmla="*/ 952394 w 5590637"/>
              <a:gd name="connsiteY202" fmla="*/ 4010870 h 5220849"/>
              <a:gd name="connsiteX203" fmla="*/ 938106 w 5590637"/>
              <a:gd name="connsiteY203" fmla="*/ 4011819 h 5220849"/>
              <a:gd name="connsiteX204" fmla="*/ 933249 w 5590637"/>
              <a:gd name="connsiteY204" fmla="*/ 4007737 h 5220849"/>
              <a:gd name="connsiteX205" fmla="*/ 937630 w 5590637"/>
              <a:gd name="connsiteY205" fmla="*/ 4006029 h 5220849"/>
              <a:gd name="connsiteX206" fmla="*/ 936297 w 5590637"/>
              <a:gd name="connsiteY206" fmla="*/ 4006124 h 5220849"/>
              <a:gd name="connsiteX207" fmla="*/ 936773 w 5590637"/>
              <a:gd name="connsiteY207" fmla="*/ 4006883 h 5220849"/>
              <a:gd name="connsiteX208" fmla="*/ 938106 w 5590637"/>
              <a:gd name="connsiteY208" fmla="*/ 4006503 h 5220849"/>
              <a:gd name="connsiteX209" fmla="*/ 937630 w 5590637"/>
              <a:gd name="connsiteY209" fmla="*/ 4006029 h 5220849"/>
              <a:gd name="connsiteX210" fmla="*/ 406135 w 5590637"/>
              <a:gd name="connsiteY210" fmla="*/ 3950025 h 5220849"/>
              <a:gd name="connsiteX211" fmla="*/ 404706 w 5590637"/>
              <a:gd name="connsiteY211" fmla="*/ 3950404 h 5220849"/>
              <a:gd name="connsiteX212" fmla="*/ 403658 w 5590637"/>
              <a:gd name="connsiteY212" fmla="*/ 3951164 h 5220849"/>
              <a:gd name="connsiteX213" fmla="*/ 403792 w 5590637"/>
              <a:gd name="connsiteY213" fmla="*/ 3951600 h 5220849"/>
              <a:gd name="connsiteX214" fmla="*/ 404134 w 5590637"/>
              <a:gd name="connsiteY214" fmla="*/ 3952113 h 5220849"/>
              <a:gd name="connsiteX215" fmla="*/ 405278 w 5590637"/>
              <a:gd name="connsiteY215" fmla="*/ 3951164 h 5220849"/>
              <a:gd name="connsiteX216" fmla="*/ 406135 w 5590637"/>
              <a:gd name="connsiteY216" fmla="*/ 3950025 h 5220849"/>
              <a:gd name="connsiteX217" fmla="*/ 368321 w 5590637"/>
              <a:gd name="connsiteY217" fmla="*/ 3941102 h 5220849"/>
              <a:gd name="connsiteX218" fmla="*/ 368987 w 5590637"/>
              <a:gd name="connsiteY218" fmla="*/ 3942336 h 5220849"/>
              <a:gd name="connsiteX219" fmla="*/ 368225 w 5590637"/>
              <a:gd name="connsiteY219" fmla="*/ 3943475 h 5220849"/>
              <a:gd name="connsiteX220" fmla="*/ 367654 w 5590637"/>
              <a:gd name="connsiteY220" fmla="*/ 3942241 h 5220849"/>
              <a:gd name="connsiteX221" fmla="*/ 368321 w 5590637"/>
              <a:gd name="connsiteY221" fmla="*/ 3941102 h 5220849"/>
              <a:gd name="connsiteX222" fmla="*/ 387656 w 5590637"/>
              <a:gd name="connsiteY222" fmla="*/ 3900475 h 5220849"/>
              <a:gd name="connsiteX223" fmla="*/ 385751 w 5590637"/>
              <a:gd name="connsiteY223" fmla="*/ 3902848 h 5220849"/>
              <a:gd name="connsiteX224" fmla="*/ 374321 w 5590637"/>
              <a:gd name="connsiteY224" fmla="*/ 3917846 h 5220849"/>
              <a:gd name="connsiteX225" fmla="*/ 371654 w 5590637"/>
              <a:gd name="connsiteY225" fmla="*/ 3930565 h 5220849"/>
              <a:gd name="connsiteX226" fmla="*/ 369178 w 5590637"/>
              <a:gd name="connsiteY226" fmla="*/ 3932749 h 5220849"/>
              <a:gd name="connsiteX227" fmla="*/ 370416 w 5590637"/>
              <a:gd name="connsiteY227" fmla="*/ 3920883 h 5220849"/>
              <a:gd name="connsiteX228" fmla="*/ 367559 w 5590637"/>
              <a:gd name="connsiteY228" fmla="*/ 3926768 h 5220849"/>
              <a:gd name="connsiteX229" fmla="*/ 366225 w 5590637"/>
              <a:gd name="connsiteY229" fmla="*/ 3934267 h 5220849"/>
              <a:gd name="connsiteX230" fmla="*/ 359938 w 5590637"/>
              <a:gd name="connsiteY230" fmla="*/ 3971477 h 5220849"/>
              <a:gd name="connsiteX231" fmla="*/ 354985 w 5590637"/>
              <a:gd name="connsiteY231" fmla="*/ 3976128 h 5220849"/>
              <a:gd name="connsiteX232" fmla="*/ 323362 w 5590637"/>
              <a:gd name="connsiteY232" fmla="*/ 3974325 h 5220849"/>
              <a:gd name="connsiteX233" fmla="*/ 316504 w 5590637"/>
              <a:gd name="connsiteY233" fmla="*/ 3974704 h 5220849"/>
              <a:gd name="connsiteX234" fmla="*/ 308980 w 5590637"/>
              <a:gd name="connsiteY234" fmla="*/ 3975559 h 5220849"/>
              <a:gd name="connsiteX235" fmla="*/ 306503 w 5590637"/>
              <a:gd name="connsiteY235" fmla="*/ 3976888 h 5220849"/>
              <a:gd name="connsiteX236" fmla="*/ 308408 w 5590637"/>
              <a:gd name="connsiteY236" fmla="*/ 3978786 h 5220849"/>
              <a:gd name="connsiteX237" fmla="*/ 318695 w 5590637"/>
              <a:gd name="connsiteY237" fmla="*/ 3982488 h 5220849"/>
              <a:gd name="connsiteX238" fmla="*/ 312028 w 5590637"/>
              <a:gd name="connsiteY238" fmla="*/ 3983627 h 5220849"/>
              <a:gd name="connsiteX239" fmla="*/ 309742 w 5590637"/>
              <a:gd name="connsiteY239" fmla="*/ 3985146 h 5220849"/>
              <a:gd name="connsiteX240" fmla="*/ 311551 w 5590637"/>
              <a:gd name="connsiteY240" fmla="*/ 3987424 h 5220849"/>
              <a:gd name="connsiteX241" fmla="*/ 315171 w 5590637"/>
              <a:gd name="connsiteY241" fmla="*/ 3988658 h 5220849"/>
              <a:gd name="connsiteX242" fmla="*/ 339936 w 5590637"/>
              <a:gd name="connsiteY242" fmla="*/ 3994543 h 5220849"/>
              <a:gd name="connsiteX243" fmla="*/ 344794 w 5590637"/>
              <a:gd name="connsiteY243" fmla="*/ 3996252 h 5220849"/>
              <a:gd name="connsiteX244" fmla="*/ 343651 w 5590637"/>
              <a:gd name="connsiteY244" fmla="*/ 3997960 h 5220849"/>
              <a:gd name="connsiteX245" fmla="*/ 333364 w 5590637"/>
              <a:gd name="connsiteY245" fmla="*/ 4009921 h 5220849"/>
              <a:gd name="connsiteX246" fmla="*/ 333078 w 5590637"/>
              <a:gd name="connsiteY246" fmla="*/ 4009921 h 5220849"/>
              <a:gd name="connsiteX247" fmla="*/ 333078 w 5590637"/>
              <a:gd name="connsiteY247" fmla="*/ 4010205 h 5220849"/>
              <a:gd name="connsiteX248" fmla="*/ 333268 w 5590637"/>
              <a:gd name="connsiteY248" fmla="*/ 4010111 h 5220849"/>
              <a:gd name="connsiteX249" fmla="*/ 333364 w 5590637"/>
              <a:gd name="connsiteY249" fmla="*/ 4009921 h 5220849"/>
              <a:gd name="connsiteX250" fmla="*/ 338031 w 5590637"/>
              <a:gd name="connsiteY250" fmla="*/ 4008687 h 5220849"/>
              <a:gd name="connsiteX251" fmla="*/ 348032 w 5590637"/>
              <a:gd name="connsiteY251" fmla="*/ 3999289 h 5220849"/>
              <a:gd name="connsiteX252" fmla="*/ 355938 w 5590637"/>
              <a:gd name="connsiteY252" fmla="*/ 3997581 h 5220849"/>
              <a:gd name="connsiteX253" fmla="*/ 322886 w 5590637"/>
              <a:gd name="connsiteY253" fmla="*/ 4032417 h 5220849"/>
              <a:gd name="connsiteX254" fmla="*/ 326791 w 5590637"/>
              <a:gd name="connsiteY254" fmla="*/ 4032038 h 5220849"/>
              <a:gd name="connsiteX255" fmla="*/ 324887 w 5590637"/>
              <a:gd name="connsiteY255" fmla="*/ 4038682 h 5220849"/>
              <a:gd name="connsiteX256" fmla="*/ 327172 w 5590637"/>
              <a:gd name="connsiteY256" fmla="*/ 4038398 h 5220849"/>
              <a:gd name="connsiteX257" fmla="*/ 353462 w 5590637"/>
              <a:gd name="connsiteY257" fmla="*/ 4018274 h 5220849"/>
              <a:gd name="connsiteX258" fmla="*/ 359367 w 5590637"/>
              <a:gd name="connsiteY258" fmla="*/ 4015331 h 5220849"/>
              <a:gd name="connsiteX259" fmla="*/ 360796 w 5590637"/>
              <a:gd name="connsiteY259" fmla="*/ 4022071 h 5220849"/>
              <a:gd name="connsiteX260" fmla="*/ 363939 w 5590637"/>
              <a:gd name="connsiteY260" fmla="*/ 4040201 h 5220849"/>
              <a:gd name="connsiteX261" fmla="*/ 369749 w 5590637"/>
              <a:gd name="connsiteY261" fmla="*/ 4051877 h 5220849"/>
              <a:gd name="connsiteX262" fmla="*/ 373464 w 5590637"/>
              <a:gd name="connsiteY262" fmla="*/ 4053775 h 5220849"/>
              <a:gd name="connsiteX263" fmla="*/ 376417 w 5590637"/>
              <a:gd name="connsiteY263" fmla="*/ 4049788 h 5220849"/>
              <a:gd name="connsiteX264" fmla="*/ 377084 w 5590637"/>
              <a:gd name="connsiteY264" fmla="*/ 4042289 h 5220849"/>
              <a:gd name="connsiteX265" fmla="*/ 380227 w 5590637"/>
              <a:gd name="connsiteY265" fmla="*/ 4052066 h 5220849"/>
              <a:gd name="connsiteX266" fmla="*/ 382989 w 5590637"/>
              <a:gd name="connsiteY266" fmla="*/ 4042669 h 5220849"/>
              <a:gd name="connsiteX267" fmla="*/ 384037 w 5590637"/>
              <a:gd name="connsiteY267" fmla="*/ 4009541 h 5220849"/>
              <a:gd name="connsiteX268" fmla="*/ 394038 w 5590637"/>
              <a:gd name="connsiteY268" fmla="*/ 3999574 h 5220849"/>
              <a:gd name="connsiteX269" fmla="*/ 416517 w 5590637"/>
              <a:gd name="connsiteY269" fmla="*/ 3999289 h 5220849"/>
              <a:gd name="connsiteX270" fmla="*/ 424232 w 5590637"/>
              <a:gd name="connsiteY270" fmla="*/ 3994448 h 5220849"/>
              <a:gd name="connsiteX271" fmla="*/ 420517 w 5590637"/>
              <a:gd name="connsiteY271" fmla="*/ 3987614 h 5220849"/>
              <a:gd name="connsiteX272" fmla="*/ 412326 w 5590637"/>
              <a:gd name="connsiteY272" fmla="*/ 3983817 h 5220849"/>
              <a:gd name="connsiteX273" fmla="*/ 399277 w 5590637"/>
              <a:gd name="connsiteY273" fmla="*/ 3979925 h 5220849"/>
              <a:gd name="connsiteX274" fmla="*/ 401087 w 5590637"/>
              <a:gd name="connsiteY274" fmla="*/ 3977267 h 5220849"/>
              <a:gd name="connsiteX275" fmla="*/ 418327 w 5590637"/>
              <a:gd name="connsiteY275" fmla="*/ 3961985 h 5220849"/>
              <a:gd name="connsiteX276" fmla="*/ 429852 w 5590637"/>
              <a:gd name="connsiteY276" fmla="*/ 3952198 h 5220849"/>
              <a:gd name="connsiteX277" fmla="*/ 431852 w 5590637"/>
              <a:gd name="connsiteY277" fmla="*/ 3950499 h 5220849"/>
              <a:gd name="connsiteX278" fmla="*/ 432709 w 5590637"/>
              <a:gd name="connsiteY278" fmla="*/ 3947746 h 5220849"/>
              <a:gd name="connsiteX279" fmla="*/ 429947 w 5590637"/>
              <a:gd name="connsiteY279" fmla="*/ 3947177 h 5220849"/>
              <a:gd name="connsiteX280" fmla="*/ 427499 w 5590637"/>
              <a:gd name="connsiteY280" fmla="*/ 3947575 h 5220849"/>
              <a:gd name="connsiteX281" fmla="*/ 427185 w 5590637"/>
              <a:gd name="connsiteY281" fmla="*/ 3947651 h 5220849"/>
              <a:gd name="connsiteX282" fmla="*/ 432043 w 5590637"/>
              <a:gd name="connsiteY282" fmla="*/ 3942336 h 5220849"/>
              <a:gd name="connsiteX283" fmla="*/ 397086 w 5590637"/>
              <a:gd name="connsiteY283" fmla="*/ 3963504 h 5220849"/>
              <a:gd name="connsiteX284" fmla="*/ 386228 w 5590637"/>
              <a:gd name="connsiteY284" fmla="*/ 3972141 h 5220849"/>
              <a:gd name="connsiteX285" fmla="*/ 383560 w 5590637"/>
              <a:gd name="connsiteY285" fmla="*/ 3972521 h 5220849"/>
              <a:gd name="connsiteX286" fmla="*/ 383656 w 5590637"/>
              <a:gd name="connsiteY286" fmla="*/ 3968914 h 5220849"/>
              <a:gd name="connsiteX287" fmla="*/ 385942 w 5590637"/>
              <a:gd name="connsiteY287" fmla="*/ 3967016 h 5220849"/>
              <a:gd name="connsiteX288" fmla="*/ 394038 w 5590637"/>
              <a:gd name="connsiteY288" fmla="*/ 3959707 h 5220849"/>
              <a:gd name="connsiteX289" fmla="*/ 383656 w 5590637"/>
              <a:gd name="connsiteY289" fmla="*/ 3963124 h 5220849"/>
              <a:gd name="connsiteX290" fmla="*/ 388228 w 5590637"/>
              <a:gd name="connsiteY290" fmla="*/ 3915283 h 5220849"/>
              <a:gd name="connsiteX291" fmla="*/ 387656 w 5590637"/>
              <a:gd name="connsiteY291" fmla="*/ 3900475 h 5220849"/>
              <a:gd name="connsiteX292" fmla="*/ 870765 w 5590637"/>
              <a:gd name="connsiteY292" fmla="*/ 3871523 h 5220849"/>
              <a:gd name="connsiteX293" fmla="*/ 871241 w 5590637"/>
              <a:gd name="connsiteY293" fmla="*/ 3871523 h 5220849"/>
              <a:gd name="connsiteX294" fmla="*/ 870955 w 5590637"/>
              <a:gd name="connsiteY294" fmla="*/ 3871713 h 5220849"/>
              <a:gd name="connsiteX295" fmla="*/ 899626 w 5590637"/>
              <a:gd name="connsiteY295" fmla="*/ 3858519 h 5220849"/>
              <a:gd name="connsiteX296" fmla="*/ 900959 w 5590637"/>
              <a:gd name="connsiteY296" fmla="*/ 3858519 h 5220849"/>
              <a:gd name="connsiteX297" fmla="*/ 900959 w 5590637"/>
              <a:gd name="connsiteY297" fmla="*/ 3858709 h 5220849"/>
              <a:gd name="connsiteX298" fmla="*/ 901245 w 5590637"/>
              <a:gd name="connsiteY298" fmla="*/ 3858519 h 5220849"/>
              <a:gd name="connsiteX299" fmla="*/ 900959 w 5590637"/>
              <a:gd name="connsiteY299" fmla="*/ 3858794 h 5220849"/>
              <a:gd name="connsiteX300" fmla="*/ 899911 w 5590637"/>
              <a:gd name="connsiteY300" fmla="*/ 3859554 h 5220849"/>
              <a:gd name="connsiteX301" fmla="*/ 899435 w 5590637"/>
              <a:gd name="connsiteY301" fmla="*/ 3858709 h 5220849"/>
              <a:gd name="connsiteX302" fmla="*/ 899626 w 5590637"/>
              <a:gd name="connsiteY302" fmla="*/ 3858519 h 5220849"/>
              <a:gd name="connsiteX303" fmla="*/ 896482 w 5590637"/>
              <a:gd name="connsiteY303" fmla="*/ 3858519 h 5220849"/>
              <a:gd name="connsiteX304" fmla="*/ 897816 w 5590637"/>
              <a:gd name="connsiteY304" fmla="*/ 3858519 h 5220849"/>
              <a:gd name="connsiteX305" fmla="*/ 897911 w 5590637"/>
              <a:gd name="connsiteY305" fmla="*/ 3858709 h 5220849"/>
              <a:gd name="connsiteX306" fmla="*/ 896482 w 5590637"/>
              <a:gd name="connsiteY306" fmla="*/ 3858709 h 5220849"/>
              <a:gd name="connsiteX307" fmla="*/ 901245 w 5590637"/>
              <a:gd name="connsiteY307" fmla="*/ 3857000 h 5220849"/>
              <a:gd name="connsiteX308" fmla="*/ 901245 w 5590637"/>
              <a:gd name="connsiteY308" fmla="*/ 3858519 h 5220849"/>
              <a:gd name="connsiteX309" fmla="*/ 900959 w 5590637"/>
              <a:gd name="connsiteY309" fmla="*/ 3858519 h 5220849"/>
              <a:gd name="connsiteX310" fmla="*/ 900959 w 5590637"/>
              <a:gd name="connsiteY310" fmla="*/ 3857285 h 5220849"/>
              <a:gd name="connsiteX311" fmla="*/ 901245 w 5590637"/>
              <a:gd name="connsiteY311" fmla="*/ 3857000 h 5220849"/>
              <a:gd name="connsiteX312" fmla="*/ 960014 w 5590637"/>
              <a:gd name="connsiteY312" fmla="*/ 3848267 h 5220849"/>
              <a:gd name="connsiteX313" fmla="*/ 929534 w 5590637"/>
              <a:gd name="connsiteY313" fmla="*/ 3851115 h 5220849"/>
              <a:gd name="connsiteX314" fmla="*/ 926772 w 5590637"/>
              <a:gd name="connsiteY314" fmla="*/ 3852254 h 5220849"/>
              <a:gd name="connsiteX315" fmla="*/ 911722 w 5590637"/>
              <a:gd name="connsiteY315" fmla="*/ 3856241 h 5220849"/>
              <a:gd name="connsiteX316" fmla="*/ 908960 w 5590637"/>
              <a:gd name="connsiteY316" fmla="*/ 3857000 h 5220849"/>
              <a:gd name="connsiteX317" fmla="*/ 906007 w 5590637"/>
              <a:gd name="connsiteY317" fmla="*/ 3856810 h 5220849"/>
              <a:gd name="connsiteX318" fmla="*/ 905817 w 5590637"/>
              <a:gd name="connsiteY318" fmla="*/ 3854437 h 5220849"/>
              <a:gd name="connsiteX319" fmla="*/ 901245 w 5590637"/>
              <a:gd name="connsiteY319" fmla="*/ 3857000 h 5220849"/>
              <a:gd name="connsiteX320" fmla="*/ 900959 w 5590637"/>
              <a:gd name="connsiteY320" fmla="*/ 3856905 h 5220849"/>
              <a:gd name="connsiteX321" fmla="*/ 900959 w 5590637"/>
              <a:gd name="connsiteY321" fmla="*/ 3857285 h 5220849"/>
              <a:gd name="connsiteX322" fmla="*/ 899626 w 5590637"/>
              <a:gd name="connsiteY322" fmla="*/ 3858519 h 5220849"/>
              <a:gd name="connsiteX323" fmla="*/ 899340 w 5590637"/>
              <a:gd name="connsiteY323" fmla="*/ 3858519 h 5220849"/>
              <a:gd name="connsiteX324" fmla="*/ 899435 w 5590637"/>
              <a:gd name="connsiteY324" fmla="*/ 3858709 h 5220849"/>
              <a:gd name="connsiteX325" fmla="*/ 898006 w 5590637"/>
              <a:gd name="connsiteY325" fmla="*/ 3858709 h 5220849"/>
              <a:gd name="connsiteX326" fmla="*/ 898102 w 5590637"/>
              <a:gd name="connsiteY326" fmla="*/ 3858519 h 5220849"/>
              <a:gd name="connsiteX327" fmla="*/ 897816 w 5590637"/>
              <a:gd name="connsiteY327" fmla="*/ 3858519 h 5220849"/>
              <a:gd name="connsiteX328" fmla="*/ 896863 w 5590637"/>
              <a:gd name="connsiteY328" fmla="*/ 3856621 h 5220849"/>
              <a:gd name="connsiteX329" fmla="*/ 896482 w 5590637"/>
              <a:gd name="connsiteY329" fmla="*/ 3858519 h 5220849"/>
              <a:gd name="connsiteX330" fmla="*/ 896292 w 5590637"/>
              <a:gd name="connsiteY330" fmla="*/ 3858519 h 5220849"/>
              <a:gd name="connsiteX331" fmla="*/ 896482 w 5590637"/>
              <a:gd name="connsiteY331" fmla="*/ 3858709 h 5220849"/>
              <a:gd name="connsiteX332" fmla="*/ 888005 w 5590637"/>
              <a:gd name="connsiteY332" fmla="*/ 3861167 h 5220849"/>
              <a:gd name="connsiteX333" fmla="*/ 886672 w 5590637"/>
              <a:gd name="connsiteY333" fmla="*/ 3861746 h 5220849"/>
              <a:gd name="connsiteX334" fmla="*/ 877432 w 5590637"/>
              <a:gd name="connsiteY334" fmla="*/ 3865913 h 5220849"/>
              <a:gd name="connsiteX335" fmla="*/ 870765 w 5590637"/>
              <a:gd name="connsiteY335" fmla="*/ 3871523 h 5220849"/>
              <a:gd name="connsiteX336" fmla="*/ 865979 w 5590637"/>
              <a:gd name="connsiteY336" fmla="*/ 3872496 h 5220849"/>
              <a:gd name="connsiteX337" fmla="*/ 865907 w 5590637"/>
              <a:gd name="connsiteY337" fmla="*/ 3872473 h 5220849"/>
              <a:gd name="connsiteX338" fmla="*/ 865621 w 5590637"/>
              <a:gd name="connsiteY338" fmla="*/ 3872568 h 5220849"/>
              <a:gd name="connsiteX339" fmla="*/ 865979 w 5590637"/>
              <a:gd name="connsiteY339" fmla="*/ 3872496 h 5220849"/>
              <a:gd name="connsiteX340" fmla="*/ 869241 w 5590637"/>
              <a:gd name="connsiteY340" fmla="*/ 3873517 h 5220849"/>
              <a:gd name="connsiteX341" fmla="*/ 868860 w 5590637"/>
              <a:gd name="connsiteY341" fmla="*/ 3874086 h 5220849"/>
              <a:gd name="connsiteX342" fmla="*/ 865335 w 5590637"/>
              <a:gd name="connsiteY342" fmla="*/ 3872662 h 5220849"/>
              <a:gd name="connsiteX343" fmla="*/ 865335 w 5590637"/>
              <a:gd name="connsiteY343" fmla="*/ 3872568 h 5220849"/>
              <a:gd name="connsiteX344" fmla="*/ 862097 w 5590637"/>
              <a:gd name="connsiteY344" fmla="*/ 3874656 h 5220849"/>
              <a:gd name="connsiteX345" fmla="*/ 860192 w 5590637"/>
              <a:gd name="connsiteY345" fmla="*/ 3877504 h 5220849"/>
              <a:gd name="connsiteX346" fmla="*/ 854858 w 5590637"/>
              <a:gd name="connsiteY346" fmla="*/ 3879497 h 5220849"/>
              <a:gd name="connsiteX347" fmla="*/ 843714 w 5590637"/>
              <a:gd name="connsiteY347" fmla="*/ 3885097 h 5220849"/>
              <a:gd name="connsiteX348" fmla="*/ 843618 w 5590637"/>
              <a:gd name="connsiteY348" fmla="*/ 3885002 h 5220849"/>
              <a:gd name="connsiteX349" fmla="*/ 843809 w 5590637"/>
              <a:gd name="connsiteY349" fmla="*/ 3884813 h 5220849"/>
              <a:gd name="connsiteX350" fmla="*/ 843618 w 5590637"/>
              <a:gd name="connsiteY350" fmla="*/ 3884813 h 5220849"/>
              <a:gd name="connsiteX351" fmla="*/ 843618 w 5590637"/>
              <a:gd name="connsiteY351" fmla="*/ 3885002 h 5220849"/>
              <a:gd name="connsiteX352" fmla="*/ 842285 w 5590637"/>
              <a:gd name="connsiteY352" fmla="*/ 3886426 h 5220849"/>
              <a:gd name="connsiteX353" fmla="*/ 842094 w 5590637"/>
              <a:gd name="connsiteY353" fmla="*/ 3886616 h 5220849"/>
              <a:gd name="connsiteX354" fmla="*/ 842094 w 5590637"/>
              <a:gd name="connsiteY354" fmla="*/ 3886426 h 5220849"/>
              <a:gd name="connsiteX355" fmla="*/ 841999 w 5590637"/>
              <a:gd name="connsiteY355" fmla="*/ 3885192 h 5220849"/>
              <a:gd name="connsiteX356" fmla="*/ 842190 w 5590637"/>
              <a:gd name="connsiteY356" fmla="*/ 3885002 h 5220849"/>
              <a:gd name="connsiteX357" fmla="*/ 842285 w 5590637"/>
              <a:gd name="connsiteY357" fmla="*/ 3884813 h 5220849"/>
              <a:gd name="connsiteX358" fmla="*/ 841999 w 5590637"/>
              <a:gd name="connsiteY358" fmla="*/ 3884813 h 5220849"/>
              <a:gd name="connsiteX359" fmla="*/ 841999 w 5590637"/>
              <a:gd name="connsiteY359" fmla="*/ 3885192 h 5220849"/>
              <a:gd name="connsiteX360" fmla="*/ 840666 w 5590637"/>
              <a:gd name="connsiteY360" fmla="*/ 3886426 h 5220849"/>
              <a:gd name="connsiteX361" fmla="*/ 840475 w 5590637"/>
              <a:gd name="connsiteY361" fmla="*/ 3886616 h 5220849"/>
              <a:gd name="connsiteX362" fmla="*/ 835713 w 5590637"/>
              <a:gd name="connsiteY362" fmla="*/ 3888894 h 5220849"/>
              <a:gd name="connsiteX363" fmla="*/ 830093 w 5590637"/>
              <a:gd name="connsiteY363" fmla="*/ 3891457 h 5220849"/>
              <a:gd name="connsiteX364" fmla="*/ 818568 w 5590637"/>
              <a:gd name="connsiteY364" fmla="*/ 3899336 h 5220849"/>
              <a:gd name="connsiteX365" fmla="*/ 802471 w 5590637"/>
              <a:gd name="connsiteY365" fmla="*/ 3908164 h 5220849"/>
              <a:gd name="connsiteX366" fmla="*/ 795898 w 5590637"/>
              <a:gd name="connsiteY366" fmla="*/ 3912245 h 5220849"/>
              <a:gd name="connsiteX367" fmla="*/ 766561 w 5590637"/>
              <a:gd name="connsiteY367" fmla="*/ 3927243 h 5220849"/>
              <a:gd name="connsiteX368" fmla="*/ 732081 w 5590637"/>
              <a:gd name="connsiteY368" fmla="*/ 3945753 h 5220849"/>
              <a:gd name="connsiteX369" fmla="*/ 729318 w 5590637"/>
              <a:gd name="connsiteY369" fmla="*/ 3948221 h 5220849"/>
              <a:gd name="connsiteX370" fmla="*/ 729414 w 5590637"/>
              <a:gd name="connsiteY370" fmla="*/ 3951828 h 5220849"/>
              <a:gd name="connsiteX371" fmla="*/ 731985 w 5590637"/>
              <a:gd name="connsiteY371" fmla="*/ 3952018 h 5220849"/>
              <a:gd name="connsiteX372" fmla="*/ 738558 w 5590637"/>
              <a:gd name="connsiteY372" fmla="*/ 3950594 h 5220849"/>
              <a:gd name="connsiteX373" fmla="*/ 744558 w 5590637"/>
              <a:gd name="connsiteY373" fmla="*/ 3952398 h 5220849"/>
              <a:gd name="connsiteX374" fmla="*/ 738462 w 5590637"/>
              <a:gd name="connsiteY374" fmla="*/ 3954201 h 5220849"/>
              <a:gd name="connsiteX375" fmla="*/ 734938 w 5590637"/>
              <a:gd name="connsiteY375" fmla="*/ 3958283 h 5220849"/>
              <a:gd name="connsiteX376" fmla="*/ 740177 w 5590637"/>
              <a:gd name="connsiteY376" fmla="*/ 3960466 h 5220849"/>
              <a:gd name="connsiteX377" fmla="*/ 743130 w 5590637"/>
              <a:gd name="connsiteY377" fmla="*/ 3959612 h 5220849"/>
              <a:gd name="connsiteX378" fmla="*/ 796184 w 5590637"/>
              <a:gd name="connsiteY378" fmla="*/ 3938918 h 5220849"/>
              <a:gd name="connsiteX379" fmla="*/ 844381 w 5590637"/>
              <a:gd name="connsiteY379" fmla="*/ 3916612 h 5220849"/>
              <a:gd name="connsiteX380" fmla="*/ 885814 w 5590637"/>
              <a:gd name="connsiteY380" fmla="*/ 3897722 h 5220849"/>
              <a:gd name="connsiteX381" fmla="*/ 904293 w 5590637"/>
              <a:gd name="connsiteY381" fmla="*/ 3888420 h 5220849"/>
              <a:gd name="connsiteX382" fmla="*/ 926677 w 5590637"/>
              <a:gd name="connsiteY382" fmla="*/ 3876649 h 5220849"/>
              <a:gd name="connsiteX383" fmla="*/ 957633 w 5590637"/>
              <a:gd name="connsiteY383" fmla="*/ 3857949 h 5220849"/>
              <a:gd name="connsiteX384" fmla="*/ 963062 w 5590637"/>
              <a:gd name="connsiteY384" fmla="*/ 3854532 h 5220849"/>
              <a:gd name="connsiteX385" fmla="*/ 962681 w 5590637"/>
              <a:gd name="connsiteY385" fmla="*/ 3853488 h 5220849"/>
              <a:gd name="connsiteX386" fmla="*/ 956204 w 5590637"/>
              <a:gd name="connsiteY386" fmla="*/ 3853488 h 5220849"/>
              <a:gd name="connsiteX387" fmla="*/ 962395 w 5590637"/>
              <a:gd name="connsiteY387" fmla="*/ 3849311 h 5220849"/>
              <a:gd name="connsiteX388" fmla="*/ 960014 w 5590637"/>
              <a:gd name="connsiteY388" fmla="*/ 3848267 h 5220849"/>
              <a:gd name="connsiteX389" fmla="*/ 715126 w 5590637"/>
              <a:gd name="connsiteY389" fmla="*/ 3761222 h 5220849"/>
              <a:gd name="connsiteX390" fmla="*/ 716364 w 5590637"/>
              <a:gd name="connsiteY390" fmla="*/ 3762456 h 5220849"/>
              <a:gd name="connsiteX391" fmla="*/ 714650 w 5590637"/>
              <a:gd name="connsiteY391" fmla="*/ 3763405 h 5220849"/>
              <a:gd name="connsiteX392" fmla="*/ 715126 w 5590637"/>
              <a:gd name="connsiteY392" fmla="*/ 3761222 h 5220849"/>
              <a:gd name="connsiteX393" fmla="*/ 723347 w 5590637"/>
              <a:gd name="connsiteY393" fmla="*/ 3755230 h 5220849"/>
              <a:gd name="connsiteX394" fmla="*/ 723699 w 5590637"/>
              <a:gd name="connsiteY394" fmla="*/ 3755528 h 5220849"/>
              <a:gd name="connsiteX395" fmla="*/ 720841 w 5590637"/>
              <a:gd name="connsiteY395" fmla="*/ 3757331 h 5220849"/>
              <a:gd name="connsiteX396" fmla="*/ 720774 w 5590637"/>
              <a:gd name="connsiteY396" fmla="*/ 3757254 h 5220849"/>
              <a:gd name="connsiteX397" fmla="*/ 729985 w 5590637"/>
              <a:gd name="connsiteY397" fmla="*/ 3752870 h 5220849"/>
              <a:gd name="connsiteX398" fmla="*/ 731223 w 5590637"/>
              <a:gd name="connsiteY398" fmla="*/ 3753250 h 5220849"/>
              <a:gd name="connsiteX399" fmla="*/ 729414 w 5590637"/>
              <a:gd name="connsiteY399" fmla="*/ 3755623 h 5220849"/>
              <a:gd name="connsiteX400" fmla="*/ 729985 w 5590637"/>
              <a:gd name="connsiteY400" fmla="*/ 3752870 h 5220849"/>
              <a:gd name="connsiteX401" fmla="*/ 736367 w 5590637"/>
              <a:gd name="connsiteY401" fmla="*/ 3749167 h 5220849"/>
              <a:gd name="connsiteX402" fmla="*/ 736843 w 5590637"/>
              <a:gd name="connsiteY402" fmla="*/ 3749926 h 5220849"/>
              <a:gd name="connsiteX403" fmla="*/ 736081 w 5590637"/>
              <a:gd name="connsiteY403" fmla="*/ 3749737 h 5220849"/>
              <a:gd name="connsiteX404" fmla="*/ 736367 w 5590637"/>
              <a:gd name="connsiteY404" fmla="*/ 3749167 h 5220849"/>
              <a:gd name="connsiteX405" fmla="*/ 743987 w 5590637"/>
              <a:gd name="connsiteY405" fmla="*/ 3742902 h 5220849"/>
              <a:gd name="connsiteX406" fmla="*/ 745797 w 5590637"/>
              <a:gd name="connsiteY406" fmla="*/ 3743187 h 5220849"/>
              <a:gd name="connsiteX407" fmla="*/ 746749 w 5590637"/>
              <a:gd name="connsiteY407" fmla="*/ 3744041 h 5220849"/>
              <a:gd name="connsiteX408" fmla="*/ 745416 w 5590637"/>
              <a:gd name="connsiteY408" fmla="*/ 3744231 h 5220849"/>
              <a:gd name="connsiteX409" fmla="*/ 743987 w 5590637"/>
              <a:gd name="connsiteY409" fmla="*/ 3742902 h 5220849"/>
              <a:gd name="connsiteX410" fmla="*/ 753321 w 5590637"/>
              <a:gd name="connsiteY410" fmla="*/ 3741004 h 5220849"/>
              <a:gd name="connsiteX411" fmla="*/ 752845 w 5590637"/>
              <a:gd name="connsiteY411" fmla="*/ 3741953 h 5220849"/>
              <a:gd name="connsiteX412" fmla="*/ 750845 w 5590637"/>
              <a:gd name="connsiteY412" fmla="*/ 3741668 h 5220849"/>
              <a:gd name="connsiteX413" fmla="*/ 752179 w 5590637"/>
              <a:gd name="connsiteY413" fmla="*/ 3741194 h 5220849"/>
              <a:gd name="connsiteX414" fmla="*/ 753321 w 5590637"/>
              <a:gd name="connsiteY414" fmla="*/ 3741004 h 5220849"/>
              <a:gd name="connsiteX415" fmla="*/ 753702 w 5590637"/>
              <a:gd name="connsiteY415" fmla="*/ 3740719 h 5220849"/>
              <a:gd name="connsiteX416" fmla="*/ 753607 w 5590637"/>
              <a:gd name="connsiteY416" fmla="*/ 3741004 h 5220849"/>
              <a:gd name="connsiteX417" fmla="*/ 753321 w 5590637"/>
              <a:gd name="connsiteY417" fmla="*/ 3741004 h 5220849"/>
              <a:gd name="connsiteX418" fmla="*/ 753417 w 5590637"/>
              <a:gd name="connsiteY418" fmla="*/ 3740814 h 5220849"/>
              <a:gd name="connsiteX419" fmla="*/ 753702 w 5590637"/>
              <a:gd name="connsiteY419" fmla="*/ 3740719 h 5220849"/>
              <a:gd name="connsiteX420" fmla="*/ 754274 w 5590637"/>
              <a:gd name="connsiteY420" fmla="*/ 3739866 h 5220849"/>
              <a:gd name="connsiteX421" fmla="*/ 754655 w 5590637"/>
              <a:gd name="connsiteY421" fmla="*/ 3740625 h 5220849"/>
              <a:gd name="connsiteX422" fmla="*/ 753702 w 5590637"/>
              <a:gd name="connsiteY422" fmla="*/ 3740720 h 5220849"/>
              <a:gd name="connsiteX423" fmla="*/ 754274 w 5590637"/>
              <a:gd name="connsiteY423" fmla="*/ 3739866 h 5220849"/>
              <a:gd name="connsiteX424" fmla="*/ 768562 w 5590637"/>
              <a:gd name="connsiteY424" fmla="*/ 3730658 h 5220849"/>
              <a:gd name="connsiteX425" fmla="*/ 769038 w 5590637"/>
              <a:gd name="connsiteY425" fmla="*/ 3731702 h 5220849"/>
              <a:gd name="connsiteX426" fmla="*/ 768180 w 5590637"/>
              <a:gd name="connsiteY426" fmla="*/ 3732652 h 5220849"/>
              <a:gd name="connsiteX427" fmla="*/ 767037 w 5590637"/>
              <a:gd name="connsiteY427" fmla="*/ 3731892 h 5220849"/>
              <a:gd name="connsiteX428" fmla="*/ 768562 w 5590637"/>
              <a:gd name="connsiteY428" fmla="*/ 3730658 h 5220849"/>
              <a:gd name="connsiteX429" fmla="*/ 779896 w 5590637"/>
              <a:gd name="connsiteY429" fmla="*/ 3724488 h 5220849"/>
              <a:gd name="connsiteX430" fmla="*/ 780468 w 5590637"/>
              <a:gd name="connsiteY430" fmla="*/ 3724773 h 5220849"/>
              <a:gd name="connsiteX431" fmla="*/ 779896 w 5590637"/>
              <a:gd name="connsiteY431" fmla="*/ 3724868 h 5220849"/>
              <a:gd name="connsiteX432" fmla="*/ 787135 w 5590637"/>
              <a:gd name="connsiteY432" fmla="*/ 3720121 h 5220849"/>
              <a:gd name="connsiteX433" fmla="*/ 787230 w 5590637"/>
              <a:gd name="connsiteY433" fmla="*/ 3720689 h 5220849"/>
              <a:gd name="connsiteX434" fmla="*/ 786850 w 5590637"/>
              <a:gd name="connsiteY434" fmla="*/ 3720595 h 5220849"/>
              <a:gd name="connsiteX435" fmla="*/ 840189 w 5590637"/>
              <a:gd name="connsiteY435" fmla="*/ 3693923 h 5220849"/>
              <a:gd name="connsiteX436" fmla="*/ 821997 w 5590637"/>
              <a:gd name="connsiteY436" fmla="*/ 3703131 h 5220849"/>
              <a:gd name="connsiteX437" fmla="*/ 798565 w 5590637"/>
              <a:gd name="connsiteY437" fmla="*/ 3715755 h 5220849"/>
              <a:gd name="connsiteX438" fmla="*/ 803994 w 5590637"/>
              <a:gd name="connsiteY438" fmla="*/ 3711199 h 5220849"/>
              <a:gd name="connsiteX439" fmla="*/ 804661 w 5590637"/>
              <a:gd name="connsiteY439" fmla="*/ 3709301 h 5220849"/>
              <a:gd name="connsiteX440" fmla="*/ 803328 w 5590637"/>
              <a:gd name="connsiteY440" fmla="*/ 3708826 h 5220849"/>
              <a:gd name="connsiteX441" fmla="*/ 793803 w 5590637"/>
              <a:gd name="connsiteY441" fmla="*/ 3714711 h 5220849"/>
              <a:gd name="connsiteX442" fmla="*/ 788754 w 5590637"/>
              <a:gd name="connsiteY442" fmla="*/ 3715850 h 5220849"/>
              <a:gd name="connsiteX443" fmla="*/ 782944 w 5590637"/>
              <a:gd name="connsiteY443" fmla="*/ 3718793 h 5220849"/>
              <a:gd name="connsiteX444" fmla="*/ 781611 w 5590637"/>
              <a:gd name="connsiteY444" fmla="*/ 3718793 h 5220849"/>
              <a:gd name="connsiteX445" fmla="*/ 781325 w 5590637"/>
              <a:gd name="connsiteY445" fmla="*/ 3718793 h 5220849"/>
              <a:gd name="connsiteX446" fmla="*/ 781706 w 5590637"/>
              <a:gd name="connsiteY446" fmla="*/ 3719078 h 5220849"/>
              <a:gd name="connsiteX447" fmla="*/ 780468 w 5590637"/>
              <a:gd name="connsiteY447" fmla="*/ 3720691 h 5220849"/>
              <a:gd name="connsiteX448" fmla="*/ 770181 w 5590637"/>
              <a:gd name="connsiteY448" fmla="*/ 3727526 h 5220849"/>
              <a:gd name="connsiteX449" fmla="*/ 768466 w 5590637"/>
              <a:gd name="connsiteY449" fmla="*/ 3727715 h 5220849"/>
              <a:gd name="connsiteX450" fmla="*/ 764942 w 5590637"/>
              <a:gd name="connsiteY450" fmla="*/ 3728665 h 5220849"/>
              <a:gd name="connsiteX451" fmla="*/ 749607 w 5590637"/>
              <a:gd name="connsiteY451" fmla="*/ 3736353 h 5220849"/>
              <a:gd name="connsiteX452" fmla="*/ 743701 w 5590637"/>
              <a:gd name="connsiteY452" fmla="*/ 3742713 h 5220849"/>
              <a:gd name="connsiteX453" fmla="*/ 741892 w 5590637"/>
              <a:gd name="connsiteY453" fmla="*/ 3742143 h 5220849"/>
              <a:gd name="connsiteX454" fmla="*/ 727509 w 5590637"/>
              <a:gd name="connsiteY454" fmla="*/ 3750781 h 5220849"/>
              <a:gd name="connsiteX455" fmla="*/ 725985 w 5590637"/>
              <a:gd name="connsiteY455" fmla="*/ 3753154 h 5220849"/>
              <a:gd name="connsiteX456" fmla="*/ 723347 w 5590637"/>
              <a:gd name="connsiteY456" fmla="*/ 3755230 h 5220849"/>
              <a:gd name="connsiteX457" fmla="*/ 721794 w 5590637"/>
              <a:gd name="connsiteY457" fmla="*/ 3753914 h 5220849"/>
              <a:gd name="connsiteX458" fmla="*/ 719698 w 5590637"/>
              <a:gd name="connsiteY458" fmla="*/ 3756002 h 5220849"/>
              <a:gd name="connsiteX459" fmla="*/ 720774 w 5590637"/>
              <a:gd name="connsiteY459" fmla="*/ 3757254 h 5220849"/>
              <a:gd name="connsiteX460" fmla="*/ 716936 w 5590637"/>
              <a:gd name="connsiteY460" fmla="*/ 3760273 h 5220849"/>
              <a:gd name="connsiteX461" fmla="*/ 715126 w 5590637"/>
              <a:gd name="connsiteY461" fmla="*/ 3761127 h 5220849"/>
              <a:gd name="connsiteX462" fmla="*/ 712935 w 5590637"/>
              <a:gd name="connsiteY462" fmla="*/ 3761698 h 5220849"/>
              <a:gd name="connsiteX463" fmla="*/ 702267 w 5590637"/>
              <a:gd name="connsiteY463" fmla="*/ 3770905 h 5220849"/>
              <a:gd name="connsiteX464" fmla="*/ 698838 w 5590637"/>
              <a:gd name="connsiteY464" fmla="*/ 3772614 h 5220849"/>
              <a:gd name="connsiteX465" fmla="*/ 679408 w 5590637"/>
              <a:gd name="connsiteY465" fmla="*/ 3785713 h 5220849"/>
              <a:gd name="connsiteX466" fmla="*/ 662167 w 5590637"/>
              <a:gd name="connsiteY466" fmla="*/ 3799287 h 5220849"/>
              <a:gd name="connsiteX467" fmla="*/ 660358 w 5590637"/>
              <a:gd name="connsiteY467" fmla="*/ 3802230 h 5220849"/>
              <a:gd name="connsiteX468" fmla="*/ 691028 w 5590637"/>
              <a:gd name="connsiteY468" fmla="*/ 3783150 h 5220849"/>
              <a:gd name="connsiteX469" fmla="*/ 736843 w 5590637"/>
              <a:gd name="connsiteY469" fmla="*/ 3757521 h 5220849"/>
              <a:gd name="connsiteX470" fmla="*/ 789517 w 5590637"/>
              <a:gd name="connsiteY470" fmla="*/ 3726861 h 5220849"/>
              <a:gd name="connsiteX471" fmla="*/ 830760 w 5590637"/>
              <a:gd name="connsiteY471" fmla="*/ 3702656 h 5220849"/>
              <a:gd name="connsiteX472" fmla="*/ 841237 w 5590637"/>
              <a:gd name="connsiteY472" fmla="*/ 3696106 h 5220849"/>
              <a:gd name="connsiteX473" fmla="*/ 841523 w 5590637"/>
              <a:gd name="connsiteY473" fmla="*/ 3694208 h 5220849"/>
              <a:gd name="connsiteX474" fmla="*/ 840189 w 5590637"/>
              <a:gd name="connsiteY474" fmla="*/ 3693923 h 5220849"/>
              <a:gd name="connsiteX475" fmla="*/ 865812 w 5590637"/>
              <a:gd name="connsiteY475" fmla="*/ 3686139 h 5220849"/>
              <a:gd name="connsiteX476" fmla="*/ 862288 w 5590637"/>
              <a:gd name="connsiteY476" fmla="*/ 3687563 h 5220849"/>
              <a:gd name="connsiteX477" fmla="*/ 839713 w 5590637"/>
              <a:gd name="connsiteY477" fmla="*/ 3701042 h 5220849"/>
              <a:gd name="connsiteX478" fmla="*/ 779896 w 5590637"/>
              <a:gd name="connsiteY478" fmla="*/ 3736638 h 5220849"/>
              <a:gd name="connsiteX479" fmla="*/ 701220 w 5590637"/>
              <a:gd name="connsiteY479" fmla="*/ 3781061 h 5220849"/>
              <a:gd name="connsiteX480" fmla="*/ 670644 w 5590637"/>
              <a:gd name="connsiteY480" fmla="*/ 3804411 h 5220849"/>
              <a:gd name="connsiteX481" fmla="*/ 664929 w 5590637"/>
              <a:gd name="connsiteY481" fmla="*/ 3815422 h 5220849"/>
              <a:gd name="connsiteX482" fmla="*/ 670454 w 5590637"/>
              <a:gd name="connsiteY482" fmla="*/ 3812575 h 5220849"/>
              <a:gd name="connsiteX483" fmla="*/ 696457 w 5590637"/>
              <a:gd name="connsiteY483" fmla="*/ 3797387 h 5220849"/>
              <a:gd name="connsiteX484" fmla="*/ 726842 w 5590637"/>
              <a:gd name="connsiteY484" fmla="*/ 3782579 h 5220849"/>
              <a:gd name="connsiteX485" fmla="*/ 781801 w 5590637"/>
              <a:gd name="connsiteY485" fmla="*/ 3752679 h 5220849"/>
              <a:gd name="connsiteX486" fmla="*/ 809329 w 5590637"/>
              <a:gd name="connsiteY486" fmla="*/ 3735783 h 5220849"/>
              <a:gd name="connsiteX487" fmla="*/ 851905 w 5590637"/>
              <a:gd name="connsiteY487" fmla="*/ 3705219 h 5220849"/>
              <a:gd name="connsiteX488" fmla="*/ 869050 w 5590637"/>
              <a:gd name="connsiteY488" fmla="*/ 3692214 h 5220849"/>
              <a:gd name="connsiteX489" fmla="*/ 872193 w 5590637"/>
              <a:gd name="connsiteY489" fmla="*/ 3686899 h 5220849"/>
              <a:gd name="connsiteX490" fmla="*/ 865812 w 5590637"/>
              <a:gd name="connsiteY490" fmla="*/ 3686139 h 5220849"/>
              <a:gd name="connsiteX491" fmla="*/ 600159 w 5590637"/>
              <a:gd name="connsiteY491" fmla="*/ 3640293 h 5220849"/>
              <a:gd name="connsiteX492" fmla="*/ 599969 w 5590637"/>
              <a:gd name="connsiteY492" fmla="*/ 3640577 h 5220849"/>
              <a:gd name="connsiteX493" fmla="*/ 600159 w 5590637"/>
              <a:gd name="connsiteY493" fmla="*/ 3640483 h 5220849"/>
              <a:gd name="connsiteX494" fmla="*/ 589301 w 5590637"/>
              <a:gd name="connsiteY494" fmla="*/ 3649690 h 5220849"/>
              <a:gd name="connsiteX495" fmla="*/ 589110 w 5590637"/>
              <a:gd name="connsiteY495" fmla="*/ 3649785 h 5220849"/>
              <a:gd name="connsiteX496" fmla="*/ 600159 w 5590637"/>
              <a:gd name="connsiteY496" fmla="*/ 3640293 h 5220849"/>
              <a:gd name="connsiteX497" fmla="*/ 635783 w 5590637"/>
              <a:gd name="connsiteY497" fmla="*/ 3610963 h 5220849"/>
              <a:gd name="connsiteX498" fmla="*/ 635688 w 5590637"/>
              <a:gd name="connsiteY498" fmla="*/ 3611151 h 5220849"/>
              <a:gd name="connsiteX499" fmla="*/ 635973 w 5590637"/>
              <a:gd name="connsiteY499" fmla="*/ 3611151 h 5220849"/>
              <a:gd name="connsiteX500" fmla="*/ 635402 w 5590637"/>
              <a:gd name="connsiteY500" fmla="*/ 3613050 h 5220849"/>
              <a:gd name="connsiteX501" fmla="*/ 617209 w 5590637"/>
              <a:gd name="connsiteY501" fmla="*/ 3626529 h 5220849"/>
              <a:gd name="connsiteX502" fmla="*/ 617114 w 5590637"/>
              <a:gd name="connsiteY502" fmla="*/ 3626624 h 5220849"/>
              <a:gd name="connsiteX503" fmla="*/ 600159 w 5590637"/>
              <a:gd name="connsiteY503" fmla="*/ 3640483 h 5220849"/>
              <a:gd name="connsiteX504" fmla="*/ 600255 w 5590637"/>
              <a:gd name="connsiteY504" fmla="*/ 3640293 h 5220849"/>
              <a:gd name="connsiteX505" fmla="*/ 617019 w 5590637"/>
              <a:gd name="connsiteY505" fmla="*/ 3626624 h 5220849"/>
              <a:gd name="connsiteX506" fmla="*/ 617019 w 5590637"/>
              <a:gd name="connsiteY506" fmla="*/ 3625864 h 5220849"/>
              <a:gd name="connsiteX507" fmla="*/ 635783 w 5590637"/>
              <a:gd name="connsiteY507" fmla="*/ 3610963 h 5220849"/>
              <a:gd name="connsiteX508" fmla="*/ 693409 w 5590637"/>
              <a:gd name="connsiteY508" fmla="*/ 3566064 h 5220849"/>
              <a:gd name="connsiteX509" fmla="*/ 671502 w 5590637"/>
              <a:gd name="connsiteY509" fmla="*/ 3583244 h 5220849"/>
              <a:gd name="connsiteX510" fmla="*/ 663787 w 5590637"/>
              <a:gd name="connsiteY510" fmla="*/ 3589414 h 5220849"/>
              <a:gd name="connsiteX511" fmla="*/ 662453 w 5590637"/>
              <a:gd name="connsiteY511" fmla="*/ 3591787 h 5220849"/>
              <a:gd name="connsiteX512" fmla="*/ 638545 w 5590637"/>
              <a:gd name="connsiteY512" fmla="*/ 3610677 h 5220849"/>
              <a:gd name="connsiteX513" fmla="*/ 635973 w 5590637"/>
              <a:gd name="connsiteY513" fmla="*/ 3611151 h 5220849"/>
              <a:gd name="connsiteX514" fmla="*/ 635973 w 5590637"/>
              <a:gd name="connsiteY514" fmla="*/ 3610867 h 5220849"/>
              <a:gd name="connsiteX515" fmla="*/ 635783 w 5590637"/>
              <a:gd name="connsiteY515" fmla="*/ 3610961 h 5220849"/>
              <a:gd name="connsiteX516" fmla="*/ 637974 w 5590637"/>
              <a:gd name="connsiteY516" fmla="*/ 3608305 h 5220849"/>
              <a:gd name="connsiteX517" fmla="*/ 637974 w 5590637"/>
              <a:gd name="connsiteY517" fmla="*/ 3608304 h 5220849"/>
              <a:gd name="connsiteX518" fmla="*/ 659119 w 5590637"/>
              <a:gd name="connsiteY518" fmla="*/ 3591408 h 5220849"/>
              <a:gd name="connsiteX519" fmla="*/ 663787 w 5590637"/>
              <a:gd name="connsiteY519" fmla="*/ 3589319 h 5220849"/>
              <a:gd name="connsiteX520" fmla="*/ 671597 w 5590637"/>
              <a:gd name="connsiteY520" fmla="*/ 3583054 h 5220849"/>
              <a:gd name="connsiteX521" fmla="*/ 693028 w 5590637"/>
              <a:gd name="connsiteY521" fmla="*/ 3566254 h 5220849"/>
              <a:gd name="connsiteX522" fmla="*/ 701125 w 5590637"/>
              <a:gd name="connsiteY522" fmla="*/ 3559798 h 5220849"/>
              <a:gd name="connsiteX523" fmla="*/ 701029 w 5590637"/>
              <a:gd name="connsiteY523" fmla="*/ 3559988 h 5220849"/>
              <a:gd name="connsiteX524" fmla="*/ 694647 w 5590637"/>
              <a:gd name="connsiteY524" fmla="*/ 3564734 h 5220849"/>
              <a:gd name="connsiteX525" fmla="*/ 694552 w 5590637"/>
              <a:gd name="connsiteY525" fmla="*/ 3564734 h 5220849"/>
              <a:gd name="connsiteX526" fmla="*/ 701125 w 5590637"/>
              <a:gd name="connsiteY526" fmla="*/ 3559798 h 5220849"/>
              <a:gd name="connsiteX527" fmla="*/ 692742 w 5590637"/>
              <a:gd name="connsiteY527" fmla="*/ 3541193 h 5220849"/>
              <a:gd name="connsiteX528" fmla="*/ 692552 w 5590637"/>
              <a:gd name="connsiteY528" fmla="*/ 3541383 h 5220849"/>
              <a:gd name="connsiteX529" fmla="*/ 692647 w 5590637"/>
              <a:gd name="connsiteY529" fmla="*/ 3541763 h 5220849"/>
              <a:gd name="connsiteX530" fmla="*/ 692742 w 5590637"/>
              <a:gd name="connsiteY530" fmla="*/ 3541193 h 5220849"/>
              <a:gd name="connsiteX531" fmla="*/ 694838 w 5590637"/>
              <a:gd name="connsiteY531" fmla="*/ 3539295 h 5220849"/>
              <a:gd name="connsiteX532" fmla="*/ 694552 w 5590637"/>
              <a:gd name="connsiteY532" fmla="*/ 3539485 h 5220849"/>
              <a:gd name="connsiteX533" fmla="*/ 694838 w 5590637"/>
              <a:gd name="connsiteY533" fmla="*/ 3539770 h 5220849"/>
              <a:gd name="connsiteX534" fmla="*/ 694838 w 5590637"/>
              <a:gd name="connsiteY534" fmla="*/ 3539295 h 5220849"/>
              <a:gd name="connsiteX535" fmla="*/ 732081 w 5590637"/>
              <a:gd name="connsiteY535" fmla="*/ 3535213 h 5220849"/>
              <a:gd name="connsiteX536" fmla="*/ 731795 w 5590637"/>
              <a:gd name="connsiteY536" fmla="*/ 3536542 h 5220849"/>
              <a:gd name="connsiteX537" fmla="*/ 707125 w 5590637"/>
              <a:gd name="connsiteY537" fmla="*/ 3555337 h 5220849"/>
              <a:gd name="connsiteX538" fmla="*/ 707125 w 5590637"/>
              <a:gd name="connsiteY538" fmla="*/ 3555336 h 5220849"/>
              <a:gd name="connsiteX539" fmla="*/ 713412 w 5590637"/>
              <a:gd name="connsiteY539" fmla="*/ 3549262 h 5220849"/>
              <a:gd name="connsiteX540" fmla="*/ 731795 w 5590637"/>
              <a:gd name="connsiteY540" fmla="*/ 3535308 h 5220849"/>
              <a:gd name="connsiteX541" fmla="*/ 732081 w 5590637"/>
              <a:gd name="connsiteY541" fmla="*/ 3535213 h 5220849"/>
              <a:gd name="connsiteX542" fmla="*/ 701791 w 5590637"/>
              <a:gd name="connsiteY542" fmla="*/ 3534170 h 5220849"/>
              <a:gd name="connsiteX543" fmla="*/ 700648 w 5590637"/>
              <a:gd name="connsiteY543" fmla="*/ 3534929 h 5220849"/>
              <a:gd name="connsiteX544" fmla="*/ 700743 w 5590637"/>
              <a:gd name="connsiteY544" fmla="*/ 3536069 h 5220849"/>
              <a:gd name="connsiteX545" fmla="*/ 702458 w 5590637"/>
              <a:gd name="connsiteY545" fmla="*/ 3535594 h 5220849"/>
              <a:gd name="connsiteX546" fmla="*/ 701791 w 5590637"/>
              <a:gd name="connsiteY546" fmla="*/ 3534170 h 5220849"/>
              <a:gd name="connsiteX547" fmla="*/ 706458 w 5590637"/>
              <a:gd name="connsiteY547" fmla="*/ 3530088 h 5220849"/>
              <a:gd name="connsiteX548" fmla="*/ 705982 w 5590637"/>
              <a:gd name="connsiteY548" fmla="*/ 3530658 h 5220849"/>
              <a:gd name="connsiteX549" fmla="*/ 705792 w 5590637"/>
              <a:gd name="connsiteY549" fmla="*/ 3531322 h 5220849"/>
              <a:gd name="connsiteX550" fmla="*/ 707030 w 5590637"/>
              <a:gd name="connsiteY550" fmla="*/ 3531133 h 5220849"/>
              <a:gd name="connsiteX551" fmla="*/ 706458 w 5590637"/>
              <a:gd name="connsiteY551" fmla="*/ 3530088 h 5220849"/>
              <a:gd name="connsiteX552" fmla="*/ 711888 w 5590637"/>
              <a:gd name="connsiteY552" fmla="*/ 3529139 h 5220849"/>
              <a:gd name="connsiteX553" fmla="*/ 711983 w 5590637"/>
              <a:gd name="connsiteY553" fmla="*/ 3529614 h 5220849"/>
              <a:gd name="connsiteX554" fmla="*/ 712173 w 5590637"/>
              <a:gd name="connsiteY554" fmla="*/ 3529424 h 5220849"/>
              <a:gd name="connsiteX555" fmla="*/ 711888 w 5590637"/>
              <a:gd name="connsiteY555" fmla="*/ 3529139 h 5220849"/>
              <a:gd name="connsiteX556" fmla="*/ 742487 w 5590637"/>
              <a:gd name="connsiteY556" fmla="*/ 3527031 h 5220849"/>
              <a:gd name="connsiteX557" fmla="*/ 732081 w 5590637"/>
              <a:gd name="connsiteY557" fmla="*/ 3535213 h 5220849"/>
              <a:gd name="connsiteX558" fmla="*/ 732081 w 5590637"/>
              <a:gd name="connsiteY558" fmla="*/ 3535024 h 5220849"/>
              <a:gd name="connsiteX559" fmla="*/ 746083 w 5590637"/>
              <a:gd name="connsiteY559" fmla="*/ 3524203 h 5220849"/>
              <a:gd name="connsiteX560" fmla="*/ 745797 w 5590637"/>
              <a:gd name="connsiteY560" fmla="*/ 3524488 h 5220849"/>
              <a:gd name="connsiteX561" fmla="*/ 742487 w 5590637"/>
              <a:gd name="connsiteY561" fmla="*/ 3527031 h 5220849"/>
              <a:gd name="connsiteX562" fmla="*/ 717317 w 5590637"/>
              <a:gd name="connsiteY562" fmla="*/ 3523444 h 5220849"/>
              <a:gd name="connsiteX563" fmla="*/ 718936 w 5590637"/>
              <a:gd name="connsiteY563" fmla="*/ 3523539 h 5220849"/>
              <a:gd name="connsiteX564" fmla="*/ 719031 w 5590637"/>
              <a:gd name="connsiteY564" fmla="*/ 3523444 h 5220849"/>
              <a:gd name="connsiteX565" fmla="*/ 718460 w 5590637"/>
              <a:gd name="connsiteY565" fmla="*/ 3521355 h 5220849"/>
              <a:gd name="connsiteX566" fmla="*/ 718365 w 5590637"/>
              <a:gd name="connsiteY566" fmla="*/ 3522115 h 5220849"/>
              <a:gd name="connsiteX567" fmla="*/ 719031 w 5590637"/>
              <a:gd name="connsiteY567" fmla="*/ 3523349 h 5220849"/>
              <a:gd name="connsiteX568" fmla="*/ 719317 w 5590637"/>
              <a:gd name="connsiteY568" fmla="*/ 3522115 h 5220849"/>
              <a:gd name="connsiteX569" fmla="*/ 718460 w 5590637"/>
              <a:gd name="connsiteY569" fmla="*/ 3521355 h 5220849"/>
              <a:gd name="connsiteX570" fmla="*/ 753512 w 5590637"/>
              <a:gd name="connsiteY570" fmla="*/ 3518318 h 5220849"/>
              <a:gd name="connsiteX571" fmla="*/ 753702 w 5590637"/>
              <a:gd name="connsiteY571" fmla="*/ 3518318 h 5220849"/>
              <a:gd name="connsiteX572" fmla="*/ 747416 w 5590637"/>
              <a:gd name="connsiteY572" fmla="*/ 3522874 h 5220849"/>
              <a:gd name="connsiteX573" fmla="*/ 747606 w 5590637"/>
              <a:gd name="connsiteY573" fmla="*/ 3522684 h 5220849"/>
              <a:gd name="connsiteX574" fmla="*/ 753512 w 5590637"/>
              <a:gd name="connsiteY574" fmla="*/ 3518318 h 5220849"/>
              <a:gd name="connsiteX575" fmla="*/ 722175 w 5590637"/>
              <a:gd name="connsiteY575" fmla="*/ 3517938 h 5220849"/>
              <a:gd name="connsiteX576" fmla="*/ 721127 w 5590637"/>
              <a:gd name="connsiteY576" fmla="*/ 3518888 h 5220849"/>
              <a:gd name="connsiteX577" fmla="*/ 722175 w 5590637"/>
              <a:gd name="connsiteY577" fmla="*/ 3519742 h 5220849"/>
              <a:gd name="connsiteX578" fmla="*/ 724746 w 5590637"/>
              <a:gd name="connsiteY578" fmla="*/ 3518888 h 5220849"/>
              <a:gd name="connsiteX579" fmla="*/ 722175 w 5590637"/>
              <a:gd name="connsiteY579" fmla="*/ 3517938 h 5220849"/>
              <a:gd name="connsiteX580" fmla="*/ 442425 w 5590637"/>
              <a:gd name="connsiteY580" fmla="*/ 3514331 h 5220849"/>
              <a:gd name="connsiteX581" fmla="*/ 442521 w 5590637"/>
              <a:gd name="connsiteY581" fmla="*/ 3514806 h 5220849"/>
              <a:gd name="connsiteX582" fmla="*/ 442330 w 5590637"/>
              <a:gd name="connsiteY582" fmla="*/ 3514994 h 5220849"/>
              <a:gd name="connsiteX583" fmla="*/ 760084 w 5590637"/>
              <a:gd name="connsiteY583" fmla="*/ 3513477 h 5220849"/>
              <a:gd name="connsiteX584" fmla="*/ 753702 w 5590637"/>
              <a:gd name="connsiteY584" fmla="*/ 3518318 h 5220849"/>
              <a:gd name="connsiteX585" fmla="*/ 753798 w 5590637"/>
              <a:gd name="connsiteY585" fmla="*/ 3518033 h 5220849"/>
              <a:gd name="connsiteX586" fmla="*/ 759798 w 5590637"/>
              <a:gd name="connsiteY586" fmla="*/ 3513572 h 5220849"/>
              <a:gd name="connsiteX587" fmla="*/ 729318 w 5590637"/>
              <a:gd name="connsiteY587" fmla="*/ 3512907 h 5220849"/>
              <a:gd name="connsiteX588" fmla="*/ 729223 w 5590637"/>
              <a:gd name="connsiteY588" fmla="*/ 3513477 h 5220849"/>
              <a:gd name="connsiteX589" fmla="*/ 729033 w 5590637"/>
              <a:gd name="connsiteY589" fmla="*/ 3513762 h 5220849"/>
              <a:gd name="connsiteX590" fmla="*/ 728937 w 5590637"/>
              <a:gd name="connsiteY590" fmla="*/ 3513952 h 5220849"/>
              <a:gd name="connsiteX591" fmla="*/ 729223 w 5590637"/>
              <a:gd name="connsiteY591" fmla="*/ 3513952 h 5220849"/>
              <a:gd name="connsiteX592" fmla="*/ 729223 w 5590637"/>
              <a:gd name="connsiteY592" fmla="*/ 3513477 h 5220849"/>
              <a:gd name="connsiteX593" fmla="*/ 729414 w 5590637"/>
              <a:gd name="connsiteY593" fmla="*/ 3513287 h 5220849"/>
              <a:gd name="connsiteX594" fmla="*/ 729318 w 5590637"/>
              <a:gd name="connsiteY594" fmla="*/ 3512907 h 5220849"/>
              <a:gd name="connsiteX595" fmla="*/ 444045 w 5590637"/>
              <a:gd name="connsiteY595" fmla="*/ 3510914 h 5220849"/>
              <a:gd name="connsiteX596" fmla="*/ 444046 w 5590637"/>
              <a:gd name="connsiteY596" fmla="*/ 3510915 h 5220849"/>
              <a:gd name="connsiteX597" fmla="*/ 444045 w 5590637"/>
              <a:gd name="connsiteY597" fmla="*/ 3510915 h 5220849"/>
              <a:gd name="connsiteX598" fmla="*/ 444902 w 5590637"/>
              <a:gd name="connsiteY598" fmla="*/ 3510725 h 5220849"/>
              <a:gd name="connsiteX599" fmla="*/ 444521 w 5590637"/>
              <a:gd name="connsiteY599" fmla="*/ 3511578 h 5220849"/>
              <a:gd name="connsiteX600" fmla="*/ 444046 w 5590637"/>
              <a:gd name="connsiteY600" fmla="*/ 3510915 h 5220849"/>
              <a:gd name="connsiteX601" fmla="*/ 444902 w 5590637"/>
              <a:gd name="connsiteY601" fmla="*/ 3510724 h 5220849"/>
              <a:gd name="connsiteX602" fmla="*/ 444903 w 5590637"/>
              <a:gd name="connsiteY602" fmla="*/ 3510724 h 5220849"/>
              <a:gd name="connsiteX603" fmla="*/ 444902 w 5590637"/>
              <a:gd name="connsiteY603" fmla="*/ 3510725 h 5220849"/>
              <a:gd name="connsiteX604" fmla="*/ 444997 w 5590637"/>
              <a:gd name="connsiteY604" fmla="*/ 3510440 h 5220849"/>
              <a:gd name="connsiteX605" fmla="*/ 445188 w 5590637"/>
              <a:gd name="connsiteY605" fmla="*/ 3510630 h 5220849"/>
              <a:gd name="connsiteX606" fmla="*/ 444903 w 5590637"/>
              <a:gd name="connsiteY606" fmla="*/ 3510724 h 5220849"/>
              <a:gd name="connsiteX607" fmla="*/ 450808 w 5590637"/>
              <a:gd name="connsiteY607" fmla="*/ 3501043 h 5220849"/>
              <a:gd name="connsiteX608" fmla="*/ 450712 w 5590637"/>
              <a:gd name="connsiteY608" fmla="*/ 3501517 h 5220849"/>
              <a:gd name="connsiteX609" fmla="*/ 450617 w 5590637"/>
              <a:gd name="connsiteY609" fmla="*/ 3501137 h 5220849"/>
              <a:gd name="connsiteX610" fmla="*/ 450808 w 5590637"/>
              <a:gd name="connsiteY610" fmla="*/ 3501043 h 5220849"/>
              <a:gd name="connsiteX611" fmla="*/ 453475 w 5590637"/>
              <a:gd name="connsiteY611" fmla="*/ 3499714 h 5220849"/>
              <a:gd name="connsiteX612" fmla="*/ 453570 w 5590637"/>
              <a:gd name="connsiteY612" fmla="*/ 3500092 h 5220849"/>
              <a:gd name="connsiteX613" fmla="*/ 450808 w 5590637"/>
              <a:gd name="connsiteY613" fmla="*/ 3501041 h 5220849"/>
              <a:gd name="connsiteX614" fmla="*/ 450808 w 5590637"/>
              <a:gd name="connsiteY614" fmla="*/ 3500947 h 5220849"/>
              <a:gd name="connsiteX615" fmla="*/ 450808 w 5590637"/>
              <a:gd name="connsiteY615" fmla="*/ 3500946 h 5220849"/>
              <a:gd name="connsiteX616" fmla="*/ 453379 w 5590637"/>
              <a:gd name="connsiteY616" fmla="*/ 3499997 h 5220849"/>
              <a:gd name="connsiteX617" fmla="*/ 453475 w 5590637"/>
              <a:gd name="connsiteY617" fmla="*/ 3499714 h 5220849"/>
              <a:gd name="connsiteX618" fmla="*/ 282787 w 5590637"/>
              <a:gd name="connsiteY618" fmla="*/ 3498288 h 5220849"/>
              <a:gd name="connsiteX619" fmla="*/ 282787 w 5590637"/>
              <a:gd name="connsiteY619" fmla="*/ 3498289 h 5220849"/>
              <a:gd name="connsiteX620" fmla="*/ 282596 w 5590637"/>
              <a:gd name="connsiteY620" fmla="*/ 3498572 h 5220849"/>
              <a:gd name="connsiteX621" fmla="*/ 454046 w 5590637"/>
              <a:gd name="connsiteY621" fmla="*/ 3496581 h 5220849"/>
              <a:gd name="connsiteX622" fmla="*/ 455094 w 5590637"/>
              <a:gd name="connsiteY622" fmla="*/ 3496771 h 5220849"/>
              <a:gd name="connsiteX623" fmla="*/ 454332 w 5590637"/>
              <a:gd name="connsiteY623" fmla="*/ 3498005 h 5220849"/>
              <a:gd name="connsiteX624" fmla="*/ 453475 w 5590637"/>
              <a:gd name="connsiteY624" fmla="*/ 3499711 h 5220849"/>
              <a:gd name="connsiteX625" fmla="*/ 453284 w 5590637"/>
              <a:gd name="connsiteY625" fmla="*/ 3497815 h 5220849"/>
              <a:gd name="connsiteX626" fmla="*/ 454046 w 5590637"/>
              <a:gd name="connsiteY626" fmla="*/ 3496581 h 5220849"/>
              <a:gd name="connsiteX627" fmla="*/ 3317 w 5590637"/>
              <a:gd name="connsiteY627" fmla="*/ 3467545 h 5220849"/>
              <a:gd name="connsiteX628" fmla="*/ 15229 w 5590637"/>
              <a:gd name="connsiteY628" fmla="*/ 3468298 h 5220849"/>
              <a:gd name="connsiteX629" fmla="*/ 26754 w 5590637"/>
              <a:gd name="connsiteY629" fmla="*/ 3468963 h 5220849"/>
              <a:gd name="connsiteX630" fmla="*/ 61235 w 5590637"/>
              <a:gd name="connsiteY630" fmla="*/ 3472665 h 5220849"/>
              <a:gd name="connsiteX631" fmla="*/ 89334 w 5590637"/>
              <a:gd name="connsiteY631" fmla="*/ 3476557 h 5220849"/>
              <a:gd name="connsiteX632" fmla="*/ 105526 w 5590637"/>
              <a:gd name="connsiteY632" fmla="*/ 3480354 h 5220849"/>
              <a:gd name="connsiteX633" fmla="*/ 112194 w 5590637"/>
              <a:gd name="connsiteY633" fmla="*/ 3481208 h 5220849"/>
              <a:gd name="connsiteX634" fmla="*/ 113622 w 5590637"/>
              <a:gd name="connsiteY634" fmla="*/ 3480923 h 5220849"/>
              <a:gd name="connsiteX635" fmla="*/ 124862 w 5590637"/>
              <a:gd name="connsiteY635" fmla="*/ 3484435 h 5220849"/>
              <a:gd name="connsiteX636" fmla="*/ 160009 w 5590637"/>
              <a:gd name="connsiteY636" fmla="*/ 3494117 h 5220849"/>
              <a:gd name="connsiteX637" fmla="*/ 174392 w 5590637"/>
              <a:gd name="connsiteY637" fmla="*/ 3499718 h 5220849"/>
              <a:gd name="connsiteX638" fmla="*/ 185631 w 5590637"/>
              <a:gd name="connsiteY638" fmla="*/ 3503705 h 5220849"/>
              <a:gd name="connsiteX639" fmla="*/ 202872 w 5590637"/>
              <a:gd name="connsiteY639" fmla="*/ 3510919 h 5220849"/>
              <a:gd name="connsiteX640" fmla="*/ 219826 w 5590637"/>
              <a:gd name="connsiteY640" fmla="*/ 3516899 h 5220849"/>
              <a:gd name="connsiteX641" fmla="*/ 222969 w 5590637"/>
              <a:gd name="connsiteY641" fmla="*/ 3518513 h 5220849"/>
              <a:gd name="connsiteX642" fmla="*/ 230018 w 5590637"/>
              <a:gd name="connsiteY642" fmla="*/ 3522120 h 5220849"/>
              <a:gd name="connsiteX643" fmla="*/ 233637 w 5590637"/>
              <a:gd name="connsiteY643" fmla="*/ 3525347 h 5220849"/>
              <a:gd name="connsiteX644" fmla="*/ 242305 w 5590637"/>
              <a:gd name="connsiteY644" fmla="*/ 3528195 h 5220849"/>
              <a:gd name="connsiteX645" fmla="*/ 250116 w 5590637"/>
              <a:gd name="connsiteY645" fmla="*/ 3533605 h 5220849"/>
              <a:gd name="connsiteX646" fmla="*/ 250973 w 5590637"/>
              <a:gd name="connsiteY646" fmla="*/ 3534839 h 5220849"/>
              <a:gd name="connsiteX647" fmla="*/ 258688 w 5590637"/>
              <a:gd name="connsiteY647" fmla="*/ 3538636 h 5220849"/>
              <a:gd name="connsiteX648" fmla="*/ 265737 w 5590637"/>
              <a:gd name="connsiteY648" fmla="*/ 3542242 h 5220849"/>
              <a:gd name="connsiteX649" fmla="*/ 271737 w 5590637"/>
              <a:gd name="connsiteY649" fmla="*/ 3546609 h 5220849"/>
              <a:gd name="connsiteX650" fmla="*/ 283358 w 5590637"/>
              <a:gd name="connsiteY650" fmla="*/ 3554772 h 5220849"/>
              <a:gd name="connsiteX651" fmla="*/ 290692 w 5590637"/>
              <a:gd name="connsiteY651" fmla="*/ 3559328 h 5220849"/>
              <a:gd name="connsiteX652" fmla="*/ 297836 w 5590637"/>
              <a:gd name="connsiteY652" fmla="*/ 3563410 h 5220849"/>
              <a:gd name="connsiteX653" fmla="*/ 298408 w 5590637"/>
              <a:gd name="connsiteY653" fmla="*/ 3563885 h 5220849"/>
              <a:gd name="connsiteX654" fmla="*/ 319839 w 5590637"/>
              <a:gd name="connsiteY654" fmla="*/ 3581730 h 5220849"/>
              <a:gd name="connsiteX655" fmla="*/ 334507 w 5590637"/>
              <a:gd name="connsiteY655" fmla="*/ 3592931 h 5220849"/>
              <a:gd name="connsiteX656" fmla="*/ 337841 w 5590637"/>
              <a:gd name="connsiteY656" fmla="*/ 3595969 h 5220849"/>
              <a:gd name="connsiteX657" fmla="*/ 339365 w 5590637"/>
              <a:gd name="connsiteY657" fmla="*/ 3598531 h 5220849"/>
              <a:gd name="connsiteX658" fmla="*/ 347556 w 5590637"/>
              <a:gd name="connsiteY658" fmla="*/ 3606030 h 5220849"/>
              <a:gd name="connsiteX659" fmla="*/ 365654 w 5590637"/>
              <a:gd name="connsiteY659" fmla="*/ 3622262 h 5220849"/>
              <a:gd name="connsiteX660" fmla="*/ 391752 w 5590637"/>
              <a:gd name="connsiteY660" fmla="*/ 3647891 h 5220849"/>
              <a:gd name="connsiteX661" fmla="*/ 395658 w 5590637"/>
              <a:gd name="connsiteY661" fmla="*/ 3652542 h 5220849"/>
              <a:gd name="connsiteX662" fmla="*/ 417660 w 5590637"/>
              <a:gd name="connsiteY662" fmla="*/ 3678836 h 5220849"/>
              <a:gd name="connsiteX663" fmla="*/ 440330 w 5590637"/>
              <a:gd name="connsiteY663" fmla="*/ 3705509 h 5220849"/>
              <a:gd name="connsiteX664" fmla="*/ 451474 w 5590637"/>
              <a:gd name="connsiteY664" fmla="*/ 3719843 h 5220849"/>
              <a:gd name="connsiteX665" fmla="*/ 458427 w 5590637"/>
              <a:gd name="connsiteY665" fmla="*/ 3730094 h 5220849"/>
              <a:gd name="connsiteX666" fmla="*/ 458999 w 5590637"/>
              <a:gd name="connsiteY666" fmla="*/ 3730664 h 5220849"/>
              <a:gd name="connsiteX667" fmla="*/ 471191 w 5590637"/>
              <a:gd name="connsiteY667" fmla="*/ 3746991 h 5220849"/>
              <a:gd name="connsiteX668" fmla="*/ 483097 w 5590637"/>
              <a:gd name="connsiteY668" fmla="*/ 3761324 h 5220849"/>
              <a:gd name="connsiteX669" fmla="*/ 488146 w 5590637"/>
              <a:gd name="connsiteY669" fmla="*/ 3770531 h 5220849"/>
              <a:gd name="connsiteX670" fmla="*/ 491860 w 5590637"/>
              <a:gd name="connsiteY670" fmla="*/ 3777176 h 5220849"/>
              <a:gd name="connsiteX671" fmla="*/ 510148 w 5590637"/>
              <a:gd name="connsiteY671" fmla="*/ 3805559 h 5220849"/>
              <a:gd name="connsiteX672" fmla="*/ 520912 w 5590637"/>
              <a:gd name="connsiteY672" fmla="*/ 3824926 h 5220849"/>
              <a:gd name="connsiteX673" fmla="*/ 527388 w 5590637"/>
              <a:gd name="connsiteY673" fmla="*/ 3836601 h 5220849"/>
              <a:gd name="connsiteX674" fmla="*/ 533770 w 5590637"/>
              <a:gd name="connsiteY674" fmla="*/ 3848657 h 5220849"/>
              <a:gd name="connsiteX675" fmla="*/ 536818 w 5590637"/>
              <a:gd name="connsiteY675" fmla="*/ 3853023 h 5220849"/>
              <a:gd name="connsiteX676" fmla="*/ 550153 w 5590637"/>
              <a:gd name="connsiteY676" fmla="*/ 3880551 h 5220849"/>
              <a:gd name="connsiteX677" fmla="*/ 556154 w 5590637"/>
              <a:gd name="connsiteY677" fmla="*/ 3892796 h 5220849"/>
              <a:gd name="connsiteX678" fmla="*/ 561107 w 5590637"/>
              <a:gd name="connsiteY678" fmla="*/ 3904661 h 5220849"/>
              <a:gd name="connsiteX679" fmla="*/ 561774 w 5590637"/>
              <a:gd name="connsiteY679" fmla="*/ 3906844 h 5220849"/>
              <a:gd name="connsiteX680" fmla="*/ 569489 w 5590637"/>
              <a:gd name="connsiteY680" fmla="*/ 3924595 h 5220849"/>
              <a:gd name="connsiteX681" fmla="*/ 573585 w 5590637"/>
              <a:gd name="connsiteY681" fmla="*/ 3932758 h 5220849"/>
              <a:gd name="connsiteX682" fmla="*/ 583681 w 5590637"/>
              <a:gd name="connsiteY682" fmla="*/ 3958957 h 5220849"/>
              <a:gd name="connsiteX683" fmla="*/ 592254 w 5590637"/>
              <a:gd name="connsiteY683" fmla="*/ 3982118 h 5220849"/>
              <a:gd name="connsiteX684" fmla="*/ 599397 w 5590637"/>
              <a:gd name="connsiteY684" fmla="*/ 3999394 h 5220849"/>
              <a:gd name="connsiteX685" fmla="*/ 600826 w 5590637"/>
              <a:gd name="connsiteY685" fmla="*/ 4002146 h 5220849"/>
              <a:gd name="connsiteX686" fmla="*/ 614256 w 5590637"/>
              <a:gd name="connsiteY686" fmla="*/ 4043903 h 5220849"/>
              <a:gd name="connsiteX687" fmla="*/ 620067 w 5590637"/>
              <a:gd name="connsiteY687" fmla="*/ 4059755 h 5220849"/>
              <a:gd name="connsiteX688" fmla="*/ 620829 w 5590637"/>
              <a:gd name="connsiteY688" fmla="*/ 4062698 h 5220849"/>
              <a:gd name="connsiteX689" fmla="*/ 624258 w 5590637"/>
              <a:gd name="connsiteY689" fmla="*/ 4075892 h 5220849"/>
              <a:gd name="connsiteX690" fmla="*/ 628449 w 5590637"/>
              <a:gd name="connsiteY690" fmla="*/ 4087947 h 5220849"/>
              <a:gd name="connsiteX691" fmla="*/ 632640 w 5590637"/>
              <a:gd name="connsiteY691" fmla="*/ 4104274 h 5220849"/>
              <a:gd name="connsiteX692" fmla="*/ 636450 w 5590637"/>
              <a:gd name="connsiteY692" fmla="*/ 4117468 h 5220849"/>
              <a:gd name="connsiteX693" fmla="*/ 646260 w 5590637"/>
              <a:gd name="connsiteY693" fmla="*/ 4151071 h 5220849"/>
              <a:gd name="connsiteX694" fmla="*/ 653118 w 5590637"/>
              <a:gd name="connsiteY694" fmla="*/ 4185528 h 5220849"/>
              <a:gd name="connsiteX695" fmla="*/ 656833 w 5590637"/>
              <a:gd name="connsiteY695" fmla="*/ 4203563 h 5220849"/>
              <a:gd name="connsiteX696" fmla="*/ 659310 w 5590637"/>
              <a:gd name="connsiteY696" fmla="*/ 4224731 h 5220849"/>
              <a:gd name="connsiteX697" fmla="*/ 661215 w 5590637"/>
              <a:gd name="connsiteY697" fmla="*/ 4235932 h 5220849"/>
              <a:gd name="connsiteX698" fmla="*/ 661405 w 5590637"/>
              <a:gd name="connsiteY698" fmla="*/ 4238210 h 5220849"/>
              <a:gd name="connsiteX699" fmla="*/ 663405 w 5590637"/>
              <a:gd name="connsiteY699" fmla="*/ 4269344 h 5220849"/>
              <a:gd name="connsiteX700" fmla="*/ 662549 w 5590637"/>
              <a:gd name="connsiteY700" fmla="*/ 4273509 h 5220849"/>
              <a:gd name="connsiteX701" fmla="*/ 659224 w 5590637"/>
              <a:gd name="connsiteY701" fmla="*/ 4272562 h 5220849"/>
              <a:gd name="connsiteX702" fmla="*/ 643984 w 5590637"/>
              <a:gd name="connsiteY702" fmla="*/ 4270949 h 5220849"/>
              <a:gd name="connsiteX703" fmla="*/ 615409 w 5590637"/>
              <a:gd name="connsiteY703" fmla="*/ 4266108 h 5220849"/>
              <a:gd name="connsiteX704" fmla="*/ 582453 w 5590637"/>
              <a:gd name="connsiteY704" fmla="*/ 4258988 h 5220849"/>
              <a:gd name="connsiteX705" fmla="*/ 565879 w 5590637"/>
              <a:gd name="connsiteY705" fmla="*/ 4253198 h 5220849"/>
              <a:gd name="connsiteX706" fmla="*/ 538638 w 5590637"/>
              <a:gd name="connsiteY706" fmla="*/ 4240478 h 5220849"/>
              <a:gd name="connsiteX707" fmla="*/ 525684 w 5590637"/>
              <a:gd name="connsiteY707" fmla="*/ 4232505 h 5220849"/>
              <a:gd name="connsiteX708" fmla="*/ 519302 w 5590637"/>
              <a:gd name="connsiteY708" fmla="*/ 4224531 h 5220849"/>
              <a:gd name="connsiteX709" fmla="*/ 513682 w 5590637"/>
              <a:gd name="connsiteY709" fmla="*/ 4210483 h 5220849"/>
              <a:gd name="connsiteX710" fmla="*/ 510539 w 5590637"/>
              <a:gd name="connsiteY710" fmla="*/ 4176311 h 5220849"/>
              <a:gd name="connsiteX711" fmla="*/ 514254 w 5590637"/>
              <a:gd name="connsiteY711" fmla="*/ 4144891 h 5220849"/>
              <a:gd name="connsiteX712" fmla="*/ 516444 w 5590637"/>
              <a:gd name="connsiteY712" fmla="*/ 4138342 h 5220849"/>
              <a:gd name="connsiteX713" fmla="*/ 520159 w 5590637"/>
              <a:gd name="connsiteY713" fmla="*/ 4118133 h 5220849"/>
              <a:gd name="connsiteX714" fmla="*/ 515587 w 5590637"/>
              <a:gd name="connsiteY714" fmla="*/ 4102746 h 5220849"/>
              <a:gd name="connsiteX715" fmla="*/ 510158 w 5590637"/>
              <a:gd name="connsiteY715" fmla="*/ 4094582 h 5220849"/>
              <a:gd name="connsiteX716" fmla="*/ 508158 w 5590637"/>
              <a:gd name="connsiteY716" fmla="*/ 4092494 h 5220849"/>
              <a:gd name="connsiteX717" fmla="*/ 501014 w 5590637"/>
              <a:gd name="connsiteY717" fmla="*/ 4089656 h 5220849"/>
              <a:gd name="connsiteX718" fmla="*/ 498061 w 5590637"/>
              <a:gd name="connsiteY718" fmla="*/ 4089466 h 5220849"/>
              <a:gd name="connsiteX719" fmla="*/ 480345 w 5590637"/>
              <a:gd name="connsiteY719" fmla="*/ 4092598 h 5220849"/>
              <a:gd name="connsiteX720" fmla="*/ 466819 w 5590637"/>
              <a:gd name="connsiteY720" fmla="*/ 4095911 h 5220849"/>
              <a:gd name="connsiteX721" fmla="*/ 452532 w 5590637"/>
              <a:gd name="connsiteY721" fmla="*/ 4098863 h 5220849"/>
              <a:gd name="connsiteX722" fmla="*/ 424528 w 5590637"/>
              <a:gd name="connsiteY722" fmla="*/ 4104834 h 5220849"/>
              <a:gd name="connsiteX723" fmla="*/ 399287 w 5590637"/>
              <a:gd name="connsiteY723" fmla="*/ 4110729 h 5220849"/>
              <a:gd name="connsiteX724" fmla="*/ 362806 w 5590637"/>
              <a:gd name="connsiteY724" fmla="*/ 4118133 h 5220849"/>
              <a:gd name="connsiteX725" fmla="*/ 342137 w 5590637"/>
              <a:gd name="connsiteY725" fmla="*/ 4122774 h 5220849"/>
              <a:gd name="connsiteX726" fmla="*/ 318515 w 5590637"/>
              <a:gd name="connsiteY726" fmla="*/ 4128669 h 5220849"/>
              <a:gd name="connsiteX727" fmla="*/ 307466 w 5590637"/>
              <a:gd name="connsiteY727" fmla="*/ 4131222 h 5220849"/>
              <a:gd name="connsiteX728" fmla="*/ 292512 w 5590637"/>
              <a:gd name="connsiteY728" fmla="*/ 4136927 h 5220849"/>
              <a:gd name="connsiteX729" fmla="*/ 289559 w 5590637"/>
              <a:gd name="connsiteY729" fmla="*/ 4137013 h 5220849"/>
              <a:gd name="connsiteX730" fmla="*/ 283749 w 5590637"/>
              <a:gd name="connsiteY730" fmla="*/ 4137971 h 5220849"/>
              <a:gd name="connsiteX731" fmla="*/ 272223 w 5590637"/>
              <a:gd name="connsiteY731" fmla="*/ 4141389 h 5220849"/>
              <a:gd name="connsiteX732" fmla="*/ 265080 w 5590637"/>
              <a:gd name="connsiteY732" fmla="*/ 4143847 h 5220849"/>
              <a:gd name="connsiteX733" fmla="*/ 242601 w 5590637"/>
              <a:gd name="connsiteY733" fmla="*/ 4151251 h 5220849"/>
              <a:gd name="connsiteX734" fmla="*/ 239934 w 5590637"/>
              <a:gd name="connsiteY734" fmla="*/ 4153529 h 5220849"/>
              <a:gd name="connsiteX735" fmla="*/ 236028 w 5590637"/>
              <a:gd name="connsiteY735" fmla="*/ 4154763 h 5220849"/>
              <a:gd name="connsiteX736" fmla="*/ 232504 w 5590637"/>
              <a:gd name="connsiteY736" fmla="*/ 4154763 h 5220849"/>
              <a:gd name="connsiteX737" fmla="*/ 218693 w 5590637"/>
              <a:gd name="connsiteY737" fmla="*/ 4160269 h 5220849"/>
              <a:gd name="connsiteX738" fmla="*/ 218597 w 5590637"/>
              <a:gd name="connsiteY738" fmla="*/ 4160174 h 5220849"/>
              <a:gd name="connsiteX739" fmla="*/ 204120 w 5590637"/>
              <a:gd name="connsiteY739" fmla="*/ 4166638 h 5220849"/>
              <a:gd name="connsiteX740" fmla="*/ 202215 w 5590637"/>
              <a:gd name="connsiteY740" fmla="*/ 4168622 h 5220849"/>
              <a:gd name="connsiteX741" fmla="*/ 200976 w 5590637"/>
              <a:gd name="connsiteY741" fmla="*/ 4168252 h 5220849"/>
              <a:gd name="connsiteX742" fmla="*/ 184593 w 5590637"/>
              <a:gd name="connsiteY742" fmla="*/ 4175267 h 5220849"/>
              <a:gd name="connsiteX743" fmla="*/ 175735 w 5590637"/>
              <a:gd name="connsiteY743" fmla="*/ 4179832 h 5220849"/>
              <a:gd name="connsiteX744" fmla="*/ 167925 w 5590637"/>
              <a:gd name="connsiteY744" fmla="*/ 4184664 h 5220849"/>
              <a:gd name="connsiteX745" fmla="*/ 165829 w 5590637"/>
              <a:gd name="connsiteY745" fmla="*/ 4185803 h 5220849"/>
              <a:gd name="connsiteX746" fmla="*/ 161257 w 5590637"/>
              <a:gd name="connsiteY746" fmla="*/ 4187891 h 5220849"/>
              <a:gd name="connsiteX747" fmla="*/ 161257 w 5590637"/>
              <a:gd name="connsiteY747" fmla="*/ 4187806 h 5220849"/>
              <a:gd name="connsiteX748" fmla="*/ 150970 w 5590637"/>
              <a:gd name="connsiteY748" fmla="*/ 4193786 h 5220849"/>
              <a:gd name="connsiteX749" fmla="*/ 150780 w 5590637"/>
              <a:gd name="connsiteY749" fmla="*/ 4193596 h 5220849"/>
              <a:gd name="connsiteX750" fmla="*/ 133063 w 5590637"/>
              <a:gd name="connsiteY750" fmla="*/ 4202604 h 5220849"/>
              <a:gd name="connsiteX751" fmla="*/ 123729 w 5590637"/>
              <a:gd name="connsiteY751" fmla="*/ 4210103 h 5220849"/>
              <a:gd name="connsiteX752" fmla="*/ 112775 w 5590637"/>
              <a:gd name="connsiteY752" fmla="*/ 4213910 h 5220849"/>
              <a:gd name="connsiteX753" fmla="*/ 96106 w 5590637"/>
              <a:gd name="connsiteY753" fmla="*/ 4223202 h 5220849"/>
              <a:gd name="connsiteX754" fmla="*/ 94464 w 5590637"/>
              <a:gd name="connsiteY754" fmla="*/ 4224749 h 5220849"/>
              <a:gd name="connsiteX755" fmla="*/ 64028 w 5590637"/>
              <a:gd name="connsiteY755" fmla="*/ 4089925 h 5220849"/>
              <a:gd name="connsiteX756" fmla="*/ 26303 w 5590637"/>
              <a:gd name="connsiteY756" fmla="*/ 3819378 h 5220849"/>
              <a:gd name="connsiteX757" fmla="*/ 23381 w 5590637"/>
              <a:gd name="connsiteY757" fmla="*/ 3782780 h 5220849"/>
              <a:gd name="connsiteX758" fmla="*/ 25811 w 5590637"/>
              <a:gd name="connsiteY758" fmla="*/ 3781915 h 5220849"/>
              <a:gd name="connsiteX759" fmla="*/ 26021 w 5590637"/>
              <a:gd name="connsiteY759" fmla="*/ 3779858 h 5220849"/>
              <a:gd name="connsiteX760" fmla="*/ 23839 w 5590637"/>
              <a:gd name="connsiteY760" fmla="*/ 3776990 h 5220849"/>
              <a:gd name="connsiteX761" fmla="*/ 22861 w 5590637"/>
              <a:gd name="connsiteY761" fmla="*/ 3776265 h 5220849"/>
              <a:gd name="connsiteX762" fmla="*/ 19919 w 5590637"/>
              <a:gd name="connsiteY762" fmla="*/ 3739427 h 5220849"/>
              <a:gd name="connsiteX763" fmla="*/ 23496 w 5590637"/>
              <a:gd name="connsiteY763" fmla="*/ 3735131 h 5220849"/>
              <a:gd name="connsiteX764" fmla="*/ 26183 w 5590637"/>
              <a:gd name="connsiteY764" fmla="*/ 3730279 h 5220849"/>
              <a:gd name="connsiteX765" fmla="*/ 19392 w 5590637"/>
              <a:gd name="connsiteY765" fmla="*/ 3732824 h 5220849"/>
              <a:gd name="connsiteX766" fmla="*/ 4785 w 5590637"/>
              <a:gd name="connsiteY766" fmla="*/ 3549875 h 5220849"/>
              <a:gd name="connsiteX767" fmla="*/ 831617 w 5590637"/>
              <a:gd name="connsiteY767" fmla="*/ 3450070 h 5220849"/>
              <a:gd name="connsiteX768" fmla="*/ 827140 w 5590637"/>
              <a:gd name="connsiteY768" fmla="*/ 3450734 h 5220849"/>
              <a:gd name="connsiteX769" fmla="*/ 809995 w 5590637"/>
              <a:gd name="connsiteY769" fmla="*/ 3460986 h 5220849"/>
              <a:gd name="connsiteX770" fmla="*/ 804280 w 5590637"/>
              <a:gd name="connsiteY770" fmla="*/ 3464687 h 5220849"/>
              <a:gd name="connsiteX771" fmla="*/ 782468 w 5590637"/>
              <a:gd name="connsiteY771" fmla="*/ 3479020 h 5220849"/>
              <a:gd name="connsiteX772" fmla="*/ 775038 w 5590637"/>
              <a:gd name="connsiteY772" fmla="*/ 3484241 h 5220849"/>
              <a:gd name="connsiteX773" fmla="*/ 764085 w 5590637"/>
              <a:gd name="connsiteY773" fmla="*/ 3492404 h 5220849"/>
              <a:gd name="connsiteX774" fmla="*/ 751512 w 5590637"/>
              <a:gd name="connsiteY774" fmla="*/ 3501801 h 5220849"/>
              <a:gd name="connsiteX775" fmla="*/ 734748 w 5590637"/>
              <a:gd name="connsiteY775" fmla="*/ 3512907 h 5220849"/>
              <a:gd name="connsiteX776" fmla="*/ 734938 w 5590637"/>
              <a:gd name="connsiteY776" fmla="*/ 3511578 h 5220849"/>
              <a:gd name="connsiteX777" fmla="*/ 734557 w 5590637"/>
              <a:gd name="connsiteY777" fmla="*/ 3512813 h 5220849"/>
              <a:gd name="connsiteX778" fmla="*/ 728937 w 5590637"/>
              <a:gd name="connsiteY778" fmla="*/ 3515565 h 5220849"/>
              <a:gd name="connsiteX779" fmla="*/ 728652 w 5590637"/>
              <a:gd name="connsiteY779" fmla="*/ 3515375 h 5220849"/>
              <a:gd name="connsiteX780" fmla="*/ 728556 w 5590637"/>
              <a:gd name="connsiteY780" fmla="*/ 3515280 h 5220849"/>
              <a:gd name="connsiteX781" fmla="*/ 728461 w 5590637"/>
              <a:gd name="connsiteY781" fmla="*/ 3515660 h 5220849"/>
              <a:gd name="connsiteX782" fmla="*/ 728937 w 5590637"/>
              <a:gd name="connsiteY782" fmla="*/ 3515565 h 5220849"/>
              <a:gd name="connsiteX783" fmla="*/ 728842 w 5590637"/>
              <a:gd name="connsiteY783" fmla="*/ 3519172 h 5220849"/>
              <a:gd name="connsiteX784" fmla="*/ 717698 w 5590637"/>
              <a:gd name="connsiteY784" fmla="*/ 3527431 h 5220849"/>
              <a:gd name="connsiteX785" fmla="*/ 699981 w 5590637"/>
              <a:gd name="connsiteY785" fmla="*/ 3542713 h 5220849"/>
              <a:gd name="connsiteX786" fmla="*/ 692933 w 5590637"/>
              <a:gd name="connsiteY786" fmla="*/ 3547649 h 5220849"/>
              <a:gd name="connsiteX787" fmla="*/ 675502 w 5590637"/>
              <a:gd name="connsiteY787" fmla="*/ 3562457 h 5220849"/>
              <a:gd name="connsiteX788" fmla="*/ 656738 w 5590637"/>
              <a:gd name="connsiteY788" fmla="*/ 3577645 h 5220849"/>
              <a:gd name="connsiteX789" fmla="*/ 656738 w 5590637"/>
              <a:gd name="connsiteY789" fmla="*/ 3577646 h 5220849"/>
              <a:gd name="connsiteX790" fmla="*/ 637402 w 5590637"/>
              <a:gd name="connsiteY790" fmla="*/ 3594637 h 5220849"/>
              <a:gd name="connsiteX791" fmla="*/ 636354 w 5590637"/>
              <a:gd name="connsiteY791" fmla="*/ 3595681 h 5220849"/>
              <a:gd name="connsiteX792" fmla="*/ 626544 w 5590637"/>
              <a:gd name="connsiteY792" fmla="*/ 3602420 h 5220849"/>
              <a:gd name="connsiteX793" fmla="*/ 605779 w 5590637"/>
              <a:gd name="connsiteY793" fmla="*/ 3620171 h 5220849"/>
              <a:gd name="connsiteX794" fmla="*/ 577776 w 5590637"/>
              <a:gd name="connsiteY794" fmla="*/ 3646275 h 5220849"/>
              <a:gd name="connsiteX795" fmla="*/ 553011 w 5590637"/>
              <a:gd name="connsiteY795" fmla="*/ 3672189 h 5220849"/>
              <a:gd name="connsiteX796" fmla="*/ 553011 w 5590637"/>
              <a:gd name="connsiteY796" fmla="*/ 3672187 h 5220849"/>
              <a:gd name="connsiteX797" fmla="*/ 552820 w 5590637"/>
              <a:gd name="connsiteY797" fmla="*/ 3672376 h 5220849"/>
              <a:gd name="connsiteX798" fmla="*/ 553011 w 5590637"/>
              <a:gd name="connsiteY798" fmla="*/ 3672660 h 5220849"/>
              <a:gd name="connsiteX799" fmla="*/ 553011 w 5590637"/>
              <a:gd name="connsiteY799" fmla="*/ 3672189 h 5220849"/>
              <a:gd name="connsiteX800" fmla="*/ 558345 w 5590637"/>
              <a:gd name="connsiteY800" fmla="*/ 3672758 h 5220849"/>
              <a:gd name="connsiteX801" fmla="*/ 558440 w 5590637"/>
              <a:gd name="connsiteY801" fmla="*/ 3672758 h 5220849"/>
              <a:gd name="connsiteX802" fmla="*/ 569013 w 5590637"/>
              <a:gd name="connsiteY802" fmla="*/ 3667158 h 5220849"/>
              <a:gd name="connsiteX803" fmla="*/ 581871 w 5590637"/>
              <a:gd name="connsiteY803" fmla="*/ 3655197 h 5220849"/>
              <a:gd name="connsiteX804" fmla="*/ 586253 w 5590637"/>
              <a:gd name="connsiteY804" fmla="*/ 3652635 h 5220849"/>
              <a:gd name="connsiteX805" fmla="*/ 586158 w 5590637"/>
              <a:gd name="connsiteY805" fmla="*/ 3652824 h 5220849"/>
              <a:gd name="connsiteX806" fmla="*/ 585110 w 5590637"/>
              <a:gd name="connsiteY806" fmla="*/ 3655387 h 5220849"/>
              <a:gd name="connsiteX807" fmla="*/ 565108 w 5590637"/>
              <a:gd name="connsiteY807" fmla="*/ 3674467 h 5220849"/>
              <a:gd name="connsiteX808" fmla="*/ 560059 w 5590637"/>
              <a:gd name="connsiteY808" fmla="*/ 3680257 h 5220849"/>
              <a:gd name="connsiteX809" fmla="*/ 559773 w 5590637"/>
              <a:gd name="connsiteY809" fmla="*/ 3683105 h 5220849"/>
              <a:gd name="connsiteX810" fmla="*/ 562441 w 5590637"/>
              <a:gd name="connsiteY810" fmla="*/ 3682630 h 5220849"/>
              <a:gd name="connsiteX811" fmla="*/ 569584 w 5590637"/>
              <a:gd name="connsiteY811" fmla="*/ 3676744 h 5220849"/>
              <a:gd name="connsiteX812" fmla="*/ 602636 w 5590637"/>
              <a:gd name="connsiteY812" fmla="*/ 3649122 h 5220849"/>
              <a:gd name="connsiteX813" fmla="*/ 639402 w 5590637"/>
              <a:gd name="connsiteY813" fmla="*/ 3620930 h 5220849"/>
              <a:gd name="connsiteX814" fmla="*/ 670930 w 5590637"/>
              <a:gd name="connsiteY814" fmla="*/ 3597769 h 5220849"/>
              <a:gd name="connsiteX815" fmla="*/ 713317 w 5590637"/>
              <a:gd name="connsiteY815" fmla="*/ 3565686 h 5220849"/>
              <a:gd name="connsiteX816" fmla="*/ 737319 w 5590637"/>
              <a:gd name="connsiteY816" fmla="*/ 3546512 h 5220849"/>
              <a:gd name="connsiteX817" fmla="*/ 748940 w 5590637"/>
              <a:gd name="connsiteY817" fmla="*/ 3537684 h 5220849"/>
              <a:gd name="connsiteX818" fmla="*/ 767800 w 5590637"/>
              <a:gd name="connsiteY818" fmla="*/ 3520598 h 5220849"/>
              <a:gd name="connsiteX819" fmla="*/ 787040 w 5590637"/>
              <a:gd name="connsiteY819" fmla="*/ 3503987 h 5220849"/>
              <a:gd name="connsiteX820" fmla="*/ 825997 w 5590637"/>
              <a:gd name="connsiteY820" fmla="*/ 3465638 h 5220849"/>
              <a:gd name="connsiteX821" fmla="*/ 832379 w 5590637"/>
              <a:gd name="connsiteY821" fmla="*/ 3458993 h 5220849"/>
              <a:gd name="connsiteX822" fmla="*/ 834189 w 5590637"/>
              <a:gd name="connsiteY822" fmla="*/ 3453488 h 5220849"/>
              <a:gd name="connsiteX823" fmla="*/ 819330 w 5590637"/>
              <a:gd name="connsiteY823" fmla="*/ 3464972 h 5220849"/>
              <a:gd name="connsiteX824" fmla="*/ 774562 w 5590637"/>
              <a:gd name="connsiteY824" fmla="*/ 3502941 h 5220849"/>
              <a:gd name="connsiteX825" fmla="*/ 759894 w 5590637"/>
              <a:gd name="connsiteY825" fmla="*/ 3513478 h 5220849"/>
              <a:gd name="connsiteX826" fmla="*/ 771895 w 5590637"/>
              <a:gd name="connsiteY826" fmla="*/ 3502277 h 5220849"/>
              <a:gd name="connsiteX827" fmla="*/ 825330 w 5590637"/>
              <a:gd name="connsiteY827" fmla="*/ 3456524 h 5220849"/>
              <a:gd name="connsiteX828" fmla="*/ 831617 w 5590637"/>
              <a:gd name="connsiteY828" fmla="*/ 3450070 h 5220849"/>
              <a:gd name="connsiteX829" fmla="*/ 44004 w 5590637"/>
              <a:gd name="connsiteY829" fmla="*/ 3422637 h 5220849"/>
              <a:gd name="connsiteX830" fmla="*/ 44766 w 5590637"/>
              <a:gd name="connsiteY830" fmla="*/ 3422732 h 5220849"/>
              <a:gd name="connsiteX831" fmla="*/ 44385 w 5590637"/>
              <a:gd name="connsiteY831" fmla="*/ 3422922 h 5220849"/>
              <a:gd name="connsiteX832" fmla="*/ 44004 w 5590637"/>
              <a:gd name="connsiteY832" fmla="*/ 3422637 h 5220849"/>
              <a:gd name="connsiteX833" fmla="*/ 282501 w 5590637"/>
              <a:gd name="connsiteY833" fmla="*/ 3399666 h 5220849"/>
              <a:gd name="connsiteX834" fmla="*/ 281358 w 5590637"/>
              <a:gd name="connsiteY834" fmla="*/ 3401184 h 5220849"/>
              <a:gd name="connsiteX835" fmla="*/ 280119 w 5590637"/>
              <a:gd name="connsiteY835" fmla="*/ 3401849 h 5220849"/>
              <a:gd name="connsiteX836" fmla="*/ 280500 w 5590637"/>
              <a:gd name="connsiteY836" fmla="*/ 3400045 h 5220849"/>
              <a:gd name="connsiteX837" fmla="*/ 282501 w 5590637"/>
              <a:gd name="connsiteY837" fmla="*/ 3399666 h 5220849"/>
              <a:gd name="connsiteX838" fmla="*/ 282596 w 5590637"/>
              <a:gd name="connsiteY838" fmla="*/ 3399191 h 5220849"/>
              <a:gd name="connsiteX839" fmla="*/ 282691 w 5590637"/>
              <a:gd name="connsiteY839" fmla="*/ 3399476 h 5220849"/>
              <a:gd name="connsiteX840" fmla="*/ 282501 w 5590637"/>
              <a:gd name="connsiteY840" fmla="*/ 3399666 h 5220849"/>
              <a:gd name="connsiteX841" fmla="*/ 282596 w 5590637"/>
              <a:gd name="connsiteY841" fmla="*/ 3399191 h 5220849"/>
              <a:gd name="connsiteX842" fmla="*/ 287454 w 5590637"/>
              <a:gd name="connsiteY842" fmla="*/ 3388370 h 5220849"/>
              <a:gd name="connsiteX843" fmla="*/ 287549 w 5590637"/>
              <a:gd name="connsiteY843" fmla="*/ 3388939 h 5220849"/>
              <a:gd name="connsiteX844" fmla="*/ 286216 w 5590637"/>
              <a:gd name="connsiteY844" fmla="*/ 3389414 h 5220849"/>
              <a:gd name="connsiteX845" fmla="*/ 286216 w 5590637"/>
              <a:gd name="connsiteY845" fmla="*/ 3388844 h 5220849"/>
              <a:gd name="connsiteX846" fmla="*/ 287454 w 5590637"/>
              <a:gd name="connsiteY846" fmla="*/ 3388370 h 5220849"/>
              <a:gd name="connsiteX847" fmla="*/ 548820 w 5590637"/>
              <a:gd name="connsiteY847" fmla="*/ 3344705 h 5220849"/>
              <a:gd name="connsiteX848" fmla="*/ 548820 w 5590637"/>
              <a:gd name="connsiteY848" fmla="*/ 3345085 h 5220849"/>
              <a:gd name="connsiteX849" fmla="*/ 548915 w 5590637"/>
              <a:gd name="connsiteY849" fmla="*/ 3344990 h 5220849"/>
              <a:gd name="connsiteX850" fmla="*/ 548820 w 5590637"/>
              <a:gd name="connsiteY850" fmla="*/ 3344705 h 5220849"/>
              <a:gd name="connsiteX851" fmla="*/ 558345 w 5590637"/>
              <a:gd name="connsiteY851" fmla="*/ 3330467 h 5220849"/>
              <a:gd name="connsiteX852" fmla="*/ 558154 w 5590637"/>
              <a:gd name="connsiteY852" fmla="*/ 3330752 h 5220849"/>
              <a:gd name="connsiteX853" fmla="*/ 558535 w 5590637"/>
              <a:gd name="connsiteY853" fmla="*/ 3330847 h 5220849"/>
              <a:gd name="connsiteX854" fmla="*/ 558345 w 5590637"/>
              <a:gd name="connsiteY854" fmla="*/ 3330467 h 5220849"/>
              <a:gd name="connsiteX855" fmla="*/ 570251 w 5590637"/>
              <a:gd name="connsiteY855" fmla="*/ 3316420 h 5220849"/>
              <a:gd name="connsiteX856" fmla="*/ 569679 w 5590637"/>
              <a:gd name="connsiteY856" fmla="*/ 3316799 h 5220849"/>
              <a:gd name="connsiteX857" fmla="*/ 570346 w 5590637"/>
              <a:gd name="connsiteY857" fmla="*/ 3317369 h 5220849"/>
              <a:gd name="connsiteX858" fmla="*/ 570632 w 5590637"/>
              <a:gd name="connsiteY858" fmla="*/ 3316705 h 5220849"/>
              <a:gd name="connsiteX859" fmla="*/ 570251 w 5590637"/>
              <a:gd name="connsiteY859" fmla="*/ 3316420 h 5220849"/>
              <a:gd name="connsiteX860" fmla="*/ 573775 w 5590637"/>
              <a:gd name="connsiteY860" fmla="*/ 3312243 h 5220849"/>
              <a:gd name="connsiteX861" fmla="*/ 573585 w 5590637"/>
              <a:gd name="connsiteY861" fmla="*/ 3312717 h 5220849"/>
              <a:gd name="connsiteX862" fmla="*/ 573966 w 5590637"/>
              <a:gd name="connsiteY862" fmla="*/ 3312433 h 5220849"/>
              <a:gd name="connsiteX863" fmla="*/ 111537 w 5590637"/>
              <a:gd name="connsiteY863" fmla="*/ 3261460 h 5220849"/>
              <a:gd name="connsiteX864" fmla="*/ 111661 w 5590637"/>
              <a:gd name="connsiteY864" fmla="*/ 3261521 h 5220849"/>
              <a:gd name="connsiteX865" fmla="*/ 111537 w 5590637"/>
              <a:gd name="connsiteY865" fmla="*/ 3261463 h 5220849"/>
              <a:gd name="connsiteX866" fmla="*/ 111632 w 5590637"/>
              <a:gd name="connsiteY866" fmla="*/ 3259181 h 5220849"/>
              <a:gd name="connsiteX867" fmla="*/ 111822 w 5590637"/>
              <a:gd name="connsiteY867" fmla="*/ 3259370 h 5220849"/>
              <a:gd name="connsiteX868" fmla="*/ 111537 w 5590637"/>
              <a:gd name="connsiteY868" fmla="*/ 3261363 h 5220849"/>
              <a:gd name="connsiteX869" fmla="*/ 111527 w 5590637"/>
              <a:gd name="connsiteY869" fmla="*/ 3261363 h 5220849"/>
              <a:gd name="connsiteX870" fmla="*/ 111527 w 5590637"/>
              <a:gd name="connsiteY870" fmla="*/ 3261364 h 5220849"/>
              <a:gd name="connsiteX871" fmla="*/ 111527 w 5590637"/>
              <a:gd name="connsiteY871" fmla="*/ 3261459 h 5220849"/>
              <a:gd name="connsiteX872" fmla="*/ 111537 w 5590637"/>
              <a:gd name="connsiteY872" fmla="*/ 3261463 h 5220849"/>
              <a:gd name="connsiteX873" fmla="*/ 111537 w 5590637"/>
              <a:gd name="connsiteY873" fmla="*/ 3261555 h 5220849"/>
              <a:gd name="connsiteX874" fmla="*/ 111727 w 5590637"/>
              <a:gd name="connsiteY874" fmla="*/ 3261555 h 5220849"/>
              <a:gd name="connsiteX875" fmla="*/ 111661 w 5590637"/>
              <a:gd name="connsiteY875" fmla="*/ 3261521 h 5220849"/>
              <a:gd name="connsiteX876" fmla="*/ 111727 w 5590637"/>
              <a:gd name="connsiteY876" fmla="*/ 3261553 h 5220849"/>
              <a:gd name="connsiteX877" fmla="*/ 112013 w 5590637"/>
              <a:gd name="connsiteY877" fmla="*/ 3259275 h 5220849"/>
              <a:gd name="connsiteX878" fmla="*/ 116680 w 5590637"/>
              <a:gd name="connsiteY878" fmla="*/ 3255195 h 5220849"/>
              <a:gd name="connsiteX879" fmla="*/ 116870 w 5590637"/>
              <a:gd name="connsiteY879" fmla="*/ 3255480 h 5220849"/>
              <a:gd name="connsiteX880" fmla="*/ 116861 w 5590637"/>
              <a:gd name="connsiteY880" fmla="*/ 3255480 h 5220849"/>
              <a:gd name="connsiteX881" fmla="*/ 116775 w 5590637"/>
              <a:gd name="connsiteY881" fmla="*/ 3255670 h 5220849"/>
              <a:gd name="connsiteX882" fmla="*/ 116680 w 5590637"/>
              <a:gd name="connsiteY882" fmla="*/ 3255195 h 5220849"/>
              <a:gd name="connsiteX883" fmla="*/ 117442 w 5590637"/>
              <a:gd name="connsiteY883" fmla="*/ 3249689 h 5220849"/>
              <a:gd name="connsiteX884" fmla="*/ 118109 w 5590637"/>
              <a:gd name="connsiteY884" fmla="*/ 3250828 h 5220849"/>
              <a:gd name="connsiteX885" fmla="*/ 117156 w 5590637"/>
              <a:gd name="connsiteY885" fmla="*/ 3251682 h 5220849"/>
              <a:gd name="connsiteX886" fmla="*/ 116394 w 5590637"/>
              <a:gd name="connsiteY886" fmla="*/ 3250163 h 5220849"/>
              <a:gd name="connsiteX887" fmla="*/ 117442 w 5590637"/>
              <a:gd name="connsiteY887" fmla="*/ 3249689 h 5220849"/>
              <a:gd name="connsiteX888" fmla="*/ 649308 w 5590637"/>
              <a:gd name="connsiteY888" fmla="*/ 3245322 h 5220849"/>
              <a:gd name="connsiteX889" fmla="*/ 649213 w 5590637"/>
              <a:gd name="connsiteY889" fmla="*/ 3245702 h 5220849"/>
              <a:gd name="connsiteX890" fmla="*/ 649213 w 5590637"/>
              <a:gd name="connsiteY890" fmla="*/ 3245417 h 5220849"/>
              <a:gd name="connsiteX891" fmla="*/ 646832 w 5590637"/>
              <a:gd name="connsiteY891" fmla="*/ 3243518 h 5220849"/>
              <a:gd name="connsiteX892" fmla="*/ 638069 w 5590637"/>
              <a:gd name="connsiteY892" fmla="*/ 3252535 h 5220849"/>
              <a:gd name="connsiteX893" fmla="*/ 637879 w 5590637"/>
              <a:gd name="connsiteY893" fmla="*/ 3252725 h 5220849"/>
              <a:gd name="connsiteX894" fmla="*/ 637688 w 5590637"/>
              <a:gd name="connsiteY894" fmla="*/ 3252251 h 5220849"/>
              <a:gd name="connsiteX895" fmla="*/ 633497 w 5590637"/>
              <a:gd name="connsiteY895" fmla="*/ 3251396 h 5220849"/>
              <a:gd name="connsiteX896" fmla="*/ 629306 w 5590637"/>
              <a:gd name="connsiteY896" fmla="*/ 3254719 h 5220849"/>
              <a:gd name="connsiteX897" fmla="*/ 612161 w 5590637"/>
              <a:gd name="connsiteY897" fmla="*/ 3272849 h 5220849"/>
              <a:gd name="connsiteX898" fmla="*/ 601874 w 5590637"/>
              <a:gd name="connsiteY898" fmla="*/ 3284050 h 5220849"/>
              <a:gd name="connsiteX899" fmla="*/ 591587 w 5590637"/>
              <a:gd name="connsiteY899" fmla="*/ 3296009 h 5220849"/>
              <a:gd name="connsiteX900" fmla="*/ 580062 w 5590637"/>
              <a:gd name="connsiteY900" fmla="*/ 3309963 h 5220849"/>
              <a:gd name="connsiteX901" fmla="*/ 577204 w 5590637"/>
              <a:gd name="connsiteY901" fmla="*/ 3311481 h 5220849"/>
              <a:gd name="connsiteX902" fmla="*/ 573966 w 5590637"/>
              <a:gd name="connsiteY902" fmla="*/ 3312431 h 5220849"/>
              <a:gd name="connsiteX903" fmla="*/ 575204 w 5590637"/>
              <a:gd name="connsiteY903" fmla="*/ 3313570 h 5220849"/>
              <a:gd name="connsiteX904" fmla="*/ 572156 w 5590637"/>
              <a:gd name="connsiteY904" fmla="*/ 3318601 h 5220849"/>
              <a:gd name="connsiteX905" fmla="*/ 564060 w 5590637"/>
              <a:gd name="connsiteY905" fmla="*/ 3324866 h 5220849"/>
              <a:gd name="connsiteX906" fmla="*/ 562917 w 5590637"/>
              <a:gd name="connsiteY906" fmla="*/ 3327144 h 5220849"/>
              <a:gd name="connsiteX907" fmla="*/ 560535 w 5590637"/>
              <a:gd name="connsiteY907" fmla="*/ 3332934 h 5220849"/>
              <a:gd name="connsiteX908" fmla="*/ 558154 w 5590637"/>
              <a:gd name="connsiteY908" fmla="*/ 3333124 h 5220849"/>
              <a:gd name="connsiteX909" fmla="*/ 558059 w 5590637"/>
              <a:gd name="connsiteY909" fmla="*/ 3331130 h 5220849"/>
              <a:gd name="connsiteX910" fmla="*/ 557106 w 5590637"/>
              <a:gd name="connsiteY910" fmla="*/ 3334738 h 5220849"/>
              <a:gd name="connsiteX911" fmla="*/ 555487 w 5590637"/>
              <a:gd name="connsiteY911" fmla="*/ 3336826 h 5220849"/>
              <a:gd name="connsiteX912" fmla="*/ 555678 w 5590637"/>
              <a:gd name="connsiteY912" fmla="*/ 3336922 h 5220849"/>
              <a:gd name="connsiteX913" fmla="*/ 555487 w 5590637"/>
              <a:gd name="connsiteY913" fmla="*/ 3336828 h 5220849"/>
              <a:gd name="connsiteX914" fmla="*/ 555106 w 5590637"/>
              <a:gd name="connsiteY914" fmla="*/ 3336922 h 5220849"/>
              <a:gd name="connsiteX915" fmla="*/ 555678 w 5590637"/>
              <a:gd name="connsiteY915" fmla="*/ 3336922 h 5220849"/>
              <a:gd name="connsiteX916" fmla="*/ 549105 w 5590637"/>
              <a:gd name="connsiteY916" fmla="*/ 3344799 h 5220849"/>
              <a:gd name="connsiteX917" fmla="*/ 548915 w 5590637"/>
              <a:gd name="connsiteY917" fmla="*/ 3344989 h 5220849"/>
              <a:gd name="connsiteX918" fmla="*/ 549105 w 5590637"/>
              <a:gd name="connsiteY918" fmla="*/ 3345938 h 5220849"/>
              <a:gd name="connsiteX919" fmla="*/ 549010 w 5590637"/>
              <a:gd name="connsiteY919" fmla="*/ 3346318 h 5220849"/>
              <a:gd name="connsiteX920" fmla="*/ 549105 w 5590637"/>
              <a:gd name="connsiteY920" fmla="*/ 3346413 h 5220849"/>
              <a:gd name="connsiteX921" fmla="*/ 548915 w 5590637"/>
              <a:gd name="connsiteY921" fmla="*/ 3346602 h 5220849"/>
              <a:gd name="connsiteX922" fmla="*/ 549010 w 5590637"/>
              <a:gd name="connsiteY922" fmla="*/ 3346319 h 5220849"/>
              <a:gd name="connsiteX923" fmla="*/ 548915 w 5590637"/>
              <a:gd name="connsiteY923" fmla="*/ 3346319 h 5220849"/>
              <a:gd name="connsiteX924" fmla="*/ 548915 w 5590637"/>
              <a:gd name="connsiteY924" fmla="*/ 3346320 h 5220849"/>
              <a:gd name="connsiteX925" fmla="*/ 548820 w 5590637"/>
              <a:gd name="connsiteY925" fmla="*/ 3345086 h 5220849"/>
              <a:gd name="connsiteX926" fmla="*/ 547962 w 5590637"/>
              <a:gd name="connsiteY926" fmla="*/ 3345845 h 5220849"/>
              <a:gd name="connsiteX927" fmla="*/ 548915 w 5590637"/>
              <a:gd name="connsiteY927" fmla="*/ 3346320 h 5220849"/>
              <a:gd name="connsiteX928" fmla="*/ 548915 w 5590637"/>
              <a:gd name="connsiteY928" fmla="*/ 3346602 h 5220849"/>
              <a:gd name="connsiteX929" fmla="*/ 548915 w 5590637"/>
              <a:gd name="connsiteY929" fmla="*/ 3346603 h 5220849"/>
              <a:gd name="connsiteX930" fmla="*/ 544057 w 5590637"/>
              <a:gd name="connsiteY930" fmla="*/ 3352868 h 5220849"/>
              <a:gd name="connsiteX931" fmla="*/ 539009 w 5590637"/>
              <a:gd name="connsiteY931" fmla="*/ 3361601 h 5220849"/>
              <a:gd name="connsiteX932" fmla="*/ 537390 w 5590637"/>
              <a:gd name="connsiteY932" fmla="*/ 3363974 h 5220849"/>
              <a:gd name="connsiteX933" fmla="*/ 527103 w 5590637"/>
              <a:gd name="connsiteY933" fmla="*/ 3377263 h 5220849"/>
              <a:gd name="connsiteX934" fmla="*/ 520912 w 5590637"/>
              <a:gd name="connsiteY934" fmla="*/ 3385806 h 5220849"/>
              <a:gd name="connsiteX935" fmla="*/ 516054 w 5590637"/>
              <a:gd name="connsiteY935" fmla="*/ 3392545 h 5220849"/>
              <a:gd name="connsiteX936" fmla="*/ 510910 w 5590637"/>
              <a:gd name="connsiteY936" fmla="*/ 3398810 h 5220849"/>
              <a:gd name="connsiteX937" fmla="*/ 496718 w 5590637"/>
              <a:gd name="connsiteY937" fmla="*/ 3419597 h 5220849"/>
              <a:gd name="connsiteX938" fmla="*/ 490431 w 5590637"/>
              <a:gd name="connsiteY938" fmla="*/ 3429944 h 5220849"/>
              <a:gd name="connsiteX939" fmla="*/ 473477 w 5590637"/>
              <a:gd name="connsiteY939" fmla="*/ 3454624 h 5220849"/>
              <a:gd name="connsiteX940" fmla="*/ 450998 w 5590637"/>
              <a:gd name="connsiteY940" fmla="*/ 3490220 h 5220849"/>
              <a:gd name="connsiteX941" fmla="*/ 442330 w 5590637"/>
              <a:gd name="connsiteY941" fmla="*/ 3504743 h 5220849"/>
              <a:gd name="connsiteX942" fmla="*/ 432900 w 5590637"/>
              <a:gd name="connsiteY942" fmla="*/ 3520405 h 5220849"/>
              <a:gd name="connsiteX943" fmla="*/ 430900 w 5590637"/>
              <a:gd name="connsiteY943" fmla="*/ 3525721 h 5220849"/>
              <a:gd name="connsiteX944" fmla="*/ 441759 w 5590637"/>
              <a:gd name="connsiteY944" fmla="*/ 3516039 h 5220849"/>
              <a:gd name="connsiteX945" fmla="*/ 440711 w 5590637"/>
              <a:gd name="connsiteY945" fmla="*/ 3520216 h 5220849"/>
              <a:gd name="connsiteX946" fmla="*/ 439949 w 5590637"/>
              <a:gd name="connsiteY946" fmla="*/ 3526955 h 5220849"/>
              <a:gd name="connsiteX947" fmla="*/ 436996 w 5590637"/>
              <a:gd name="connsiteY947" fmla="*/ 3533979 h 5220849"/>
              <a:gd name="connsiteX948" fmla="*/ 440044 w 5590637"/>
              <a:gd name="connsiteY948" fmla="*/ 3532555 h 5220849"/>
              <a:gd name="connsiteX949" fmla="*/ 459571 w 5590637"/>
              <a:gd name="connsiteY949" fmla="*/ 3512052 h 5220849"/>
              <a:gd name="connsiteX950" fmla="*/ 481097 w 5590637"/>
              <a:gd name="connsiteY950" fmla="*/ 3484050 h 5220849"/>
              <a:gd name="connsiteX951" fmla="*/ 489574 w 5590637"/>
              <a:gd name="connsiteY951" fmla="*/ 3472185 h 5220849"/>
              <a:gd name="connsiteX952" fmla="*/ 504529 w 5590637"/>
              <a:gd name="connsiteY952" fmla="*/ 3451776 h 5220849"/>
              <a:gd name="connsiteX953" fmla="*/ 521578 w 5590637"/>
              <a:gd name="connsiteY953" fmla="*/ 3429280 h 5220849"/>
              <a:gd name="connsiteX954" fmla="*/ 540152 w 5590637"/>
              <a:gd name="connsiteY954" fmla="*/ 3406118 h 5220849"/>
              <a:gd name="connsiteX955" fmla="*/ 542914 w 5590637"/>
              <a:gd name="connsiteY955" fmla="*/ 3402511 h 5220849"/>
              <a:gd name="connsiteX956" fmla="*/ 556821 w 5590637"/>
              <a:gd name="connsiteY956" fmla="*/ 3384381 h 5220849"/>
              <a:gd name="connsiteX957" fmla="*/ 574823 w 5590637"/>
              <a:gd name="connsiteY957" fmla="*/ 3362549 h 5220849"/>
              <a:gd name="connsiteX958" fmla="*/ 590063 w 5590637"/>
              <a:gd name="connsiteY958" fmla="*/ 3341571 h 5220849"/>
              <a:gd name="connsiteX959" fmla="*/ 593206 w 5590637"/>
              <a:gd name="connsiteY959" fmla="*/ 3338249 h 5220849"/>
              <a:gd name="connsiteX960" fmla="*/ 600159 w 5590637"/>
              <a:gd name="connsiteY960" fmla="*/ 3329231 h 5220849"/>
              <a:gd name="connsiteX961" fmla="*/ 603303 w 5590637"/>
              <a:gd name="connsiteY961" fmla="*/ 3324010 h 5220849"/>
              <a:gd name="connsiteX962" fmla="*/ 615780 w 5590637"/>
              <a:gd name="connsiteY962" fmla="*/ 3306639 h 5220849"/>
              <a:gd name="connsiteX963" fmla="*/ 619495 w 5590637"/>
              <a:gd name="connsiteY963" fmla="*/ 3299995 h 5220849"/>
              <a:gd name="connsiteX964" fmla="*/ 637593 w 5590637"/>
              <a:gd name="connsiteY964" fmla="*/ 3273986 h 5220849"/>
              <a:gd name="connsiteX965" fmla="*/ 650728 w 5590637"/>
              <a:gd name="connsiteY965" fmla="*/ 3254242 h 5220849"/>
              <a:gd name="connsiteX966" fmla="*/ 653871 w 5590637"/>
              <a:gd name="connsiteY966" fmla="*/ 3247313 h 5220849"/>
              <a:gd name="connsiteX967" fmla="*/ 651404 w 5590637"/>
              <a:gd name="connsiteY967" fmla="*/ 3244371 h 5220849"/>
              <a:gd name="connsiteX968" fmla="*/ 651309 w 5590637"/>
              <a:gd name="connsiteY968" fmla="*/ 3244277 h 5220849"/>
              <a:gd name="connsiteX969" fmla="*/ 646832 w 5590637"/>
              <a:gd name="connsiteY969" fmla="*/ 3243518 h 5220849"/>
              <a:gd name="connsiteX970" fmla="*/ 122109 w 5590637"/>
              <a:gd name="connsiteY970" fmla="*/ 3237255 h 5220849"/>
              <a:gd name="connsiteX971" fmla="*/ 122385 w 5590637"/>
              <a:gd name="connsiteY971" fmla="*/ 3238488 h 5220849"/>
              <a:gd name="connsiteX972" fmla="*/ 121728 w 5590637"/>
              <a:gd name="connsiteY972" fmla="*/ 3239628 h 5220849"/>
              <a:gd name="connsiteX973" fmla="*/ 121252 w 5590637"/>
              <a:gd name="connsiteY973" fmla="*/ 3237918 h 5220849"/>
              <a:gd name="connsiteX974" fmla="*/ 122109 w 5590637"/>
              <a:gd name="connsiteY974" fmla="*/ 3237255 h 5220849"/>
              <a:gd name="connsiteX975" fmla="*/ 117909 w 5590637"/>
              <a:gd name="connsiteY975" fmla="*/ 3235926 h 5220849"/>
              <a:gd name="connsiteX976" fmla="*/ 116966 w 5590637"/>
              <a:gd name="connsiteY976" fmla="*/ 3243994 h 5220849"/>
              <a:gd name="connsiteX977" fmla="*/ 116289 w 5590637"/>
              <a:gd name="connsiteY977" fmla="*/ 3245893 h 5220849"/>
              <a:gd name="connsiteX978" fmla="*/ 113251 w 5590637"/>
              <a:gd name="connsiteY978" fmla="*/ 3247317 h 5220849"/>
              <a:gd name="connsiteX979" fmla="*/ 117909 w 5590637"/>
              <a:gd name="connsiteY979" fmla="*/ 3235926 h 5220849"/>
              <a:gd name="connsiteX980" fmla="*/ 131444 w 5590637"/>
              <a:gd name="connsiteY980" fmla="*/ 3196248 h 5220849"/>
              <a:gd name="connsiteX981" fmla="*/ 131539 w 5590637"/>
              <a:gd name="connsiteY981" fmla="*/ 3198242 h 5220849"/>
              <a:gd name="connsiteX982" fmla="*/ 129158 w 5590637"/>
              <a:gd name="connsiteY982" fmla="*/ 3202228 h 5220849"/>
              <a:gd name="connsiteX983" fmla="*/ 129158 w 5590637"/>
              <a:gd name="connsiteY983" fmla="*/ 3202227 h 5220849"/>
              <a:gd name="connsiteX984" fmla="*/ 131444 w 5590637"/>
              <a:gd name="connsiteY984" fmla="*/ 3196248 h 5220849"/>
              <a:gd name="connsiteX985" fmla="*/ 137721 w 5590637"/>
              <a:gd name="connsiteY985" fmla="*/ 3176599 h 5220849"/>
              <a:gd name="connsiteX986" fmla="*/ 137721 w 5590637"/>
              <a:gd name="connsiteY986" fmla="*/ 3177738 h 5220849"/>
              <a:gd name="connsiteX987" fmla="*/ 137244 w 5590637"/>
              <a:gd name="connsiteY987" fmla="*/ 3180586 h 5220849"/>
              <a:gd name="connsiteX988" fmla="*/ 132958 w 5590637"/>
              <a:gd name="connsiteY988" fmla="*/ 3189224 h 5220849"/>
              <a:gd name="connsiteX989" fmla="*/ 132872 w 5590637"/>
              <a:gd name="connsiteY989" fmla="*/ 3189888 h 5220849"/>
              <a:gd name="connsiteX990" fmla="*/ 132682 w 5590637"/>
              <a:gd name="connsiteY990" fmla="*/ 3190363 h 5220849"/>
              <a:gd name="connsiteX991" fmla="*/ 132682 w 5590637"/>
              <a:gd name="connsiteY991" fmla="*/ 3192167 h 5220849"/>
              <a:gd name="connsiteX992" fmla="*/ 132111 w 5590637"/>
              <a:gd name="connsiteY992" fmla="*/ 3191882 h 5220849"/>
              <a:gd name="connsiteX993" fmla="*/ 132101 w 5590637"/>
              <a:gd name="connsiteY993" fmla="*/ 3191882 h 5220849"/>
              <a:gd name="connsiteX994" fmla="*/ 132101 w 5590637"/>
              <a:gd name="connsiteY994" fmla="*/ 3191880 h 5220849"/>
              <a:gd name="connsiteX995" fmla="*/ 132672 w 5590637"/>
              <a:gd name="connsiteY995" fmla="*/ 3190361 h 5220849"/>
              <a:gd name="connsiteX996" fmla="*/ 132672 w 5590637"/>
              <a:gd name="connsiteY996" fmla="*/ 3189698 h 5220849"/>
              <a:gd name="connsiteX997" fmla="*/ 132958 w 5590637"/>
              <a:gd name="connsiteY997" fmla="*/ 3189223 h 5220849"/>
              <a:gd name="connsiteX998" fmla="*/ 137721 w 5590637"/>
              <a:gd name="connsiteY998" fmla="*/ 3176599 h 5220849"/>
              <a:gd name="connsiteX999" fmla="*/ 138197 w 5590637"/>
              <a:gd name="connsiteY999" fmla="*/ 3175745 h 5220849"/>
              <a:gd name="connsiteX1000" fmla="*/ 137911 w 5590637"/>
              <a:gd name="connsiteY1000" fmla="*/ 3176409 h 5220849"/>
              <a:gd name="connsiteX1001" fmla="*/ 137721 w 5590637"/>
              <a:gd name="connsiteY1001" fmla="*/ 3176599 h 5220849"/>
              <a:gd name="connsiteX1002" fmla="*/ 137721 w 5590637"/>
              <a:gd name="connsiteY1002" fmla="*/ 3176219 h 5220849"/>
              <a:gd name="connsiteX1003" fmla="*/ 138197 w 5590637"/>
              <a:gd name="connsiteY1003" fmla="*/ 3175745 h 5220849"/>
              <a:gd name="connsiteX1004" fmla="*/ 138768 w 5590637"/>
              <a:gd name="connsiteY1004" fmla="*/ 3174131 h 5220849"/>
              <a:gd name="connsiteX1005" fmla="*/ 139054 w 5590637"/>
              <a:gd name="connsiteY1005" fmla="*/ 3174701 h 5220849"/>
              <a:gd name="connsiteX1006" fmla="*/ 138197 w 5590637"/>
              <a:gd name="connsiteY1006" fmla="*/ 3175745 h 5220849"/>
              <a:gd name="connsiteX1007" fmla="*/ 138768 w 5590637"/>
              <a:gd name="connsiteY1007" fmla="*/ 3174131 h 5220849"/>
              <a:gd name="connsiteX1008" fmla="*/ 142969 w 5590637"/>
              <a:gd name="connsiteY1008" fmla="*/ 3164925 h 5220849"/>
              <a:gd name="connsiteX1009" fmla="*/ 141435 w 5590637"/>
              <a:gd name="connsiteY1009" fmla="*/ 3166348 h 5220849"/>
              <a:gd name="connsiteX1010" fmla="*/ 139912 w 5590637"/>
              <a:gd name="connsiteY1010" fmla="*/ 3167203 h 5220849"/>
              <a:gd name="connsiteX1011" fmla="*/ 140959 w 5590637"/>
              <a:gd name="connsiteY1011" fmla="*/ 3165399 h 5220849"/>
              <a:gd name="connsiteX1012" fmla="*/ 142969 w 5590637"/>
              <a:gd name="connsiteY1012" fmla="*/ 3164925 h 5220849"/>
              <a:gd name="connsiteX1013" fmla="*/ 144683 w 5590637"/>
              <a:gd name="connsiteY1013" fmla="*/ 3157616 h 5220849"/>
              <a:gd name="connsiteX1014" fmla="*/ 145065 w 5590637"/>
              <a:gd name="connsiteY1014" fmla="*/ 3157995 h 5220849"/>
              <a:gd name="connsiteX1015" fmla="*/ 144779 w 5590637"/>
              <a:gd name="connsiteY1015" fmla="*/ 3160084 h 5220849"/>
              <a:gd name="connsiteX1016" fmla="*/ 143541 w 5590637"/>
              <a:gd name="connsiteY1016" fmla="*/ 3163690 h 5220849"/>
              <a:gd name="connsiteX1017" fmla="*/ 144683 w 5590637"/>
              <a:gd name="connsiteY1017" fmla="*/ 3160084 h 5220849"/>
              <a:gd name="connsiteX1018" fmla="*/ 146588 w 5590637"/>
              <a:gd name="connsiteY1018" fmla="*/ 3150023 h 5220849"/>
              <a:gd name="connsiteX1019" fmla="*/ 146588 w 5590637"/>
              <a:gd name="connsiteY1019" fmla="*/ 3151920 h 5220849"/>
              <a:gd name="connsiteX1020" fmla="*/ 145436 w 5590637"/>
              <a:gd name="connsiteY1020" fmla="*/ 3152680 h 5220849"/>
              <a:gd name="connsiteX1021" fmla="*/ 145350 w 5590637"/>
              <a:gd name="connsiteY1021" fmla="*/ 3152775 h 5220849"/>
              <a:gd name="connsiteX1022" fmla="*/ 145636 w 5590637"/>
              <a:gd name="connsiteY1022" fmla="*/ 3151447 h 5220849"/>
              <a:gd name="connsiteX1023" fmla="*/ 146588 w 5590637"/>
              <a:gd name="connsiteY1023" fmla="*/ 3150023 h 5220849"/>
              <a:gd name="connsiteX1024" fmla="*/ 149627 w 5590637"/>
              <a:gd name="connsiteY1024" fmla="*/ 3140624 h 5220849"/>
              <a:gd name="connsiteX1025" fmla="*/ 149913 w 5590637"/>
              <a:gd name="connsiteY1025" fmla="*/ 3141194 h 5220849"/>
              <a:gd name="connsiteX1026" fmla="*/ 149065 w 5590637"/>
              <a:gd name="connsiteY1026" fmla="*/ 3141479 h 5220849"/>
              <a:gd name="connsiteX1027" fmla="*/ 149255 w 5590637"/>
              <a:gd name="connsiteY1027" fmla="*/ 3140814 h 5220849"/>
              <a:gd name="connsiteX1028" fmla="*/ 149627 w 5590637"/>
              <a:gd name="connsiteY1028" fmla="*/ 3140624 h 5220849"/>
              <a:gd name="connsiteX1029" fmla="*/ 422042 w 5590637"/>
              <a:gd name="connsiteY1029" fmla="*/ 3112906 h 5220849"/>
              <a:gd name="connsiteX1030" fmla="*/ 408231 w 5590637"/>
              <a:gd name="connsiteY1030" fmla="*/ 3134264 h 5220849"/>
              <a:gd name="connsiteX1031" fmla="*/ 411183 w 5590637"/>
              <a:gd name="connsiteY1031" fmla="*/ 3125056 h 5220849"/>
              <a:gd name="connsiteX1032" fmla="*/ 410993 w 5590637"/>
              <a:gd name="connsiteY1032" fmla="*/ 3122588 h 5220849"/>
              <a:gd name="connsiteX1033" fmla="*/ 408993 w 5590637"/>
              <a:gd name="connsiteY1033" fmla="*/ 3123253 h 5220849"/>
              <a:gd name="connsiteX1034" fmla="*/ 398610 w 5590637"/>
              <a:gd name="connsiteY1034" fmla="*/ 3138535 h 5220849"/>
              <a:gd name="connsiteX1035" fmla="*/ 392991 w 5590637"/>
              <a:gd name="connsiteY1035" fmla="*/ 3148597 h 5220849"/>
              <a:gd name="connsiteX1036" fmla="*/ 364416 w 5590637"/>
              <a:gd name="connsiteY1036" fmla="*/ 3197957 h 5220849"/>
              <a:gd name="connsiteX1037" fmla="*/ 347747 w 5590637"/>
              <a:gd name="connsiteY1037" fmla="*/ 3231464 h 5220849"/>
              <a:gd name="connsiteX1038" fmla="*/ 331269 w 5590637"/>
              <a:gd name="connsiteY1038" fmla="*/ 3267629 h 5220849"/>
              <a:gd name="connsiteX1039" fmla="*/ 319648 w 5590637"/>
              <a:gd name="connsiteY1039" fmla="*/ 3293543 h 5220849"/>
              <a:gd name="connsiteX1040" fmla="*/ 307171 w 5590637"/>
              <a:gd name="connsiteY1040" fmla="*/ 3320595 h 5220849"/>
              <a:gd name="connsiteX1041" fmla="*/ 297169 w 5590637"/>
              <a:gd name="connsiteY1041" fmla="*/ 3343851 h 5220849"/>
              <a:gd name="connsiteX1042" fmla="*/ 295074 w 5590637"/>
              <a:gd name="connsiteY1042" fmla="*/ 3348882 h 5220849"/>
              <a:gd name="connsiteX1043" fmla="*/ 282215 w 5590637"/>
              <a:gd name="connsiteY1043" fmla="*/ 3379922 h 5220849"/>
              <a:gd name="connsiteX1044" fmla="*/ 270404 w 5590637"/>
              <a:gd name="connsiteY1044" fmla="*/ 3406785 h 5220849"/>
              <a:gd name="connsiteX1045" fmla="*/ 269071 w 5590637"/>
              <a:gd name="connsiteY1045" fmla="*/ 3412006 h 5220849"/>
              <a:gd name="connsiteX1046" fmla="*/ 269071 w 5590637"/>
              <a:gd name="connsiteY1046" fmla="*/ 3412007 h 5220849"/>
              <a:gd name="connsiteX1047" fmla="*/ 269937 w 5590637"/>
              <a:gd name="connsiteY1047" fmla="*/ 3415804 h 5220849"/>
              <a:gd name="connsiteX1048" fmla="*/ 272404 w 5590637"/>
              <a:gd name="connsiteY1048" fmla="*/ 3413525 h 5220849"/>
              <a:gd name="connsiteX1049" fmla="*/ 280224 w 5590637"/>
              <a:gd name="connsiteY1049" fmla="*/ 3408304 h 5220849"/>
              <a:gd name="connsiteX1050" fmla="*/ 276605 w 5590637"/>
              <a:gd name="connsiteY1050" fmla="*/ 3420833 h 5220849"/>
              <a:gd name="connsiteX1051" fmla="*/ 283939 w 5590637"/>
              <a:gd name="connsiteY1051" fmla="*/ 3416657 h 5220849"/>
              <a:gd name="connsiteX1052" fmla="*/ 298598 w 5590637"/>
              <a:gd name="connsiteY1052" fmla="*/ 3396059 h 5220849"/>
              <a:gd name="connsiteX1053" fmla="*/ 319267 w 5590637"/>
              <a:gd name="connsiteY1053" fmla="*/ 3355621 h 5220849"/>
              <a:gd name="connsiteX1054" fmla="*/ 326801 w 5590637"/>
              <a:gd name="connsiteY1054" fmla="*/ 3339580 h 5220849"/>
              <a:gd name="connsiteX1055" fmla="*/ 345851 w 5590637"/>
              <a:gd name="connsiteY1055" fmla="*/ 3302561 h 5220849"/>
              <a:gd name="connsiteX1056" fmla="*/ 351471 w 5590637"/>
              <a:gd name="connsiteY1056" fmla="*/ 3291644 h 5220849"/>
              <a:gd name="connsiteX1057" fmla="*/ 370236 w 5590637"/>
              <a:gd name="connsiteY1057" fmla="*/ 3253961 h 5220849"/>
              <a:gd name="connsiteX1058" fmla="*/ 377465 w 5590637"/>
              <a:gd name="connsiteY1058" fmla="*/ 3240292 h 5220849"/>
              <a:gd name="connsiteX1059" fmla="*/ 391371 w 5590637"/>
              <a:gd name="connsiteY1059" fmla="*/ 3210392 h 5220849"/>
              <a:gd name="connsiteX1060" fmla="*/ 410326 w 5590637"/>
              <a:gd name="connsiteY1060" fmla="*/ 3166537 h 5220849"/>
              <a:gd name="connsiteX1061" fmla="*/ 415565 w 5590637"/>
              <a:gd name="connsiteY1061" fmla="*/ 3152963 h 5220849"/>
              <a:gd name="connsiteX1062" fmla="*/ 429091 w 5590637"/>
              <a:gd name="connsiteY1062" fmla="*/ 3119266 h 5220849"/>
              <a:gd name="connsiteX1063" fmla="*/ 429281 w 5590637"/>
              <a:gd name="connsiteY1063" fmla="*/ 3113001 h 5220849"/>
              <a:gd name="connsiteX1064" fmla="*/ 424137 w 5590637"/>
              <a:gd name="connsiteY1064" fmla="*/ 3115659 h 5220849"/>
              <a:gd name="connsiteX1065" fmla="*/ 423471 w 5590637"/>
              <a:gd name="connsiteY1065" fmla="*/ 3115849 h 5220849"/>
              <a:gd name="connsiteX1066" fmla="*/ 422042 w 5590637"/>
              <a:gd name="connsiteY1066" fmla="*/ 3112906 h 5220849"/>
              <a:gd name="connsiteX1067" fmla="*/ 160485 w 5590637"/>
              <a:gd name="connsiteY1067" fmla="*/ 3109490 h 5220849"/>
              <a:gd name="connsiteX1068" fmla="*/ 160686 w 5590637"/>
              <a:gd name="connsiteY1068" fmla="*/ 3110059 h 5220849"/>
              <a:gd name="connsiteX1069" fmla="*/ 160295 w 5590637"/>
              <a:gd name="connsiteY1069" fmla="*/ 3110439 h 5220849"/>
              <a:gd name="connsiteX1070" fmla="*/ 160114 w 5590637"/>
              <a:gd name="connsiteY1070" fmla="*/ 3109964 h 5220849"/>
              <a:gd name="connsiteX1071" fmla="*/ 160485 w 5590637"/>
              <a:gd name="connsiteY1071" fmla="*/ 3109490 h 5220849"/>
              <a:gd name="connsiteX1072" fmla="*/ 163819 w 5590637"/>
              <a:gd name="connsiteY1072" fmla="*/ 3100377 h 5220849"/>
              <a:gd name="connsiteX1073" fmla="*/ 164200 w 5590637"/>
              <a:gd name="connsiteY1073" fmla="*/ 3100472 h 5220849"/>
              <a:gd name="connsiteX1074" fmla="*/ 163724 w 5590637"/>
              <a:gd name="connsiteY1074" fmla="*/ 3100662 h 5220849"/>
              <a:gd name="connsiteX1075" fmla="*/ 163819 w 5590637"/>
              <a:gd name="connsiteY1075" fmla="*/ 3100377 h 5220849"/>
              <a:gd name="connsiteX1076" fmla="*/ 163914 w 5590637"/>
              <a:gd name="connsiteY1076" fmla="*/ 3100187 h 5220849"/>
              <a:gd name="connsiteX1077" fmla="*/ 163819 w 5590637"/>
              <a:gd name="connsiteY1077" fmla="*/ 3100377 h 5220849"/>
              <a:gd name="connsiteX1078" fmla="*/ 163629 w 5590637"/>
              <a:gd name="connsiteY1078" fmla="*/ 3100377 h 5220849"/>
              <a:gd name="connsiteX1079" fmla="*/ 163914 w 5590637"/>
              <a:gd name="connsiteY1079" fmla="*/ 3100187 h 5220849"/>
              <a:gd name="connsiteX1080" fmla="*/ 164876 w 5590637"/>
              <a:gd name="connsiteY1080" fmla="*/ 3098953 h 5220849"/>
              <a:gd name="connsiteX1081" fmla="*/ 165343 w 5590637"/>
              <a:gd name="connsiteY1081" fmla="*/ 3099047 h 5220849"/>
              <a:gd name="connsiteX1082" fmla="*/ 164972 w 5590637"/>
              <a:gd name="connsiteY1082" fmla="*/ 3099523 h 5220849"/>
              <a:gd name="connsiteX1083" fmla="*/ 164115 w 5590637"/>
              <a:gd name="connsiteY1083" fmla="*/ 3099998 h 5220849"/>
              <a:gd name="connsiteX1084" fmla="*/ 164591 w 5590637"/>
              <a:gd name="connsiteY1084" fmla="*/ 3099523 h 5220849"/>
              <a:gd name="connsiteX1085" fmla="*/ 164876 w 5590637"/>
              <a:gd name="connsiteY1085" fmla="*/ 3098953 h 5220849"/>
              <a:gd name="connsiteX1086" fmla="*/ 169734 w 5590637"/>
              <a:gd name="connsiteY1086" fmla="*/ 3087088 h 5220849"/>
              <a:gd name="connsiteX1087" fmla="*/ 169820 w 5590637"/>
              <a:gd name="connsiteY1087" fmla="*/ 3087468 h 5220849"/>
              <a:gd name="connsiteX1088" fmla="*/ 169449 w 5590637"/>
              <a:gd name="connsiteY1088" fmla="*/ 3087373 h 5220849"/>
              <a:gd name="connsiteX1089" fmla="*/ 196014 w 5590637"/>
              <a:gd name="connsiteY1089" fmla="*/ 3043994 h 5220849"/>
              <a:gd name="connsiteX1090" fmla="*/ 196404 w 5590637"/>
              <a:gd name="connsiteY1090" fmla="*/ 3045323 h 5220849"/>
              <a:gd name="connsiteX1091" fmla="*/ 195071 w 5590637"/>
              <a:gd name="connsiteY1091" fmla="*/ 3047032 h 5220849"/>
              <a:gd name="connsiteX1092" fmla="*/ 194595 w 5590637"/>
              <a:gd name="connsiteY1092" fmla="*/ 3045608 h 5220849"/>
              <a:gd name="connsiteX1093" fmla="*/ 196014 w 5590637"/>
              <a:gd name="connsiteY1093" fmla="*/ 3043994 h 5220849"/>
              <a:gd name="connsiteX1094" fmla="*/ 221741 w 5590637"/>
              <a:gd name="connsiteY1094" fmla="*/ 3002513 h 5220849"/>
              <a:gd name="connsiteX1095" fmla="*/ 219455 w 5590637"/>
              <a:gd name="connsiteY1095" fmla="*/ 3004411 h 5220849"/>
              <a:gd name="connsiteX1096" fmla="*/ 213835 w 5590637"/>
              <a:gd name="connsiteY1096" fmla="*/ 3012670 h 5220849"/>
              <a:gd name="connsiteX1097" fmla="*/ 204310 w 5590637"/>
              <a:gd name="connsiteY1097" fmla="*/ 3030325 h 5220849"/>
              <a:gd name="connsiteX1098" fmla="*/ 198309 w 5590637"/>
              <a:gd name="connsiteY1098" fmla="*/ 3040197 h 5220849"/>
              <a:gd name="connsiteX1099" fmla="*/ 200309 w 5590637"/>
              <a:gd name="connsiteY1099" fmla="*/ 3032983 h 5220849"/>
              <a:gd name="connsiteX1100" fmla="*/ 202691 w 5590637"/>
              <a:gd name="connsiteY1100" fmla="*/ 3025010 h 5220849"/>
              <a:gd name="connsiteX1101" fmla="*/ 205072 w 5590637"/>
              <a:gd name="connsiteY1101" fmla="*/ 3017132 h 5220849"/>
              <a:gd name="connsiteX1102" fmla="*/ 204882 w 5590637"/>
              <a:gd name="connsiteY1102" fmla="*/ 3017322 h 5220849"/>
              <a:gd name="connsiteX1103" fmla="*/ 191928 w 5590637"/>
              <a:gd name="connsiteY1103" fmla="*/ 3033079 h 5220849"/>
              <a:gd name="connsiteX1104" fmla="*/ 180212 w 5590637"/>
              <a:gd name="connsiteY1104" fmla="*/ 3051779 h 5220849"/>
              <a:gd name="connsiteX1105" fmla="*/ 175821 w 5590637"/>
              <a:gd name="connsiteY1105" fmla="*/ 3056999 h 5220849"/>
              <a:gd name="connsiteX1106" fmla="*/ 171734 w 5590637"/>
              <a:gd name="connsiteY1106" fmla="*/ 3063359 h 5220849"/>
              <a:gd name="connsiteX1107" fmla="*/ 171544 w 5590637"/>
              <a:gd name="connsiteY1107" fmla="*/ 3063549 h 5220849"/>
              <a:gd name="connsiteX1108" fmla="*/ 168591 w 5590637"/>
              <a:gd name="connsiteY1108" fmla="*/ 3069624 h 5220849"/>
              <a:gd name="connsiteX1109" fmla="*/ 168772 w 5590637"/>
              <a:gd name="connsiteY1109" fmla="*/ 3069814 h 5220849"/>
              <a:gd name="connsiteX1110" fmla="*/ 168020 w 5590637"/>
              <a:gd name="connsiteY1110" fmla="*/ 3069814 h 5220849"/>
              <a:gd name="connsiteX1111" fmla="*/ 155161 w 5590637"/>
              <a:gd name="connsiteY1111" fmla="*/ 3101043 h 5220849"/>
              <a:gd name="connsiteX1112" fmla="*/ 154389 w 5590637"/>
              <a:gd name="connsiteY1112" fmla="*/ 3104745 h 5220849"/>
              <a:gd name="connsiteX1113" fmla="*/ 153627 w 5590637"/>
              <a:gd name="connsiteY1113" fmla="*/ 3108447 h 5220849"/>
              <a:gd name="connsiteX1114" fmla="*/ 148970 w 5590637"/>
              <a:gd name="connsiteY1114" fmla="*/ 3119267 h 5220849"/>
              <a:gd name="connsiteX1115" fmla="*/ 139912 w 5590637"/>
              <a:gd name="connsiteY1115" fmla="*/ 3147650 h 5220849"/>
              <a:gd name="connsiteX1116" fmla="*/ 126958 w 5590637"/>
              <a:gd name="connsiteY1116" fmla="*/ 3187612 h 5220849"/>
              <a:gd name="connsiteX1117" fmla="*/ 119633 w 5590637"/>
              <a:gd name="connsiteY1117" fmla="*/ 3209539 h 5220849"/>
              <a:gd name="connsiteX1118" fmla="*/ 110289 w 5590637"/>
              <a:gd name="connsiteY1118" fmla="*/ 3238775 h 5220849"/>
              <a:gd name="connsiteX1119" fmla="*/ 104012 w 5590637"/>
              <a:gd name="connsiteY1119" fmla="*/ 3257760 h 5220849"/>
              <a:gd name="connsiteX1120" fmla="*/ 94772 w 5590637"/>
              <a:gd name="connsiteY1120" fmla="*/ 3283864 h 5220849"/>
              <a:gd name="connsiteX1121" fmla="*/ 83438 w 5590637"/>
              <a:gd name="connsiteY1121" fmla="*/ 3310821 h 5220849"/>
              <a:gd name="connsiteX1122" fmla="*/ 82580 w 5590637"/>
              <a:gd name="connsiteY1122" fmla="*/ 3314333 h 5220849"/>
              <a:gd name="connsiteX1123" fmla="*/ 92477 w 5590637"/>
              <a:gd name="connsiteY1123" fmla="*/ 3296677 h 5220849"/>
              <a:gd name="connsiteX1124" fmla="*/ 106860 w 5590637"/>
              <a:gd name="connsiteY1124" fmla="*/ 3262790 h 5220849"/>
              <a:gd name="connsiteX1125" fmla="*/ 111527 w 5590637"/>
              <a:gd name="connsiteY1125" fmla="*/ 3261557 h 5220849"/>
              <a:gd name="connsiteX1126" fmla="*/ 108193 w 5590637"/>
              <a:gd name="connsiteY1126" fmla="*/ 3261462 h 5220849"/>
              <a:gd name="connsiteX1127" fmla="*/ 113061 w 5590637"/>
              <a:gd name="connsiteY1127" fmla="*/ 3247983 h 5220849"/>
              <a:gd name="connsiteX1128" fmla="*/ 112584 w 5590637"/>
              <a:gd name="connsiteY1128" fmla="*/ 3256051 h 5220849"/>
              <a:gd name="connsiteX1129" fmla="*/ 116680 w 5590637"/>
              <a:gd name="connsiteY1129" fmla="*/ 3255767 h 5220849"/>
              <a:gd name="connsiteX1130" fmla="*/ 114870 w 5590637"/>
              <a:gd name="connsiteY1130" fmla="*/ 3258709 h 5220849"/>
              <a:gd name="connsiteX1131" fmla="*/ 99630 w 5590637"/>
              <a:gd name="connsiteY1131" fmla="*/ 3295633 h 5220849"/>
              <a:gd name="connsiteX1132" fmla="*/ 99621 w 5590637"/>
              <a:gd name="connsiteY1132" fmla="*/ 3295634 h 5220849"/>
              <a:gd name="connsiteX1133" fmla="*/ 99630 w 5590637"/>
              <a:gd name="connsiteY1133" fmla="*/ 3295634 h 5220849"/>
              <a:gd name="connsiteX1134" fmla="*/ 83342 w 5590637"/>
              <a:gd name="connsiteY1134" fmla="*/ 3330281 h 5220849"/>
              <a:gd name="connsiteX1135" fmla="*/ 83247 w 5590637"/>
              <a:gd name="connsiteY1135" fmla="*/ 3335027 h 5220849"/>
              <a:gd name="connsiteX1136" fmla="*/ 88010 w 5590637"/>
              <a:gd name="connsiteY1136" fmla="*/ 3333413 h 5220849"/>
              <a:gd name="connsiteX1137" fmla="*/ 89915 w 5590637"/>
              <a:gd name="connsiteY1137" fmla="*/ 3331040 h 5220849"/>
              <a:gd name="connsiteX1138" fmla="*/ 100964 w 5590637"/>
              <a:gd name="connsiteY1138" fmla="*/ 3316232 h 5220849"/>
              <a:gd name="connsiteX1139" fmla="*/ 114108 w 5590637"/>
              <a:gd name="connsiteY1139" fmla="*/ 3293641 h 5220849"/>
              <a:gd name="connsiteX1140" fmla="*/ 131539 w 5590637"/>
              <a:gd name="connsiteY1140" fmla="*/ 3254343 h 5220849"/>
              <a:gd name="connsiteX1141" fmla="*/ 147636 w 5590637"/>
              <a:gd name="connsiteY1141" fmla="*/ 3216184 h 5220849"/>
              <a:gd name="connsiteX1142" fmla="*/ 163257 w 5590637"/>
              <a:gd name="connsiteY1142" fmla="*/ 3173754 h 5220849"/>
              <a:gd name="connsiteX1143" fmla="*/ 168020 w 5590637"/>
              <a:gd name="connsiteY1143" fmla="*/ 3163503 h 5220849"/>
              <a:gd name="connsiteX1144" fmla="*/ 170972 w 5590637"/>
              <a:gd name="connsiteY1144" fmla="*/ 3154295 h 5220849"/>
              <a:gd name="connsiteX1145" fmla="*/ 179069 w 5590637"/>
              <a:gd name="connsiteY1145" fmla="*/ 3136545 h 5220849"/>
              <a:gd name="connsiteX1146" fmla="*/ 181926 w 5590637"/>
              <a:gd name="connsiteY1146" fmla="*/ 3128381 h 5220849"/>
              <a:gd name="connsiteX1147" fmla="*/ 188213 w 5590637"/>
              <a:gd name="connsiteY1147" fmla="*/ 3109587 h 5220849"/>
              <a:gd name="connsiteX1148" fmla="*/ 197738 w 5590637"/>
              <a:gd name="connsiteY1148" fmla="*/ 3088893 h 5220849"/>
              <a:gd name="connsiteX1149" fmla="*/ 205739 w 5590637"/>
              <a:gd name="connsiteY1149" fmla="*/ 3063834 h 5220849"/>
              <a:gd name="connsiteX1150" fmla="*/ 219264 w 5590637"/>
              <a:gd name="connsiteY1150" fmla="*/ 3025581 h 5220849"/>
              <a:gd name="connsiteX1151" fmla="*/ 226217 w 5590637"/>
              <a:gd name="connsiteY1151" fmla="*/ 3006027 h 5220849"/>
              <a:gd name="connsiteX1152" fmla="*/ 225351 w 5590637"/>
              <a:gd name="connsiteY1152" fmla="*/ 3002800 h 5220849"/>
              <a:gd name="connsiteX1153" fmla="*/ 225351 w 5590637"/>
              <a:gd name="connsiteY1153" fmla="*/ 3002798 h 5220849"/>
              <a:gd name="connsiteX1154" fmla="*/ 221741 w 5590637"/>
              <a:gd name="connsiteY1154" fmla="*/ 3002513 h 5220849"/>
              <a:gd name="connsiteX1155" fmla="*/ 2872669 w 5590637"/>
              <a:gd name="connsiteY1155" fmla="*/ 1058 h 5220849"/>
              <a:gd name="connsiteX1156" fmla="*/ 3384289 w 5590637"/>
              <a:gd name="connsiteY1156" fmla="*/ 78983 h 5220849"/>
              <a:gd name="connsiteX1157" fmla="*/ 3643144 w 5590637"/>
              <a:gd name="connsiteY1157" fmla="*/ 175167 h 5220849"/>
              <a:gd name="connsiteX1158" fmla="*/ 4728324 w 5590637"/>
              <a:gd name="connsiteY1158" fmla="*/ 1284888 h 5220849"/>
              <a:gd name="connsiteX1159" fmla="*/ 5343281 w 5590637"/>
              <a:gd name="connsiteY1159" fmla="*/ 2637124 h 5220849"/>
              <a:gd name="connsiteX1160" fmla="*/ 5404089 w 5590637"/>
              <a:gd name="connsiteY1160" fmla="*/ 4735278 h 5220849"/>
              <a:gd name="connsiteX1161" fmla="*/ 5183120 w 5590637"/>
              <a:gd name="connsiteY1161" fmla="*/ 5148689 h 5220849"/>
              <a:gd name="connsiteX1162" fmla="*/ 5129165 w 5590637"/>
              <a:gd name="connsiteY1162" fmla="*/ 5220849 h 5220849"/>
              <a:gd name="connsiteX1163" fmla="*/ 535707 w 5590637"/>
              <a:gd name="connsiteY1163" fmla="*/ 5220849 h 5220849"/>
              <a:gd name="connsiteX1164" fmla="*/ 515233 w 5590637"/>
              <a:gd name="connsiteY1164" fmla="*/ 5193246 h 5220849"/>
              <a:gd name="connsiteX1165" fmla="*/ 231057 w 5590637"/>
              <a:gd name="connsiteY1165" fmla="*/ 4673241 h 5220849"/>
              <a:gd name="connsiteX1166" fmla="*/ 210538 w 5590637"/>
              <a:gd name="connsiteY1166" fmla="*/ 4614704 h 5220849"/>
              <a:gd name="connsiteX1167" fmla="*/ 220017 w 5590637"/>
              <a:gd name="connsiteY1167" fmla="*/ 4614948 h 5220849"/>
              <a:gd name="connsiteX1168" fmla="*/ 258022 w 5590637"/>
              <a:gd name="connsiteY1168" fmla="*/ 4615708 h 5220849"/>
              <a:gd name="connsiteX1169" fmla="*/ 284025 w 5590637"/>
              <a:gd name="connsiteY1169" fmla="*/ 4614854 h 5220849"/>
              <a:gd name="connsiteX1170" fmla="*/ 327744 w 5590637"/>
              <a:gd name="connsiteY1170" fmla="*/ 4610772 h 5220849"/>
              <a:gd name="connsiteX1171" fmla="*/ 351176 w 5590637"/>
              <a:gd name="connsiteY1171" fmla="*/ 4607355 h 5220849"/>
              <a:gd name="connsiteX1172" fmla="*/ 383180 w 5590637"/>
              <a:gd name="connsiteY1172" fmla="*/ 4602039 h 5220849"/>
              <a:gd name="connsiteX1173" fmla="*/ 414422 w 5590637"/>
              <a:gd name="connsiteY1173" fmla="*/ 4594445 h 5220849"/>
              <a:gd name="connsiteX1174" fmla="*/ 451951 w 5590637"/>
              <a:gd name="connsiteY1174" fmla="*/ 4585997 h 5220849"/>
              <a:gd name="connsiteX1175" fmla="*/ 487574 w 5590637"/>
              <a:gd name="connsiteY1175" fmla="*/ 4576030 h 5220849"/>
              <a:gd name="connsiteX1176" fmla="*/ 500052 w 5590637"/>
              <a:gd name="connsiteY1176" fmla="*/ 4571948 h 5220849"/>
              <a:gd name="connsiteX1177" fmla="*/ 534723 w 5590637"/>
              <a:gd name="connsiteY1177" fmla="*/ 4561127 h 5220849"/>
              <a:gd name="connsiteX1178" fmla="*/ 542142 w 5590637"/>
              <a:gd name="connsiteY1178" fmla="*/ 4557620 h 5220849"/>
              <a:gd name="connsiteX1179" fmla="*/ 542143 w 5590637"/>
              <a:gd name="connsiteY1179" fmla="*/ 4557625 h 5220849"/>
              <a:gd name="connsiteX1180" fmla="*/ 542152 w 5590637"/>
              <a:gd name="connsiteY1180" fmla="*/ 4557615 h 5220849"/>
              <a:gd name="connsiteX1181" fmla="*/ 542142 w 5590637"/>
              <a:gd name="connsiteY1181" fmla="*/ 4557620 h 5220849"/>
              <a:gd name="connsiteX1182" fmla="*/ 541762 w 5590637"/>
              <a:gd name="connsiteY1182" fmla="*/ 4556201 h 5220849"/>
              <a:gd name="connsiteX1183" fmla="*/ 530332 w 5590637"/>
              <a:gd name="connsiteY1183" fmla="*/ 4557909 h 5220849"/>
              <a:gd name="connsiteX1184" fmla="*/ 539095 w 5590637"/>
              <a:gd name="connsiteY1184" fmla="*/ 4550505 h 5220849"/>
              <a:gd name="connsiteX1185" fmla="*/ 530903 w 5590637"/>
              <a:gd name="connsiteY1185" fmla="*/ 4551455 h 5220849"/>
              <a:gd name="connsiteX1186" fmla="*/ 490136 w 5590637"/>
              <a:gd name="connsiteY1186" fmla="*/ 4559618 h 5220849"/>
              <a:gd name="connsiteX1187" fmla="*/ 446797 w 5590637"/>
              <a:gd name="connsiteY1187" fmla="*/ 4566263 h 5220849"/>
              <a:gd name="connsiteX1188" fmla="*/ 379456 w 5590637"/>
              <a:gd name="connsiteY1188" fmla="*/ 4573382 h 5220849"/>
              <a:gd name="connsiteX1189" fmla="*/ 357167 w 5590637"/>
              <a:gd name="connsiteY1189" fmla="*/ 4574806 h 5220849"/>
              <a:gd name="connsiteX1190" fmla="*/ 341927 w 5590637"/>
              <a:gd name="connsiteY1190" fmla="*/ 4575660 h 5220849"/>
              <a:gd name="connsiteX1191" fmla="*/ 325830 w 5590637"/>
              <a:gd name="connsiteY1191" fmla="*/ 4575090 h 5220849"/>
              <a:gd name="connsiteX1192" fmla="*/ 320972 w 5590637"/>
              <a:gd name="connsiteY1192" fmla="*/ 4574806 h 5220849"/>
              <a:gd name="connsiteX1193" fmla="*/ 395172 w 5590637"/>
              <a:gd name="connsiteY1193" fmla="*/ 4566452 h 5220849"/>
              <a:gd name="connsiteX1194" fmla="*/ 376217 w 5590637"/>
              <a:gd name="connsiteY1194" fmla="*/ 4566452 h 5220849"/>
              <a:gd name="connsiteX1195" fmla="*/ 356596 w 5590637"/>
              <a:gd name="connsiteY1195" fmla="*/ 4567402 h 5220849"/>
              <a:gd name="connsiteX1196" fmla="*/ 318781 w 5590637"/>
              <a:gd name="connsiteY1196" fmla="*/ 4567402 h 5220849"/>
              <a:gd name="connsiteX1197" fmla="*/ 307351 w 5590637"/>
              <a:gd name="connsiteY1197" fmla="*/ 4568161 h 5220849"/>
              <a:gd name="connsiteX1198" fmla="*/ 268394 w 5590637"/>
              <a:gd name="connsiteY1198" fmla="*/ 4567307 h 5220849"/>
              <a:gd name="connsiteX1199" fmla="*/ 262965 w 5590637"/>
              <a:gd name="connsiteY1199" fmla="*/ 4567117 h 5220849"/>
              <a:gd name="connsiteX1200" fmla="*/ 228675 w 5590637"/>
              <a:gd name="connsiteY1200" fmla="*/ 4565503 h 5220849"/>
              <a:gd name="connsiteX1201" fmla="*/ 227151 w 5590637"/>
              <a:gd name="connsiteY1201" fmla="*/ 4565408 h 5220849"/>
              <a:gd name="connsiteX1202" fmla="*/ 206577 w 5590637"/>
              <a:gd name="connsiteY1202" fmla="*/ 4562750 h 5220849"/>
              <a:gd name="connsiteX1203" fmla="*/ 191770 w 5590637"/>
              <a:gd name="connsiteY1203" fmla="*/ 4561161 h 5220849"/>
              <a:gd name="connsiteX1204" fmla="*/ 131763 w 5590637"/>
              <a:gd name="connsiteY1204" fmla="*/ 4389973 h 5220849"/>
              <a:gd name="connsiteX1205" fmla="*/ 104167 w 5590637"/>
              <a:gd name="connsiteY1205" fmla="*/ 4267726 h 5220849"/>
              <a:gd name="connsiteX1206" fmla="*/ 106879 w 5590637"/>
              <a:gd name="connsiteY1206" fmla="*/ 4266202 h 5220849"/>
              <a:gd name="connsiteX1207" fmla="*/ 121642 w 5590637"/>
              <a:gd name="connsiteY1207" fmla="*/ 4257944 h 5220849"/>
              <a:gd name="connsiteX1208" fmla="*/ 135073 w 5590637"/>
              <a:gd name="connsiteY1208" fmla="*/ 4250540 h 5220849"/>
              <a:gd name="connsiteX1209" fmla="*/ 152408 w 5590637"/>
              <a:gd name="connsiteY1209" fmla="*/ 4241238 h 5220849"/>
              <a:gd name="connsiteX1210" fmla="*/ 154218 w 5590637"/>
              <a:gd name="connsiteY1210" fmla="*/ 4239814 h 5220849"/>
              <a:gd name="connsiteX1211" fmla="*/ 176697 w 5590637"/>
              <a:gd name="connsiteY1211" fmla="*/ 4226715 h 5220849"/>
              <a:gd name="connsiteX1212" fmla="*/ 199176 w 5590637"/>
              <a:gd name="connsiteY1212" fmla="*/ 4215039 h 5220849"/>
              <a:gd name="connsiteX1213" fmla="*/ 218988 w 5590637"/>
              <a:gd name="connsiteY1213" fmla="*/ 4204977 h 5220849"/>
              <a:gd name="connsiteX1214" fmla="*/ 239848 w 5590637"/>
              <a:gd name="connsiteY1214" fmla="*/ 4195960 h 5220849"/>
              <a:gd name="connsiteX1215" fmla="*/ 266899 w 5590637"/>
              <a:gd name="connsiteY1215" fmla="*/ 4185233 h 5220849"/>
              <a:gd name="connsiteX1216" fmla="*/ 314238 w 5590637"/>
              <a:gd name="connsiteY1216" fmla="*/ 4172134 h 5220849"/>
              <a:gd name="connsiteX1217" fmla="*/ 315657 w 5590637"/>
              <a:gd name="connsiteY1217" fmla="*/ 4171470 h 5220849"/>
              <a:gd name="connsiteX1218" fmla="*/ 329383 w 5590637"/>
              <a:gd name="connsiteY1218" fmla="*/ 4167198 h 5220849"/>
              <a:gd name="connsiteX1219" fmla="*/ 359949 w 5590637"/>
              <a:gd name="connsiteY1219" fmla="*/ 4160269 h 5220849"/>
              <a:gd name="connsiteX1220" fmla="*/ 375570 w 5590637"/>
              <a:gd name="connsiteY1220" fmla="*/ 4156567 h 5220849"/>
              <a:gd name="connsiteX1221" fmla="*/ 390333 w 5590637"/>
              <a:gd name="connsiteY1221" fmla="*/ 4152770 h 5220849"/>
              <a:gd name="connsiteX1222" fmla="*/ 401582 w 5590637"/>
              <a:gd name="connsiteY1222" fmla="*/ 4150397 h 5220849"/>
              <a:gd name="connsiteX1223" fmla="*/ 408250 w 5590637"/>
              <a:gd name="connsiteY1223" fmla="*/ 4148783 h 5220849"/>
              <a:gd name="connsiteX1224" fmla="*/ 428824 w 5590637"/>
              <a:gd name="connsiteY1224" fmla="*/ 4145556 h 5220849"/>
              <a:gd name="connsiteX1225" fmla="*/ 448445 w 5590637"/>
              <a:gd name="connsiteY1225" fmla="*/ 4139386 h 5220849"/>
              <a:gd name="connsiteX1226" fmla="*/ 473105 w 5590637"/>
              <a:gd name="connsiteY1226" fmla="*/ 4134355 h 5220849"/>
              <a:gd name="connsiteX1227" fmla="*/ 476534 w 5590637"/>
              <a:gd name="connsiteY1227" fmla="*/ 4134260 h 5220849"/>
              <a:gd name="connsiteX1228" fmla="*/ 474725 w 5590637"/>
              <a:gd name="connsiteY1228" fmla="*/ 4151536 h 5220849"/>
              <a:gd name="connsiteX1229" fmla="*/ 472734 w 5590637"/>
              <a:gd name="connsiteY1229" fmla="*/ 4188366 h 5220849"/>
              <a:gd name="connsiteX1230" fmla="*/ 478440 w 5590637"/>
              <a:gd name="connsiteY1230" fmla="*/ 4222063 h 5220849"/>
              <a:gd name="connsiteX1231" fmla="*/ 488927 w 5590637"/>
              <a:gd name="connsiteY1231" fmla="*/ 4243896 h 5220849"/>
              <a:gd name="connsiteX1232" fmla="*/ 495499 w 5590637"/>
              <a:gd name="connsiteY1232" fmla="*/ 4252059 h 5220849"/>
              <a:gd name="connsiteX1233" fmla="*/ 513025 w 5590637"/>
              <a:gd name="connsiteY1233" fmla="*/ 4271708 h 5220849"/>
              <a:gd name="connsiteX1234" fmla="*/ 514920 w 5590637"/>
              <a:gd name="connsiteY1234" fmla="*/ 4272942 h 5220849"/>
              <a:gd name="connsiteX1235" fmla="*/ 523112 w 5590637"/>
              <a:gd name="connsiteY1235" fmla="*/ 4278163 h 5220849"/>
              <a:gd name="connsiteX1236" fmla="*/ 527684 w 5590637"/>
              <a:gd name="connsiteY1236" fmla="*/ 4280821 h 5220849"/>
              <a:gd name="connsiteX1237" fmla="*/ 546734 w 5590637"/>
              <a:gd name="connsiteY1237" fmla="*/ 4288509 h 5220849"/>
              <a:gd name="connsiteX1238" fmla="*/ 580262 w 5590637"/>
              <a:gd name="connsiteY1238" fmla="*/ 4299141 h 5220849"/>
              <a:gd name="connsiteX1239" fmla="*/ 604560 w 5590637"/>
              <a:gd name="connsiteY1239" fmla="*/ 4303412 h 5220849"/>
              <a:gd name="connsiteX1240" fmla="*/ 641126 w 5590637"/>
              <a:gd name="connsiteY1240" fmla="*/ 4306734 h 5220849"/>
              <a:gd name="connsiteX1241" fmla="*/ 664177 w 5590637"/>
              <a:gd name="connsiteY1241" fmla="*/ 4307209 h 5220849"/>
              <a:gd name="connsiteX1242" fmla="*/ 666670 w 5590637"/>
              <a:gd name="connsiteY1242" fmla="*/ 4307093 h 5220849"/>
              <a:gd name="connsiteX1243" fmla="*/ 667034 w 5590637"/>
              <a:gd name="connsiteY1243" fmla="*/ 4310057 h 5220849"/>
              <a:gd name="connsiteX1244" fmla="*/ 667034 w 5590637"/>
              <a:gd name="connsiteY1244" fmla="*/ 4330465 h 5220849"/>
              <a:gd name="connsiteX1245" fmla="*/ 673416 w 5590637"/>
              <a:gd name="connsiteY1245" fmla="*/ 4314993 h 5220849"/>
              <a:gd name="connsiteX1246" fmla="*/ 671035 w 5590637"/>
              <a:gd name="connsiteY1246" fmla="*/ 4337110 h 5220849"/>
              <a:gd name="connsiteX1247" fmla="*/ 671692 w 5590637"/>
              <a:gd name="connsiteY1247" fmla="*/ 4342710 h 5220849"/>
              <a:gd name="connsiteX1248" fmla="*/ 677217 w 5590637"/>
              <a:gd name="connsiteY1248" fmla="*/ 4338818 h 5220849"/>
              <a:gd name="connsiteX1249" fmla="*/ 678264 w 5590637"/>
              <a:gd name="connsiteY1249" fmla="*/ 4336730 h 5220849"/>
              <a:gd name="connsiteX1250" fmla="*/ 679408 w 5590637"/>
              <a:gd name="connsiteY1250" fmla="*/ 4336825 h 5220849"/>
              <a:gd name="connsiteX1251" fmla="*/ 683799 w 5590637"/>
              <a:gd name="connsiteY1251" fmla="*/ 4335211 h 5220849"/>
              <a:gd name="connsiteX1252" fmla="*/ 692933 w 5590637"/>
              <a:gd name="connsiteY1252" fmla="*/ 4311576 h 5220849"/>
              <a:gd name="connsiteX1253" fmla="*/ 694902 w 5590637"/>
              <a:gd name="connsiteY1253" fmla="*/ 4305779 h 5220849"/>
              <a:gd name="connsiteX1254" fmla="*/ 700858 w 5590637"/>
              <a:gd name="connsiteY1254" fmla="*/ 4305501 h 5220849"/>
              <a:gd name="connsiteX1255" fmla="*/ 725328 w 5590637"/>
              <a:gd name="connsiteY1255" fmla="*/ 4303127 h 5220849"/>
              <a:gd name="connsiteX1256" fmla="*/ 787050 w 5590637"/>
              <a:gd name="connsiteY1256" fmla="*/ 4294964 h 5220849"/>
              <a:gd name="connsiteX1257" fmla="*/ 827912 w 5590637"/>
              <a:gd name="connsiteY1257" fmla="*/ 4287180 h 5220849"/>
              <a:gd name="connsiteX1258" fmla="*/ 860773 w 5590637"/>
              <a:gd name="connsiteY1258" fmla="*/ 4278827 h 5220849"/>
              <a:gd name="connsiteX1259" fmla="*/ 859440 w 5590637"/>
              <a:gd name="connsiteY1259" fmla="*/ 4277783 h 5220849"/>
              <a:gd name="connsiteX1260" fmla="*/ 860202 w 5590637"/>
              <a:gd name="connsiteY1260" fmla="*/ 4276454 h 5220849"/>
              <a:gd name="connsiteX1261" fmla="*/ 870584 w 5590637"/>
              <a:gd name="connsiteY1261" fmla="*/ 4273236 h 5220849"/>
              <a:gd name="connsiteX1262" fmla="*/ 876489 w 5590637"/>
              <a:gd name="connsiteY1262" fmla="*/ 4270578 h 5220849"/>
              <a:gd name="connsiteX1263" fmla="*/ 858106 w 5590637"/>
              <a:gd name="connsiteY1263" fmla="*/ 4270009 h 5220849"/>
              <a:gd name="connsiteX1264" fmla="*/ 823054 w 5590637"/>
              <a:gd name="connsiteY1264" fmla="*/ 4275695 h 5220849"/>
              <a:gd name="connsiteX1265" fmla="*/ 801051 w 5590637"/>
              <a:gd name="connsiteY1265" fmla="*/ 4277887 h 5220849"/>
              <a:gd name="connsiteX1266" fmla="*/ 795908 w 5590637"/>
              <a:gd name="connsiteY1266" fmla="*/ 4277698 h 5220849"/>
              <a:gd name="connsiteX1267" fmla="*/ 795622 w 5590637"/>
              <a:gd name="connsiteY1267" fmla="*/ 4277783 h 5220849"/>
              <a:gd name="connsiteX1268" fmla="*/ 796003 w 5590637"/>
              <a:gd name="connsiteY1268" fmla="*/ 4277498 h 5220849"/>
              <a:gd name="connsiteX1269" fmla="*/ 795336 w 5590637"/>
              <a:gd name="connsiteY1269" fmla="*/ 4277783 h 5220849"/>
              <a:gd name="connsiteX1270" fmla="*/ 795527 w 5590637"/>
              <a:gd name="connsiteY1270" fmla="*/ 4277783 h 5220849"/>
              <a:gd name="connsiteX1271" fmla="*/ 794003 w 5590637"/>
              <a:gd name="connsiteY1271" fmla="*/ 4278448 h 5220849"/>
              <a:gd name="connsiteX1272" fmla="*/ 766666 w 5590637"/>
              <a:gd name="connsiteY1272" fmla="*/ 4280156 h 5220849"/>
              <a:gd name="connsiteX1273" fmla="*/ 762951 w 5590637"/>
              <a:gd name="connsiteY1273" fmla="*/ 4280726 h 5220849"/>
              <a:gd name="connsiteX1274" fmla="*/ 722851 w 5590637"/>
              <a:gd name="connsiteY1274" fmla="*/ 4281960 h 5220849"/>
              <a:gd name="connsiteX1275" fmla="*/ 708945 w 5590637"/>
              <a:gd name="connsiteY1275" fmla="*/ 4282244 h 5220849"/>
              <a:gd name="connsiteX1276" fmla="*/ 703230 w 5590637"/>
              <a:gd name="connsiteY1276" fmla="*/ 4281295 h 5220849"/>
              <a:gd name="connsiteX1277" fmla="*/ 703225 w 5590637"/>
              <a:gd name="connsiteY1277" fmla="*/ 4281294 h 5220849"/>
              <a:gd name="connsiteX1278" fmla="*/ 705449 w 5590637"/>
              <a:gd name="connsiteY1278" fmla="*/ 4279584 h 5220849"/>
              <a:gd name="connsiteX1279" fmla="*/ 708259 w 5590637"/>
              <a:gd name="connsiteY1279" fmla="*/ 4279786 h 5220849"/>
              <a:gd name="connsiteX1280" fmla="*/ 709783 w 5590637"/>
              <a:gd name="connsiteY1280" fmla="*/ 4278457 h 5220849"/>
              <a:gd name="connsiteX1281" fmla="*/ 708354 w 5590637"/>
              <a:gd name="connsiteY1281" fmla="*/ 4276369 h 5220849"/>
              <a:gd name="connsiteX1282" fmla="*/ 704925 w 5590637"/>
              <a:gd name="connsiteY1282" fmla="*/ 4273901 h 5220849"/>
              <a:gd name="connsiteX1283" fmla="*/ 705782 w 5590637"/>
              <a:gd name="connsiteY1283" fmla="*/ 4264124 h 5220849"/>
              <a:gd name="connsiteX1284" fmla="*/ 706544 w 5590637"/>
              <a:gd name="connsiteY1284" fmla="*/ 4258333 h 5220849"/>
              <a:gd name="connsiteX1285" fmla="*/ 706544 w 5590637"/>
              <a:gd name="connsiteY1285" fmla="*/ 4253018 h 5220849"/>
              <a:gd name="connsiteX1286" fmla="*/ 707020 w 5590637"/>
              <a:gd name="connsiteY1286" fmla="*/ 4240773 h 5220849"/>
              <a:gd name="connsiteX1287" fmla="*/ 706735 w 5590637"/>
              <a:gd name="connsiteY1287" fmla="*/ 4228812 h 5220849"/>
              <a:gd name="connsiteX1288" fmla="*/ 705877 w 5590637"/>
              <a:gd name="connsiteY1288" fmla="*/ 4208404 h 5220849"/>
              <a:gd name="connsiteX1289" fmla="*/ 703020 w 5590637"/>
              <a:gd name="connsiteY1289" fmla="*/ 4190084 h 5220849"/>
              <a:gd name="connsiteX1290" fmla="*/ 696924 w 5590637"/>
              <a:gd name="connsiteY1290" fmla="*/ 4156102 h 5220849"/>
              <a:gd name="connsiteX1291" fmla="*/ 689304 w 5590637"/>
              <a:gd name="connsiteY1291" fmla="*/ 4127530 h 5220849"/>
              <a:gd name="connsiteX1292" fmla="*/ 683017 w 5590637"/>
              <a:gd name="connsiteY1292" fmla="*/ 4103894 h 5220849"/>
              <a:gd name="connsiteX1293" fmla="*/ 677017 w 5590637"/>
              <a:gd name="connsiteY1293" fmla="*/ 4083391 h 5220849"/>
              <a:gd name="connsiteX1294" fmla="*/ 671873 w 5590637"/>
              <a:gd name="connsiteY1294" fmla="*/ 4064976 h 5220849"/>
              <a:gd name="connsiteX1295" fmla="*/ 670444 w 5590637"/>
              <a:gd name="connsiteY1295" fmla="*/ 4060609 h 5220849"/>
              <a:gd name="connsiteX1296" fmla="*/ 667206 w 5590637"/>
              <a:gd name="connsiteY1296" fmla="*/ 4051117 h 5220849"/>
              <a:gd name="connsiteX1297" fmla="*/ 655681 w 5590637"/>
              <a:gd name="connsiteY1297" fmla="*/ 4013433 h 5220849"/>
              <a:gd name="connsiteX1298" fmla="*/ 649204 w 5590637"/>
              <a:gd name="connsiteY1298" fmla="*/ 3994828 h 5220849"/>
              <a:gd name="connsiteX1299" fmla="*/ 640250 w 5590637"/>
              <a:gd name="connsiteY1299" fmla="*/ 3967870 h 5220849"/>
              <a:gd name="connsiteX1300" fmla="*/ 628820 w 5590637"/>
              <a:gd name="connsiteY1300" fmla="*/ 3937495 h 5220849"/>
              <a:gd name="connsiteX1301" fmla="*/ 621772 w 5590637"/>
              <a:gd name="connsiteY1301" fmla="*/ 3920504 h 5220849"/>
              <a:gd name="connsiteX1302" fmla="*/ 621676 w 5590637"/>
              <a:gd name="connsiteY1302" fmla="*/ 3920219 h 5220849"/>
              <a:gd name="connsiteX1303" fmla="*/ 619581 w 5590637"/>
              <a:gd name="connsiteY1303" fmla="*/ 3916137 h 5220849"/>
              <a:gd name="connsiteX1304" fmla="*/ 612151 w 5590637"/>
              <a:gd name="connsiteY1304" fmla="*/ 3897153 h 5220849"/>
              <a:gd name="connsiteX1305" fmla="*/ 606817 w 5590637"/>
              <a:gd name="connsiteY1305" fmla="*/ 3886236 h 5220849"/>
              <a:gd name="connsiteX1306" fmla="*/ 595673 w 5590637"/>
              <a:gd name="connsiteY1306" fmla="*/ 3860417 h 5220849"/>
              <a:gd name="connsiteX1307" fmla="*/ 571384 w 5590637"/>
              <a:gd name="connsiteY1307" fmla="*/ 3812670 h 5220849"/>
              <a:gd name="connsiteX1308" fmla="*/ 563479 w 5590637"/>
              <a:gd name="connsiteY1308" fmla="*/ 3797862 h 5220849"/>
              <a:gd name="connsiteX1309" fmla="*/ 554620 w 5590637"/>
              <a:gd name="connsiteY1309" fmla="*/ 3783434 h 5220849"/>
              <a:gd name="connsiteX1310" fmla="*/ 553192 w 5590637"/>
              <a:gd name="connsiteY1310" fmla="*/ 3781726 h 5220849"/>
              <a:gd name="connsiteX1311" fmla="*/ 545000 w 5590637"/>
              <a:gd name="connsiteY1311" fmla="*/ 3767772 h 5220849"/>
              <a:gd name="connsiteX1312" fmla="*/ 542524 w 5590637"/>
              <a:gd name="connsiteY1312" fmla="*/ 3765019 h 5220849"/>
              <a:gd name="connsiteX1313" fmla="*/ 537571 w 5590637"/>
              <a:gd name="connsiteY1313" fmla="*/ 3758659 h 5220849"/>
              <a:gd name="connsiteX1314" fmla="*/ 528998 w 5590637"/>
              <a:gd name="connsiteY1314" fmla="*/ 3744421 h 5220849"/>
              <a:gd name="connsiteX1315" fmla="*/ 520521 w 5590637"/>
              <a:gd name="connsiteY1315" fmla="*/ 3733790 h 5220849"/>
              <a:gd name="connsiteX1316" fmla="*/ 510901 w 5590637"/>
              <a:gd name="connsiteY1316" fmla="*/ 3717558 h 5220849"/>
              <a:gd name="connsiteX1317" fmla="*/ 506424 w 5590637"/>
              <a:gd name="connsiteY1317" fmla="*/ 3711862 h 5220849"/>
              <a:gd name="connsiteX1318" fmla="*/ 501280 w 5590637"/>
              <a:gd name="connsiteY1318" fmla="*/ 3705503 h 5220849"/>
              <a:gd name="connsiteX1319" fmla="*/ 495280 w 5590637"/>
              <a:gd name="connsiteY1319" fmla="*/ 3697814 h 5220849"/>
              <a:gd name="connsiteX1320" fmla="*/ 484707 w 5590637"/>
              <a:gd name="connsiteY1320" fmla="*/ 3685284 h 5220849"/>
              <a:gd name="connsiteX1321" fmla="*/ 480802 w 5590637"/>
              <a:gd name="connsiteY1321" fmla="*/ 3680728 h 5220849"/>
              <a:gd name="connsiteX1322" fmla="*/ 477373 w 5590637"/>
              <a:gd name="connsiteY1322" fmla="*/ 3675982 h 5220849"/>
              <a:gd name="connsiteX1323" fmla="*/ 477754 w 5590637"/>
              <a:gd name="connsiteY1323" fmla="*/ 3675888 h 5220849"/>
              <a:gd name="connsiteX1324" fmla="*/ 477277 w 5590637"/>
              <a:gd name="connsiteY1324" fmla="*/ 3675793 h 5220849"/>
              <a:gd name="connsiteX1325" fmla="*/ 477373 w 5590637"/>
              <a:gd name="connsiteY1325" fmla="*/ 3675980 h 5220849"/>
              <a:gd name="connsiteX1326" fmla="*/ 477182 w 5590637"/>
              <a:gd name="connsiteY1326" fmla="*/ 3675793 h 5220849"/>
              <a:gd name="connsiteX1327" fmla="*/ 466800 w 5590637"/>
              <a:gd name="connsiteY1327" fmla="*/ 3662314 h 5220849"/>
              <a:gd name="connsiteX1328" fmla="*/ 466800 w 5590637"/>
              <a:gd name="connsiteY1328" fmla="*/ 3662029 h 5220849"/>
              <a:gd name="connsiteX1329" fmla="*/ 457656 w 5590637"/>
              <a:gd name="connsiteY1329" fmla="*/ 3651777 h 5220849"/>
              <a:gd name="connsiteX1330" fmla="*/ 455941 w 5590637"/>
              <a:gd name="connsiteY1330" fmla="*/ 3650259 h 5220849"/>
              <a:gd name="connsiteX1331" fmla="*/ 446702 w 5590637"/>
              <a:gd name="connsiteY1331" fmla="*/ 3637444 h 5220849"/>
              <a:gd name="connsiteX1332" fmla="*/ 435844 w 5590637"/>
              <a:gd name="connsiteY1332" fmla="*/ 3628996 h 5220849"/>
              <a:gd name="connsiteX1333" fmla="*/ 432319 w 5590637"/>
              <a:gd name="connsiteY1333" fmla="*/ 3625484 h 5220849"/>
              <a:gd name="connsiteX1334" fmla="*/ 424699 w 5590637"/>
              <a:gd name="connsiteY1334" fmla="*/ 3614947 h 5220849"/>
              <a:gd name="connsiteX1335" fmla="*/ 412603 w 5590637"/>
              <a:gd name="connsiteY1335" fmla="*/ 3603177 h 5220849"/>
              <a:gd name="connsiteX1336" fmla="*/ 403173 w 5590637"/>
              <a:gd name="connsiteY1336" fmla="*/ 3592641 h 5220849"/>
              <a:gd name="connsiteX1337" fmla="*/ 401554 w 5590637"/>
              <a:gd name="connsiteY1337" fmla="*/ 3592641 h 5220849"/>
              <a:gd name="connsiteX1338" fmla="*/ 401363 w 5590637"/>
              <a:gd name="connsiteY1338" fmla="*/ 3592451 h 5220849"/>
              <a:gd name="connsiteX1339" fmla="*/ 395648 w 5590637"/>
              <a:gd name="connsiteY1339" fmla="*/ 3585426 h 5220849"/>
              <a:gd name="connsiteX1340" fmla="*/ 389171 w 5590637"/>
              <a:gd name="connsiteY1340" fmla="*/ 3577643 h 5220849"/>
              <a:gd name="connsiteX1341" fmla="*/ 383266 w 5590637"/>
              <a:gd name="connsiteY1341" fmla="*/ 3572897 h 5220849"/>
              <a:gd name="connsiteX1342" fmla="*/ 364692 w 5590637"/>
              <a:gd name="connsiteY1342" fmla="*/ 3558184 h 5220849"/>
              <a:gd name="connsiteX1343" fmla="*/ 361644 w 5590637"/>
              <a:gd name="connsiteY1343" fmla="*/ 3554766 h 5220849"/>
              <a:gd name="connsiteX1344" fmla="*/ 357453 w 5590637"/>
              <a:gd name="connsiteY1344" fmla="*/ 3550875 h 5220849"/>
              <a:gd name="connsiteX1345" fmla="*/ 351928 w 5590637"/>
              <a:gd name="connsiteY1345" fmla="*/ 3546223 h 5220849"/>
              <a:gd name="connsiteX1346" fmla="*/ 351738 w 5590637"/>
              <a:gd name="connsiteY1346" fmla="*/ 3546033 h 5220849"/>
              <a:gd name="connsiteX1347" fmla="*/ 351833 w 5590637"/>
              <a:gd name="connsiteY1347" fmla="*/ 3544325 h 5220849"/>
              <a:gd name="connsiteX1348" fmla="*/ 348976 w 5590637"/>
              <a:gd name="connsiteY1348" fmla="*/ 3542996 h 5220849"/>
              <a:gd name="connsiteX1349" fmla="*/ 348890 w 5590637"/>
              <a:gd name="connsiteY1349" fmla="*/ 3542996 h 5220849"/>
              <a:gd name="connsiteX1350" fmla="*/ 347166 w 5590637"/>
              <a:gd name="connsiteY1350" fmla="*/ 3542996 h 5220849"/>
              <a:gd name="connsiteX1351" fmla="*/ 347080 w 5590637"/>
              <a:gd name="connsiteY1351" fmla="*/ 3542901 h 5220849"/>
              <a:gd name="connsiteX1352" fmla="*/ 323649 w 5590637"/>
              <a:gd name="connsiteY1352" fmla="*/ 3524961 h 5220849"/>
              <a:gd name="connsiteX1353" fmla="*/ 315552 w 5590637"/>
              <a:gd name="connsiteY1353" fmla="*/ 3520120 h 5220849"/>
              <a:gd name="connsiteX1354" fmla="*/ 304218 w 5590637"/>
              <a:gd name="connsiteY1354" fmla="*/ 3512431 h 5220849"/>
              <a:gd name="connsiteX1355" fmla="*/ 291264 w 5590637"/>
              <a:gd name="connsiteY1355" fmla="*/ 3502939 h 5220849"/>
              <a:gd name="connsiteX1356" fmla="*/ 288121 w 5590637"/>
              <a:gd name="connsiteY1356" fmla="*/ 3500850 h 5220849"/>
              <a:gd name="connsiteX1357" fmla="*/ 288121 w 5590637"/>
              <a:gd name="connsiteY1357" fmla="*/ 3500945 h 5220849"/>
              <a:gd name="connsiteX1358" fmla="*/ 282787 w 5590637"/>
              <a:gd name="connsiteY1358" fmla="*/ 3498287 h 5220849"/>
              <a:gd name="connsiteX1359" fmla="*/ 282787 w 5590637"/>
              <a:gd name="connsiteY1359" fmla="*/ 3498288 h 5220849"/>
              <a:gd name="connsiteX1360" fmla="*/ 282586 w 5590637"/>
              <a:gd name="connsiteY1360" fmla="*/ 3498005 h 5220849"/>
              <a:gd name="connsiteX1361" fmla="*/ 282586 w 5590637"/>
              <a:gd name="connsiteY1361" fmla="*/ 3498571 h 5220849"/>
              <a:gd name="connsiteX1362" fmla="*/ 275262 w 5590637"/>
              <a:gd name="connsiteY1362" fmla="*/ 3493164 h 5220849"/>
              <a:gd name="connsiteX1363" fmla="*/ 275824 w 5590637"/>
              <a:gd name="connsiteY1363" fmla="*/ 3493164 h 5220849"/>
              <a:gd name="connsiteX1364" fmla="*/ 275452 w 5590637"/>
              <a:gd name="connsiteY1364" fmla="*/ 3493068 h 5220849"/>
              <a:gd name="connsiteX1365" fmla="*/ 257164 w 5590637"/>
              <a:gd name="connsiteY1365" fmla="*/ 3484525 h 5220849"/>
              <a:gd name="connsiteX1366" fmla="*/ 248020 w 5590637"/>
              <a:gd name="connsiteY1366" fmla="*/ 3480158 h 5220849"/>
              <a:gd name="connsiteX1367" fmla="*/ 239924 w 5590637"/>
              <a:gd name="connsiteY1367" fmla="*/ 3476456 h 5220849"/>
              <a:gd name="connsiteX1368" fmla="*/ 219921 w 5590637"/>
              <a:gd name="connsiteY1368" fmla="*/ 3467438 h 5220849"/>
              <a:gd name="connsiteX1369" fmla="*/ 214778 w 5590637"/>
              <a:gd name="connsiteY1369" fmla="*/ 3464116 h 5220849"/>
              <a:gd name="connsiteX1370" fmla="*/ 209730 w 5590637"/>
              <a:gd name="connsiteY1370" fmla="*/ 3461458 h 5220849"/>
              <a:gd name="connsiteX1371" fmla="*/ 181821 w 5590637"/>
              <a:gd name="connsiteY1371" fmla="*/ 3451777 h 5220849"/>
              <a:gd name="connsiteX1372" fmla="*/ 171058 w 5590637"/>
              <a:gd name="connsiteY1372" fmla="*/ 3448455 h 5220849"/>
              <a:gd name="connsiteX1373" fmla="*/ 147246 w 5590637"/>
              <a:gd name="connsiteY1373" fmla="*/ 3439817 h 5220849"/>
              <a:gd name="connsiteX1374" fmla="*/ 123243 w 5590637"/>
              <a:gd name="connsiteY1374" fmla="*/ 3433932 h 5220849"/>
              <a:gd name="connsiteX1375" fmla="*/ 121623 w 5590637"/>
              <a:gd name="connsiteY1375" fmla="*/ 3432128 h 5220849"/>
              <a:gd name="connsiteX1376" fmla="*/ 97716 w 5590637"/>
              <a:gd name="connsiteY1376" fmla="*/ 3428806 h 5220849"/>
              <a:gd name="connsiteX1377" fmla="*/ 91810 w 5590637"/>
              <a:gd name="connsiteY1377" fmla="*/ 3428616 h 5220849"/>
              <a:gd name="connsiteX1378" fmla="*/ 85047 w 5590637"/>
              <a:gd name="connsiteY1378" fmla="*/ 3426813 h 5220849"/>
              <a:gd name="connsiteX1379" fmla="*/ 81714 w 5590637"/>
              <a:gd name="connsiteY1379" fmla="*/ 3425579 h 5220849"/>
              <a:gd name="connsiteX1380" fmla="*/ 75999 w 5590637"/>
              <a:gd name="connsiteY1380" fmla="*/ 3424629 h 5220849"/>
              <a:gd name="connsiteX1381" fmla="*/ 60949 w 5590637"/>
              <a:gd name="connsiteY1381" fmla="*/ 3421497 h 5220849"/>
              <a:gd name="connsiteX1382" fmla="*/ 59425 w 5590637"/>
              <a:gd name="connsiteY1382" fmla="*/ 3421497 h 5220849"/>
              <a:gd name="connsiteX1383" fmla="*/ 45042 w 5590637"/>
              <a:gd name="connsiteY1383" fmla="*/ 3422541 h 5220849"/>
              <a:gd name="connsiteX1384" fmla="*/ 44947 w 5590637"/>
              <a:gd name="connsiteY1384" fmla="*/ 3422636 h 5220849"/>
              <a:gd name="connsiteX1385" fmla="*/ 36946 w 5590637"/>
              <a:gd name="connsiteY1385" fmla="*/ 3419409 h 5220849"/>
              <a:gd name="connsiteX1386" fmla="*/ 15134 w 5590637"/>
              <a:gd name="connsiteY1386" fmla="*/ 3417985 h 5220849"/>
              <a:gd name="connsiteX1387" fmla="*/ 2420 w 5590637"/>
              <a:gd name="connsiteY1387" fmla="*/ 3417213 h 5220849"/>
              <a:gd name="connsiteX1388" fmla="*/ 0 w 5590637"/>
              <a:gd name="connsiteY1388" fmla="*/ 3281497 h 5220849"/>
              <a:gd name="connsiteX1389" fmla="*/ 245417 w 5590637"/>
              <a:gd name="connsiteY1389" fmla="*/ 1959296 h 5220849"/>
              <a:gd name="connsiteX1390" fmla="*/ 1154739 w 5590637"/>
              <a:gd name="connsiteY1390" fmla="*/ 721337 h 5220849"/>
              <a:gd name="connsiteX1391" fmla="*/ 2091460 w 5590637"/>
              <a:gd name="connsiteY1391" fmla="*/ 180142 h 5220849"/>
              <a:gd name="connsiteX1392" fmla="*/ 2872669 w 5590637"/>
              <a:gd name="connsiteY1392" fmla="*/ 1058 h 522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Lst>
            <a:rect l="l" t="t" r="r" b="b"/>
            <a:pathLst>
              <a:path w="5590637" h="5220849">
                <a:moveTo>
                  <a:pt x="404611" y="4566063"/>
                </a:moveTo>
                <a:cubicBezTo>
                  <a:pt x="402801" y="4566063"/>
                  <a:pt x="402135" y="4565873"/>
                  <a:pt x="401563" y="4566158"/>
                </a:cubicBezTo>
                <a:cubicBezTo>
                  <a:pt x="400992" y="4566348"/>
                  <a:pt x="400516" y="4566918"/>
                  <a:pt x="400039" y="4567392"/>
                </a:cubicBezTo>
                <a:cubicBezTo>
                  <a:pt x="400420" y="4567582"/>
                  <a:pt x="400897" y="4568152"/>
                  <a:pt x="401182" y="4568057"/>
                </a:cubicBezTo>
                <a:cubicBezTo>
                  <a:pt x="402039" y="4567677"/>
                  <a:pt x="402897" y="4567107"/>
                  <a:pt x="404611" y="4566063"/>
                </a:cubicBezTo>
                <a:close/>
                <a:moveTo>
                  <a:pt x="674169" y="4308443"/>
                </a:moveTo>
                <a:cubicBezTo>
                  <a:pt x="674073" y="4308633"/>
                  <a:pt x="674073" y="4308918"/>
                  <a:pt x="673978" y="4309107"/>
                </a:cubicBezTo>
                <a:cubicBezTo>
                  <a:pt x="673788" y="4309202"/>
                  <a:pt x="673502" y="4309297"/>
                  <a:pt x="673502" y="4309297"/>
                </a:cubicBezTo>
                <a:cubicBezTo>
                  <a:pt x="673407" y="4309107"/>
                  <a:pt x="673312" y="4308823"/>
                  <a:pt x="673216" y="4308633"/>
                </a:cubicBezTo>
                <a:cubicBezTo>
                  <a:pt x="673502" y="4308538"/>
                  <a:pt x="673788" y="4308443"/>
                  <a:pt x="674169" y="4308443"/>
                </a:cubicBezTo>
                <a:close/>
                <a:moveTo>
                  <a:pt x="851715" y="4278542"/>
                </a:moveTo>
                <a:cubicBezTo>
                  <a:pt x="851905" y="4278542"/>
                  <a:pt x="852191" y="4278457"/>
                  <a:pt x="852382" y="4278542"/>
                </a:cubicBezTo>
                <a:cubicBezTo>
                  <a:pt x="852477" y="4278542"/>
                  <a:pt x="852667" y="4278732"/>
                  <a:pt x="852763" y="4278827"/>
                </a:cubicBezTo>
                <a:cubicBezTo>
                  <a:pt x="852572" y="4278827"/>
                  <a:pt x="852286" y="4279017"/>
                  <a:pt x="852096" y="4278922"/>
                </a:cubicBezTo>
                <a:cubicBezTo>
                  <a:pt x="852001" y="4278922"/>
                  <a:pt x="851810" y="4278637"/>
                  <a:pt x="851715" y="4278542"/>
                </a:cubicBezTo>
                <a:close/>
                <a:moveTo>
                  <a:pt x="651118" y="4278448"/>
                </a:moveTo>
                <a:lnTo>
                  <a:pt x="654738" y="4278448"/>
                </a:lnTo>
                <a:cubicBezTo>
                  <a:pt x="654643" y="4278637"/>
                  <a:pt x="654643" y="4278732"/>
                  <a:pt x="654643" y="4278922"/>
                </a:cubicBezTo>
                <a:lnTo>
                  <a:pt x="651118" y="4278922"/>
                </a:lnTo>
                <a:close/>
                <a:moveTo>
                  <a:pt x="644355" y="4276834"/>
                </a:moveTo>
                <a:cubicBezTo>
                  <a:pt x="644451" y="4276834"/>
                  <a:pt x="644641" y="4277119"/>
                  <a:pt x="644737" y="4277308"/>
                </a:cubicBezTo>
                <a:cubicBezTo>
                  <a:pt x="644546" y="4277403"/>
                  <a:pt x="644451" y="4277688"/>
                  <a:pt x="644260" y="4277688"/>
                </a:cubicBezTo>
                <a:cubicBezTo>
                  <a:pt x="644070" y="4277593"/>
                  <a:pt x="643975" y="4277403"/>
                  <a:pt x="643879" y="4277213"/>
                </a:cubicBezTo>
                <a:cubicBezTo>
                  <a:pt x="643975" y="4277119"/>
                  <a:pt x="644165" y="4276834"/>
                  <a:pt x="644355" y="4276834"/>
                </a:cubicBezTo>
                <a:close/>
                <a:moveTo>
                  <a:pt x="639117" y="4275220"/>
                </a:moveTo>
                <a:cubicBezTo>
                  <a:pt x="639307" y="4275220"/>
                  <a:pt x="639498" y="4275325"/>
                  <a:pt x="639688" y="4275410"/>
                </a:cubicBezTo>
                <a:cubicBezTo>
                  <a:pt x="639688" y="4275609"/>
                  <a:pt x="639688" y="4275894"/>
                  <a:pt x="639593" y="4275894"/>
                </a:cubicBezTo>
                <a:cubicBezTo>
                  <a:pt x="639402" y="4276084"/>
                  <a:pt x="639212" y="4275980"/>
                  <a:pt x="638926" y="4276084"/>
                </a:cubicBezTo>
                <a:cubicBezTo>
                  <a:pt x="639022" y="4275799"/>
                  <a:pt x="639022" y="4275514"/>
                  <a:pt x="639117" y="4275220"/>
                </a:cubicBezTo>
                <a:close/>
                <a:moveTo>
                  <a:pt x="503957" y="4246563"/>
                </a:moveTo>
                <a:lnTo>
                  <a:pt x="504243" y="4246563"/>
                </a:lnTo>
                <a:lnTo>
                  <a:pt x="505957" y="4248262"/>
                </a:lnTo>
                <a:cubicBezTo>
                  <a:pt x="506052" y="4248547"/>
                  <a:pt x="506148" y="4248737"/>
                  <a:pt x="506243" y="4249021"/>
                </a:cubicBezTo>
                <a:lnTo>
                  <a:pt x="505672" y="4248461"/>
                </a:lnTo>
                <a:cubicBezTo>
                  <a:pt x="505100" y="4247892"/>
                  <a:pt x="504624" y="4247322"/>
                  <a:pt x="504052" y="4246743"/>
                </a:cubicBezTo>
                <a:cubicBezTo>
                  <a:pt x="504052" y="4246686"/>
                  <a:pt x="504024" y="4246620"/>
                  <a:pt x="503957" y="4246563"/>
                </a:cubicBezTo>
                <a:close/>
                <a:moveTo>
                  <a:pt x="96106" y="4228518"/>
                </a:moveTo>
                <a:cubicBezTo>
                  <a:pt x="96477" y="4228613"/>
                  <a:pt x="96868" y="4228898"/>
                  <a:pt x="97239" y="4229088"/>
                </a:cubicBezTo>
                <a:cubicBezTo>
                  <a:pt x="96963" y="4229277"/>
                  <a:pt x="96678" y="4229752"/>
                  <a:pt x="96287" y="4229752"/>
                </a:cubicBezTo>
                <a:cubicBezTo>
                  <a:pt x="96001" y="4229752"/>
                  <a:pt x="95820" y="4229277"/>
                  <a:pt x="95534" y="4228993"/>
                </a:cubicBezTo>
                <a:cubicBezTo>
                  <a:pt x="95716" y="4228803"/>
                  <a:pt x="95916" y="4228518"/>
                  <a:pt x="96106" y="4228518"/>
                </a:cubicBezTo>
                <a:close/>
                <a:moveTo>
                  <a:pt x="491289" y="4194441"/>
                </a:moveTo>
                <a:cubicBezTo>
                  <a:pt x="494718" y="4204322"/>
                  <a:pt x="494527" y="4213425"/>
                  <a:pt x="495670" y="4222443"/>
                </a:cubicBezTo>
                <a:cubicBezTo>
                  <a:pt x="492241" y="4221684"/>
                  <a:pt x="492146" y="4218845"/>
                  <a:pt x="491955" y="4216843"/>
                </a:cubicBezTo>
                <a:cubicBezTo>
                  <a:pt x="491384" y="4209818"/>
                  <a:pt x="487955" y="4202889"/>
                  <a:pt x="491289" y="4194441"/>
                </a:cubicBezTo>
                <a:close/>
                <a:moveTo>
                  <a:pt x="490813" y="4191698"/>
                </a:moveTo>
                <a:lnTo>
                  <a:pt x="491003" y="4192267"/>
                </a:lnTo>
                <a:lnTo>
                  <a:pt x="490527" y="4192163"/>
                </a:lnTo>
                <a:close/>
                <a:moveTo>
                  <a:pt x="206977" y="4167777"/>
                </a:moveTo>
                <a:lnTo>
                  <a:pt x="206872" y="4167863"/>
                </a:lnTo>
                <a:cubicBezTo>
                  <a:pt x="205825" y="4170805"/>
                  <a:pt x="204024" y="4168821"/>
                  <a:pt x="202500" y="4168622"/>
                </a:cubicBezTo>
                <a:cubicBezTo>
                  <a:pt x="204024" y="4168432"/>
                  <a:pt x="205453" y="4168147"/>
                  <a:pt x="206977" y="4167777"/>
                </a:cubicBezTo>
                <a:close/>
                <a:moveTo>
                  <a:pt x="209730" y="4166923"/>
                </a:moveTo>
                <a:cubicBezTo>
                  <a:pt x="209634" y="4166923"/>
                  <a:pt x="209634" y="4167018"/>
                  <a:pt x="209539" y="4167113"/>
                </a:cubicBezTo>
                <a:cubicBezTo>
                  <a:pt x="209158" y="4168916"/>
                  <a:pt x="208015" y="4168062"/>
                  <a:pt x="207063" y="4167777"/>
                </a:cubicBezTo>
                <a:cubicBezTo>
                  <a:pt x="207920" y="4167492"/>
                  <a:pt x="208872" y="4167208"/>
                  <a:pt x="209730" y="4166923"/>
                </a:cubicBezTo>
                <a:close/>
                <a:moveTo>
                  <a:pt x="218693" y="4160269"/>
                </a:moveTo>
                <a:lnTo>
                  <a:pt x="218883" y="4160459"/>
                </a:lnTo>
                <a:cubicBezTo>
                  <a:pt x="218693" y="4160459"/>
                  <a:pt x="218597" y="4160459"/>
                  <a:pt x="218502" y="4160373"/>
                </a:cubicBezTo>
                <a:cubicBezTo>
                  <a:pt x="218559" y="4160373"/>
                  <a:pt x="218626" y="4160335"/>
                  <a:pt x="218693" y="4160269"/>
                </a:cubicBezTo>
                <a:close/>
                <a:moveTo>
                  <a:pt x="491003" y="4142328"/>
                </a:moveTo>
                <a:lnTo>
                  <a:pt x="491670" y="4142623"/>
                </a:lnTo>
                <a:lnTo>
                  <a:pt x="491003" y="4142907"/>
                </a:lnTo>
                <a:close/>
                <a:moveTo>
                  <a:pt x="874480" y="4036879"/>
                </a:moveTo>
                <a:cubicBezTo>
                  <a:pt x="875051" y="4036879"/>
                  <a:pt x="875623" y="4037258"/>
                  <a:pt x="876194" y="4037543"/>
                </a:cubicBezTo>
                <a:cubicBezTo>
                  <a:pt x="875527" y="4037733"/>
                  <a:pt x="874860" y="4038018"/>
                  <a:pt x="874289" y="4038018"/>
                </a:cubicBezTo>
                <a:cubicBezTo>
                  <a:pt x="873718" y="4037923"/>
                  <a:pt x="873051" y="4037638"/>
                  <a:pt x="872479" y="4037353"/>
                </a:cubicBezTo>
                <a:cubicBezTo>
                  <a:pt x="873241" y="4037164"/>
                  <a:pt x="873813" y="4036879"/>
                  <a:pt x="874480" y="4036879"/>
                </a:cubicBezTo>
                <a:close/>
                <a:moveTo>
                  <a:pt x="886862" y="4033746"/>
                </a:moveTo>
                <a:cubicBezTo>
                  <a:pt x="887052" y="4033841"/>
                  <a:pt x="887338" y="4033936"/>
                  <a:pt x="887529" y="4034031"/>
                </a:cubicBezTo>
                <a:cubicBezTo>
                  <a:pt x="887243" y="4034221"/>
                  <a:pt x="886862" y="4034411"/>
                  <a:pt x="886576" y="4034696"/>
                </a:cubicBezTo>
                <a:cubicBezTo>
                  <a:pt x="886481" y="4034506"/>
                  <a:pt x="886386" y="4034316"/>
                  <a:pt x="886195" y="4034126"/>
                </a:cubicBezTo>
                <a:cubicBezTo>
                  <a:pt x="886481" y="4034031"/>
                  <a:pt x="886672" y="4033841"/>
                  <a:pt x="886862" y="4033746"/>
                </a:cubicBezTo>
                <a:close/>
                <a:moveTo>
                  <a:pt x="322220" y="4021691"/>
                </a:moveTo>
                <a:cubicBezTo>
                  <a:pt x="322124" y="4021881"/>
                  <a:pt x="322029" y="4022071"/>
                  <a:pt x="321934" y="4022261"/>
                </a:cubicBezTo>
                <a:cubicBezTo>
                  <a:pt x="322124" y="4022356"/>
                  <a:pt x="322410" y="4022545"/>
                  <a:pt x="322505" y="4022450"/>
                </a:cubicBezTo>
                <a:cubicBezTo>
                  <a:pt x="322696" y="4022261"/>
                  <a:pt x="322791" y="4021976"/>
                  <a:pt x="322886" y="4021691"/>
                </a:cubicBezTo>
                <a:close/>
                <a:moveTo>
                  <a:pt x="901721" y="4018369"/>
                </a:moveTo>
                <a:lnTo>
                  <a:pt x="902197" y="4018369"/>
                </a:lnTo>
                <a:cubicBezTo>
                  <a:pt x="902102" y="4018654"/>
                  <a:pt x="902007" y="4018938"/>
                  <a:pt x="901912" y="4019318"/>
                </a:cubicBezTo>
                <a:cubicBezTo>
                  <a:pt x="901721" y="4019128"/>
                  <a:pt x="901531" y="4019033"/>
                  <a:pt x="901435" y="4018748"/>
                </a:cubicBezTo>
                <a:cubicBezTo>
                  <a:pt x="901435" y="4018654"/>
                  <a:pt x="901626" y="4018464"/>
                  <a:pt x="901721" y="4018369"/>
                </a:cubicBezTo>
                <a:close/>
                <a:moveTo>
                  <a:pt x="891815" y="4017989"/>
                </a:moveTo>
                <a:cubicBezTo>
                  <a:pt x="892196" y="4018084"/>
                  <a:pt x="892672" y="4017989"/>
                  <a:pt x="893053" y="4018274"/>
                </a:cubicBezTo>
                <a:cubicBezTo>
                  <a:pt x="893434" y="4018654"/>
                  <a:pt x="893720" y="4019223"/>
                  <a:pt x="894006" y="4019698"/>
                </a:cubicBezTo>
                <a:cubicBezTo>
                  <a:pt x="894006" y="4019793"/>
                  <a:pt x="893530" y="4020172"/>
                  <a:pt x="893530" y="4020172"/>
                </a:cubicBezTo>
                <a:cubicBezTo>
                  <a:pt x="892958" y="4019888"/>
                  <a:pt x="892387" y="4019603"/>
                  <a:pt x="892101" y="4019223"/>
                </a:cubicBezTo>
                <a:cubicBezTo>
                  <a:pt x="891815" y="4018843"/>
                  <a:pt x="891910" y="4018369"/>
                  <a:pt x="891815" y="4017989"/>
                </a:cubicBezTo>
                <a:close/>
                <a:moveTo>
                  <a:pt x="905055" y="4015236"/>
                </a:moveTo>
                <a:cubicBezTo>
                  <a:pt x="905245" y="4015236"/>
                  <a:pt x="905341" y="4015521"/>
                  <a:pt x="905436" y="4015711"/>
                </a:cubicBezTo>
                <a:cubicBezTo>
                  <a:pt x="905341" y="4015806"/>
                  <a:pt x="905150" y="4016091"/>
                  <a:pt x="904960" y="4015996"/>
                </a:cubicBezTo>
                <a:cubicBezTo>
                  <a:pt x="904864" y="4015996"/>
                  <a:pt x="904769" y="4015711"/>
                  <a:pt x="904579" y="4015616"/>
                </a:cubicBezTo>
                <a:cubicBezTo>
                  <a:pt x="904769" y="4015426"/>
                  <a:pt x="904960" y="4015236"/>
                  <a:pt x="905055" y="4015236"/>
                </a:cubicBezTo>
                <a:close/>
                <a:moveTo>
                  <a:pt x="910675" y="4014952"/>
                </a:moveTo>
                <a:cubicBezTo>
                  <a:pt x="910770" y="4015047"/>
                  <a:pt x="910960" y="4015047"/>
                  <a:pt x="911056" y="4015141"/>
                </a:cubicBezTo>
                <a:cubicBezTo>
                  <a:pt x="911056" y="4015236"/>
                  <a:pt x="910960" y="4015521"/>
                  <a:pt x="910960" y="4015616"/>
                </a:cubicBezTo>
                <a:cubicBezTo>
                  <a:pt x="910865" y="4015426"/>
                  <a:pt x="910770" y="4015141"/>
                  <a:pt x="910675" y="4014952"/>
                </a:cubicBezTo>
                <a:close/>
                <a:moveTo>
                  <a:pt x="910389" y="4014382"/>
                </a:moveTo>
                <a:cubicBezTo>
                  <a:pt x="910389" y="4014477"/>
                  <a:pt x="910484" y="4014572"/>
                  <a:pt x="910579" y="4014667"/>
                </a:cubicBezTo>
                <a:cubicBezTo>
                  <a:pt x="910579" y="4014762"/>
                  <a:pt x="910675" y="4014857"/>
                  <a:pt x="910675" y="4014952"/>
                </a:cubicBezTo>
                <a:cubicBezTo>
                  <a:pt x="910579" y="4014952"/>
                  <a:pt x="910484" y="4014857"/>
                  <a:pt x="910389" y="4014857"/>
                </a:cubicBezTo>
                <a:close/>
                <a:moveTo>
                  <a:pt x="919818" y="4013243"/>
                </a:moveTo>
                <a:lnTo>
                  <a:pt x="919533" y="4013528"/>
                </a:lnTo>
                <a:lnTo>
                  <a:pt x="919533" y="4013362"/>
                </a:lnTo>
                <a:close/>
                <a:moveTo>
                  <a:pt x="968682" y="4012294"/>
                </a:moveTo>
                <a:lnTo>
                  <a:pt x="968777" y="4012673"/>
                </a:lnTo>
                <a:lnTo>
                  <a:pt x="968396" y="4012673"/>
                </a:lnTo>
                <a:close/>
                <a:moveTo>
                  <a:pt x="910198" y="4012199"/>
                </a:moveTo>
                <a:cubicBezTo>
                  <a:pt x="910293" y="4012863"/>
                  <a:pt x="910389" y="4013623"/>
                  <a:pt x="910389" y="4014382"/>
                </a:cubicBezTo>
                <a:cubicBezTo>
                  <a:pt x="909913" y="4013907"/>
                  <a:pt x="909531" y="4013338"/>
                  <a:pt x="909151" y="4012863"/>
                </a:cubicBezTo>
                <a:cubicBezTo>
                  <a:pt x="909436" y="4012673"/>
                  <a:pt x="909817" y="4012484"/>
                  <a:pt x="910198" y="4012199"/>
                </a:cubicBezTo>
                <a:close/>
                <a:moveTo>
                  <a:pt x="972301" y="4011345"/>
                </a:moveTo>
                <a:lnTo>
                  <a:pt x="972206" y="4011819"/>
                </a:lnTo>
                <a:lnTo>
                  <a:pt x="972206" y="4011439"/>
                </a:lnTo>
                <a:close/>
                <a:moveTo>
                  <a:pt x="919628" y="4010300"/>
                </a:moveTo>
                <a:lnTo>
                  <a:pt x="919818" y="4010300"/>
                </a:lnTo>
                <a:cubicBezTo>
                  <a:pt x="920771" y="4011345"/>
                  <a:pt x="921152" y="4012389"/>
                  <a:pt x="919818" y="4013243"/>
                </a:cubicBezTo>
                <a:cubicBezTo>
                  <a:pt x="919723" y="4013053"/>
                  <a:pt x="919628" y="4012958"/>
                  <a:pt x="919533" y="4012768"/>
                </a:cubicBezTo>
                <a:cubicBezTo>
                  <a:pt x="919533" y="4011914"/>
                  <a:pt x="919628" y="4011155"/>
                  <a:pt x="919628" y="4010300"/>
                </a:cubicBezTo>
                <a:close/>
                <a:moveTo>
                  <a:pt x="916866" y="4010110"/>
                </a:moveTo>
                <a:cubicBezTo>
                  <a:pt x="917247" y="4010205"/>
                  <a:pt x="917628" y="4010205"/>
                  <a:pt x="918009" y="4010205"/>
                </a:cubicBezTo>
                <a:cubicBezTo>
                  <a:pt x="918104" y="4010205"/>
                  <a:pt x="918104" y="4010300"/>
                  <a:pt x="918104" y="4010300"/>
                </a:cubicBezTo>
                <a:lnTo>
                  <a:pt x="918294" y="4010300"/>
                </a:lnTo>
                <a:cubicBezTo>
                  <a:pt x="918676" y="4011155"/>
                  <a:pt x="919152" y="4012009"/>
                  <a:pt x="919533" y="4012768"/>
                </a:cubicBezTo>
                <a:lnTo>
                  <a:pt x="919533" y="4013362"/>
                </a:lnTo>
                <a:lnTo>
                  <a:pt x="915247" y="4015141"/>
                </a:lnTo>
                <a:cubicBezTo>
                  <a:pt x="915056" y="4015141"/>
                  <a:pt x="914485" y="4013813"/>
                  <a:pt x="914675" y="4013338"/>
                </a:cubicBezTo>
                <a:cubicBezTo>
                  <a:pt x="915151" y="4012294"/>
                  <a:pt x="915818" y="4011439"/>
                  <a:pt x="916294" y="4010395"/>
                </a:cubicBezTo>
                <a:lnTo>
                  <a:pt x="916675" y="4010395"/>
                </a:lnTo>
                <a:cubicBezTo>
                  <a:pt x="916771" y="4010300"/>
                  <a:pt x="916771" y="4010205"/>
                  <a:pt x="916866" y="4010110"/>
                </a:cubicBezTo>
                <a:close/>
                <a:moveTo>
                  <a:pt x="933249" y="4007643"/>
                </a:moveTo>
                <a:cubicBezTo>
                  <a:pt x="933154" y="4007643"/>
                  <a:pt x="933154" y="4007737"/>
                  <a:pt x="933058" y="4007737"/>
                </a:cubicBezTo>
                <a:lnTo>
                  <a:pt x="933249" y="4007737"/>
                </a:lnTo>
                <a:cubicBezTo>
                  <a:pt x="931725" y="4012958"/>
                  <a:pt x="930487" y="4014192"/>
                  <a:pt x="927248" y="4013623"/>
                </a:cubicBezTo>
                <a:cubicBezTo>
                  <a:pt x="924962" y="4013338"/>
                  <a:pt x="923819" y="4012009"/>
                  <a:pt x="922962" y="4009826"/>
                </a:cubicBezTo>
                <a:cubicBezTo>
                  <a:pt x="921914" y="4007168"/>
                  <a:pt x="920771" y="4009446"/>
                  <a:pt x="919818" y="4010300"/>
                </a:cubicBezTo>
                <a:lnTo>
                  <a:pt x="919628" y="4010110"/>
                </a:lnTo>
                <a:lnTo>
                  <a:pt x="919628" y="4010300"/>
                </a:lnTo>
                <a:lnTo>
                  <a:pt x="918294" y="4010300"/>
                </a:lnTo>
                <a:cubicBezTo>
                  <a:pt x="918199" y="4010300"/>
                  <a:pt x="918199" y="4010205"/>
                  <a:pt x="918199" y="4010205"/>
                </a:cubicBezTo>
                <a:lnTo>
                  <a:pt x="918009" y="4010205"/>
                </a:lnTo>
                <a:cubicBezTo>
                  <a:pt x="917818" y="4009826"/>
                  <a:pt x="917628" y="4009541"/>
                  <a:pt x="917342" y="4009161"/>
                </a:cubicBezTo>
                <a:cubicBezTo>
                  <a:pt x="917152" y="4009446"/>
                  <a:pt x="917056" y="4009826"/>
                  <a:pt x="916866" y="4010110"/>
                </a:cubicBezTo>
                <a:lnTo>
                  <a:pt x="916485" y="4010110"/>
                </a:lnTo>
                <a:cubicBezTo>
                  <a:pt x="916389" y="4010205"/>
                  <a:pt x="916389" y="4010300"/>
                  <a:pt x="916294" y="4010395"/>
                </a:cubicBezTo>
                <a:cubicBezTo>
                  <a:pt x="912484" y="4009921"/>
                  <a:pt x="908960" y="4011629"/>
                  <a:pt x="905245" y="4012389"/>
                </a:cubicBezTo>
                <a:cubicBezTo>
                  <a:pt x="902293" y="4012958"/>
                  <a:pt x="901340" y="4014952"/>
                  <a:pt x="899530" y="4016375"/>
                </a:cubicBezTo>
                <a:cubicBezTo>
                  <a:pt x="898483" y="4015711"/>
                  <a:pt x="897339" y="4014857"/>
                  <a:pt x="896292" y="4014097"/>
                </a:cubicBezTo>
                <a:cubicBezTo>
                  <a:pt x="896292" y="4017135"/>
                  <a:pt x="890958" y="4013907"/>
                  <a:pt x="891625" y="4017799"/>
                </a:cubicBezTo>
                <a:cubicBezTo>
                  <a:pt x="889339" y="4017799"/>
                  <a:pt x="888005" y="4019413"/>
                  <a:pt x="886672" y="4021027"/>
                </a:cubicBezTo>
                <a:cubicBezTo>
                  <a:pt x="884767" y="4018654"/>
                  <a:pt x="882004" y="4020172"/>
                  <a:pt x="879718" y="4019793"/>
                </a:cubicBezTo>
                <a:cubicBezTo>
                  <a:pt x="879242" y="4019793"/>
                  <a:pt x="878671" y="4020647"/>
                  <a:pt x="878099" y="4021027"/>
                </a:cubicBezTo>
                <a:cubicBezTo>
                  <a:pt x="878861" y="4021406"/>
                  <a:pt x="879623" y="4022071"/>
                  <a:pt x="880290" y="4021976"/>
                </a:cubicBezTo>
                <a:cubicBezTo>
                  <a:pt x="881433" y="4021881"/>
                  <a:pt x="882862" y="4020837"/>
                  <a:pt x="883243" y="4022830"/>
                </a:cubicBezTo>
                <a:cubicBezTo>
                  <a:pt x="883433" y="4024349"/>
                  <a:pt x="883433" y="4026058"/>
                  <a:pt x="881052" y="4025868"/>
                </a:cubicBezTo>
                <a:cubicBezTo>
                  <a:pt x="880766" y="4026152"/>
                  <a:pt x="880576" y="4026532"/>
                  <a:pt x="880290" y="4026817"/>
                </a:cubicBezTo>
                <a:cubicBezTo>
                  <a:pt x="880099" y="4026627"/>
                  <a:pt x="879814" y="4026342"/>
                  <a:pt x="879623" y="4026152"/>
                </a:cubicBezTo>
                <a:lnTo>
                  <a:pt x="880766" y="4025583"/>
                </a:lnTo>
                <a:cubicBezTo>
                  <a:pt x="879814" y="4025298"/>
                  <a:pt x="878956" y="4024729"/>
                  <a:pt x="878099" y="4024824"/>
                </a:cubicBezTo>
                <a:cubicBezTo>
                  <a:pt x="877147" y="4024824"/>
                  <a:pt x="876289" y="4025488"/>
                  <a:pt x="875242" y="4025773"/>
                </a:cubicBezTo>
                <a:cubicBezTo>
                  <a:pt x="874670" y="4025963"/>
                  <a:pt x="870098" y="4027386"/>
                  <a:pt x="869812" y="4027481"/>
                </a:cubicBezTo>
                <a:cubicBezTo>
                  <a:pt x="869336" y="4027576"/>
                  <a:pt x="868479" y="4027671"/>
                  <a:pt x="868288" y="4027386"/>
                </a:cubicBezTo>
                <a:cubicBezTo>
                  <a:pt x="866669" y="4025393"/>
                  <a:pt x="865240" y="4025393"/>
                  <a:pt x="864288" y="4027766"/>
                </a:cubicBezTo>
                <a:cubicBezTo>
                  <a:pt x="862478" y="4032228"/>
                  <a:pt x="857049" y="4031753"/>
                  <a:pt x="854382" y="4034980"/>
                </a:cubicBezTo>
                <a:cubicBezTo>
                  <a:pt x="850000" y="4034031"/>
                  <a:pt x="846857" y="4036974"/>
                  <a:pt x="843333" y="4038492"/>
                </a:cubicBezTo>
                <a:cubicBezTo>
                  <a:pt x="841904" y="4038492"/>
                  <a:pt x="840285" y="4038018"/>
                  <a:pt x="839237" y="4038587"/>
                </a:cubicBezTo>
                <a:cubicBezTo>
                  <a:pt x="836665" y="4040106"/>
                  <a:pt x="834475" y="4042384"/>
                  <a:pt x="831808" y="4043903"/>
                </a:cubicBezTo>
                <a:cubicBezTo>
                  <a:pt x="829331" y="4045327"/>
                  <a:pt x="825997" y="4043903"/>
                  <a:pt x="823330" y="4045991"/>
                </a:cubicBezTo>
                <a:cubicBezTo>
                  <a:pt x="821235" y="4047700"/>
                  <a:pt x="818663" y="4049124"/>
                  <a:pt x="815996" y="4049883"/>
                </a:cubicBezTo>
                <a:cubicBezTo>
                  <a:pt x="810186" y="4051782"/>
                  <a:pt x="804566" y="4053965"/>
                  <a:pt x="799137" y="4056907"/>
                </a:cubicBezTo>
                <a:cubicBezTo>
                  <a:pt x="788754" y="4062413"/>
                  <a:pt x="777896" y="4067064"/>
                  <a:pt x="768276" y="4074088"/>
                </a:cubicBezTo>
                <a:cubicBezTo>
                  <a:pt x="767037" y="4074943"/>
                  <a:pt x="765799" y="4075797"/>
                  <a:pt x="764656" y="4076841"/>
                </a:cubicBezTo>
                <a:cubicBezTo>
                  <a:pt x="764275" y="4077221"/>
                  <a:pt x="764466" y="4078170"/>
                  <a:pt x="764371" y="4078929"/>
                </a:cubicBezTo>
                <a:cubicBezTo>
                  <a:pt x="765037" y="4079024"/>
                  <a:pt x="765894" y="4079404"/>
                  <a:pt x="766466" y="4079119"/>
                </a:cubicBezTo>
                <a:cubicBezTo>
                  <a:pt x="771800" y="4076841"/>
                  <a:pt x="777229" y="4074563"/>
                  <a:pt x="782563" y="4072000"/>
                </a:cubicBezTo>
                <a:cubicBezTo>
                  <a:pt x="802185" y="4062223"/>
                  <a:pt x="822283" y="4053775"/>
                  <a:pt x="843238" y="4047415"/>
                </a:cubicBezTo>
                <a:cubicBezTo>
                  <a:pt x="845333" y="4046751"/>
                  <a:pt x="847429" y="4046371"/>
                  <a:pt x="849524" y="4045991"/>
                </a:cubicBezTo>
                <a:cubicBezTo>
                  <a:pt x="848286" y="4048554"/>
                  <a:pt x="845523" y="4048175"/>
                  <a:pt x="843333" y="4049029"/>
                </a:cubicBezTo>
                <a:cubicBezTo>
                  <a:pt x="815710" y="4059375"/>
                  <a:pt x="787992" y="4069437"/>
                  <a:pt x="764085" y="4087283"/>
                </a:cubicBezTo>
                <a:cubicBezTo>
                  <a:pt x="763989" y="4087283"/>
                  <a:pt x="763989" y="4087188"/>
                  <a:pt x="763894" y="4087188"/>
                </a:cubicBezTo>
                <a:cubicBezTo>
                  <a:pt x="763894" y="4087283"/>
                  <a:pt x="763989" y="4087283"/>
                  <a:pt x="763989" y="4087378"/>
                </a:cubicBezTo>
                <a:cubicBezTo>
                  <a:pt x="763894" y="4087378"/>
                  <a:pt x="763894" y="4087463"/>
                  <a:pt x="763799" y="4087463"/>
                </a:cubicBezTo>
                <a:lnTo>
                  <a:pt x="764085" y="4087748"/>
                </a:lnTo>
                <a:cubicBezTo>
                  <a:pt x="764085" y="4087653"/>
                  <a:pt x="764085" y="4087472"/>
                  <a:pt x="763989" y="4087378"/>
                </a:cubicBezTo>
                <a:cubicBezTo>
                  <a:pt x="763989" y="4087283"/>
                  <a:pt x="764085" y="4087283"/>
                  <a:pt x="764085" y="4087283"/>
                </a:cubicBezTo>
                <a:cubicBezTo>
                  <a:pt x="768752" y="4090510"/>
                  <a:pt x="772752" y="4088612"/>
                  <a:pt x="777229" y="4086333"/>
                </a:cubicBezTo>
                <a:cubicBezTo>
                  <a:pt x="786373" y="4081682"/>
                  <a:pt x="795708" y="4077221"/>
                  <a:pt x="805328" y="4073709"/>
                </a:cubicBezTo>
                <a:cubicBezTo>
                  <a:pt x="820187" y="4068203"/>
                  <a:pt x="835427" y="4063457"/>
                  <a:pt x="850477" y="4058426"/>
                </a:cubicBezTo>
                <a:cubicBezTo>
                  <a:pt x="854572" y="4057097"/>
                  <a:pt x="858668" y="4055484"/>
                  <a:pt x="862859" y="4054439"/>
                </a:cubicBezTo>
                <a:cubicBezTo>
                  <a:pt x="870669" y="4052256"/>
                  <a:pt x="878766" y="4051212"/>
                  <a:pt x="886386" y="4048080"/>
                </a:cubicBezTo>
                <a:cubicBezTo>
                  <a:pt x="888481" y="4047130"/>
                  <a:pt x="890863" y="4046846"/>
                  <a:pt x="893053" y="4046276"/>
                </a:cubicBezTo>
                <a:cubicBezTo>
                  <a:pt x="901150" y="4044188"/>
                  <a:pt x="909246" y="4042194"/>
                  <a:pt x="917342" y="4040011"/>
                </a:cubicBezTo>
                <a:cubicBezTo>
                  <a:pt x="921438" y="4038777"/>
                  <a:pt x="925438" y="4037069"/>
                  <a:pt x="929534" y="4035835"/>
                </a:cubicBezTo>
                <a:cubicBezTo>
                  <a:pt x="932010" y="4035075"/>
                  <a:pt x="934773" y="4035360"/>
                  <a:pt x="937154" y="4034506"/>
                </a:cubicBezTo>
                <a:cubicBezTo>
                  <a:pt x="948775" y="4030519"/>
                  <a:pt x="960300" y="4026342"/>
                  <a:pt x="971825" y="4022071"/>
                </a:cubicBezTo>
                <a:cubicBezTo>
                  <a:pt x="977921" y="4019793"/>
                  <a:pt x="983827" y="4017420"/>
                  <a:pt x="989732" y="4014952"/>
                </a:cubicBezTo>
                <a:cubicBezTo>
                  <a:pt x="990780" y="4014572"/>
                  <a:pt x="991351" y="4013243"/>
                  <a:pt x="992113" y="4012389"/>
                </a:cubicBezTo>
                <a:cubicBezTo>
                  <a:pt x="991066" y="4011724"/>
                  <a:pt x="990113" y="4010395"/>
                  <a:pt x="989065" y="4010300"/>
                </a:cubicBezTo>
                <a:cubicBezTo>
                  <a:pt x="986493" y="4010205"/>
                  <a:pt x="984017" y="4010680"/>
                  <a:pt x="981445" y="4010870"/>
                </a:cubicBezTo>
                <a:cubicBezTo>
                  <a:pt x="978397" y="4011060"/>
                  <a:pt x="975444" y="4011155"/>
                  <a:pt x="972397" y="4011250"/>
                </a:cubicBezTo>
                <a:cubicBezTo>
                  <a:pt x="972968" y="4010585"/>
                  <a:pt x="973635" y="4009921"/>
                  <a:pt x="974683" y="4008876"/>
                </a:cubicBezTo>
                <a:cubicBezTo>
                  <a:pt x="971444" y="4008876"/>
                  <a:pt x="968682" y="4008592"/>
                  <a:pt x="965919" y="4008876"/>
                </a:cubicBezTo>
                <a:cubicBezTo>
                  <a:pt x="961348" y="4009351"/>
                  <a:pt x="956585" y="4009351"/>
                  <a:pt x="952394" y="4010870"/>
                </a:cubicBezTo>
                <a:cubicBezTo>
                  <a:pt x="947536" y="4012578"/>
                  <a:pt x="942869" y="4010016"/>
                  <a:pt x="938106" y="4011819"/>
                </a:cubicBezTo>
                <a:cubicBezTo>
                  <a:pt x="935439" y="4012958"/>
                  <a:pt x="933439" y="4010775"/>
                  <a:pt x="933249" y="4007737"/>
                </a:cubicBezTo>
                <a:close/>
                <a:moveTo>
                  <a:pt x="937630" y="4006029"/>
                </a:moveTo>
                <a:cubicBezTo>
                  <a:pt x="937249" y="4006029"/>
                  <a:pt x="936773" y="4006029"/>
                  <a:pt x="936297" y="4006124"/>
                </a:cubicBezTo>
                <a:cubicBezTo>
                  <a:pt x="936487" y="4006408"/>
                  <a:pt x="936678" y="4006598"/>
                  <a:pt x="936773" y="4006883"/>
                </a:cubicBezTo>
                <a:cubicBezTo>
                  <a:pt x="937249" y="4006788"/>
                  <a:pt x="937630" y="4006598"/>
                  <a:pt x="938106" y="4006503"/>
                </a:cubicBezTo>
                <a:cubicBezTo>
                  <a:pt x="937916" y="4006314"/>
                  <a:pt x="937821" y="4006029"/>
                  <a:pt x="937630" y="4006029"/>
                </a:cubicBezTo>
                <a:close/>
                <a:moveTo>
                  <a:pt x="406135" y="3950025"/>
                </a:moveTo>
                <a:cubicBezTo>
                  <a:pt x="405659" y="3950119"/>
                  <a:pt x="405087" y="3950214"/>
                  <a:pt x="404706" y="3950404"/>
                </a:cubicBezTo>
                <a:cubicBezTo>
                  <a:pt x="404325" y="3950594"/>
                  <a:pt x="403849" y="3950879"/>
                  <a:pt x="403658" y="3951164"/>
                </a:cubicBezTo>
                <a:cubicBezTo>
                  <a:pt x="403611" y="3951258"/>
                  <a:pt x="403687" y="3951420"/>
                  <a:pt x="403792" y="3951600"/>
                </a:cubicBezTo>
                <a:cubicBezTo>
                  <a:pt x="403896" y="3951781"/>
                  <a:pt x="404039" y="3951970"/>
                  <a:pt x="404134" y="3952113"/>
                </a:cubicBezTo>
                <a:cubicBezTo>
                  <a:pt x="404516" y="3951828"/>
                  <a:pt x="404992" y="3951543"/>
                  <a:pt x="405278" y="3951164"/>
                </a:cubicBezTo>
                <a:cubicBezTo>
                  <a:pt x="405563" y="3950879"/>
                  <a:pt x="405849" y="3950404"/>
                  <a:pt x="406135" y="3950025"/>
                </a:cubicBezTo>
                <a:close/>
                <a:moveTo>
                  <a:pt x="368321" y="3941102"/>
                </a:moveTo>
                <a:cubicBezTo>
                  <a:pt x="368606" y="3941481"/>
                  <a:pt x="368797" y="3941956"/>
                  <a:pt x="368987" y="3942336"/>
                </a:cubicBezTo>
                <a:cubicBezTo>
                  <a:pt x="368701" y="3942715"/>
                  <a:pt x="368511" y="3943095"/>
                  <a:pt x="368225" y="3943475"/>
                </a:cubicBezTo>
                <a:cubicBezTo>
                  <a:pt x="367939" y="3943095"/>
                  <a:pt x="367559" y="3942621"/>
                  <a:pt x="367654" y="3942241"/>
                </a:cubicBezTo>
                <a:cubicBezTo>
                  <a:pt x="367654" y="3941861"/>
                  <a:pt x="368130" y="3941481"/>
                  <a:pt x="368321" y="3941102"/>
                </a:cubicBezTo>
                <a:close/>
                <a:moveTo>
                  <a:pt x="387656" y="3900475"/>
                </a:moveTo>
                <a:cubicBezTo>
                  <a:pt x="386609" y="3901044"/>
                  <a:pt x="386418" y="3902658"/>
                  <a:pt x="385751" y="3902848"/>
                </a:cubicBezTo>
                <a:cubicBezTo>
                  <a:pt x="378131" y="3905031"/>
                  <a:pt x="375845" y="3911106"/>
                  <a:pt x="374321" y="3917846"/>
                </a:cubicBezTo>
                <a:cubicBezTo>
                  <a:pt x="373369" y="3922022"/>
                  <a:pt x="372607" y="3926389"/>
                  <a:pt x="371654" y="3930565"/>
                </a:cubicBezTo>
                <a:cubicBezTo>
                  <a:pt x="371464" y="3931230"/>
                  <a:pt x="370606" y="3931609"/>
                  <a:pt x="369178" y="3932749"/>
                </a:cubicBezTo>
                <a:cubicBezTo>
                  <a:pt x="369654" y="3928192"/>
                  <a:pt x="370035" y="3924490"/>
                  <a:pt x="370416" y="3920883"/>
                </a:cubicBezTo>
                <a:cubicBezTo>
                  <a:pt x="368701" y="3922687"/>
                  <a:pt x="368035" y="3924680"/>
                  <a:pt x="367559" y="3926768"/>
                </a:cubicBezTo>
                <a:cubicBezTo>
                  <a:pt x="366987" y="3929236"/>
                  <a:pt x="366987" y="3931894"/>
                  <a:pt x="366225" y="3934267"/>
                </a:cubicBezTo>
                <a:cubicBezTo>
                  <a:pt x="362605" y="3946417"/>
                  <a:pt x="361748" y="3959042"/>
                  <a:pt x="359938" y="3971477"/>
                </a:cubicBezTo>
                <a:cubicBezTo>
                  <a:pt x="359272" y="3976128"/>
                  <a:pt x="359462" y="3976413"/>
                  <a:pt x="354985" y="3976128"/>
                </a:cubicBezTo>
                <a:cubicBezTo>
                  <a:pt x="344508" y="3975559"/>
                  <a:pt x="333935" y="3974894"/>
                  <a:pt x="323362" y="3974325"/>
                </a:cubicBezTo>
                <a:cubicBezTo>
                  <a:pt x="321076" y="3974230"/>
                  <a:pt x="318791" y="3974515"/>
                  <a:pt x="316504" y="3974704"/>
                </a:cubicBezTo>
                <a:cubicBezTo>
                  <a:pt x="313933" y="3974894"/>
                  <a:pt x="311456" y="3975179"/>
                  <a:pt x="308980" y="3975559"/>
                </a:cubicBezTo>
                <a:cubicBezTo>
                  <a:pt x="308122" y="3975749"/>
                  <a:pt x="307265" y="3976413"/>
                  <a:pt x="306503" y="3976888"/>
                </a:cubicBezTo>
                <a:cubicBezTo>
                  <a:pt x="307075" y="3977457"/>
                  <a:pt x="307646" y="3978501"/>
                  <a:pt x="308408" y="3978786"/>
                </a:cubicBezTo>
                <a:cubicBezTo>
                  <a:pt x="311933" y="3979640"/>
                  <a:pt x="315552" y="3980115"/>
                  <a:pt x="318695" y="3982488"/>
                </a:cubicBezTo>
                <a:cubicBezTo>
                  <a:pt x="316409" y="3983247"/>
                  <a:pt x="314218" y="3983247"/>
                  <a:pt x="312028" y="3983627"/>
                </a:cubicBezTo>
                <a:cubicBezTo>
                  <a:pt x="311170" y="3983722"/>
                  <a:pt x="310504" y="3984671"/>
                  <a:pt x="309742" y="3985146"/>
                </a:cubicBezTo>
                <a:cubicBezTo>
                  <a:pt x="310408" y="3985905"/>
                  <a:pt x="310789" y="3986949"/>
                  <a:pt x="311551" y="3987424"/>
                </a:cubicBezTo>
                <a:cubicBezTo>
                  <a:pt x="312695" y="3988088"/>
                  <a:pt x="313933" y="3988373"/>
                  <a:pt x="315171" y="3988658"/>
                </a:cubicBezTo>
                <a:cubicBezTo>
                  <a:pt x="323458" y="3990651"/>
                  <a:pt x="331649" y="3992550"/>
                  <a:pt x="339936" y="3994543"/>
                </a:cubicBezTo>
                <a:cubicBezTo>
                  <a:pt x="341555" y="3994923"/>
                  <a:pt x="343079" y="3995587"/>
                  <a:pt x="344794" y="3996252"/>
                </a:cubicBezTo>
                <a:cubicBezTo>
                  <a:pt x="344127" y="3997201"/>
                  <a:pt x="343841" y="3997581"/>
                  <a:pt x="343651" y="3997960"/>
                </a:cubicBezTo>
                <a:cubicBezTo>
                  <a:pt x="340603" y="4002327"/>
                  <a:pt x="335364" y="4004700"/>
                  <a:pt x="333364" y="4009921"/>
                </a:cubicBezTo>
                <a:lnTo>
                  <a:pt x="333078" y="4009921"/>
                </a:lnTo>
                <a:lnTo>
                  <a:pt x="333078" y="4010205"/>
                </a:lnTo>
                <a:cubicBezTo>
                  <a:pt x="333173" y="4010205"/>
                  <a:pt x="333173" y="4010111"/>
                  <a:pt x="333268" y="4010111"/>
                </a:cubicBezTo>
                <a:cubicBezTo>
                  <a:pt x="333268" y="4010016"/>
                  <a:pt x="333364" y="4010016"/>
                  <a:pt x="333364" y="4009921"/>
                </a:cubicBezTo>
                <a:cubicBezTo>
                  <a:pt x="334983" y="4009541"/>
                  <a:pt x="336888" y="4009636"/>
                  <a:pt x="338031" y="4008687"/>
                </a:cubicBezTo>
                <a:cubicBezTo>
                  <a:pt x="341555" y="4005839"/>
                  <a:pt x="344794" y="4002517"/>
                  <a:pt x="348032" y="3999289"/>
                </a:cubicBezTo>
                <a:cubicBezTo>
                  <a:pt x="350890" y="3996537"/>
                  <a:pt x="351461" y="3996347"/>
                  <a:pt x="355938" y="3997581"/>
                </a:cubicBezTo>
                <a:cubicBezTo>
                  <a:pt x="345556" y="4009636"/>
                  <a:pt x="332411" y="4018938"/>
                  <a:pt x="322886" y="4032417"/>
                </a:cubicBezTo>
                <a:cubicBezTo>
                  <a:pt x="324601" y="4032228"/>
                  <a:pt x="325744" y="4032133"/>
                  <a:pt x="326791" y="4032038"/>
                </a:cubicBezTo>
                <a:cubicBezTo>
                  <a:pt x="326315" y="4034126"/>
                  <a:pt x="325649" y="4036309"/>
                  <a:pt x="324887" y="4038682"/>
                </a:cubicBezTo>
                <a:cubicBezTo>
                  <a:pt x="326220" y="4038492"/>
                  <a:pt x="326791" y="4038682"/>
                  <a:pt x="327172" y="4038398"/>
                </a:cubicBezTo>
                <a:cubicBezTo>
                  <a:pt x="335935" y="4031658"/>
                  <a:pt x="344603" y="4024919"/>
                  <a:pt x="353462" y="4018274"/>
                </a:cubicBezTo>
                <a:cubicBezTo>
                  <a:pt x="355176" y="4016945"/>
                  <a:pt x="356319" y="4014382"/>
                  <a:pt x="359367" y="4015331"/>
                </a:cubicBezTo>
                <a:cubicBezTo>
                  <a:pt x="359843" y="4017515"/>
                  <a:pt x="360415" y="4019793"/>
                  <a:pt x="360796" y="4022071"/>
                </a:cubicBezTo>
                <a:cubicBezTo>
                  <a:pt x="361843" y="4028146"/>
                  <a:pt x="362320" y="4034316"/>
                  <a:pt x="363939" y="4040201"/>
                </a:cubicBezTo>
                <a:cubicBezTo>
                  <a:pt x="365082" y="4044283"/>
                  <a:pt x="367559" y="4048080"/>
                  <a:pt x="369749" y="4051877"/>
                </a:cubicBezTo>
                <a:cubicBezTo>
                  <a:pt x="370321" y="4052921"/>
                  <a:pt x="372226" y="4053775"/>
                  <a:pt x="373464" y="4053775"/>
                </a:cubicBezTo>
                <a:cubicBezTo>
                  <a:pt x="375655" y="4053680"/>
                  <a:pt x="376226" y="4051687"/>
                  <a:pt x="376417" y="4049788"/>
                </a:cubicBezTo>
                <a:cubicBezTo>
                  <a:pt x="376607" y="4047795"/>
                  <a:pt x="376703" y="4045707"/>
                  <a:pt x="377084" y="4042289"/>
                </a:cubicBezTo>
                <a:cubicBezTo>
                  <a:pt x="378226" y="4045896"/>
                  <a:pt x="378893" y="4048080"/>
                  <a:pt x="380227" y="4052066"/>
                </a:cubicBezTo>
                <a:cubicBezTo>
                  <a:pt x="381465" y="4047795"/>
                  <a:pt x="382417" y="4045232"/>
                  <a:pt x="382989" y="4042669"/>
                </a:cubicBezTo>
                <a:cubicBezTo>
                  <a:pt x="385370" y="4031658"/>
                  <a:pt x="384513" y="4020647"/>
                  <a:pt x="384037" y="4009541"/>
                </a:cubicBezTo>
                <a:cubicBezTo>
                  <a:pt x="383656" y="3999669"/>
                  <a:pt x="384037" y="3999384"/>
                  <a:pt x="394038" y="3999574"/>
                </a:cubicBezTo>
                <a:cubicBezTo>
                  <a:pt x="401563" y="3999669"/>
                  <a:pt x="408992" y="3999384"/>
                  <a:pt x="416517" y="3999289"/>
                </a:cubicBezTo>
                <a:cubicBezTo>
                  <a:pt x="420137" y="3999289"/>
                  <a:pt x="422708" y="3996442"/>
                  <a:pt x="424232" y="3994448"/>
                </a:cubicBezTo>
                <a:cubicBezTo>
                  <a:pt x="426042" y="3992075"/>
                  <a:pt x="422518" y="3989228"/>
                  <a:pt x="420517" y="3987614"/>
                </a:cubicBezTo>
                <a:cubicBezTo>
                  <a:pt x="418231" y="3985810"/>
                  <a:pt x="415184" y="3984766"/>
                  <a:pt x="412326" y="3983817"/>
                </a:cubicBezTo>
                <a:cubicBezTo>
                  <a:pt x="408135" y="3982393"/>
                  <a:pt x="403849" y="3981254"/>
                  <a:pt x="399277" y="3979925"/>
                </a:cubicBezTo>
                <a:cubicBezTo>
                  <a:pt x="400229" y="3978596"/>
                  <a:pt x="400515" y="3977837"/>
                  <a:pt x="401087" y="3977267"/>
                </a:cubicBezTo>
                <a:cubicBezTo>
                  <a:pt x="406801" y="3972141"/>
                  <a:pt x="412517" y="3967016"/>
                  <a:pt x="418327" y="3961985"/>
                </a:cubicBezTo>
                <a:cubicBezTo>
                  <a:pt x="422146" y="3958672"/>
                  <a:pt x="426061" y="3955473"/>
                  <a:pt x="429852" y="3952198"/>
                </a:cubicBezTo>
                <a:cubicBezTo>
                  <a:pt x="430509" y="3951629"/>
                  <a:pt x="431204" y="3951069"/>
                  <a:pt x="431852" y="3950499"/>
                </a:cubicBezTo>
                <a:cubicBezTo>
                  <a:pt x="432519" y="3949930"/>
                  <a:pt x="432424" y="3948696"/>
                  <a:pt x="432709" y="3947746"/>
                </a:cubicBezTo>
                <a:cubicBezTo>
                  <a:pt x="431852" y="3947557"/>
                  <a:pt x="430900" y="3947177"/>
                  <a:pt x="429947" y="3947177"/>
                </a:cubicBezTo>
                <a:cubicBezTo>
                  <a:pt x="429347" y="3947091"/>
                  <a:pt x="428671" y="3947319"/>
                  <a:pt x="427499" y="3947575"/>
                </a:cubicBezTo>
                <a:cubicBezTo>
                  <a:pt x="427375" y="3947604"/>
                  <a:pt x="427318" y="3947623"/>
                  <a:pt x="427185" y="3947651"/>
                </a:cubicBezTo>
                <a:cubicBezTo>
                  <a:pt x="428900" y="3945753"/>
                  <a:pt x="430138" y="3944329"/>
                  <a:pt x="432043" y="3942336"/>
                </a:cubicBezTo>
                <a:cubicBezTo>
                  <a:pt x="422613" y="3945753"/>
                  <a:pt x="406611" y="3955720"/>
                  <a:pt x="397086" y="3963504"/>
                </a:cubicBezTo>
                <a:cubicBezTo>
                  <a:pt x="393562" y="3966446"/>
                  <a:pt x="389942" y="3969389"/>
                  <a:pt x="386228" y="3972141"/>
                </a:cubicBezTo>
                <a:cubicBezTo>
                  <a:pt x="385656" y="3972616"/>
                  <a:pt x="384418" y="3972426"/>
                  <a:pt x="383560" y="3972521"/>
                </a:cubicBezTo>
                <a:cubicBezTo>
                  <a:pt x="383560" y="3971287"/>
                  <a:pt x="383275" y="3969958"/>
                  <a:pt x="383656" y="3968914"/>
                </a:cubicBezTo>
                <a:cubicBezTo>
                  <a:pt x="383942" y="3968060"/>
                  <a:pt x="385180" y="3967680"/>
                  <a:pt x="385942" y="3967016"/>
                </a:cubicBezTo>
                <a:cubicBezTo>
                  <a:pt x="388513" y="3964643"/>
                  <a:pt x="391085" y="3962270"/>
                  <a:pt x="394038" y="3959707"/>
                </a:cubicBezTo>
                <a:cubicBezTo>
                  <a:pt x="389180" y="3957903"/>
                  <a:pt x="387561" y="3963219"/>
                  <a:pt x="383656" y="3963124"/>
                </a:cubicBezTo>
                <a:cubicBezTo>
                  <a:pt x="383084" y="3946797"/>
                  <a:pt x="385275" y="3931040"/>
                  <a:pt x="388228" y="3915283"/>
                </a:cubicBezTo>
                <a:cubicBezTo>
                  <a:pt x="389085" y="3910537"/>
                  <a:pt x="389656" y="3905791"/>
                  <a:pt x="387656" y="3900475"/>
                </a:cubicBezTo>
                <a:close/>
                <a:moveTo>
                  <a:pt x="870765" y="3871523"/>
                </a:moveTo>
                <a:lnTo>
                  <a:pt x="871241" y="3871523"/>
                </a:lnTo>
                <a:cubicBezTo>
                  <a:pt x="871146" y="3871523"/>
                  <a:pt x="871051" y="3871618"/>
                  <a:pt x="870955" y="3871713"/>
                </a:cubicBezTo>
                <a:close/>
                <a:moveTo>
                  <a:pt x="899626" y="3858519"/>
                </a:moveTo>
                <a:lnTo>
                  <a:pt x="900959" y="3858519"/>
                </a:lnTo>
                <a:lnTo>
                  <a:pt x="900959" y="3858709"/>
                </a:lnTo>
                <a:cubicBezTo>
                  <a:pt x="901054" y="3858709"/>
                  <a:pt x="901150" y="3858614"/>
                  <a:pt x="901245" y="3858519"/>
                </a:cubicBezTo>
                <a:lnTo>
                  <a:pt x="900959" y="3858794"/>
                </a:lnTo>
                <a:cubicBezTo>
                  <a:pt x="900578" y="3859079"/>
                  <a:pt x="900292" y="3859373"/>
                  <a:pt x="899911" y="3859554"/>
                </a:cubicBezTo>
                <a:cubicBezTo>
                  <a:pt x="899721" y="3859373"/>
                  <a:pt x="899626" y="3858994"/>
                  <a:pt x="899435" y="3858709"/>
                </a:cubicBezTo>
                <a:cubicBezTo>
                  <a:pt x="899492" y="3858642"/>
                  <a:pt x="899559" y="3858585"/>
                  <a:pt x="899626" y="3858519"/>
                </a:cubicBezTo>
                <a:close/>
                <a:moveTo>
                  <a:pt x="896482" y="3858519"/>
                </a:moveTo>
                <a:lnTo>
                  <a:pt x="897816" y="3858519"/>
                </a:lnTo>
                <a:cubicBezTo>
                  <a:pt x="897816" y="3858614"/>
                  <a:pt x="897911" y="3858614"/>
                  <a:pt x="897911" y="3858709"/>
                </a:cubicBezTo>
                <a:lnTo>
                  <a:pt x="896482" y="3858709"/>
                </a:lnTo>
                <a:close/>
                <a:moveTo>
                  <a:pt x="901245" y="3857000"/>
                </a:moveTo>
                <a:cubicBezTo>
                  <a:pt x="902388" y="3857570"/>
                  <a:pt x="901912" y="3858044"/>
                  <a:pt x="901245" y="3858519"/>
                </a:cubicBezTo>
                <a:lnTo>
                  <a:pt x="900959" y="3858519"/>
                </a:lnTo>
                <a:lnTo>
                  <a:pt x="900959" y="3857285"/>
                </a:lnTo>
                <a:cubicBezTo>
                  <a:pt x="901054" y="3857190"/>
                  <a:pt x="901150" y="3857095"/>
                  <a:pt x="901245" y="3857000"/>
                </a:cubicBezTo>
                <a:close/>
                <a:moveTo>
                  <a:pt x="960014" y="3848267"/>
                </a:moveTo>
                <a:cubicBezTo>
                  <a:pt x="955442" y="3847413"/>
                  <a:pt x="934582" y="3849406"/>
                  <a:pt x="929534" y="3851115"/>
                </a:cubicBezTo>
                <a:cubicBezTo>
                  <a:pt x="928581" y="3851495"/>
                  <a:pt x="927629" y="3852349"/>
                  <a:pt x="926772" y="3852254"/>
                </a:cubicBezTo>
                <a:cubicBezTo>
                  <a:pt x="921152" y="3851305"/>
                  <a:pt x="916580" y="3854058"/>
                  <a:pt x="911722" y="3856241"/>
                </a:cubicBezTo>
                <a:cubicBezTo>
                  <a:pt x="910865" y="3856621"/>
                  <a:pt x="909913" y="3856905"/>
                  <a:pt x="908960" y="3857000"/>
                </a:cubicBezTo>
                <a:cubicBezTo>
                  <a:pt x="908008" y="3857095"/>
                  <a:pt x="906960" y="3857000"/>
                  <a:pt x="906007" y="3856810"/>
                </a:cubicBezTo>
                <a:cubicBezTo>
                  <a:pt x="903340" y="3856146"/>
                  <a:pt x="907246" y="3855102"/>
                  <a:pt x="905817" y="3854437"/>
                </a:cubicBezTo>
                <a:cubicBezTo>
                  <a:pt x="903150" y="3853108"/>
                  <a:pt x="902197" y="3855102"/>
                  <a:pt x="901245" y="3857000"/>
                </a:cubicBezTo>
                <a:lnTo>
                  <a:pt x="900959" y="3856905"/>
                </a:lnTo>
                <a:lnTo>
                  <a:pt x="900959" y="3857285"/>
                </a:lnTo>
                <a:cubicBezTo>
                  <a:pt x="900483" y="3857665"/>
                  <a:pt x="900006" y="3858139"/>
                  <a:pt x="899626" y="3858519"/>
                </a:cubicBezTo>
                <a:lnTo>
                  <a:pt x="899340" y="3858519"/>
                </a:lnTo>
                <a:lnTo>
                  <a:pt x="899435" y="3858709"/>
                </a:lnTo>
                <a:cubicBezTo>
                  <a:pt x="898959" y="3858899"/>
                  <a:pt x="898578" y="3858899"/>
                  <a:pt x="898006" y="3858709"/>
                </a:cubicBezTo>
                <a:lnTo>
                  <a:pt x="898102" y="3858519"/>
                </a:lnTo>
                <a:lnTo>
                  <a:pt x="897816" y="3858519"/>
                </a:lnTo>
                <a:cubicBezTo>
                  <a:pt x="897530" y="3857949"/>
                  <a:pt x="897244" y="3857285"/>
                  <a:pt x="896863" y="3856621"/>
                </a:cubicBezTo>
                <a:cubicBezTo>
                  <a:pt x="896768" y="3857285"/>
                  <a:pt x="896577" y="3857949"/>
                  <a:pt x="896482" y="3858519"/>
                </a:cubicBezTo>
                <a:lnTo>
                  <a:pt x="896292" y="3858519"/>
                </a:lnTo>
                <a:lnTo>
                  <a:pt x="896482" y="3858709"/>
                </a:lnTo>
                <a:cubicBezTo>
                  <a:pt x="893815" y="3860038"/>
                  <a:pt x="891815" y="3863740"/>
                  <a:pt x="888005" y="3861167"/>
                </a:cubicBezTo>
                <a:cubicBezTo>
                  <a:pt x="887719" y="3860987"/>
                  <a:pt x="886862" y="3861367"/>
                  <a:pt x="886672" y="3861746"/>
                </a:cubicBezTo>
                <a:cubicBezTo>
                  <a:pt x="884385" y="3864964"/>
                  <a:pt x="880861" y="3865154"/>
                  <a:pt x="877432" y="3865913"/>
                </a:cubicBezTo>
                <a:cubicBezTo>
                  <a:pt x="874384" y="3866578"/>
                  <a:pt x="872098" y="3868571"/>
                  <a:pt x="870765" y="3871523"/>
                </a:cubicBezTo>
                <a:lnTo>
                  <a:pt x="865979" y="3872496"/>
                </a:lnTo>
                <a:lnTo>
                  <a:pt x="865907" y="3872473"/>
                </a:lnTo>
                <a:cubicBezTo>
                  <a:pt x="865812" y="3872473"/>
                  <a:pt x="865717" y="3872473"/>
                  <a:pt x="865621" y="3872568"/>
                </a:cubicBezTo>
                <a:lnTo>
                  <a:pt x="865979" y="3872496"/>
                </a:lnTo>
                <a:lnTo>
                  <a:pt x="869241" y="3873517"/>
                </a:lnTo>
                <a:cubicBezTo>
                  <a:pt x="869146" y="3873707"/>
                  <a:pt x="869050" y="3874086"/>
                  <a:pt x="868860" y="3874086"/>
                </a:cubicBezTo>
                <a:cubicBezTo>
                  <a:pt x="867431" y="3874276"/>
                  <a:pt x="865907" y="3874656"/>
                  <a:pt x="865335" y="3872662"/>
                </a:cubicBezTo>
                <a:lnTo>
                  <a:pt x="865335" y="3872568"/>
                </a:lnTo>
                <a:cubicBezTo>
                  <a:pt x="864383" y="3873327"/>
                  <a:pt x="862097" y="3871903"/>
                  <a:pt x="862097" y="3874656"/>
                </a:cubicBezTo>
                <a:cubicBezTo>
                  <a:pt x="862097" y="3875605"/>
                  <a:pt x="860859" y="3876554"/>
                  <a:pt x="860192" y="3877504"/>
                </a:cubicBezTo>
                <a:cubicBezTo>
                  <a:pt x="857239" y="3875036"/>
                  <a:pt x="856096" y="3877219"/>
                  <a:pt x="854858" y="3879497"/>
                </a:cubicBezTo>
                <a:cubicBezTo>
                  <a:pt x="849905" y="3878927"/>
                  <a:pt x="847429" y="3883199"/>
                  <a:pt x="843714" y="3885097"/>
                </a:cubicBezTo>
                <a:lnTo>
                  <a:pt x="843618" y="3885002"/>
                </a:lnTo>
                <a:lnTo>
                  <a:pt x="843809" y="3884813"/>
                </a:lnTo>
                <a:lnTo>
                  <a:pt x="843618" y="3884813"/>
                </a:lnTo>
                <a:lnTo>
                  <a:pt x="843618" y="3885002"/>
                </a:lnTo>
                <a:cubicBezTo>
                  <a:pt x="843142" y="3885477"/>
                  <a:pt x="842761" y="3885952"/>
                  <a:pt x="842285" y="3886426"/>
                </a:cubicBezTo>
                <a:lnTo>
                  <a:pt x="842094" y="3886616"/>
                </a:lnTo>
                <a:lnTo>
                  <a:pt x="842094" y="3886426"/>
                </a:lnTo>
                <a:cubicBezTo>
                  <a:pt x="842094" y="3885952"/>
                  <a:pt x="841999" y="3885572"/>
                  <a:pt x="841999" y="3885192"/>
                </a:cubicBezTo>
                <a:cubicBezTo>
                  <a:pt x="842066" y="3885126"/>
                  <a:pt x="842123" y="3885069"/>
                  <a:pt x="842190" y="3885002"/>
                </a:cubicBezTo>
                <a:cubicBezTo>
                  <a:pt x="842190" y="3884908"/>
                  <a:pt x="842285" y="3884813"/>
                  <a:pt x="842285" y="3884813"/>
                </a:cubicBezTo>
                <a:lnTo>
                  <a:pt x="841999" y="3884813"/>
                </a:lnTo>
                <a:lnTo>
                  <a:pt x="841999" y="3885192"/>
                </a:lnTo>
                <a:cubicBezTo>
                  <a:pt x="841523" y="3885572"/>
                  <a:pt x="841142" y="3886047"/>
                  <a:pt x="840666" y="3886426"/>
                </a:cubicBezTo>
                <a:cubicBezTo>
                  <a:pt x="840599" y="3886493"/>
                  <a:pt x="840532" y="3886550"/>
                  <a:pt x="840475" y="3886616"/>
                </a:cubicBezTo>
                <a:cubicBezTo>
                  <a:pt x="839618" y="3888894"/>
                  <a:pt x="836094" y="3886047"/>
                  <a:pt x="835713" y="3888894"/>
                </a:cubicBezTo>
                <a:cubicBezTo>
                  <a:pt x="835141" y="3892691"/>
                  <a:pt x="831808" y="3889749"/>
                  <a:pt x="830093" y="3891457"/>
                </a:cubicBezTo>
                <a:cubicBezTo>
                  <a:pt x="826759" y="3894685"/>
                  <a:pt x="822854" y="3897247"/>
                  <a:pt x="818568" y="3899336"/>
                </a:cubicBezTo>
                <a:cubicBezTo>
                  <a:pt x="813138" y="3902088"/>
                  <a:pt x="807804" y="3905126"/>
                  <a:pt x="802471" y="3908164"/>
                </a:cubicBezTo>
                <a:cubicBezTo>
                  <a:pt x="800184" y="3909492"/>
                  <a:pt x="798279" y="3911296"/>
                  <a:pt x="795898" y="3912245"/>
                </a:cubicBezTo>
                <a:cubicBezTo>
                  <a:pt x="785611" y="3916232"/>
                  <a:pt x="776181" y="3921927"/>
                  <a:pt x="766561" y="3927243"/>
                </a:cubicBezTo>
                <a:cubicBezTo>
                  <a:pt x="755226" y="3933603"/>
                  <a:pt x="743606" y="3939583"/>
                  <a:pt x="732081" y="3945753"/>
                </a:cubicBezTo>
                <a:cubicBezTo>
                  <a:pt x="731033" y="3946322"/>
                  <a:pt x="729795" y="3947177"/>
                  <a:pt x="729318" y="3948221"/>
                </a:cubicBezTo>
                <a:cubicBezTo>
                  <a:pt x="728842" y="3949265"/>
                  <a:pt x="729033" y="3950689"/>
                  <a:pt x="729414" y="3951828"/>
                </a:cubicBezTo>
                <a:cubicBezTo>
                  <a:pt x="729509" y="3952113"/>
                  <a:pt x="731128" y="3952113"/>
                  <a:pt x="731985" y="3952018"/>
                </a:cubicBezTo>
                <a:cubicBezTo>
                  <a:pt x="734176" y="3951543"/>
                  <a:pt x="736367" y="3950689"/>
                  <a:pt x="738558" y="3950594"/>
                </a:cubicBezTo>
                <a:cubicBezTo>
                  <a:pt x="739987" y="3950499"/>
                  <a:pt x="741510" y="3951353"/>
                  <a:pt x="744558" y="3952398"/>
                </a:cubicBezTo>
                <a:cubicBezTo>
                  <a:pt x="741415" y="3953347"/>
                  <a:pt x="739987" y="3953821"/>
                  <a:pt x="738462" y="3954201"/>
                </a:cubicBezTo>
                <a:cubicBezTo>
                  <a:pt x="736367" y="3954865"/>
                  <a:pt x="734081" y="3955625"/>
                  <a:pt x="734938" y="3958283"/>
                </a:cubicBezTo>
                <a:cubicBezTo>
                  <a:pt x="735700" y="3960466"/>
                  <a:pt x="737986" y="3960846"/>
                  <a:pt x="740177" y="3960466"/>
                </a:cubicBezTo>
                <a:cubicBezTo>
                  <a:pt x="741225" y="3960276"/>
                  <a:pt x="742177" y="3959801"/>
                  <a:pt x="743130" y="3959612"/>
                </a:cubicBezTo>
                <a:cubicBezTo>
                  <a:pt x="761894" y="3955435"/>
                  <a:pt x="778753" y="3946417"/>
                  <a:pt x="796184" y="3938918"/>
                </a:cubicBezTo>
                <a:cubicBezTo>
                  <a:pt x="812472" y="3931894"/>
                  <a:pt x="828379" y="3924016"/>
                  <a:pt x="844381" y="3916612"/>
                </a:cubicBezTo>
                <a:cubicBezTo>
                  <a:pt x="858192" y="3910252"/>
                  <a:pt x="872098" y="3904177"/>
                  <a:pt x="885814" y="3897722"/>
                </a:cubicBezTo>
                <a:cubicBezTo>
                  <a:pt x="892101" y="3894874"/>
                  <a:pt x="898102" y="3891552"/>
                  <a:pt x="904293" y="3888420"/>
                </a:cubicBezTo>
                <a:cubicBezTo>
                  <a:pt x="911722" y="3884528"/>
                  <a:pt x="919342" y="3880826"/>
                  <a:pt x="926677" y="3876649"/>
                </a:cubicBezTo>
                <a:cubicBezTo>
                  <a:pt x="937154" y="3870669"/>
                  <a:pt x="947346" y="3864214"/>
                  <a:pt x="957633" y="3857949"/>
                </a:cubicBezTo>
                <a:lnTo>
                  <a:pt x="963062" y="3854532"/>
                </a:lnTo>
                <a:cubicBezTo>
                  <a:pt x="962872" y="3854153"/>
                  <a:pt x="962776" y="3853773"/>
                  <a:pt x="962681" y="3853488"/>
                </a:cubicBezTo>
                <a:lnTo>
                  <a:pt x="956204" y="3853488"/>
                </a:lnTo>
                <a:cubicBezTo>
                  <a:pt x="958681" y="3851780"/>
                  <a:pt x="960300" y="3850735"/>
                  <a:pt x="962395" y="3849311"/>
                </a:cubicBezTo>
                <a:cubicBezTo>
                  <a:pt x="961252" y="3848837"/>
                  <a:pt x="960681" y="3848457"/>
                  <a:pt x="960014" y="3848267"/>
                </a:cubicBezTo>
                <a:close/>
                <a:moveTo>
                  <a:pt x="715126" y="3761222"/>
                </a:moveTo>
                <a:cubicBezTo>
                  <a:pt x="716174" y="3760843"/>
                  <a:pt x="716936" y="3761127"/>
                  <a:pt x="716364" y="3762456"/>
                </a:cubicBezTo>
                <a:cubicBezTo>
                  <a:pt x="716174" y="3762931"/>
                  <a:pt x="715221" y="3763121"/>
                  <a:pt x="714650" y="3763405"/>
                </a:cubicBezTo>
                <a:cubicBezTo>
                  <a:pt x="714841" y="3762646"/>
                  <a:pt x="714936" y="3761982"/>
                  <a:pt x="715126" y="3761222"/>
                </a:cubicBezTo>
                <a:close/>
                <a:moveTo>
                  <a:pt x="723347" y="3755230"/>
                </a:moveTo>
                <a:lnTo>
                  <a:pt x="723699" y="3755528"/>
                </a:lnTo>
                <a:cubicBezTo>
                  <a:pt x="722746" y="3756192"/>
                  <a:pt x="721889" y="3756857"/>
                  <a:pt x="720841" y="3757331"/>
                </a:cubicBezTo>
                <a:lnTo>
                  <a:pt x="720774" y="3757254"/>
                </a:lnTo>
                <a:close/>
                <a:moveTo>
                  <a:pt x="729985" y="3752870"/>
                </a:moveTo>
                <a:cubicBezTo>
                  <a:pt x="730271" y="3752680"/>
                  <a:pt x="730842" y="3753155"/>
                  <a:pt x="731223" y="3753250"/>
                </a:cubicBezTo>
                <a:cubicBezTo>
                  <a:pt x="730652" y="3754104"/>
                  <a:pt x="729985" y="3754863"/>
                  <a:pt x="729414" y="3755623"/>
                </a:cubicBezTo>
                <a:cubicBezTo>
                  <a:pt x="728937" y="3754484"/>
                  <a:pt x="728271" y="3753440"/>
                  <a:pt x="729985" y="3752870"/>
                </a:cubicBezTo>
                <a:close/>
                <a:moveTo>
                  <a:pt x="736367" y="3749167"/>
                </a:moveTo>
                <a:cubicBezTo>
                  <a:pt x="736462" y="3749452"/>
                  <a:pt x="736653" y="3749642"/>
                  <a:pt x="736843" y="3749926"/>
                </a:cubicBezTo>
                <a:cubicBezTo>
                  <a:pt x="736558" y="3749832"/>
                  <a:pt x="736367" y="3749737"/>
                  <a:pt x="736081" y="3749737"/>
                </a:cubicBezTo>
                <a:cubicBezTo>
                  <a:pt x="736176" y="3749547"/>
                  <a:pt x="736272" y="3749357"/>
                  <a:pt x="736367" y="3749167"/>
                </a:cubicBezTo>
                <a:close/>
                <a:moveTo>
                  <a:pt x="743987" y="3742902"/>
                </a:moveTo>
                <a:cubicBezTo>
                  <a:pt x="744558" y="3742997"/>
                  <a:pt x="745225" y="3742997"/>
                  <a:pt x="745797" y="3743187"/>
                </a:cubicBezTo>
                <a:cubicBezTo>
                  <a:pt x="746178" y="3743282"/>
                  <a:pt x="746463" y="3743757"/>
                  <a:pt x="746749" y="3744041"/>
                </a:cubicBezTo>
                <a:cubicBezTo>
                  <a:pt x="746273" y="3744136"/>
                  <a:pt x="745701" y="3744421"/>
                  <a:pt x="745416" y="3744231"/>
                </a:cubicBezTo>
                <a:cubicBezTo>
                  <a:pt x="744844" y="3743946"/>
                  <a:pt x="744463" y="3743377"/>
                  <a:pt x="743987" y="3742902"/>
                </a:cubicBezTo>
                <a:close/>
                <a:moveTo>
                  <a:pt x="753321" y="3741004"/>
                </a:moveTo>
                <a:cubicBezTo>
                  <a:pt x="753226" y="3741383"/>
                  <a:pt x="753036" y="3741953"/>
                  <a:pt x="752845" y="3741953"/>
                </a:cubicBezTo>
                <a:cubicBezTo>
                  <a:pt x="752179" y="3742048"/>
                  <a:pt x="751512" y="3741858"/>
                  <a:pt x="750845" y="3741668"/>
                </a:cubicBezTo>
                <a:cubicBezTo>
                  <a:pt x="751321" y="3741478"/>
                  <a:pt x="751702" y="3741288"/>
                  <a:pt x="752179" y="3741194"/>
                </a:cubicBezTo>
                <a:cubicBezTo>
                  <a:pt x="752559" y="3741004"/>
                  <a:pt x="752941" y="3741004"/>
                  <a:pt x="753321" y="3741004"/>
                </a:cubicBezTo>
                <a:close/>
                <a:moveTo>
                  <a:pt x="753702" y="3740719"/>
                </a:moveTo>
                <a:cubicBezTo>
                  <a:pt x="753702" y="3740814"/>
                  <a:pt x="753702" y="3740909"/>
                  <a:pt x="753607" y="3741004"/>
                </a:cubicBezTo>
                <a:lnTo>
                  <a:pt x="753321" y="3741004"/>
                </a:lnTo>
                <a:cubicBezTo>
                  <a:pt x="753388" y="3740941"/>
                  <a:pt x="753417" y="3740878"/>
                  <a:pt x="753417" y="3740814"/>
                </a:cubicBezTo>
                <a:cubicBezTo>
                  <a:pt x="753512" y="3740814"/>
                  <a:pt x="753607" y="3740814"/>
                  <a:pt x="753702" y="3740719"/>
                </a:cubicBezTo>
                <a:close/>
                <a:moveTo>
                  <a:pt x="754274" y="3739866"/>
                </a:moveTo>
                <a:cubicBezTo>
                  <a:pt x="754369" y="3740150"/>
                  <a:pt x="754560" y="3740340"/>
                  <a:pt x="754655" y="3740625"/>
                </a:cubicBezTo>
                <a:cubicBezTo>
                  <a:pt x="754369" y="3740720"/>
                  <a:pt x="754083" y="3740720"/>
                  <a:pt x="753702" y="3740720"/>
                </a:cubicBezTo>
                <a:cubicBezTo>
                  <a:pt x="753988" y="3740435"/>
                  <a:pt x="754179" y="3740150"/>
                  <a:pt x="754274" y="3739866"/>
                </a:cubicBezTo>
                <a:close/>
                <a:moveTo>
                  <a:pt x="768562" y="3730658"/>
                </a:moveTo>
                <a:cubicBezTo>
                  <a:pt x="768752" y="3731038"/>
                  <a:pt x="769133" y="3731418"/>
                  <a:pt x="769038" y="3731702"/>
                </a:cubicBezTo>
                <a:cubicBezTo>
                  <a:pt x="768942" y="3732082"/>
                  <a:pt x="768562" y="3732462"/>
                  <a:pt x="768180" y="3732652"/>
                </a:cubicBezTo>
                <a:cubicBezTo>
                  <a:pt x="767895" y="3732652"/>
                  <a:pt x="767514" y="3732272"/>
                  <a:pt x="767037" y="3731892"/>
                </a:cubicBezTo>
                <a:cubicBezTo>
                  <a:pt x="767609" y="3731418"/>
                  <a:pt x="768085" y="3731038"/>
                  <a:pt x="768562" y="3730658"/>
                </a:cubicBezTo>
                <a:close/>
                <a:moveTo>
                  <a:pt x="779896" y="3724488"/>
                </a:moveTo>
                <a:lnTo>
                  <a:pt x="780468" y="3724773"/>
                </a:lnTo>
                <a:lnTo>
                  <a:pt x="779896" y="3724868"/>
                </a:lnTo>
                <a:close/>
                <a:moveTo>
                  <a:pt x="787135" y="3720121"/>
                </a:moveTo>
                <a:lnTo>
                  <a:pt x="787230" y="3720689"/>
                </a:lnTo>
                <a:lnTo>
                  <a:pt x="786850" y="3720595"/>
                </a:lnTo>
                <a:close/>
                <a:moveTo>
                  <a:pt x="840189" y="3693923"/>
                </a:moveTo>
                <a:cubicBezTo>
                  <a:pt x="834093" y="3696961"/>
                  <a:pt x="827997" y="3699903"/>
                  <a:pt x="821997" y="3703131"/>
                </a:cubicBezTo>
                <a:cubicBezTo>
                  <a:pt x="814281" y="3707212"/>
                  <a:pt x="806566" y="3711484"/>
                  <a:pt x="798565" y="3715755"/>
                </a:cubicBezTo>
                <a:cubicBezTo>
                  <a:pt x="798946" y="3712148"/>
                  <a:pt x="801708" y="3711958"/>
                  <a:pt x="803994" y="3711199"/>
                </a:cubicBezTo>
                <a:cubicBezTo>
                  <a:pt x="804375" y="3711104"/>
                  <a:pt x="804566" y="3709965"/>
                  <a:pt x="804661" y="3709301"/>
                </a:cubicBezTo>
                <a:cubicBezTo>
                  <a:pt x="804661" y="3709206"/>
                  <a:pt x="803709" y="3708826"/>
                  <a:pt x="803328" y="3708826"/>
                </a:cubicBezTo>
                <a:cubicBezTo>
                  <a:pt x="799232" y="3709395"/>
                  <a:pt x="796184" y="3711484"/>
                  <a:pt x="793803" y="3714711"/>
                </a:cubicBezTo>
                <a:cubicBezTo>
                  <a:pt x="792469" y="3716040"/>
                  <a:pt x="790374" y="3713762"/>
                  <a:pt x="788754" y="3715850"/>
                </a:cubicBezTo>
                <a:cubicBezTo>
                  <a:pt x="787612" y="3717464"/>
                  <a:pt x="784944" y="3717938"/>
                  <a:pt x="782944" y="3718793"/>
                </a:cubicBezTo>
                <a:cubicBezTo>
                  <a:pt x="782563" y="3718983"/>
                  <a:pt x="781992" y="3718793"/>
                  <a:pt x="781611" y="3718793"/>
                </a:cubicBezTo>
                <a:lnTo>
                  <a:pt x="781325" y="3718793"/>
                </a:lnTo>
                <a:cubicBezTo>
                  <a:pt x="781420" y="3718888"/>
                  <a:pt x="781516" y="3718982"/>
                  <a:pt x="781706" y="3719078"/>
                </a:cubicBezTo>
                <a:cubicBezTo>
                  <a:pt x="781325" y="3719647"/>
                  <a:pt x="781039" y="3720501"/>
                  <a:pt x="780468" y="3720691"/>
                </a:cubicBezTo>
                <a:cubicBezTo>
                  <a:pt x="776467" y="3722020"/>
                  <a:pt x="770657" y="3720691"/>
                  <a:pt x="770181" y="3727526"/>
                </a:cubicBezTo>
                <a:cubicBezTo>
                  <a:pt x="770181" y="3727621"/>
                  <a:pt x="769038" y="3727526"/>
                  <a:pt x="768466" y="3727715"/>
                </a:cubicBezTo>
                <a:cubicBezTo>
                  <a:pt x="767228" y="3727905"/>
                  <a:pt x="765990" y="3728095"/>
                  <a:pt x="764942" y="3728665"/>
                </a:cubicBezTo>
                <a:cubicBezTo>
                  <a:pt x="759798" y="3731133"/>
                  <a:pt x="754560" y="3733601"/>
                  <a:pt x="749607" y="3736353"/>
                </a:cubicBezTo>
                <a:cubicBezTo>
                  <a:pt x="747130" y="3737873"/>
                  <a:pt x="744273" y="3739296"/>
                  <a:pt x="743701" y="3742713"/>
                </a:cubicBezTo>
                <a:cubicBezTo>
                  <a:pt x="743034" y="3742523"/>
                  <a:pt x="742368" y="3741954"/>
                  <a:pt x="741892" y="3742143"/>
                </a:cubicBezTo>
                <a:cubicBezTo>
                  <a:pt x="736938" y="3744611"/>
                  <a:pt x="733605" y="3749926"/>
                  <a:pt x="727509" y="3750781"/>
                </a:cubicBezTo>
                <a:cubicBezTo>
                  <a:pt x="726937" y="3750876"/>
                  <a:pt x="726271" y="3752300"/>
                  <a:pt x="725985" y="3753154"/>
                </a:cubicBezTo>
                <a:lnTo>
                  <a:pt x="723347" y="3755230"/>
                </a:lnTo>
                <a:lnTo>
                  <a:pt x="721794" y="3753914"/>
                </a:lnTo>
                <a:cubicBezTo>
                  <a:pt x="721032" y="3754674"/>
                  <a:pt x="720270" y="3755338"/>
                  <a:pt x="719698" y="3756002"/>
                </a:cubicBezTo>
                <a:lnTo>
                  <a:pt x="720774" y="3757254"/>
                </a:lnTo>
                <a:lnTo>
                  <a:pt x="716936" y="3760273"/>
                </a:lnTo>
                <a:cubicBezTo>
                  <a:pt x="716364" y="3760273"/>
                  <a:pt x="715698" y="3760843"/>
                  <a:pt x="715126" y="3761127"/>
                </a:cubicBezTo>
                <a:cubicBezTo>
                  <a:pt x="714364" y="3761317"/>
                  <a:pt x="713031" y="3761412"/>
                  <a:pt x="712935" y="3761698"/>
                </a:cubicBezTo>
                <a:cubicBezTo>
                  <a:pt x="711792" y="3767583"/>
                  <a:pt x="707221" y="3769481"/>
                  <a:pt x="702267" y="3770905"/>
                </a:cubicBezTo>
                <a:cubicBezTo>
                  <a:pt x="701029" y="3771285"/>
                  <a:pt x="699886" y="3771949"/>
                  <a:pt x="698838" y="3772614"/>
                </a:cubicBezTo>
                <a:cubicBezTo>
                  <a:pt x="692362" y="3776980"/>
                  <a:pt x="686170" y="3781916"/>
                  <a:pt x="679408" y="3785713"/>
                </a:cubicBezTo>
                <a:cubicBezTo>
                  <a:pt x="672835" y="3789320"/>
                  <a:pt x="667501" y="3794256"/>
                  <a:pt x="662167" y="3799287"/>
                </a:cubicBezTo>
                <a:cubicBezTo>
                  <a:pt x="661596" y="3799857"/>
                  <a:pt x="661310" y="3800711"/>
                  <a:pt x="660358" y="3802230"/>
                </a:cubicBezTo>
                <a:cubicBezTo>
                  <a:pt x="671121" y="3795490"/>
                  <a:pt x="680931" y="3788941"/>
                  <a:pt x="691028" y="3783150"/>
                </a:cubicBezTo>
                <a:cubicBezTo>
                  <a:pt x="706173" y="3774418"/>
                  <a:pt x="721698" y="3766254"/>
                  <a:pt x="736843" y="3757521"/>
                </a:cubicBezTo>
                <a:cubicBezTo>
                  <a:pt x="754464" y="3747459"/>
                  <a:pt x="771991" y="3737113"/>
                  <a:pt x="789517" y="3726861"/>
                </a:cubicBezTo>
                <a:cubicBezTo>
                  <a:pt x="803328" y="3718887"/>
                  <a:pt x="817044" y="3710724"/>
                  <a:pt x="830760" y="3702656"/>
                </a:cubicBezTo>
                <a:cubicBezTo>
                  <a:pt x="834284" y="3700568"/>
                  <a:pt x="837808" y="3698384"/>
                  <a:pt x="841237" y="3696106"/>
                </a:cubicBezTo>
                <a:cubicBezTo>
                  <a:pt x="841618" y="3695916"/>
                  <a:pt x="841523" y="3694872"/>
                  <a:pt x="841523" y="3694208"/>
                </a:cubicBezTo>
                <a:cubicBezTo>
                  <a:pt x="841523" y="3694017"/>
                  <a:pt x="840571" y="3693733"/>
                  <a:pt x="840189" y="3693923"/>
                </a:cubicBezTo>
                <a:close/>
                <a:moveTo>
                  <a:pt x="865812" y="3686139"/>
                </a:moveTo>
                <a:cubicBezTo>
                  <a:pt x="864669" y="3686139"/>
                  <a:pt x="863431" y="3686994"/>
                  <a:pt x="862288" y="3687563"/>
                </a:cubicBezTo>
                <a:cubicBezTo>
                  <a:pt x="854763" y="3692025"/>
                  <a:pt x="847238" y="3696486"/>
                  <a:pt x="839713" y="3701042"/>
                </a:cubicBezTo>
                <a:cubicBezTo>
                  <a:pt x="819806" y="3712908"/>
                  <a:pt x="799994" y="3725057"/>
                  <a:pt x="779896" y="3736638"/>
                </a:cubicBezTo>
                <a:cubicBezTo>
                  <a:pt x="753798" y="3751731"/>
                  <a:pt x="727318" y="3766063"/>
                  <a:pt x="701220" y="3781061"/>
                </a:cubicBezTo>
                <a:cubicBezTo>
                  <a:pt x="689980" y="3787516"/>
                  <a:pt x="679122" y="3794350"/>
                  <a:pt x="670644" y="3804411"/>
                </a:cubicBezTo>
                <a:cubicBezTo>
                  <a:pt x="668073" y="3807354"/>
                  <a:pt x="666454" y="3810581"/>
                  <a:pt x="664929" y="3815422"/>
                </a:cubicBezTo>
                <a:cubicBezTo>
                  <a:pt x="667501" y="3814093"/>
                  <a:pt x="669025" y="3813429"/>
                  <a:pt x="670454" y="3812575"/>
                </a:cubicBezTo>
                <a:cubicBezTo>
                  <a:pt x="679122" y="3807544"/>
                  <a:pt x="687599" y="3802133"/>
                  <a:pt x="696457" y="3797387"/>
                </a:cubicBezTo>
                <a:cubicBezTo>
                  <a:pt x="706458" y="3792166"/>
                  <a:pt x="716936" y="3787801"/>
                  <a:pt x="726842" y="3782579"/>
                </a:cubicBezTo>
                <a:cubicBezTo>
                  <a:pt x="745321" y="3772802"/>
                  <a:pt x="763608" y="3762836"/>
                  <a:pt x="781801" y="3752679"/>
                </a:cubicBezTo>
                <a:cubicBezTo>
                  <a:pt x="791136" y="3747458"/>
                  <a:pt x="800470" y="3741858"/>
                  <a:pt x="809329" y="3735783"/>
                </a:cubicBezTo>
                <a:cubicBezTo>
                  <a:pt x="823711" y="3725911"/>
                  <a:pt x="837713" y="3715470"/>
                  <a:pt x="851905" y="3705219"/>
                </a:cubicBezTo>
                <a:cubicBezTo>
                  <a:pt x="857716" y="3701042"/>
                  <a:pt x="863431" y="3696771"/>
                  <a:pt x="869050" y="3692214"/>
                </a:cubicBezTo>
                <a:cubicBezTo>
                  <a:pt x="870574" y="3690980"/>
                  <a:pt x="873718" y="3689272"/>
                  <a:pt x="872193" y="3686899"/>
                </a:cubicBezTo>
                <a:cubicBezTo>
                  <a:pt x="871431" y="3685759"/>
                  <a:pt x="868002" y="3686044"/>
                  <a:pt x="865812" y="3686139"/>
                </a:cubicBezTo>
                <a:close/>
                <a:moveTo>
                  <a:pt x="600159" y="3640293"/>
                </a:moveTo>
                <a:cubicBezTo>
                  <a:pt x="600159" y="3640388"/>
                  <a:pt x="600064" y="3640483"/>
                  <a:pt x="599969" y="3640577"/>
                </a:cubicBezTo>
                <a:cubicBezTo>
                  <a:pt x="600064" y="3640577"/>
                  <a:pt x="600064" y="3640483"/>
                  <a:pt x="600159" y="3640483"/>
                </a:cubicBezTo>
                <a:cubicBezTo>
                  <a:pt x="597588" y="3644849"/>
                  <a:pt x="594349" y="3648266"/>
                  <a:pt x="589301" y="3649690"/>
                </a:cubicBezTo>
                <a:cubicBezTo>
                  <a:pt x="589234" y="3649754"/>
                  <a:pt x="589177" y="3649785"/>
                  <a:pt x="589110" y="3649785"/>
                </a:cubicBezTo>
                <a:cubicBezTo>
                  <a:pt x="592158" y="3645893"/>
                  <a:pt x="595302" y="3642191"/>
                  <a:pt x="600159" y="3640293"/>
                </a:cubicBezTo>
                <a:close/>
                <a:moveTo>
                  <a:pt x="635783" y="3610963"/>
                </a:moveTo>
                <a:cubicBezTo>
                  <a:pt x="635783" y="3611056"/>
                  <a:pt x="635688" y="3611057"/>
                  <a:pt x="635688" y="3611151"/>
                </a:cubicBezTo>
                <a:lnTo>
                  <a:pt x="635973" y="3611151"/>
                </a:lnTo>
                <a:cubicBezTo>
                  <a:pt x="635783" y="3611911"/>
                  <a:pt x="635688" y="3612765"/>
                  <a:pt x="635402" y="3613050"/>
                </a:cubicBezTo>
                <a:cubicBezTo>
                  <a:pt x="629306" y="3617606"/>
                  <a:pt x="623305" y="3622068"/>
                  <a:pt x="617209" y="3626529"/>
                </a:cubicBezTo>
                <a:cubicBezTo>
                  <a:pt x="617209" y="3626624"/>
                  <a:pt x="617114" y="3626624"/>
                  <a:pt x="617114" y="3626624"/>
                </a:cubicBezTo>
                <a:cubicBezTo>
                  <a:pt x="612447" y="3632414"/>
                  <a:pt x="607017" y="3637350"/>
                  <a:pt x="600159" y="3640483"/>
                </a:cubicBezTo>
                <a:cubicBezTo>
                  <a:pt x="600159" y="3640388"/>
                  <a:pt x="600255" y="3640388"/>
                  <a:pt x="600255" y="3640293"/>
                </a:cubicBezTo>
                <a:cubicBezTo>
                  <a:pt x="604731" y="3634407"/>
                  <a:pt x="610256" y="3629661"/>
                  <a:pt x="617019" y="3626624"/>
                </a:cubicBezTo>
                <a:cubicBezTo>
                  <a:pt x="617019" y="3626435"/>
                  <a:pt x="616923" y="3626054"/>
                  <a:pt x="617019" y="3625864"/>
                </a:cubicBezTo>
                <a:cubicBezTo>
                  <a:pt x="622543" y="3620169"/>
                  <a:pt x="628830" y="3615140"/>
                  <a:pt x="635783" y="3610963"/>
                </a:cubicBezTo>
                <a:close/>
                <a:moveTo>
                  <a:pt x="693409" y="3566064"/>
                </a:moveTo>
                <a:cubicBezTo>
                  <a:pt x="687027" y="3572899"/>
                  <a:pt x="680265" y="3579354"/>
                  <a:pt x="671502" y="3583244"/>
                </a:cubicBezTo>
                <a:cubicBezTo>
                  <a:pt x="669883" y="3586472"/>
                  <a:pt x="667025" y="3588275"/>
                  <a:pt x="663787" y="3589414"/>
                </a:cubicBezTo>
                <a:cubicBezTo>
                  <a:pt x="663405" y="3590268"/>
                  <a:pt x="663120" y="3591218"/>
                  <a:pt x="662453" y="3591787"/>
                </a:cubicBezTo>
                <a:cubicBezTo>
                  <a:pt x="654547" y="3598147"/>
                  <a:pt x="646546" y="3604507"/>
                  <a:pt x="638545" y="3610677"/>
                </a:cubicBezTo>
                <a:cubicBezTo>
                  <a:pt x="637974" y="3611151"/>
                  <a:pt x="636831" y="3611057"/>
                  <a:pt x="635973" y="3611151"/>
                </a:cubicBezTo>
                <a:lnTo>
                  <a:pt x="635973" y="3610867"/>
                </a:lnTo>
                <a:cubicBezTo>
                  <a:pt x="635878" y="3610867"/>
                  <a:pt x="635878" y="3610961"/>
                  <a:pt x="635783" y="3610961"/>
                </a:cubicBezTo>
                <a:cubicBezTo>
                  <a:pt x="636545" y="3610106"/>
                  <a:pt x="637117" y="3608969"/>
                  <a:pt x="637974" y="3608305"/>
                </a:cubicBezTo>
                <a:lnTo>
                  <a:pt x="637974" y="3608304"/>
                </a:lnTo>
                <a:cubicBezTo>
                  <a:pt x="645022" y="3602608"/>
                  <a:pt x="651975" y="3597008"/>
                  <a:pt x="659119" y="3591408"/>
                </a:cubicBezTo>
                <a:cubicBezTo>
                  <a:pt x="660453" y="3590363"/>
                  <a:pt x="662167" y="3589984"/>
                  <a:pt x="663787" y="3589319"/>
                </a:cubicBezTo>
                <a:cubicBezTo>
                  <a:pt x="665406" y="3586092"/>
                  <a:pt x="667977" y="3583814"/>
                  <a:pt x="671597" y="3583054"/>
                </a:cubicBezTo>
                <a:cubicBezTo>
                  <a:pt x="677788" y="3576221"/>
                  <a:pt x="684932" y="3570620"/>
                  <a:pt x="693028" y="3566254"/>
                </a:cubicBezTo>
                <a:close/>
                <a:moveTo>
                  <a:pt x="701125" y="3559798"/>
                </a:moveTo>
                <a:cubicBezTo>
                  <a:pt x="701125" y="3559798"/>
                  <a:pt x="701029" y="3559894"/>
                  <a:pt x="701029" y="3559988"/>
                </a:cubicBezTo>
                <a:cubicBezTo>
                  <a:pt x="699505" y="3562456"/>
                  <a:pt x="697696" y="3564449"/>
                  <a:pt x="694647" y="3564734"/>
                </a:cubicBezTo>
                <a:lnTo>
                  <a:pt x="694552" y="3564734"/>
                </a:lnTo>
                <a:cubicBezTo>
                  <a:pt x="695791" y="3561791"/>
                  <a:pt x="698362" y="3560747"/>
                  <a:pt x="701125" y="3559798"/>
                </a:cubicBezTo>
                <a:close/>
                <a:moveTo>
                  <a:pt x="692742" y="3541193"/>
                </a:moveTo>
                <a:lnTo>
                  <a:pt x="692552" y="3541383"/>
                </a:lnTo>
                <a:cubicBezTo>
                  <a:pt x="692647" y="3541573"/>
                  <a:pt x="692647" y="3541668"/>
                  <a:pt x="692647" y="3541763"/>
                </a:cubicBezTo>
                <a:cubicBezTo>
                  <a:pt x="692742" y="3541573"/>
                  <a:pt x="692742" y="3541383"/>
                  <a:pt x="692742" y="3541193"/>
                </a:cubicBezTo>
                <a:close/>
                <a:moveTo>
                  <a:pt x="694838" y="3539295"/>
                </a:moveTo>
                <a:lnTo>
                  <a:pt x="694552" y="3539485"/>
                </a:lnTo>
                <a:cubicBezTo>
                  <a:pt x="694647" y="3539580"/>
                  <a:pt x="694743" y="3539675"/>
                  <a:pt x="694838" y="3539770"/>
                </a:cubicBezTo>
                <a:cubicBezTo>
                  <a:pt x="694838" y="3539770"/>
                  <a:pt x="694838" y="3539295"/>
                  <a:pt x="694838" y="3539295"/>
                </a:cubicBezTo>
                <a:close/>
                <a:moveTo>
                  <a:pt x="732081" y="3535213"/>
                </a:moveTo>
                <a:cubicBezTo>
                  <a:pt x="731985" y="3535783"/>
                  <a:pt x="732081" y="3536257"/>
                  <a:pt x="731795" y="3536542"/>
                </a:cubicBezTo>
                <a:cubicBezTo>
                  <a:pt x="723984" y="3543377"/>
                  <a:pt x="716555" y="3550591"/>
                  <a:pt x="707125" y="3555337"/>
                </a:cubicBezTo>
                <a:lnTo>
                  <a:pt x="707125" y="3555336"/>
                </a:lnTo>
                <a:cubicBezTo>
                  <a:pt x="709221" y="3553249"/>
                  <a:pt x="711126" y="3551065"/>
                  <a:pt x="713412" y="3549262"/>
                </a:cubicBezTo>
                <a:cubicBezTo>
                  <a:pt x="719412" y="3544516"/>
                  <a:pt x="725699" y="3539959"/>
                  <a:pt x="731795" y="3535308"/>
                </a:cubicBezTo>
                <a:cubicBezTo>
                  <a:pt x="731890" y="3535308"/>
                  <a:pt x="731985" y="3535213"/>
                  <a:pt x="732081" y="3535213"/>
                </a:cubicBezTo>
                <a:close/>
                <a:moveTo>
                  <a:pt x="701791" y="3534170"/>
                </a:moveTo>
                <a:cubicBezTo>
                  <a:pt x="701410" y="3534455"/>
                  <a:pt x="700839" y="3534645"/>
                  <a:pt x="700648" y="3534929"/>
                </a:cubicBezTo>
                <a:cubicBezTo>
                  <a:pt x="700458" y="3535214"/>
                  <a:pt x="700648" y="3535689"/>
                  <a:pt x="700743" y="3536069"/>
                </a:cubicBezTo>
                <a:cubicBezTo>
                  <a:pt x="701315" y="3535879"/>
                  <a:pt x="701887" y="3535784"/>
                  <a:pt x="702458" y="3535594"/>
                </a:cubicBezTo>
                <a:cubicBezTo>
                  <a:pt x="702172" y="3534929"/>
                  <a:pt x="701982" y="3534550"/>
                  <a:pt x="701791" y="3534170"/>
                </a:cubicBezTo>
                <a:close/>
                <a:moveTo>
                  <a:pt x="706458" y="3530088"/>
                </a:moveTo>
                <a:cubicBezTo>
                  <a:pt x="706268" y="3530278"/>
                  <a:pt x="706077" y="3530468"/>
                  <a:pt x="705982" y="3530658"/>
                </a:cubicBezTo>
                <a:cubicBezTo>
                  <a:pt x="705887" y="3530848"/>
                  <a:pt x="705887" y="3531133"/>
                  <a:pt x="705792" y="3531322"/>
                </a:cubicBezTo>
                <a:cubicBezTo>
                  <a:pt x="706173" y="3531227"/>
                  <a:pt x="706554" y="3531227"/>
                  <a:pt x="707030" y="3531133"/>
                </a:cubicBezTo>
                <a:cubicBezTo>
                  <a:pt x="706839" y="3530753"/>
                  <a:pt x="706649" y="3530468"/>
                  <a:pt x="706458" y="3530088"/>
                </a:cubicBezTo>
                <a:close/>
                <a:moveTo>
                  <a:pt x="711888" y="3529139"/>
                </a:moveTo>
                <a:cubicBezTo>
                  <a:pt x="711888" y="3529329"/>
                  <a:pt x="711983" y="3529424"/>
                  <a:pt x="711983" y="3529614"/>
                </a:cubicBezTo>
                <a:cubicBezTo>
                  <a:pt x="711983" y="3529614"/>
                  <a:pt x="712173" y="3529424"/>
                  <a:pt x="712173" y="3529424"/>
                </a:cubicBezTo>
                <a:cubicBezTo>
                  <a:pt x="712078" y="3529329"/>
                  <a:pt x="711983" y="3529234"/>
                  <a:pt x="711888" y="3529139"/>
                </a:cubicBezTo>
                <a:close/>
                <a:moveTo>
                  <a:pt x="742487" y="3527031"/>
                </a:moveTo>
                <a:lnTo>
                  <a:pt x="732081" y="3535213"/>
                </a:lnTo>
                <a:lnTo>
                  <a:pt x="732081" y="3535024"/>
                </a:lnTo>
                <a:close/>
                <a:moveTo>
                  <a:pt x="746083" y="3524203"/>
                </a:moveTo>
                <a:lnTo>
                  <a:pt x="745797" y="3524488"/>
                </a:lnTo>
                <a:lnTo>
                  <a:pt x="742487" y="3527031"/>
                </a:lnTo>
                <a:close/>
                <a:moveTo>
                  <a:pt x="717317" y="3523444"/>
                </a:moveTo>
                <a:cubicBezTo>
                  <a:pt x="717888" y="3523444"/>
                  <a:pt x="718460" y="3523444"/>
                  <a:pt x="718936" y="3523539"/>
                </a:cubicBezTo>
                <a:lnTo>
                  <a:pt x="719031" y="3523444"/>
                </a:lnTo>
                <a:close/>
                <a:moveTo>
                  <a:pt x="718460" y="3521355"/>
                </a:moveTo>
                <a:cubicBezTo>
                  <a:pt x="718460" y="3521640"/>
                  <a:pt x="718269" y="3521925"/>
                  <a:pt x="718365" y="3522115"/>
                </a:cubicBezTo>
                <a:cubicBezTo>
                  <a:pt x="718555" y="3522590"/>
                  <a:pt x="718746" y="3522874"/>
                  <a:pt x="719031" y="3523349"/>
                </a:cubicBezTo>
                <a:cubicBezTo>
                  <a:pt x="719127" y="3522969"/>
                  <a:pt x="719317" y="3522495"/>
                  <a:pt x="719317" y="3522115"/>
                </a:cubicBezTo>
                <a:cubicBezTo>
                  <a:pt x="719222" y="3521830"/>
                  <a:pt x="718746" y="3521640"/>
                  <a:pt x="718460" y="3521355"/>
                </a:cubicBezTo>
                <a:close/>
                <a:moveTo>
                  <a:pt x="753512" y="3518318"/>
                </a:moveTo>
                <a:lnTo>
                  <a:pt x="753702" y="3518318"/>
                </a:lnTo>
                <a:cubicBezTo>
                  <a:pt x="752559" y="3521071"/>
                  <a:pt x="750750" y="3523064"/>
                  <a:pt x="747416" y="3522874"/>
                </a:cubicBezTo>
                <a:lnTo>
                  <a:pt x="747606" y="3522684"/>
                </a:lnTo>
                <a:cubicBezTo>
                  <a:pt x="749607" y="3521166"/>
                  <a:pt x="751607" y="3519742"/>
                  <a:pt x="753512" y="3518318"/>
                </a:cubicBezTo>
                <a:close/>
                <a:moveTo>
                  <a:pt x="722175" y="3517938"/>
                </a:moveTo>
                <a:cubicBezTo>
                  <a:pt x="721889" y="3517938"/>
                  <a:pt x="721508" y="3518603"/>
                  <a:pt x="721127" y="3518888"/>
                </a:cubicBezTo>
                <a:cubicBezTo>
                  <a:pt x="721508" y="3519172"/>
                  <a:pt x="721889" y="3519742"/>
                  <a:pt x="722175" y="3519742"/>
                </a:cubicBezTo>
                <a:cubicBezTo>
                  <a:pt x="722746" y="3519742"/>
                  <a:pt x="723318" y="3519362"/>
                  <a:pt x="724746" y="3518888"/>
                </a:cubicBezTo>
                <a:cubicBezTo>
                  <a:pt x="723318" y="3518318"/>
                  <a:pt x="722746" y="3517938"/>
                  <a:pt x="722175" y="3517938"/>
                </a:cubicBezTo>
                <a:close/>
                <a:moveTo>
                  <a:pt x="442425" y="3514331"/>
                </a:moveTo>
                <a:cubicBezTo>
                  <a:pt x="442425" y="3514521"/>
                  <a:pt x="442616" y="3514711"/>
                  <a:pt x="442521" y="3514806"/>
                </a:cubicBezTo>
                <a:lnTo>
                  <a:pt x="442330" y="3514994"/>
                </a:lnTo>
                <a:close/>
                <a:moveTo>
                  <a:pt x="760084" y="3513477"/>
                </a:moveTo>
                <a:cubicBezTo>
                  <a:pt x="758941" y="3516420"/>
                  <a:pt x="756560" y="3517559"/>
                  <a:pt x="753702" y="3518318"/>
                </a:cubicBezTo>
                <a:cubicBezTo>
                  <a:pt x="753702" y="3518223"/>
                  <a:pt x="753798" y="3518129"/>
                  <a:pt x="753798" y="3518033"/>
                </a:cubicBezTo>
                <a:cubicBezTo>
                  <a:pt x="755322" y="3515945"/>
                  <a:pt x="756750" y="3513762"/>
                  <a:pt x="759798" y="3513572"/>
                </a:cubicBezTo>
                <a:close/>
                <a:moveTo>
                  <a:pt x="729318" y="3512907"/>
                </a:moveTo>
                <a:cubicBezTo>
                  <a:pt x="729223" y="3513097"/>
                  <a:pt x="729223" y="3513287"/>
                  <a:pt x="729223" y="3513477"/>
                </a:cubicBezTo>
                <a:cubicBezTo>
                  <a:pt x="729223" y="3513572"/>
                  <a:pt x="729128" y="3513668"/>
                  <a:pt x="729033" y="3513762"/>
                </a:cubicBezTo>
                <a:cubicBezTo>
                  <a:pt x="729033" y="3513825"/>
                  <a:pt x="729004" y="3513889"/>
                  <a:pt x="728937" y="3513952"/>
                </a:cubicBezTo>
                <a:lnTo>
                  <a:pt x="729223" y="3513952"/>
                </a:lnTo>
                <a:cubicBezTo>
                  <a:pt x="729223" y="3513952"/>
                  <a:pt x="729223" y="3513477"/>
                  <a:pt x="729223" y="3513477"/>
                </a:cubicBezTo>
                <a:cubicBezTo>
                  <a:pt x="729318" y="3513382"/>
                  <a:pt x="729414" y="3513382"/>
                  <a:pt x="729414" y="3513287"/>
                </a:cubicBezTo>
                <a:cubicBezTo>
                  <a:pt x="729414" y="3513192"/>
                  <a:pt x="729318" y="3513097"/>
                  <a:pt x="729318" y="3512907"/>
                </a:cubicBezTo>
                <a:close/>
                <a:moveTo>
                  <a:pt x="444045" y="3510914"/>
                </a:moveTo>
                <a:lnTo>
                  <a:pt x="444046" y="3510915"/>
                </a:lnTo>
                <a:lnTo>
                  <a:pt x="444045" y="3510915"/>
                </a:lnTo>
                <a:close/>
                <a:moveTo>
                  <a:pt x="444902" y="3510725"/>
                </a:moveTo>
                <a:lnTo>
                  <a:pt x="444521" y="3511578"/>
                </a:lnTo>
                <a:lnTo>
                  <a:pt x="444046" y="3510915"/>
                </a:lnTo>
                <a:close/>
                <a:moveTo>
                  <a:pt x="444902" y="3510724"/>
                </a:moveTo>
                <a:lnTo>
                  <a:pt x="444903" y="3510724"/>
                </a:lnTo>
                <a:lnTo>
                  <a:pt x="444902" y="3510725"/>
                </a:lnTo>
                <a:close/>
                <a:moveTo>
                  <a:pt x="444997" y="3510440"/>
                </a:moveTo>
                <a:lnTo>
                  <a:pt x="445188" y="3510630"/>
                </a:lnTo>
                <a:lnTo>
                  <a:pt x="444903" y="3510724"/>
                </a:lnTo>
                <a:close/>
                <a:moveTo>
                  <a:pt x="450808" y="3501043"/>
                </a:moveTo>
                <a:cubicBezTo>
                  <a:pt x="450808" y="3501232"/>
                  <a:pt x="450712" y="3501327"/>
                  <a:pt x="450712" y="3501517"/>
                </a:cubicBezTo>
                <a:cubicBezTo>
                  <a:pt x="450712" y="3501422"/>
                  <a:pt x="450617" y="3501232"/>
                  <a:pt x="450617" y="3501137"/>
                </a:cubicBezTo>
                <a:cubicBezTo>
                  <a:pt x="450712" y="3501137"/>
                  <a:pt x="450712" y="3501043"/>
                  <a:pt x="450808" y="3501043"/>
                </a:cubicBezTo>
                <a:close/>
                <a:moveTo>
                  <a:pt x="453475" y="3499714"/>
                </a:moveTo>
                <a:cubicBezTo>
                  <a:pt x="453570" y="3499810"/>
                  <a:pt x="453570" y="3499998"/>
                  <a:pt x="453570" y="3500092"/>
                </a:cubicBezTo>
                <a:cubicBezTo>
                  <a:pt x="452617" y="3500473"/>
                  <a:pt x="451665" y="3500756"/>
                  <a:pt x="450808" y="3501041"/>
                </a:cubicBezTo>
                <a:lnTo>
                  <a:pt x="450808" y="3500947"/>
                </a:lnTo>
                <a:lnTo>
                  <a:pt x="450808" y="3500946"/>
                </a:lnTo>
                <a:cubicBezTo>
                  <a:pt x="451665" y="3500660"/>
                  <a:pt x="452522" y="3500282"/>
                  <a:pt x="453379" y="3499997"/>
                </a:cubicBezTo>
                <a:cubicBezTo>
                  <a:pt x="453379" y="3499903"/>
                  <a:pt x="453475" y="3499808"/>
                  <a:pt x="453475" y="3499714"/>
                </a:cubicBezTo>
                <a:close/>
                <a:moveTo>
                  <a:pt x="282787" y="3498288"/>
                </a:moveTo>
                <a:lnTo>
                  <a:pt x="282787" y="3498289"/>
                </a:lnTo>
                <a:lnTo>
                  <a:pt x="282596" y="3498572"/>
                </a:lnTo>
                <a:close/>
                <a:moveTo>
                  <a:pt x="454046" y="3496581"/>
                </a:moveTo>
                <a:cubicBezTo>
                  <a:pt x="454237" y="3496487"/>
                  <a:pt x="454713" y="3496676"/>
                  <a:pt x="455094" y="3496771"/>
                </a:cubicBezTo>
                <a:cubicBezTo>
                  <a:pt x="454903" y="3497245"/>
                  <a:pt x="454617" y="3497625"/>
                  <a:pt x="454332" y="3498005"/>
                </a:cubicBezTo>
                <a:cubicBezTo>
                  <a:pt x="454046" y="3498573"/>
                  <a:pt x="453760" y="3499143"/>
                  <a:pt x="453475" y="3499711"/>
                </a:cubicBezTo>
                <a:cubicBezTo>
                  <a:pt x="453379" y="3499048"/>
                  <a:pt x="453284" y="3498478"/>
                  <a:pt x="453284" y="3497815"/>
                </a:cubicBezTo>
                <a:cubicBezTo>
                  <a:pt x="453379" y="3497435"/>
                  <a:pt x="453665" y="3496865"/>
                  <a:pt x="454046" y="3496581"/>
                </a:cubicBezTo>
                <a:close/>
                <a:moveTo>
                  <a:pt x="3317" y="3467545"/>
                </a:moveTo>
                <a:lnTo>
                  <a:pt x="15229" y="3468298"/>
                </a:lnTo>
                <a:cubicBezTo>
                  <a:pt x="19039" y="3468868"/>
                  <a:pt x="22944" y="3468583"/>
                  <a:pt x="26754" y="3468963"/>
                </a:cubicBezTo>
                <a:cubicBezTo>
                  <a:pt x="38280" y="3470102"/>
                  <a:pt x="49996" y="3470197"/>
                  <a:pt x="61235" y="3472665"/>
                </a:cubicBezTo>
                <a:cubicBezTo>
                  <a:pt x="70569" y="3474753"/>
                  <a:pt x="79999" y="3475323"/>
                  <a:pt x="89334" y="3476557"/>
                </a:cubicBezTo>
                <a:cubicBezTo>
                  <a:pt x="94763" y="3477316"/>
                  <a:pt x="100097" y="3479215"/>
                  <a:pt x="105526" y="3480354"/>
                </a:cubicBezTo>
                <a:cubicBezTo>
                  <a:pt x="107717" y="3480828"/>
                  <a:pt x="110003" y="3481018"/>
                  <a:pt x="112194" y="3481208"/>
                </a:cubicBezTo>
                <a:cubicBezTo>
                  <a:pt x="112670" y="3481208"/>
                  <a:pt x="113527" y="3480733"/>
                  <a:pt x="113622" y="3480923"/>
                </a:cubicBezTo>
                <a:cubicBezTo>
                  <a:pt x="116671" y="3484340"/>
                  <a:pt x="121147" y="3483201"/>
                  <a:pt x="124862" y="3484435"/>
                </a:cubicBezTo>
                <a:cubicBezTo>
                  <a:pt x="136387" y="3488327"/>
                  <a:pt x="148293" y="3490795"/>
                  <a:pt x="160009" y="3494117"/>
                </a:cubicBezTo>
                <a:cubicBezTo>
                  <a:pt x="164772" y="3495446"/>
                  <a:pt x="169915" y="3496491"/>
                  <a:pt x="174392" y="3499718"/>
                </a:cubicBezTo>
                <a:cubicBezTo>
                  <a:pt x="177535" y="3501902"/>
                  <a:pt x="181821" y="3502472"/>
                  <a:pt x="185631" y="3503705"/>
                </a:cubicBezTo>
                <a:cubicBezTo>
                  <a:pt x="191537" y="3505698"/>
                  <a:pt x="197347" y="3507312"/>
                  <a:pt x="202872" y="3510919"/>
                </a:cubicBezTo>
                <a:cubicBezTo>
                  <a:pt x="207729" y="3514146"/>
                  <a:pt x="214111" y="3515000"/>
                  <a:pt x="219826" y="3516899"/>
                </a:cubicBezTo>
                <a:cubicBezTo>
                  <a:pt x="220969" y="3517280"/>
                  <a:pt x="222874" y="3517753"/>
                  <a:pt x="222969" y="3518513"/>
                </a:cubicBezTo>
                <a:cubicBezTo>
                  <a:pt x="223922" y="3522879"/>
                  <a:pt x="226684" y="3522689"/>
                  <a:pt x="230018" y="3522120"/>
                </a:cubicBezTo>
                <a:cubicBezTo>
                  <a:pt x="230971" y="3522026"/>
                  <a:pt x="233447" y="3524493"/>
                  <a:pt x="233637" y="3525347"/>
                </a:cubicBezTo>
                <a:cubicBezTo>
                  <a:pt x="237352" y="3524113"/>
                  <a:pt x="239448" y="3526771"/>
                  <a:pt x="242305" y="3528195"/>
                </a:cubicBezTo>
                <a:cubicBezTo>
                  <a:pt x="245353" y="3529619"/>
                  <a:pt x="248116" y="3530853"/>
                  <a:pt x="250116" y="3533605"/>
                </a:cubicBezTo>
                <a:cubicBezTo>
                  <a:pt x="250401" y="3534080"/>
                  <a:pt x="250592" y="3534555"/>
                  <a:pt x="250973" y="3534839"/>
                </a:cubicBezTo>
                <a:cubicBezTo>
                  <a:pt x="253164" y="3536643"/>
                  <a:pt x="257069" y="3534460"/>
                  <a:pt x="258688" y="3538636"/>
                </a:cubicBezTo>
                <a:cubicBezTo>
                  <a:pt x="259641" y="3541103"/>
                  <a:pt x="264022" y="3540819"/>
                  <a:pt x="265737" y="3542242"/>
                </a:cubicBezTo>
                <a:cubicBezTo>
                  <a:pt x="267642" y="3543761"/>
                  <a:pt x="270023" y="3544805"/>
                  <a:pt x="271737" y="3546609"/>
                </a:cubicBezTo>
                <a:cubicBezTo>
                  <a:pt x="274976" y="3550216"/>
                  <a:pt x="280881" y="3550216"/>
                  <a:pt x="283358" y="3554772"/>
                </a:cubicBezTo>
                <a:cubicBezTo>
                  <a:pt x="287073" y="3554392"/>
                  <a:pt x="288406" y="3557525"/>
                  <a:pt x="290692" y="3559328"/>
                </a:cubicBezTo>
                <a:cubicBezTo>
                  <a:pt x="292788" y="3561037"/>
                  <a:pt x="295455" y="3562081"/>
                  <a:pt x="297836" y="3563410"/>
                </a:cubicBezTo>
                <a:cubicBezTo>
                  <a:pt x="298026" y="3563505"/>
                  <a:pt x="298217" y="3563790"/>
                  <a:pt x="298408" y="3563885"/>
                </a:cubicBezTo>
                <a:cubicBezTo>
                  <a:pt x="305170" y="3570339"/>
                  <a:pt x="312885" y="3575655"/>
                  <a:pt x="319839" y="3581730"/>
                </a:cubicBezTo>
                <a:cubicBezTo>
                  <a:pt x="324411" y="3585907"/>
                  <a:pt x="329078" y="3589799"/>
                  <a:pt x="334507" y="3592931"/>
                </a:cubicBezTo>
                <a:cubicBezTo>
                  <a:pt x="335841" y="3593595"/>
                  <a:pt x="336793" y="3594829"/>
                  <a:pt x="337841" y="3595969"/>
                </a:cubicBezTo>
                <a:cubicBezTo>
                  <a:pt x="338412" y="3596728"/>
                  <a:pt x="338603" y="3598057"/>
                  <a:pt x="339365" y="3598531"/>
                </a:cubicBezTo>
                <a:cubicBezTo>
                  <a:pt x="342699" y="3600525"/>
                  <a:pt x="345937" y="3602328"/>
                  <a:pt x="347556" y="3606030"/>
                </a:cubicBezTo>
                <a:cubicBezTo>
                  <a:pt x="354796" y="3610112"/>
                  <a:pt x="359272" y="3617231"/>
                  <a:pt x="365654" y="3622262"/>
                </a:cubicBezTo>
                <a:cubicBezTo>
                  <a:pt x="375274" y="3629761"/>
                  <a:pt x="382608" y="3639728"/>
                  <a:pt x="391752" y="3647891"/>
                </a:cubicBezTo>
                <a:cubicBezTo>
                  <a:pt x="393181" y="3649219"/>
                  <a:pt x="394324" y="3651023"/>
                  <a:pt x="395658" y="3652542"/>
                </a:cubicBezTo>
                <a:cubicBezTo>
                  <a:pt x="402897" y="3661370"/>
                  <a:pt x="409850" y="3670578"/>
                  <a:pt x="417660" y="3678836"/>
                </a:cubicBezTo>
                <a:cubicBezTo>
                  <a:pt x="425662" y="3687379"/>
                  <a:pt x="432615" y="3696776"/>
                  <a:pt x="440330" y="3705509"/>
                </a:cubicBezTo>
                <a:cubicBezTo>
                  <a:pt x="444330" y="3709971"/>
                  <a:pt x="447379" y="3715286"/>
                  <a:pt x="451474" y="3719843"/>
                </a:cubicBezTo>
                <a:cubicBezTo>
                  <a:pt x="454237" y="3722880"/>
                  <a:pt x="457666" y="3725633"/>
                  <a:pt x="458427" y="3730094"/>
                </a:cubicBezTo>
                <a:cubicBezTo>
                  <a:pt x="458523" y="3730284"/>
                  <a:pt x="458808" y="3730474"/>
                  <a:pt x="458999" y="3730664"/>
                </a:cubicBezTo>
                <a:cubicBezTo>
                  <a:pt x="464428" y="3735030"/>
                  <a:pt x="466809" y="3741675"/>
                  <a:pt x="471191" y="3746991"/>
                </a:cubicBezTo>
                <a:cubicBezTo>
                  <a:pt x="475096" y="3751737"/>
                  <a:pt x="478430" y="3756957"/>
                  <a:pt x="483097" y="3761324"/>
                </a:cubicBezTo>
                <a:cubicBezTo>
                  <a:pt x="485574" y="3763602"/>
                  <a:pt x="486431" y="3767399"/>
                  <a:pt x="488146" y="3770531"/>
                </a:cubicBezTo>
                <a:cubicBezTo>
                  <a:pt x="489288" y="3772809"/>
                  <a:pt x="490241" y="3775371"/>
                  <a:pt x="491860" y="3777176"/>
                </a:cubicBezTo>
                <a:cubicBezTo>
                  <a:pt x="499766" y="3785529"/>
                  <a:pt x="504529" y="3795781"/>
                  <a:pt x="510148" y="3805559"/>
                </a:cubicBezTo>
                <a:cubicBezTo>
                  <a:pt x="513768" y="3812014"/>
                  <a:pt x="516435" y="3819136"/>
                  <a:pt x="520912" y="3824926"/>
                </a:cubicBezTo>
                <a:cubicBezTo>
                  <a:pt x="523864" y="3828628"/>
                  <a:pt x="525388" y="3832615"/>
                  <a:pt x="527388" y="3836601"/>
                </a:cubicBezTo>
                <a:cubicBezTo>
                  <a:pt x="529293" y="3840683"/>
                  <a:pt x="532913" y="3843815"/>
                  <a:pt x="533770" y="3848657"/>
                </a:cubicBezTo>
                <a:cubicBezTo>
                  <a:pt x="533961" y="3850175"/>
                  <a:pt x="536056" y="3851409"/>
                  <a:pt x="536818" y="3853023"/>
                </a:cubicBezTo>
                <a:cubicBezTo>
                  <a:pt x="541295" y="3862136"/>
                  <a:pt x="545581" y="3871438"/>
                  <a:pt x="550153" y="3880551"/>
                </a:cubicBezTo>
                <a:cubicBezTo>
                  <a:pt x="552249" y="3884537"/>
                  <a:pt x="553582" y="3888904"/>
                  <a:pt x="556154" y="3892796"/>
                </a:cubicBezTo>
                <a:cubicBezTo>
                  <a:pt x="558440" y="3896213"/>
                  <a:pt x="561297" y="3899915"/>
                  <a:pt x="561107" y="3904661"/>
                </a:cubicBezTo>
                <a:cubicBezTo>
                  <a:pt x="561107" y="3905316"/>
                  <a:pt x="561297" y="3906275"/>
                  <a:pt x="561774" y="3906844"/>
                </a:cubicBezTo>
                <a:cubicBezTo>
                  <a:pt x="565869" y="3912065"/>
                  <a:pt x="567489" y="3918425"/>
                  <a:pt x="569489" y="3924595"/>
                </a:cubicBezTo>
                <a:cubicBezTo>
                  <a:pt x="570442" y="3927442"/>
                  <a:pt x="572442" y="3929910"/>
                  <a:pt x="573585" y="3932758"/>
                </a:cubicBezTo>
                <a:cubicBezTo>
                  <a:pt x="576918" y="3941491"/>
                  <a:pt x="579204" y="3950793"/>
                  <a:pt x="583681" y="3958957"/>
                </a:cubicBezTo>
                <a:cubicBezTo>
                  <a:pt x="587682" y="3966456"/>
                  <a:pt x="589396" y="3974420"/>
                  <a:pt x="592254" y="3982118"/>
                </a:cubicBezTo>
                <a:cubicBezTo>
                  <a:pt x="594444" y="3987908"/>
                  <a:pt x="596921" y="3993603"/>
                  <a:pt x="599397" y="3999394"/>
                </a:cubicBezTo>
                <a:cubicBezTo>
                  <a:pt x="599779" y="4000343"/>
                  <a:pt x="600636" y="4001188"/>
                  <a:pt x="600826" y="4002146"/>
                </a:cubicBezTo>
                <a:cubicBezTo>
                  <a:pt x="603398" y="4016660"/>
                  <a:pt x="609589" y="4030044"/>
                  <a:pt x="614256" y="4043903"/>
                </a:cubicBezTo>
                <a:cubicBezTo>
                  <a:pt x="616066" y="4049219"/>
                  <a:pt x="618067" y="4054534"/>
                  <a:pt x="620067" y="4059755"/>
                </a:cubicBezTo>
                <a:cubicBezTo>
                  <a:pt x="620352" y="4060704"/>
                  <a:pt x="620733" y="4061748"/>
                  <a:pt x="620829" y="4062698"/>
                </a:cubicBezTo>
                <a:cubicBezTo>
                  <a:pt x="621305" y="4067349"/>
                  <a:pt x="622638" y="4071525"/>
                  <a:pt x="624258" y="4075892"/>
                </a:cubicBezTo>
                <a:cubicBezTo>
                  <a:pt x="625687" y="4079879"/>
                  <a:pt x="626829" y="4083960"/>
                  <a:pt x="628449" y="4087947"/>
                </a:cubicBezTo>
                <a:cubicBezTo>
                  <a:pt x="630544" y="4093073"/>
                  <a:pt x="631211" y="4098768"/>
                  <a:pt x="632640" y="4104274"/>
                </a:cubicBezTo>
                <a:cubicBezTo>
                  <a:pt x="633783" y="4108640"/>
                  <a:pt x="635116" y="4113102"/>
                  <a:pt x="636450" y="4117468"/>
                </a:cubicBezTo>
                <a:cubicBezTo>
                  <a:pt x="639688" y="4128669"/>
                  <a:pt x="643403" y="4139775"/>
                  <a:pt x="646260" y="4151071"/>
                </a:cubicBezTo>
                <a:cubicBezTo>
                  <a:pt x="649023" y="4162366"/>
                  <a:pt x="650833" y="4174042"/>
                  <a:pt x="653118" y="4185528"/>
                </a:cubicBezTo>
                <a:cubicBezTo>
                  <a:pt x="654357" y="4191508"/>
                  <a:pt x="655881" y="4197488"/>
                  <a:pt x="656833" y="4203563"/>
                </a:cubicBezTo>
                <a:cubicBezTo>
                  <a:pt x="657976" y="4210587"/>
                  <a:pt x="658738" y="4217706"/>
                  <a:pt x="659310" y="4224731"/>
                </a:cubicBezTo>
                <a:cubicBezTo>
                  <a:pt x="659596" y="4228622"/>
                  <a:pt x="658738" y="4232514"/>
                  <a:pt x="661215" y="4235932"/>
                </a:cubicBezTo>
                <a:cubicBezTo>
                  <a:pt x="661596" y="4236501"/>
                  <a:pt x="661500" y="4237450"/>
                  <a:pt x="661405" y="4238210"/>
                </a:cubicBezTo>
                <a:cubicBezTo>
                  <a:pt x="660548" y="4248651"/>
                  <a:pt x="661500" y="4258998"/>
                  <a:pt x="663405" y="4269344"/>
                </a:cubicBezTo>
                <a:lnTo>
                  <a:pt x="662549" y="4273509"/>
                </a:lnTo>
                <a:lnTo>
                  <a:pt x="659224" y="4272562"/>
                </a:lnTo>
                <a:cubicBezTo>
                  <a:pt x="654176" y="4271993"/>
                  <a:pt x="649032" y="4271803"/>
                  <a:pt x="643984" y="4270949"/>
                </a:cubicBezTo>
                <a:cubicBezTo>
                  <a:pt x="634459" y="4269525"/>
                  <a:pt x="624934" y="4267911"/>
                  <a:pt x="615409" y="4266108"/>
                </a:cubicBezTo>
                <a:cubicBezTo>
                  <a:pt x="604360" y="4263924"/>
                  <a:pt x="593406" y="4261646"/>
                  <a:pt x="582453" y="4258988"/>
                </a:cubicBezTo>
                <a:cubicBezTo>
                  <a:pt x="576833" y="4257565"/>
                  <a:pt x="571213" y="4255476"/>
                  <a:pt x="565879" y="4253198"/>
                </a:cubicBezTo>
                <a:cubicBezTo>
                  <a:pt x="556640" y="4249211"/>
                  <a:pt x="547591" y="4244940"/>
                  <a:pt x="538638" y="4240478"/>
                </a:cubicBezTo>
                <a:cubicBezTo>
                  <a:pt x="534161" y="4238200"/>
                  <a:pt x="530065" y="4235163"/>
                  <a:pt x="525684" y="4232505"/>
                </a:cubicBezTo>
                <a:cubicBezTo>
                  <a:pt x="525684" y="4228233"/>
                  <a:pt x="520635" y="4227949"/>
                  <a:pt x="519302" y="4224531"/>
                </a:cubicBezTo>
                <a:cubicBezTo>
                  <a:pt x="517492" y="4219880"/>
                  <a:pt x="514634" y="4215324"/>
                  <a:pt x="513682" y="4210483"/>
                </a:cubicBezTo>
                <a:cubicBezTo>
                  <a:pt x="511396" y="4199282"/>
                  <a:pt x="509491" y="4187891"/>
                  <a:pt x="510539" y="4176311"/>
                </a:cubicBezTo>
                <a:cubicBezTo>
                  <a:pt x="511491" y="4165869"/>
                  <a:pt x="512920" y="4155342"/>
                  <a:pt x="514254" y="4144891"/>
                </a:cubicBezTo>
                <a:cubicBezTo>
                  <a:pt x="514539" y="4142718"/>
                  <a:pt x="515968" y="4140629"/>
                  <a:pt x="516444" y="4138342"/>
                </a:cubicBezTo>
                <a:cubicBezTo>
                  <a:pt x="517873" y="4131697"/>
                  <a:pt x="519968" y="4124967"/>
                  <a:pt x="520159" y="4118133"/>
                </a:cubicBezTo>
                <a:cubicBezTo>
                  <a:pt x="520350" y="4112997"/>
                  <a:pt x="519968" y="4107207"/>
                  <a:pt x="515587" y="4102746"/>
                </a:cubicBezTo>
                <a:cubicBezTo>
                  <a:pt x="513396" y="4100467"/>
                  <a:pt x="510253" y="4098474"/>
                  <a:pt x="510158" y="4094582"/>
                </a:cubicBezTo>
                <a:cubicBezTo>
                  <a:pt x="510158" y="4093823"/>
                  <a:pt x="509015" y="4092883"/>
                  <a:pt x="508158" y="4092494"/>
                </a:cubicBezTo>
                <a:cubicBezTo>
                  <a:pt x="505871" y="4091355"/>
                  <a:pt x="503490" y="4090510"/>
                  <a:pt x="501014" y="4089656"/>
                </a:cubicBezTo>
                <a:cubicBezTo>
                  <a:pt x="500061" y="4089371"/>
                  <a:pt x="498918" y="4089181"/>
                  <a:pt x="498061" y="4089466"/>
                </a:cubicBezTo>
                <a:cubicBezTo>
                  <a:pt x="492251" y="4091839"/>
                  <a:pt x="485488" y="4090026"/>
                  <a:pt x="480345" y="4092598"/>
                </a:cubicBezTo>
                <a:cubicBezTo>
                  <a:pt x="475868" y="4094867"/>
                  <a:pt x="471201" y="4094117"/>
                  <a:pt x="466819" y="4095911"/>
                </a:cubicBezTo>
                <a:cubicBezTo>
                  <a:pt x="462438" y="4097715"/>
                  <a:pt x="457199" y="4097534"/>
                  <a:pt x="452532" y="4098863"/>
                </a:cubicBezTo>
                <a:cubicBezTo>
                  <a:pt x="443292" y="4101417"/>
                  <a:pt x="433767" y="4102746"/>
                  <a:pt x="424528" y="4104834"/>
                </a:cubicBezTo>
                <a:cubicBezTo>
                  <a:pt x="416146" y="4106837"/>
                  <a:pt x="407669" y="4108821"/>
                  <a:pt x="399287" y="4110729"/>
                </a:cubicBezTo>
                <a:cubicBezTo>
                  <a:pt x="387285" y="4113567"/>
                  <a:pt x="374998" y="4115570"/>
                  <a:pt x="362806" y="4118133"/>
                </a:cubicBezTo>
                <a:cubicBezTo>
                  <a:pt x="355853" y="4119642"/>
                  <a:pt x="348614" y="4120506"/>
                  <a:pt x="342137" y="4122774"/>
                </a:cubicBezTo>
                <a:cubicBezTo>
                  <a:pt x="334326" y="4125337"/>
                  <a:pt x="325944" y="4125147"/>
                  <a:pt x="318515" y="4128669"/>
                </a:cubicBezTo>
                <a:cubicBezTo>
                  <a:pt x="315086" y="4130368"/>
                  <a:pt x="311180" y="4129808"/>
                  <a:pt x="307466" y="4131222"/>
                </a:cubicBezTo>
                <a:cubicBezTo>
                  <a:pt x="302513" y="4133130"/>
                  <a:pt x="297274" y="4134269"/>
                  <a:pt x="292512" y="4136927"/>
                </a:cubicBezTo>
                <a:cubicBezTo>
                  <a:pt x="291750" y="4137298"/>
                  <a:pt x="290416" y="4137298"/>
                  <a:pt x="289559" y="4137013"/>
                </a:cubicBezTo>
                <a:cubicBezTo>
                  <a:pt x="287368" y="4136073"/>
                  <a:pt x="285558" y="4136832"/>
                  <a:pt x="283749" y="4137971"/>
                </a:cubicBezTo>
                <a:cubicBezTo>
                  <a:pt x="280224" y="4140145"/>
                  <a:pt x="276795" y="4141863"/>
                  <a:pt x="272223" y="4141389"/>
                </a:cubicBezTo>
                <a:cubicBezTo>
                  <a:pt x="269937" y="4141104"/>
                  <a:pt x="267461" y="4143088"/>
                  <a:pt x="265080" y="4143847"/>
                </a:cubicBezTo>
                <a:cubicBezTo>
                  <a:pt x="257555" y="4146315"/>
                  <a:pt x="250125" y="4148688"/>
                  <a:pt x="242601" y="4151251"/>
                </a:cubicBezTo>
                <a:cubicBezTo>
                  <a:pt x="241553" y="4151631"/>
                  <a:pt x="240600" y="4152580"/>
                  <a:pt x="239934" y="4153529"/>
                </a:cubicBezTo>
                <a:cubicBezTo>
                  <a:pt x="238886" y="4155143"/>
                  <a:pt x="237743" y="4155333"/>
                  <a:pt x="236028" y="4154763"/>
                </a:cubicBezTo>
                <a:cubicBezTo>
                  <a:pt x="234980" y="4154383"/>
                  <a:pt x="233361" y="4154289"/>
                  <a:pt x="232504" y="4154763"/>
                </a:cubicBezTo>
                <a:cubicBezTo>
                  <a:pt x="228218" y="4157516"/>
                  <a:pt x="223360" y="4158655"/>
                  <a:pt x="218693" y="4160269"/>
                </a:cubicBezTo>
                <a:lnTo>
                  <a:pt x="218597" y="4160174"/>
                </a:lnTo>
                <a:cubicBezTo>
                  <a:pt x="213835" y="4162367"/>
                  <a:pt x="208882" y="4164445"/>
                  <a:pt x="204120" y="4166638"/>
                </a:cubicBezTo>
                <a:cubicBezTo>
                  <a:pt x="203262" y="4167008"/>
                  <a:pt x="202786" y="4167967"/>
                  <a:pt x="202215" y="4168622"/>
                </a:cubicBezTo>
                <a:cubicBezTo>
                  <a:pt x="201738" y="4168432"/>
                  <a:pt x="201167" y="4168052"/>
                  <a:pt x="200976" y="4168252"/>
                </a:cubicBezTo>
                <a:cubicBezTo>
                  <a:pt x="195833" y="4171479"/>
                  <a:pt x="190784" y="4174412"/>
                  <a:pt x="184593" y="4175267"/>
                </a:cubicBezTo>
                <a:cubicBezTo>
                  <a:pt x="181450" y="4175656"/>
                  <a:pt x="178688" y="4178114"/>
                  <a:pt x="175735" y="4179832"/>
                </a:cubicBezTo>
                <a:cubicBezTo>
                  <a:pt x="173068" y="4181446"/>
                  <a:pt x="170496" y="4183060"/>
                  <a:pt x="167925" y="4184664"/>
                </a:cubicBezTo>
                <a:cubicBezTo>
                  <a:pt x="167448" y="4184949"/>
                  <a:pt x="166115" y="4185718"/>
                  <a:pt x="165829" y="4185803"/>
                </a:cubicBezTo>
                <a:cubicBezTo>
                  <a:pt x="163924" y="4186667"/>
                  <a:pt x="161257" y="4187891"/>
                  <a:pt x="161257" y="4187891"/>
                </a:cubicBezTo>
                <a:lnTo>
                  <a:pt x="161257" y="4187806"/>
                </a:lnTo>
                <a:cubicBezTo>
                  <a:pt x="156876" y="4188176"/>
                  <a:pt x="154209" y="4191508"/>
                  <a:pt x="150970" y="4193786"/>
                </a:cubicBezTo>
                <a:cubicBezTo>
                  <a:pt x="150875" y="4193881"/>
                  <a:pt x="150684" y="4193681"/>
                  <a:pt x="150780" y="4193596"/>
                </a:cubicBezTo>
                <a:cubicBezTo>
                  <a:pt x="144874" y="4196529"/>
                  <a:pt x="138778" y="4199187"/>
                  <a:pt x="133063" y="4202604"/>
                </a:cubicBezTo>
                <a:cubicBezTo>
                  <a:pt x="129634" y="4204607"/>
                  <a:pt x="127253" y="4208774"/>
                  <a:pt x="123729" y="4210103"/>
                </a:cubicBezTo>
                <a:cubicBezTo>
                  <a:pt x="120109" y="4211337"/>
                  <a:pt x="116299" y="4212096"/>
                  <a:pt x="112775" y="4213910"/>
                </a:cubicBezTo>
                <a:cubicBezTo>
                  <a:pt x="107155" y="4216938"/>
                  <a:pt x="101440" y="4219785"/>
                  <a:pt x="96106" y="4223202"/>
                </a:cubicBezTo>
                <a:lnTo>
                  <a:pt x="94464" y="4224749"/>
                </a:lnTo>
                <a:lnTo>
                  <a:pt x="64028" y="4089925"/>
                </a:lnTo>
                <a:cubicBezTo>
                  <a:pt x="48810" y="3999578"/>
                  <a:pt x="36206" y="3909391"/>
                  <a:pt x="26303" y="3819378"/>
                </a:cubicBezTo>
                <a:lnTo>
                  <a:pt x="23381" y="3782780"/>
                </a:lnTo>
                <a:lnTo>
                  <a:pt x="25811" y="3781915"/>
                </a:lnTo>
                <a:cubicBezTo>
                  <a:pt x="26097" y="3781132"/>
                  <a:pt x="26144" y="3780457"/>
                  <a:pt x="26021" y="3779858"/>
                </a:cubicBezTo>
                <a:cubicBezTo>
                  <a:pt x="25782" y="3778663"/>
                  <a:pt x="24868" y="3777782"/>
                  <a:pt x="23839" y="3776990"/>
                </a:cubicBezTo>
                <a:lnTo>
                  <a:pt x="22861" y="3776265"/>
                </a:lnTo>
                <a:lnTo>
                  <a:pt x="19919" y="3739427"/>
                </a:lnTo>
                <a:lnTo>
                  <a:pt x="23496" y="3735131"/>
                </a:lnTo>
                <a:cubicBezTo>
                  <a:pt x="24497" y="3733621"/>
                  <a:pt x="25401" y="3732012"/>
                  <a:pt x="26183" y="3730279"/>
                </a:cubicBezTo>
                <a:lnTo>
                  <a:pt x="19392" y="3732824"/>
                </a:lnTo>
                <a:lnTo>
                  <a:pt x="4785" y="3549875"/>
                </a:lnTo>
                <a:close/>
                <a:moveTo>
                  <a:pt x="831617" y="3450070"/>
                </a:moveTo>
                <a:cubicBezTo>
                  <a:pt x="829045" y="3450449"/>
                  <a:pt x="827902" y="3450259"/>
                  <a:pt x="827140" y="3450734"/>
                </a:cubicBezTo>
                <a:cubicBezTo>
                  <a:pt x="821425" y="3454056"/>
                  <a:pt x="815710" y="3457473"/>
                  <a:pt x="809995" y="3460986"/>
                </a:cubicBezTo>
                <a:cubicBezTo>
                  <a:pt x="808090" y="3462124"/>
                  <a:pt x="806185" y="3463453"/>
                  <a:pt x="804280" y="3464687"/>
                </a:cubicBezTo>
                <a:cubicBezTo>
                  <a:pt x="796946" y="3469433"/>
                  <a:pt x="789707" y="3474179"/>
                  <a:pt x="782468" y="3479020"/>
                </a:cubicBezTo>
                <a:cubicBezTo>
                  <a:pt x="779896" y="3480634"/>
                  <a:pt x="776753" y="3481963"/>
                  <a:pt x="775038" y="3484241"/>
                </a:cubicBezTo>
                <a:cubicBezTo>
                  <a:pt x="772181" y="3488227"/>
                  <a:pt x="767990" y="3489936"/>
                  <a:pt x="764085" y="3492404"/>
                </a:cubicBezTo>
                <a:cubicBezTo>
                  <a:pt x="759703" y="3495251"/>
                  <a:pt x="754750" y="3497909"/>
                  <a:pt x="751512" y="3501801"/>
                </a:cubicBezTo>
                <a:cubicBezTo>
                  <a:pt x="746844" y="3507402"/>
                  <a:pt x="739987" y="3508826"/>
                  <a:pt x="734748" y="3512907"/>
                </a:cubicBezTo>
                <a:cubicBezTo>
                  <a:pt x="734843" y="3512433"/>
                  <a:pt x="734843" y="3512053"/>
                  <a:pt x="734938" y="3511578"/>
                </a:cubicBezTo>
                <a:cubicBezTo>
                  <a:pt x="734843" y="3512053"/>
                  <a:pt x="734652" y="3512433"/>
                  <a:pt x="734557" y="3512813"/>
                </a:cubicBezTo>
                <a:cubicBezTo>
                  <a:pt x="733891" y="3516420"/>
                  <a:pt x="731128" y="3515186"/>
                  <a:pt x="728937" y="3515565"/>
                </a:cubicBezTo>
                <a:cubicBezTo>
                  <a:pt x="728842" y="3515565"/>
                  <a:pt x="728747" y="3515471"/>
                  <a:pt x="728652" y="3515375"/>
                </a:cubicBezTo>
                <a:cubicBezTo>
                  <a:pt x="728652" y="3515375"/>
                  <a:pt x="728652" y="3515280"/>
                  <a:pt x="728556" y="3515280"/>
                </a:cubicBezTo>
                <a:cubicBezTo>
                  <a:pt x="728556" y="3515375"/>
                  <a:pt x="728461" y="3515565"/>
                  <a:pt x="728461" y="3515660"/>
                </a:cubicBezTo>
                <a:cubicBezTo>
                  <a:pt x="728652" y="3515565"/>
                  <a:pt x="728747" y="3515565"/>
                  <a:pt x="728937" y="3515565"/>
                </a:cubicBezTo>
                <a:cubicBezTo>
                  <a:pt x="730176" y="3516799"/>
                  <a:pt x="730557" y="3517938"/>
                  <a:pt x="728842" y="3519172"/>
                </a:cubicBezTo>
                <a:cubicBezTo>
                  <a:pt x="725127" y="3521925"/>
                  <a:pt x="721317" y="3524583"/>
                  <a:pt x="717698" y="3527431"/>
                </a:cubicBezTo>
                <a:cubicBezTo>
                  <a:pt x="711602" y="3532272"/>
                  <a:pt x="707125" y="3539012"/>
                  <a:pt x="699981" y="3542713"/>
                </a:cubicBezTo>
                <a:cubicBezTo>
                  <a:pt x="699410" y="3546795"/>
                  <a:pt x="695029" y="3545466"/>
                  <a:pt x="692933" y="3547649"/>
                </a:cubicBezTo>
                <a:cubicBezTo>
                  <a:pt x="687599" y="3553155"/>
                  <a:pt x="680741" y="3556762"/>
                  <a:pt x="675502" y="3562457"/>
                </a:cubicBezTo>
                <a:cubicBezTo>
                  <a:pt x="669978" y="3568342"/>
                  <a:pt x="662929" y="3572519"/>
                  <a:pt x="656738" y="3577645"/>
                </a:cubicBezTo>
                <a:lnTo>
                  <a:pt x="656738" y="3577646"/>
                </a:lnTo>
                <a:cubicBezTo>
                  <a:pt x="650261" y="3583151"/>
                  <a:pt x="642450" y="3587423"/>
                  <a:pt x="637402" y="3594637"/>
                </a:cubicBezTo>
                <a:cubicBezTo>
                  <a:pt x="637117" y="3595111"/>
                  <a:pt x="636735" y="3595586"/>
                  <a:pt x="636354" y="3595681"/>
                </a:cubicBezTo>
                <a:cubicBezTo>
                  <a:pt x="631783" y="3596061"/>
                  <a:pt x="629592" y="3599858"/>
                  <a:pt x="626544" y="3602420"/>
                </a:cubicBezTo>
                <a:cubicBezTo>
                  <a:pt x="619591" y="3608211"/>
                  <a:pt x="612542" y="3614096"/>
                  <a:pt x="605779" y="3620171"/>
                </a:cubicBezTo>
                <a:cubicBezTo>
                  <a:pt x="596350" y="3628714"/>
                  <a:pt x="586825" y="3637257"/>
                  <a:pt x="577776" y="3646275"/>
                </a:cubicBezTo>
                <a:cubicBezTo>
                  <a:pt x="569298" y="3654533"/>
                  <a:pt x="561202" y="3663551"/>
                  <a:pt x="553011" y="3672189"/>
                </a:cubicBezTo>
                <a:lnTo>
                  <a:pt x="553011" y="3672187"/>
                </a:lnTo>
                <a:lnTo>
                  <a:pt x="552820" y="3672376"/>
                </a:lnTo>
                <a:cubicBezTo>
                  <a:pt x="552916" y="3672470"/>
                  <a:pt x="553011" y="3672565"/>
                  <a:pt x="553011" y="3672660"/>
                </a:cubicBezTo>
                <a:lnTo>
                  <a:pt x="553011" y="3672189"/>
                </a:lnTo>
                <a:cubicBezTo>
                  <a:pt x="554916" y="3674087"/>
                  <a:pt x="556725" y="3674277"/>
                  <a:pt x="558345" y="3672758"/>
                </a:cubicBezTo>
                <a:lnTo>
                  <a:pt x="558440" y="3672758"/>
                </a:lnTo>
                <a:cubicBezTo>
                  <a:pt x="562631" y="3672095"/>
                  <a:pt x="565965" y="3670100"/>
                  <a:pt x="569013" y="3667158"/>
                </a:cubicBezTo>
                <a:cubicBezTo>
                  <a:pt x="573108" y="3662981"/>
                  <a:pt x="577490" y="3659089"/>
                  <a:pt x="581871" y="3655197"/>
                </a:cubicBezTo>
                <a:cubicBezTo>
                  <a:pt x="583110" y="3654153"/>
                  <a:pt x="584824" y="3653489"/>
                  <a:pt x="586253" y="3652635"/>
                </a:cubicBezTo>
                <a:cubicBezTo>
                  <a:pt x="586253" y="3652697"/>
                  <a:pt x="586224" y="3652761"/>
                  <a:pt x="586158" y="3652824"/>
                </a:cubicBezTo>
                <a:cubicBezTo>
                  <a:pt x="585872" y="3653679"/>
                  <a:pt x="585777" y="3654724"/>
                  <a:pt x="585110" y="3655387"/>
                </a:cubicBezTo>
                <a:cubicBezTo>
                  <a:pt x="578442" y="3661747"/>
                  <a:pt x="571680" y="3668012"/>
                  <a:pt x="565108" y="3674467"/>
                </a:cubicBezTo>
                <a:cubicBezTo>
                  <a:pt x="563202" y="3676175"/>
                  <a:pt x="561583" y="3678264"/>
                  <a:pt x="560059" y="3680257"/>
                </a:cubicBezTo>
                <a:cubicBezTo>
                  <a:pt x="559583" y="3680922"/>
                  <a:pt x="559869" y="3682155"/>
                  <a:pt x="559773" y="3683105"/>
                </a:cubicBezTo>
                <a:cubicBezTo>
                  <a:pt x="560631" y="3683010"/>
                  <a:pt x="561774" y="3683105"/>
                  <a:pt x="562441" y="3682630"/>
                </a:cubicBezTo>
                <a:cubicBezTo>
                  <a:pt x="564822" y="3680731"/>
                  <a:pt x="567203" y="3678737"/>
                  <a:pt x="569584" y="3676744"/>
                </a:cubicBezTo>
                <a:cubicBezTo>
                  <a:pt x="580538" y="3667537"/>
                  <a:pt x="591396" y="3658045"/>
                  <a:pt x="602636" y="3649122"/>
                </a:cubicBezTo>
                <a:cubicBezTo>
                  <a:pt x="614733" y="3639440"/>
                  <a:pt x="627115" y="3630328"/>
                  <a:pt x="639402" y="3620930"/>
                </a:cubicBezTo>
                <a:cubicBezTo>
                  <a:pt x="649785" y="3613052"/>
                  <a:pt x="660358" y="3605459"/>
                  <a:pt x="670930" y="3597769"/>
                </a:cubicBezTo>
                <a:cubicBezTo>
                  <a:pt x="685313" y="3587424"/>
                  <a:pt x="699315" y="3576507"/>
                  <a:pt x="713317" y="3565686"/>
                </a:cubicBezTo>
                <a:cubicBezTo>
                  <a:pt x="721413" y="3559516"/>
                  <a:pt x="729318" y="3552872"/>
                  <a:pt x="737319" y="3546512"/>
                </a:cubicBezTo>
                <a:cubicBezTo>
                  <a:pt x="741129" y="3543474"/>
                  <a:pt x="745225" y="3540817"/>
                  <a:pt x="748940" y="3537684"/>
                </a:cubicBezTo>
                <a:cubicBezTo>
                  <a:pt x="755322" y="3532083"/>
                  <a:pt x="761418" y="3526198"/>
                  <a:pt x="767800" y="3520598"/>
                </a:cubicBezTo>
                <a:cubicBezTo>
                  <a:pt x="774086" y="3514998"/>
                  <a:pt x="780944" y="3509872"/>
                  <a:pt x="787040" y="3503987"/>
                </a:cubicBezTo>
                <a:cubicBezTo>
                  <a:pt x="800184" y="3491362"/>
                  <a:pt x="813043" y="3478452"/>
                  <a:pt x="825997" y="3465638"/>
                </a:cubicBezTo>
                <a:cubicBezTo>
                  <a:pt x="828188" y="3463455"/>
                  <a:pt x="830474" y="3461366"/>
                  <a:pt x="832379" y="3458993"/>
                </a:cubicBezTo>
                <a:cubicBezTo>
                  <a:pt x="833141" y="3458044"/>
                  <a:pt x="833236" y="3456525"/>
                  <a:pt x="834189" y="3453488"/>
                </a:cubicBezTo>
                <a:cubicBezTo>
                  <a:pt x="828188" y="3458044"/>
                  <a:pt x="823616" y="3461366"/>
                  <a:pt x="819330" y="3464972"/>
                </a:cubicBezTo>
                <a:cubicBezTo>
                  <a:pt x="804375" y="3477597"/>
                  <a:pt x="789612" y="3490317"/>
                  <a:pt x="774562" y="3502941"/>
                </a:cubicBezTo>
                <a:cubicBezTo>
                  <a:pt x="769990" y="3506738"/>
                  <a:pt x="764751" y="3510061"/>
                  <a:pt x="759894" y="3513478"/>
                </a:cubicBezTo>
                <a:cubicBezTo>
                  <a:pt x="762466" y="3508352"/>
                  <a:pt x="767800" y="3505884"/>
                  <a:pt x="771895" y="3502277"/>
                </a:cubicBezTo>
                <a:cubicBezTo>
                  <a:pt x="789612" y="3486900"/>
                  <a:pt x="807519" y="3471807"/>
                  <a:pt x="825330" y="3456524"/>
                </a:cubicBezTo>
                <a:cubicBezTo>
                  <a:pt x="827235" y="3454911"/>
                  <a:pt x="828759" y="3453012"/>
                  <a:pt x="831617" y="3450070"/>
                </a:cubicBezTo>
                <a:close/>
                <a:moveTo>
                  <a:pt x="44004" y="3422637"/>
                </a:moveTo>
                <a:cubicBezTo>
                  <a:pt x="44290" y="3422637"/>
                  <a:pt x="44480" y="3422637"/>
                  <a:pt x="44766" y="3422732"/>
                </a:cubicBezTo>
                <a:cubicBezTo>
                  <a:pt x="44671" y="3422827"/>
                  <a:pt x="44576" y="3422827"/>
                  <a:pt x="44385" y="3422922"/>
                </a:cubicBezTo>
                <a:cubicBezTo>
                  <a:pt x="44290" y="3422922"/>
                  <a:pt x="44195" y="3422732"/>
                  <a:pt x="44004" y="3422637"/>
                </a:cubicBezTo>
                <a:close/>
                <a:moveTo>
                  <a:pt x="282501" y="3399666"/>
                </a:moveTo>
                <a:cubicBezTo>
                  <a:pt x="282120" y="3400235"/>
                  <a:pt x="281739" y="3400805"/>
                  <a:pt x="281358" y="3401184"/>
                </a:cubicBezTo>
                <a:cubicBezTo>
                  <a:pt x="281072" y="3401564"/>
                  <a:pt x="280500" y="3401659"/>
                  <a:pt x="280119" y="3401849"/>
                </a:cubicBezTo>
                <a:cubicBezTo>
                  <a:pt x="280215" y="3401184"/>
                  <a:pt x="280119" y="3400330"/>
                  <a:pt x="280500" y="3400045"/>
                </a:cubicBezTo>
                <a:cubicBezTo>
                  <a:pt x="280977" y="3399666"/>
                  <a:pt x="281834" y="3399760"/>
                  <a:pt x="282501" y="3399666"/>
                </a:cubicBezTo>
                <a:close/>
                <a:moveTo>
                  <a:pt x="282596" y="3399191"/>
                </a:moveTo>
                <a:cubicBezTo>
                  <a:pt x="282596" y="3399285"/>
                  <a:pt x="282691" y="3399381"/>
                  <a:pt x="282691" y="3399476"/>
                </a:cubicBezTo>
                <a:lnTo>
                  <a:pt x="282501" y="3399666"/>
                </a:lnTo>
                <a:cubicBezTo>
                  <a:pt x="282501" y="3399571"/>
                  <a:pt x="282596" y="3399381"/>
                  <a:pt x="282596" y="3399191"/>
                </a:cubicBezTo>
                <a:close/>
                <a:moveTo>
                  <a:pt x="287454" y="3388370"/>
                </a:moveTo>
                <a:cubicBezTo>
                  <a:pt x="287454" y="3388560"/>
                  <a:pt x="287549" y="3388749"/>
                  <a:pt x="287549" y="3388939"/>
                </a:cubicBezTo>
                <a:cubicBezTo>
                  <a:pt x="287073" y="3389129"/>
                  <a:pt x="286692" y="3389224"/>
                  <a:pt x="286216" y="3389414"/>
                </a:cubicBezTo>
                <a:cubicBezTo>
                  <a:pt x="286216" y="3389224"/>
                  <a:pt x="286120" y="3388844"/>
                  <a:pt x="286216" y="3388844"/>
                </a:cubicBezTo>
                <a:cubicBezTo>
                  <a:pt x="286596" y="3388655"/>
                  <a:pt x="286977" y="3388465"/>
                  <a:pt x="287454" y="3388370"/>
                </a:cubicBezTo>
                <a:close/>
                <a:moveTo>
                  <a:pt x="548820" y="3344705"/>
                </a:moveTo>
                <a:lnTo>
                  <a:pt x="548820" y="3345085"/>
                </a:lnTo>
                <a:lnTo>
                  <a:pt x="548915" y="3344990"/>
                </a:lnTo>
                <a:cubicBezTo>
                  <a:pt x="548915" y="3344895"/>
                  <a:pt x="548820" y="3344800"/>
                  <a:pt x="548820" y="3344705"/>
                </a:cubicBezTo>
                <a:close/>
                <a:moveTo>
                  <a:pt x="558345" y="3330467"/>
                </a:moveTo>
                <a:cubicBezTo>
                  <a:pt x="558250" y="3330562"/>
                  <a:pt x="558250" y="3330657"/>
                  <a:pt x="558154" y="3330752"/>
                </a:cubicBezTo>
                <a:cubicBezTo>
                  <a:pt x="558345" y="3330752"/>
                  <a:pt x="558440" y="3330847"/>
                  <a:pt x="558535" y="3330847"/>
                </a:cubicBezTo>
                <a:cubicBezTo>
                  <a:pt x="558440" y="3330752"/>
                  <a:pt x="558345" y="3330562"/>
                  <a:pt x="558345" y="3330467"/>
                </a:cubicBezTo>
                <a:close/>
                <a:moveTo>
                  <a:pt x="570251" y="3316420"/>
                </a:moveTo>
                <a:cubicBezTo>
                  <a:pt x="570060" y="3316420"/>
                  <a:pt x="569870" y="3316609"/>
                  <a:pt x="569679" y="3316799"/>
                </a:cubicBezTo>
                <a:cubicBezTo>
                  <a:pt x="569965" y="3316989"/>
                  <a:pt x="570156" y="3317179"/>
                  <a:pt x="570346" y="3317369"/>
                </a:cubicBezTo>
                <a:cubicBezTo>
                  <a:pt x="570442" y="3317179"/>
                  <a:pt x="570537" y="3316989"/>
                  <a:pt x="570632" y="3316705"/>
                </a:cubicBezTo>
                <a:cubicBezTo>
                  <a:pt x="570537" y="3316610"/>
                  <a:pt x="570442" y="3316420"/>
                  <a:pt x="570251" y="3316420"/>
                </a:cubicBezTo>
                <a:close/>
                <a:moveTo>
                  <a:pt x="573775" y="3312243"/>
                </a:moveTo>
                <a:cubicBezTo>
                  <a:pt x="573680" y="3312433"/>
                  <a:pt x="573585" y="3312622"/>
                  <a:pt x="573585" y="3312717"/>
                </a:cubicBezTo>
                <a:cubicBezTo>
                  <a:pt x="573680" y="3312622"/>
                  <a:pt x="573871" y="3312527"/>
                  <a:pt x="573966" y="3312433"/>
                </a:cubicBezTo>
                <a:close/>
                <a:moveTo>
                  <a:pt x="111537" y="3261460"/>
                </a:moveTo>
                <a:lnTo>
                  <a:pt x="111661" y="3261521"/>
                </a:lnTo>
                <a:lnTo>
                  <a:pt x="111537" y="3261463"/>
                </a:lnTo>
                <a:close/>
                <a:moveTo>
                  <a:pt x="111632" y="3259181"/>
                </a:moveTo>
                <a:lnTo>
                  <a:pt x="111822" y="3259370"/>
                </a:lnTo>
                <a:lnTo>
                  <a:pt x="111537" y="3261363"/>
                </a:lnTo>
                <a:lnTo>
                  <a:pt x="111527" y="3261363"/>
                </a:lnTo>
                <a:lnTo>
                  <a:pt x="111527" y="3261364"/>
                </a:lnTo>
                <a:lnTo>
                  <a:pt x="111527" y="3261459"/>
                </a:lnTo>
                <a:lnTo>
                  <a:pt x="111537" y="3261463"/>
                </a:lnTo>
                <a:lnTo>
                  <a:pt x="111537" y="3261555"/>
                </a:lnTo>
                <a:lnTo>
                  <a:pt x="111727" y="3261555"/>
                </a:lnTo>
                <a:lnTo>
                  <a:pt x="111661" y="3261521"/>
                </a:lnTo>
                <a:lnTo>
                  <a:pt x="111727" y="3261553"/>
                </a:lnTo>
                <a:cubicBezTo>
                  <a:pt x="111813" y="3260794"/>
                  <a:pt x="111908" y="3260035"/>
                  <a:pt x="112013" y="3259275"/>
                </a:cubicBezTo>
                <a:close/>
                <a:moveTo>
                  <a:pt x="116680" y="3255195"/>
                </a:moveTo>
                <a:cubicBezTo>
                  <a:pt x="116775" y="3255290"/>
                  <a:pt x="116870" y="3255385"/>
                  <a:pt x="116870" y="3255480"/>
                </a:cubicBezTo>
                <a:lnTo>
                  <a:pt x="116861" y="3255480"/>
                </a:lnTo>
                <a:cubicBezTo>
                  <a:pt x="116861" y="3255576"/>
                  <a:pt x="116775" y="3255576"/>
                  <a:pt x="116775" y="3255670"/>
                </a:cubicBezTo>
                <a:cubicBezTo>
                  <a:pt x="116775" y="3255480"/>
                  <a:pt x="116775" y="3255385"/>
                  <a:pt x="116680" y="3255195"/>
                </a:cubicBezTo>
                <a:close/>
                <a:moveTo>
                  <a:pt x="117442" y="3249689"/>
                </a:moveTo>
                <a:cubicBezTo>
                  <a:pt x="117728" y="3249973"/>
                  <a:pt x="117918" y="3250448"/>
                  <a:pt x="118109" y="3250828"/>
                </a:cubicBezTo>
                <a:cubicBezTo>
                  <a:pt x="117823" y="3251113"/>
                  <a:pt x="117442" y="3251397"/>
                  <a:pt x="117156" y="3251682"/>
                </a:cubicBezTo>
                <a:cubicBezTo>
                  <a:pt x="116870" y="3251207"/>
                  <a:pt x="116585" y="3250638"/>
                  <a:pt x="116394" y="3250163"/>
                </a:cubicBezTo>
                <a:cubicBezTo>
                  <a:pt x="116680" y="3249973"/>
                  <a:pt x="117251" y="3249594"/>
                  <a:pt x="117442" y="3249689"/>
                </a:cubicBezTo>
                <a:close/>
                <a:moveTo>
                  <a:pt x="649308" y="3245322"/>
                </a:moveTo>
                <a:cubicBezTo>
                  <a:pt x="649308" y="3245512"/>
                  <a:pt x="649308" y="3245607"/>
                  <a:pt x="649213" y="3245702"/>
                </a:cubicBezTo>
                <a:lnTo>
                  <a:pt x="649213" y="3245417"/>
                </a:lnTo>
                <a:close/>
                <a:moveTo>
                  <a:pt x="646832" y="3243518"/>
                </a:moveTo>
                <a:cubicBezTo>
                  <a:pt x="643784" y="3246365"/>
                  <a:pt x="640926" y="3249593"/>
                  <a:pt x="638069" y="3252535"/>
                </a:cubicBezTo>
                <a:cubicBezTo>
                  <a:pt x="638002" y="3252599"/>
                  <a:pt x="637945" y="3252662"/>
                  <a:pt x="637879" y="3252725"/>
                </a:cubicBezTo>
                <a:cubicBezTo>
                  <a:pt x="637783" y="3252631"/>
                  <a:pt x="637783" y="3252441"/>
                  <a:pt x="637688" y="3252251"/>
                </a:cubicBezTo>
                <a:cubicBezTo>
                  <a:pt x="636545" y="3250922"/>
                  <a:pt x="635212" y="3250162"/>
                  <a:pt x="633497" y="3251396"/>
                </a:cubicBezTo>
                <a:cubicBezTo>
                  <a:pt x="632068" y="3252441"/>
                  <a:pt x="630544" y="3253485"/>
                  <a:pt x="629306" y="3254719"/>
                </a:cubicBezTo>
                <a:cubicBezTo>
                  <a:pt x="623591" y="3260795"/>
                  <a:pt x="617876" y="3266775"/>
                  <a:pt x="612161" y="3272849"/>
                </a:cubicBezTo>
                <a:cubicBezTo>
                  <a:pt x="608732" y="3276551"/>
                  <a:pt x="605208" y="3280253"/>
                  <a:pt x="601874" y="3284050"/>
                </a:cubicBezTo>
                <a:cubicBezTo>
                  <a:pt x="598350" y="3288037"/>
                  <a:pt x="594825" y="3291928"/>
                  <a:pt x="591587" y="3296009"/>
                </a:cubicBezTo>
                <a:cubicBezTo>
                  <a:pt x="587872" y="3300755"/>
                  <a:pt x="581967" y="3303793"/>
                  <a:pt x="580062" y="3309963"/>
                </a:cubicBezTo>
                <a:cubicBezTo>
                  <a:pt x="579585" y="3311671"/>
                  <a:pt x="578538" y="3311481"/>
                  <a:pt x="577204" y="3311481"/>
                </a:cubicBezTo>
                <a:cubicBezTo>
                  <a:pt x="576061" y="3311481"/>
                  <a:pt x="575013" y="3312051"/>
                  <a:pt x="573966" y="3312431"/>
                </a:cubicBezTo>
                <a:cubicBezTo>
                  <a:pt x="574442" y="3312810"/>
                  <a:pt x="575204" y="3313285"/>
                  <a:pt x="575204" y="3313570"/>
                </a:cubicBezTo>
                <a:cubicBezTo>
                  <a:pt x="574347" y="3315278"/>
                  <a:pt x="573585" y="3317272"/>
                  <a:pt x="572156" y="3318601"/>
                </a:cubicBezTo>
                <a:cubicBezTo>
                  <a:pt x="569679" y="3320880"/>
                  <a:pt x="566727" y="3322683"/>
                  <a:pt x="564060" y="3324866"/>
                </a:cubicBezTo>
                <a:cubicBezTo>
                  <a:pt x="563488" y="3325435"/>
                  <a:pt x="562631" y="3326669"/>
                  <a:pt x="562917" y="3327144"/>
                </a:cubicBezTo>
                <a:cubicBezTo>
                  <a:pt x="564441" y="3330086"/>
                  <a:pt x="561393" y="3331036"/>
                  <a:pt x="560535" y="3332934"/>
                </a:cubicBezTo>
                <a:cubicBezTo>
                  <a:pt x="560345" y="3333314"/>
                  <a:pt x="559012" y="3333124"/>
                  <a:pt x="558154" y="3333124"/>
                </a:cubicBezTo>
                <a:cubicBezTo>
                  <a:pt x="558154" y="3332459"/>
                  <a:pt x="558154" y="3331794"/>
                  <a:pt x="558059" y="3331130"/>
                </a:cubicBezTo>
                <a:cubicBezTo>
                  <a:pt x="557773" y="3332364"/>
                  <a:pt x="557583" y="3333504"/>
                  <a:pt x="557106" y="3334738"/>
                </a:cubicBezTo>
                <a:cubicBezTo>
                  <a:pt x="556725" y="3335497"/>
                  <a:pt x="556059" y="3336066"/>
                  <a:pt x="555487" y="3336826"/>
                </a:cubicBezTo>
                <a:lnTo>
                  <a:pt x="555678" y="3336922"/>
                </a:lnTo>
                <a:lnTo>
                  <a:pt x="555487" y="3336828"/>
                </a:lnTo>
                <a:lnTo>
                  <a:pt x="555106" y="3336922"/>
                </a:lnTo>
                <a:lnTo>
                  <a:pt x="555678" y="3336922"/>
                </a:lnTo>
                <a:cubicBezTo>
                  <a:pt x="553487" y="3339579"/>
                  <a:pt x="551296" y="3342236"/>
                  <a:pt x="549105" y="3344799"/>
                </a:cubicBezTo>
                <a:lnTo>
                  <a:pt x="548915" y="3344989"/>
                </a:lnTo>
                <a:cubicBezTo>
                  <a:pt x="549010" y="3345274"/>
                  <a:pt x="549105" y="3345559"/>
                  <a:pt x="549105" y="3345938"/>
                </a:cubicBezTo>
                <a:cubicBezTo>
                  <a:pt x="549105" y="3346033"/>
                  <a:pt x="549105" y="3346128"/>
                  <a:pt x="549010" y="3346318"/>
                </a:cubicBezTo>
                <a:lnTo>
                  <a:pt x="549105" y="3346413"/>
                </a:lnTo>
                <a:lnTo>
                  <a:pt x="548915" y="3346602"/>
                </a:lnTo>
                <a:cubicBezTo>
                  <a:pt x="548915" y="3346507"/>
                  <a:pt x="549010" y="3346413"/>
                  <a:pt x="549010" y="3346319"/>
                </a:cubicBezTo>
                <a:lnTo>
                  <a:pt x="548915" y="3346319"/>
                </a:lnTo>
                <a:lnTo>
                  <a:pt x="548915" y="3346320"/>
                </a:lnTo>
                <a:cubicBezTo>
                  <a:pt x="548915" y="3345845"/>
                  <a:pt x="548915" y="3345466"/>
                  <a:pt x="548820" y="3345086"/>
                </a:cubicBezTo>
                <a:lnTo>
                  <a:pt x="547962" y="3345845"/>
                </a:lnTo>
                <a:cubicBezTo>
                  <a:pt x="548248" y="3346035"/>
                  <a:pt x="548629" y="3346130"/>
                  <a:pt x="548915" y="3346320"/>
                </a:cubicBezTo>
                <a:lnTo>
                  <a:pt x="548915" y="3346602"/>
                </a:lnTo>
                <a:lnTo>
                  <a:pt x="548915" y="3346603"/>
                </a:lnTo>
                <a:cubicBezTo>
                  <a:pt x="547296" y="3348691"/>
                  <a:pt x="545676" y="3350874"/>
                  <a:pt x="544057" y="3352868"/>
                </a:cubicBezTo>
                <a:cubicBezTo>
                  <a:pt x="541962" y="3355526"/>
                  <a:pt x="537866" y="3356949"/>
                  <a:pt x="539009" y="3361601"/>
                </a:cubicBezTo>
                <a:cubicBezTo>
                  <a:pt x="539200" y="3362265"/>
                  <a:pt x="538247" y="3363499"/>
                  <a:pt x="537390" y="3363974"/>
                </a:cubicBezTo>
                <a:cubicBezTo>
                  <a:pt x="532246" y="3367106"/>
                  <a:pt x="530055" y="3372422"/>
                  <a:pt x="527103" y="3377263"/>
                </a:cubicBezTo>
                <a:cubicBezTo>
                  <a:pt x="525293" y="3380205"/>
                  <a:pt x="523293" y="3383148"/>
                  <a:pt x="520912" y="3385806"/>
                </a:cubicBezTo>
                <a:cubicBezTo>
                  <a:pt x="519102" y="3387894"/>
                  <a:pt x="517197" y="3389793"/>
                  <a:pt x="516054" y="3392545"/>
                </a:cubicBezTo>
                <a:cubicBezTo>
                  <a:pt x="515101" y="3394919"/>
                  <a:pt x="512529" y="3396627"/>
                  <a:pt x="510910" y="3398810"/>
                </a:cubicBezTo>
                <a:cubicBezTo>
                  <a:pt x="506052" y="3405644"/>
                  <a:pt x="501290" y="3412573"/>
                  <a:pt x="496718" y="3419597"/>
                </a:cubicBezTo>
                <a:cubicBezTo>
                  <a:pt x="494432" y="3423015"/>
                  <a:pt x="493098" y="3427096"/>
                  <a:pt x="490431" y="3429944"/>
                </a:cubicBezTo>
                <a:cubicBezTo>
                  <a:pt x="483383" y="3437254"/>
                  <a:pt x="479097" y="3446366"/>
                  <a:pt x="473477" y="3454624"/>
                </a:cubicBezTo>
                <a:cubicBezTo>
                  <a:pt x="465571" y="3466205"/>
                  <a:pt x="458427" y="3478261"/>
                  <a:pt x="450998" y="3490220"/>
                </a:cubicBezTo>
                <a:cubicBezTo>
                  <a:pt x="448045" y="3494966"/>
                  <a:pt x="445283" y="3499902"/>
                  <a:pt x="442330" y="3504743"/>
                </a:cubicBezTo>
                <a:cubicBezTo>
                  <a:pt x="439187" y="3509964"/>
                  <a:pt x="435948" y="3515089"/>
                  <a:pt x="432900" y="3520405"/>
                </a:cubicBezTo>
                <a:cubicBezTo>
                  <a:pt x="432043" y="3521829"/>
                  <a:pt x="431758" y="3523443"/>
                  <a:pt x="430900" y="3525721"/>
                </a:cubicBezTo>
                <a:cubicBezTo>
                  <a:pt x="434996" y="3522114"/>
                  <a:pt x="438425" y="3518981"/>
                  <a:pt x="441759" y="3516039"/>
                </a:cubicBezTo>
                <a:cubicBezTo>
                  <a:pt x="441092" y="3517653"/>
                  <a:pt x="440139" y="3519646"/>
                  <a:pt x="440711" y="3520216"/>
                </a:cubicBezTo>
                <a:cubicBezTo>
                  <a:pt x="443378" y="3523063"/>
                  <a:pt x="440997" y="3524772"/>
                  <a:pt x="439949" y="3526955"/>
                </a:cubicBezTo>
                <a:cubicBezTo>
                  <a:pt x="438901" y="3529043"/>
                  <a:pt x="436234" y="3530467"/>
                  <a:pt x="436996" y="3533979"/>
                </a:cubicBezTo>
                <a:cubicBezTo>
                  <a:pt x="438330" y="3533315"/>
                  <a:pt x="439282" y="3533030"/>
                  <a:pt x="440044" y="3532555"/>
                </a:cubicBezTo>
                <a:cubicBezTo>
                  <a:pt x="448426" y="3527525"/>
                  <a:pt x="453475" y="3519171"/>
                  <a:pt x="459571" y="3512052"/>
                </a:cubicBezTo>
                <a:cubicBezTo>
                  <a:pt x="467286" y="3503129"/>
                  <a:pt x="473953" y="3493447"/>
                  <a:pt x="481097" y="3484050"/>
                </a:cubicBezTo>
                <a:cubicBezTo>
                  <a:pt x="483954" y="3480158"/>
                  <a:pt x="486717" y="3476076"/>
                  <a:pt x="489574" y="3472185"/>
                </a:cubicBezTo>
                <a:cubicBezTo>
                  <a:pt x="494527" y="3465350"/>
                  <a:pt x="499480" y="3458610"/>
                  <a:pt x="504529" y="3451776"/>
                </a:cubicBezTo>
                <a:cubicBezTo>
                  <a:pt x="510148" y="3444277"/>
                  <a:pt x="515863" y="3436778"/>
                  <a:pt x="521578" y="3429280"/>
                </a:cubicBezTo>
                <a:cubicBezTo>
                  <a:pt x="527674" y="3421496"/>
                  <a:pt x="533961" y="3413807"/>
                  <a:pt x="540152" y="3406118"/>
                </a:cubicBezTo>
                <a:cubicBezTo>
                  <a:pt x="541104" y="3404884"/>
                  <a:pt x="541962" y="3403745"/>
                  <a:pt x="542914" y="3402511"/>
                </a:cubicBezTo>
                <a:cubicBezTo>
                  <a:pt x="547486" y="3396436"/>
                  <a:pt x="551392" y="3389697"/>
                  <a:pt x="556821" y="3384381"/>
                </a:cubicBezTo>
                <a:cubicBezTo>
                  <a:pt x="563679" y="3377737"/>
                  <a:pt x="568632" y="3369668"/>
                  <a:pt x="574823" y="3362549"/>
                </a:cubicBezTo>
                <a:cubicBezTo>
                  <a:pt x="580443" y="3356094"/>
                  <a:pt x="586062" y="3349355"/>
                  <a:pt x="590063" y="3341571"/>
                </a:cubicBezTo>
                <a:cubicBezTo>
                  <a:pt x="590825" y="3340337"/>
                  <a:pt x="592254" y="3339388"/>
                  <a:pt x="593206" y="3338249"/>
                </a:cubicBezTo>
                <a:cubicBezTo>
                  <a:pt x="595587" y="3335211"/>
                  <a:pt x="597873" y="3332269"/>
                  <a:pt x="600159" y="3329231"/>
                </a:cubicBezTo>
                <a:cubicBezTo>
                  <a:pt x="601302" y="3327617"/>
                  <a:pt x="602160" y="3325719"/>
                  <a:pt x="603303" y="3324010"/>
                </a:cubicBezTo>
                <a:cubicBezTo>
                  <a:pt x="607398" y="3318220"/>
                  <a:pt x="611685" y="3312525"/>
                  <a:pt x="615780" y="3306639"/>
                </a:cubicBezTo>
                <a:cubicBezTo>
                  <a:pt x="617209" y="3304551"/>
                  <a:pt x="617781" y="3301798"/>
                  <a:pt x="619495" y="3299995"/>
                </a:cubicBezTo>
                <a:cubicBezTo>
                  <a:pt x="626734" y="3292116"/>
                  <a:pt x="631687" y="3282719"/>
                  <a:pt x="637593" y="3273986"/>
                </a:cubicBezTo>
                <a:cubicBezTo>
                  <a:pt x="641974" y="3267436"/>
                  <a:pt x="646451" y="3260887"/>
                  <a:pt x="650728" y="3254242"/>
                </a:cubicBezTo>
                <a:cubicBezTo>
                  <a:pt x="652166" y="3252154"/>
                  <a:pt x="653023" y="3249686"/>
                  <a:pt x="653871" y="3247313"/>
                </a:cubicBezTo>
                <a:cubicBezTo>
                  <a:pt x="654633" y="3245224"/>
                  <a:pt x="652642" y="3244940"/>
                  <a:pt x="651404" y="3244371"/>
                </a:cubicBezTo>
                <a:lnTo>
                  <a:pt x="651309" y="3244277"/>
                </a:lnTo>
                <a:cubicBezTo>
                  <a:pt x="650071" y="3242758"/>
                  <a:pt x="648451" y="3241999"/>
                  <a:pt x="646832" y="3243518"/>
                </a:cubicBezTo>
                <a:close/>
                <a:moveTo>
                  <a:pt x="122109" y="3237255"/>
                </a:moveTo>
                <a:cubicBezTo>
                  <a:pt x="122195" y="3237634"/>
                  <a:pt x="122300" y="3238014"/>
                  <a:pt x="122385" y="3238488"/>
                </a:cubicBezTo>
                <a:cubicBezTo>
                  <a:pt x="122195" y="3238868"/>
                  <a:pt x="121909" y="3239248"/>
                  <a:pt x="121728" y="3239628"/>
                </a:cubicBezTo>
                <a:cubicBezTo>
                  <a:pt x="121538" y="3239057"/>
                  <a:pt x="121252" y="3238488"/>
                  <a:pt x="121252" y="3237918"/>
                </a:cubicBezTo>
                <a:cubicBezTo>
                  <a:pt x="121252" y="3237728"/>
                  <a:pt x="121824" y="3237445"/>
                  <a:pt x="122109" y="3237255"/>
                </a:cubicBezTo>
                <a:close/>
                <a:moveTo>
                  <a:pt x="117909" y="3235926"/>
                </a:moveTo>
                <a:cubicBezTo>
                  <a:pt x="117537" y="3238584"/>
                  <a:pt x="116575" y="3241431"/>
                  <a:pt x="116966" y="3243994"/>
                </a:cubicBezTo>
                <a:cubicBezTo>
                  <a:pt x="117061" y="3245133"/>
                  <a:pt x="119442" y="3245798"/>
                  <a:pt x="116289" y="3245893"/>
                </a:cubicBezTo>
                <a:cubicBezTo>
                  <a:pt x="115242" y="3245893"/>
                  <a:pt x="114194" y="3246746"/>
                  <a:pt x="113251" y="3247317"/>
                </a:cubicBezTo>
                <a:cubicBezTo>
                  <a:pt x="113346" y="3242855"/>
                  <a:pt x="114108" y="3238774"/>
                  <a:pt x="117909" y="3235926"/>
                </a:cubicBezTo>
                <a:close/>
                <a:moveTo>
                  <a:pt x="131444" y="3196248"/>
                </a:moveTo>
                <a:cubicBezTo>
                  <a:pt x="131539" y="3197387"/>
                  <a:pt x="131729" y="3197957"/>
                  <a:pt x="131539" y="3198242"/>
                </a:cubicBezTo>
                <a:cubicBezTo>
                  <a:pt x="130872" y="3199570"/>
                  <a:pt x="130110" y="3200710"/>
                  <a:pt x="129158" y="3202228"/>
                </a:cubicBezTo>
                <a:lnTo>
                  <a:pt x="129158" y="3202227"/>
                </a:lnTo>
                <a:cubicBezTo>
                  <a:pt x="128015" y="3199285"/>
                  <a:pt x="129348" y="3197862"/>
                  <a:pt x="131444" y="3196248"/>
                </a:cubicBezTo>
                <a:close/>
                <a:moveTo>
                  <a:pt x="137721" y="3176599"/>
                </a:moveTo>
                <a:cubicBezTo>
                  <a:pt x="137721" y="3176979"/>
                  <a:pt x="137816" y="3177359"/>
                  <a:pt x="137721" y="3177738"/>
                </a:cubicBezTo>
                <a:cubicBezTo>
                  <a:pt x="137625" y="3178687"/>
                  <a:pt x="137816" y="3180016"/>
                  <a:pt x="137244" y="3180586"/>
                </a:cubicBezTo>
                <a:cubicBezTo>
                  <a:pt x="134863" y="3182959"/>
                  <a:pt x="135054" y="3186661"/>
                  <a:pt x="132958" y="3189224"/>
                </a:cubicBezTo>
                <a:cubicBezTo>
                  <a:pt x="132958" y="3189414"/>
                  <a:pt x="132958" y="3189698"/>
                  <a:pt x="132872" y="3189888"/>
                </a:cubicBezTo>
                <a:cubicBezTo>
                  <a:pt x="132777" y="3190078"/>
                  <a:pt x="132777" y="3190173"/>
                  <a:pt x="132682" y="3190363"/>
                </a:cubicBezTo>
                <a:lnTo>
                  <a:pt x="132682" y="3192167"/>
                </a:lnTo>
                <a:cubicBezTo>
                  <a:pt x="132482" y="3192072"/>
                  <a:pt x="132111" y="3191882"/>
                  <a:pt x="132111" y="3191882"/>
                </a:cubicBezTo>
                <a:lnTo>
                  <a:pt x="132101" y="3191882"/>
                </a:lnTo>
                <a:lnTo>
                  <a:pt x="132101" y="3191880"/>
                </a:lnTo>
                <a:cubicBezTo>
                  <a:pt x="132292" y="3191405"/>
                  <a:pt x="132482" y="3190836"/>
                  <a:pt x="132672" y="3190361"/>
                </a:cubicBezTo>
                <a:lnTo>
                  <a:pt x="132672" y="3189698"/>
                </a:lnTo>
                <a:cubicBezTo>
                  <a:pt x="132768" y="3189508"/>
                  <a:pt x="132958" y="3189413"/>
                  <a:pt x="132958" y="3189223"/>
                </a:cubicBezTo>
                <a:cubicBezTo>
                  <a:pt x="134101" y="3184857"/>
                  <a:pt x="133911" y="3180016"/>
                  <a:pt x="137721" y="3176599"/>
                </a:cubicBezTo>
                <a:close/>
                <a:moveTo>
                  <a:pt x="138197" y="3175745"/>
                </a:moveTo>
                <a:cubicBezTo>
                  <a:pt x="138102" y="3175935"/>
                  <a:pt x="138006" y="3176219"/>
                  <a:pt x="137911" y="3176409"/>
                </a:cubicBezTo>
                <a:lnTo>
                  <a:pt x="137721" y="3176599"/>
                </a:lnTo>
                <a:lnTo>
                  <a:pt x="137721" y="3176219"/>
                </a:lnTo>
                <a:cubicBezTo>
                  <a:pt x="137816" y="3176030"/>
                  <a:pt x="138006" y="3175935"/>
                  <a:pt x="138197" y="3175745"/>
                </a:cubicBezTo>
                <a:close/>
                <a:moveTo>
                  <a:pt x="138768" y="3174131"/>
                </a:moveTo>
                <a:cubicBezTo>
                  <a:pt x="138864" y="3174321"/>
                  <a:pt x="139054" y="3174606"/>
                  <a:pt x="139054" y="3174701"/>
                </a:cubicBezTo>
                <a:cubicBezTo>
                  <a:pt x="138768" y="3174985"/>
                  <a:pt x="138387" y="3175365"/>
                  <a:pt x="138197" y="3175745"/>
                </a:cubicBezTo>
                <a:cubicBezTo>
                  <a:pt x="138387" y="3175175"/>
                  <a:pt x="138578" y="3174701"/>
                  <a:pt x="138768" y="3174131"/>
                </a:cubicBezTo>
                <a:close/>
                <a:moveTo>
                  <a:pt x="142969" y="3164925"/>
                </a:moveTo>
                <a:cubicBezTo>
                  <a:pt x="142397" y="3165494"/>
                  <a:pt x="142007" y="3165874"/>
                  <a:pt x="141435" y="3166348"/>
                </a:cubicBezTo>
                <a:cubicBezTo>
                  <a:pt x="140959" y="3166728"/>
                  <a:pt x="140483" y="3166918"/>
                  <a:pt x="139912" y="3167203"/>
                </a:cubicBezTo>
                <a:cubicBezTo>
                  <a:pt x="140302" y="3166633"/>
                  <a:pt x="140388" y="3165779"/>
                  <a:pt x="140959" y="3165399"/>
                </a:cubicBezTo>
                <a:cubicBezTo>
                  <a:pt x="141435" y="3165020"/>
                  <a:pt x="142207" y="3165020"/>
                  <a:pt x="142969" y="3164925"/>
                </a:cubicBezTo>
                <a:close/>
                <a:moveTo>
                  <a:pt x="144683" y="3157616"/>
                </a:moveTo>
                <a:cubicBezTo>
                  <a:pt x="144779" y="3157711"/>
                  <a:pt x="145065" y="3157805"/>
                  <a:pt x="145065" y="3157995"/>
                </a:cubicBezTo>
                <a:cubicBezTo>
                  <a:pt x="144969" y="3158660"/>
                  <a:pt x="144874" y="3159324"/>
                  <a:pt x="144779" y="3160084"/>
                </a:cubicBezTo>
                <a:lnTo>
                  <a:pt x="143541" y="3163690"/>
                </a:lnTo>
                <a:cubicBezTo>
                  <a:pt x="143912" y="3162457"/>
                  <a:pt x="144303" y="3161317"/>
                  <a:pt x="144683" y="3160084"/>
                </a:cubicBezTo>
                <a:close/>
                <a:moveTo>
                  <a:pt x="146588" y="3150023"/>
                </a:moveTo>
                <a:cubicBezTo>
                  <a:pt x="146588" y="3150685"/>
                  <a:pt x="146769" y="3151351"/>
                  <a:pt x="146588" y="3151920"/>
                </a:cubicBezTo>
                <a:cubicBezTo>
                  <a:pt x="146484" y="3152205"/>
                  <a:pt x="145826" y="3152395"/>
                  <a:pt x="145436" y="3152680"/>
                </a:cubicBezTo>
                <a:lnTo>
                  <a:pt x="145350" y="3152775"/>
                </a:lnTo>
                <a:cubicBezTo>
                  <a:pt x="145436" y="3152301"/>
                  <a:pt x="145436" y="3151826"/>
                  <a:pt x="145636" y="3151447"/>
                </a:cubicBezTo>
                <a:cubicBezTo>
                  <a:pt x="145826" y="3150972"/>
                  <a:pt x="146198" y="3150497"/>
                  <a:pt x="146588" y="3150023"/>
                </a:cubicBezTo>
                <a:close/>
                <a:moveTo>
                  <a:pt x="149627" y="3140624"/>
                </a:moveTo>
                <a:cubicBezTo>
                  <a:pt x="149722" y="3140814"/>
                  <a:pt x="149827" y="3141004"/>
                  <a:pt x="149913" y="3141194"/>
                </a:cubicBezTo>
                <a:lnTo>
                  <a:pt x="149065" y="3141479"/>
                </a:lnTo>
                <a:cubicBezTo>
                  <a:pt x="149065" y="3141289"/>
                  <a:pt x="149065" y="3141004"/>
                  <a:pt x="149255" y="3140814"/>
                </a:cubicBezTo>
                <a:cubicBezTo>
                  <a:pt x="149255" y="3140719"/>
                  <a:pt x="149541" y="3140719"/>
                  <a:pt x="149627" y="3140624"/>
                </a:cubicBezTo>
                <a:close/>
                <a:moveTo>
                  <a:pt x="422042" y="3112906"/>
                </a:moveTo>
                <a:cubicBezTo>
                  <a:pt x="417565" y="3120406"/>
                  <a:pt x="413660" y="3127809"/>
                  <a:pt x="408231" y="3134264"/>
                </a:cubicBezTo>
                <a:cubicBezTo>
                  <a:pt x="408802" y="3131036"/>
                  <a:pt x="410136" y="3128094"/>
                  <a:pt x="411183" y="3125056"/>
                </a:cubicBezTo>
                <a:cubicBezTo>
                  <a:pt x="411469" y="3124392"/>
                  <a:pt x="411088" y="3123442"/>
                  <a:pt x="410993" y="3122588"/>
                </a:cubicBezTo>
                <a:cubicBezTo>
                  <a:pt x="410326" y="3122778"/>
                  <a:pt x="409279" y="3122778"/>
                  <a:pt x="408993" y="3123253"/>
                </a:cubicBezTo>
                <a:cubicBezTo>
                  <a:pt x="405468" y="3128284"/>
                  <a:pt x="401944" y="3133314"/>
                  <a:pt x="398610" y="3138535"/>
                </a:cubicBezTo>
                <a:cubicBezTo>
                  <a:pt x="396610" y="3141763"/>
                  <a:pt x="395277" y="3145559"/>
                  <a:pt x="392991" y="3148597"/>
                </a:cubicBezTo>
                <a:cubicBezTo>
                  <a:pt x="381466" y="3163880"/>
                  <a:pt x="373179" y="3181155"/>
                  <a:pt x="364416" y="3197957"/>
                </a:cubicBezTo>
                <a:cubicBezTo>
                  <a:pt x="358605" y="3208967"/>
                  <a:pt x="353081" y="3220168"/>
                  <a:pt x="347747" y="3231464"/>
                </a:cubicBezTo>
                <a:cubicBezTo>
                  <a:pt x="342127" y="3243424"/>
                  <a:pt x="336698" y="3255575"/>
                  <a:pt x="331269" y="3267629"/>
                </a:cubicBezTo>
                <a:cubicBezTo>
                  <a:pt x="327363" y="3276267"/>
                  <a:pt x="323649" y="3284905"/>
                  <a:pt x="319648" y="3293543"/>
                </a:cubicBezTo>
                <a:cubicBezTo>
                  <a:pt x="315552" y="3302560"/>
                  <a:pt x="311266" y="3311482"/>
                  <a:pt x="307171" y="3320595"/>
                </a:cubicBezTo>
                <a:cubicBezTo>
                  <a:pt x="303742" y="3328284"/>
                  <a:pt x="301837" y="3336637"/>
                  <a:pt x="297169" y="3343851"/>
                </a:cubicBezTo>
                <a:cubicBezTo>
                  <a:pt x="296217" y="3345370"/>
                  <a:pt x="295550" y="3347173"/>
                  <a:pt x="295074" y="3348882"/>
                </a:cubicBezTo>
                <a:cubicBezTo>
                  <a:pt x="291835" y="3359703"/>
                  <a:pt x="286501" y="3369575"/>
                  <a:pt x="282215" y="3379922"/>
                </a:cubicBezTo>
                <a:cubicBezTo>
                  <a:pt x="278405" y="3388939"/>
                  <a:pt x="274309" y="3397767"/>
                  <a:pt x="270404" y="3406785"/>
                </a:cubicBezTo>
                <a:cubicBezTo>
                  <a:pt x="269737" y="3408398"/>
                  <a:pt x="269451" y="3410202"/>
                  <a:pt x="269071" y="3412006"/>
                </a:cubicBezTo>
                <a:lnTo>
                  <a:pt x="269071" y="3412007"/>
                </a:lnTo>
                <a:cubicBezTo>
                  <a:pt x="268689" y="3413336"/>
                  <a:pt x="267842" y="3415234"/>
                  <a:pt x="269937" y="3415804"/>
                </a:cubicBezTo>
                <a:cubicBezTo>
                  <a:pt x="270509" y="3415898"/>
                  <a:pt x="271747" y="3414475"/>
                  <a:pt x="272404" y="3413525"/>
                </a:cubicBezTo>
                <a:cubicBezTo>
                  <a:pt x="274224" y="3410867"/>
                  <a:pt x="275557" y="3407545"/>
                  <a:pt x="280224" y="3408304"/>
                </a:cubicBezTo>
                <a:cubicBezTo>
                  <a:pt x="279072" y="3412386"/>
                  <a:pt x="274986" y="3415613"/>
                  <a:pt x="276605" y="3420833"/>
                </a:cubicBezTo>
                <a:cubicBezTo>
                  <a:pt x="279748" y="3420359"/>
                  <a:pt x="281739" y="3418555"/>
                  <a:pt x="283939" y="3416657"/>
                </a:cubicBezTo>
                <a:cubicBezTo>
                  <a:pt x="290502" y="3411056"/>
                  <a:pt x="294512" y="3403462"/>
                  <a:pt x="298598" y="3396059"/>
                </a:cubicBezTo>
                <a:cubicBezTo>
                  <a:pt x="305837" y="3382769"/>
                  <a:pt x="312514" y="3369100"/>
                  <a:pt x="319267" y="3355621"/>
                </a:cubicBezTo>
                <a:cubicBezTo>
                  <a:pt x="321944" y="3350306"/>
                  <a:pt x="324230" y="3344800"/>
                  <a:pt x="326801" y="3339580"/>
                </a:cubicBezTo>
                <a:cubicBezTo>
                  <a:pt x="333079" y="3327241"/>
                  <a:pt x="339470" y="3314901"/>
                  <a:pt x="345851" y="3302561"/>
                </a:cubicBezTo>
                <a:cubicBezTo>
                  <a:pt x="347757" y="3298955"/>
                  <a:pt x="349566" y="3295252"/>
                  <a:pt x="351471" y="3291644"/>
                </a:cubicBezTo>
                <a:cubicBezTo>
                  <a:pt x="357758" y="3279020"/>
                  <a:pt x="363939" y="3266491"/>
                  <a:pt x="370236" y="3253961"/>
                </a:cubicBezTo>
                <a:cubicBezTo>
                  <a:pt x="372617" y="3249309"/>
                  <a:pt x="375284" y="3244943"/>
                  <a:pt x="377465" y="3240292"/>
                </a:cubicBezTo>
                <a:cubicBezTo>
                  <a:pt x="382227" y="3230420"/>
                  <a:pt x="386895" y="3220453"/>
                  <a:pt x="391371" y="3210392"/>
                </a:cubicBezTo>
                <a:cubicBezTo>
                  <a:pt x="397753" y="3195868"/>
                  <a:pt x="404040" y="3181155"/>
                  <a:pt x="410326" y="3166537"/>
                </a:cubicBezTo>
                <a:cubicBezTo>
                  <a:pt x="412231" y="3162076"/>
                  <a:pt x="413755" y="3157520"/>
                  <a:pt x="415565" y="3152963"/>
                </a:cubicBezTo>
                <a:cubicBezTo>
                  <a:pt x="420137" y="3141762"/>
                  <a:pt x="424709" y="3130562"/>
                  <a:pt x="429091" y="3119266"/>
                </a:cubicBezTo>
                <a:cubicBezTo>
                  <a:pt x="429852" y="3117367"/>
                  <a:pt x="430329" y="3113857"/>
                  <a:pt x="429281" y="3113001"/>
                </a:cubicBezTo>
                <a:cubicBezTo>
                  <a:pt x="426624" y="3110629"/>
                  <a:pt x="425947" y="3114710"/>
                  <a:pt x="424137" y="3115659"/>
                </a:cubicBezTo>
                <a:cubicBezTo>
                  <a:pt x="423852" y="3115754"/>
                  <a:pt x="423661" y="3115754"/>
                  <a:pt x="423471" y="3115849"/>
                </a:cubicBezTo>
                <a:cubicBezTo>
                  <a:pt x="422994" y="3115089"/>
                  <a:pt x="422709" y="3114235"/>
                  <a:pt x="422042" y="3112906"/>
                </a:cubicBezTo>
                <a:close/>
                <a:moveTo>
                  <a:pt x="160485" y="3109490"/>
                </a:moveTo>
                <a:cubicBezTo>
                  <a:pt x="160581" y="3109680"/>
                  <a:pt x="160581" y="3109869"/>
                  <a:pt x="160686" y="3110059"/>
                </a:cubicBezTo>
                <a:cubicBezTo>
                  <a:pt x="160581" y="3110249"/>
                  <a:pt x="160400" y="3110344"/>
                  <a:pt x="160295" y="3110439"/>
                </a:cubicBezTo>
                <a:cubicBezTo>
                  <a:pt x="160209" y="3110344"/>
                  <a:pt x="160114" y="3110059"/>
                  <a:pt x="160114" y="3109964"/>
                </a:cubicBezTo>
                <a:cubicBezTo>
                  <a:pt x="160200" y="3109775"/>
                  <a:pt x="160400" y="3109680"/>
                  <a:pt x="160485" y="3109490"/>
                </a:cubicBezTo>
                <a:close/>
                <a:moveTo>
                  <a:pt x="163819" y="3100377"/>
                </a:moveTo>
                <a:cubicBezTo>
                  <a:pt x="163914" y="3100472"/>
                  <a:pt x="164105" y="3100472"/>
                  <a:pt x="164200" y="3100472"/>
                </a:cubicBezTo>
                <a:cubicBezTo>
                  <a:pt x="164010" y="3100568"/>
                  <a:pt x="163829" y="3100662"/>
                  <a:pt x="163724" y="3100662"/>
                </a:cubicBezTo>
                <a:cubicBezTo>
                  <a:pt x="163724" y="3100567"/>
                  <a:pt x="163724" y="3100472"/>
                  <a:pt x="163819" y="3100377"/>
                </a:cubicBezTo>
                <a:close/>
                <a:moveTo>
                  <a:pt x="163914" y="3100187"/>
                </a:moveTo>
                <a:cubicBezTo>
                  <a:pt x="163914" y="3100281"/>
                  <a:pt x="163819" y="3100281"/>
                  <a:pt x="163819" y="3100377"/>
                </a:cubicBezTo>
                <a:lnTo>
                  <a:pt x="163629" y="3100377"/>
                </a:lnTo>
                <a:cubicBezTo>
                  <a:pt x="163724" y="3100281"/>
                  <a:pt x="163819" y="3100187"/>
                  <a:pt x="163914" y="3100187"/>
                </a:cubicBezTo>
                <a:close/>
                <a:moveTo>
                  <a:pt x="164876" y="3098953"/>
                </a:moveTo>
                <a:cubicBezTo>
                  <a:pt x="164962" y="3098858"/>
                  <a:pt x="165162" y="3098953"/>
                  <a:pt x="165343" y="3099047"/>
                </a:cubicBezTo>
                <a:cubicBezTo>
                  <a:pt x="165248" y="3099142"/>
                  <a:pt x="165162" y="3099427"/>
                  <a:pt x="164972" y="3099523"/>
                </a:cubicBezTo>
                <a:cubicBezTo>
                  <a:pt x="164686" y="3099713"/>
                  <a:pt x="164305" y="3099903"/>
                  <a:pt x="164115" y="3099998"/>
                </a:cubicBezTo>
                <a:lnTo>
                  <a:pt x="164591" y="3099523"/>
                </a:lnTo>
                <a:cubicBezTo>
                  <a:pt x="164772" y="3099428"/>
                  <a:pt x="164772" y="3099143"/>
                  <a:pt x="164876" y="3098953"/>
                </a:cubicBezTo>
                <a:close/>
                <a:moveTo>
                  <a:pt x="169734" y="3087088"/>
                </a:moveTo>
                <a:lnTo>
                  <a:pt x="169820" y="3087468"/>
                </a:lnTo>
                <a:lnTo>
                  <a:pt x="169449" y="3087373"/>
                </a:lnTo>
                <a:close/>
                <a:moveTo>
                  <a:pt x="196014" y="3043994"/>
                </a:moveTo>
                <a:cubicBezTo>
                  <a:pt x="196118" y="3044469"/>
                  <a:pt x="196490" y="3045038"/>
                  <a:pt x="196404" y="3045323"/>
                </a:cubicBezTo>
                <a:cubicBezTo>
                  <a:pt x="196118" y="3045893"/>
                  <a:pt x="195642" y="3046367"/>
                  <a:pt x="195071" y="3047032"/>
                </a:cubicBezTo>
                <a:cubicBezTo>
                  <a:pt x="194871" y="3046367"/>
                  <a:pt x="194499" y="3045893"/>
                  <a:pt x="194595" y="3045608"/>
                </a:cubicBezTo>
                <a:cubicBezTo>
                  <a:pt x="194966" y="3045038"/>
                  <a:pt x="195547" y="3044564"/>
                  <a:pt x="196014" y="3043994"/>
                </a:cubicBezTo>
                <a:close/>
                <a:moveTo>
                  <a:pt x="221741" y="3002513"/>
                </a:moveTo>
                <a:cubicBezTo>
                  <a:pt x="220874" y="3002703"/>
                  <a:pt x="220112" y="3003652"/>
                  <a:pt x="219455" y="3004411"/>
                </a:cubicBezTo>
                <a:cubicBezTo>
                  <a:pt x="217550" y="3007069"/>
                  <a:pt x="215454" y="3009727"/>
                  <a:pt x="213835" y="3012670"/>
                </a:cubicBezTo>
                <a:cubicBezTo>
                  <a:pt x="210492" y="3018460"/>
                  <a:pt x="207549" y="3024535"/>
                  <a:pt x="204310" y="3030325"/>
                </a:cubicBezTo>
                <a:cubicBezTo>
                  <a:pt x="202500" y="3033742"/>
                  <a:pt x="200309" y="3036970"/>
                  <a:pt x="198309" y="3040197"/>
                </a:cubicBezTo>
                <a:cubicBezTo>
                  <a:pt x="198214" y="3037349"/>
                  <a:pt x="199357" y="3035261"/>
                  <a:pt x="200309" y="3032983"/>
                </a:cubicBezTo>
                <a:cubicBezTo>
                  <a:pt x="201357" y="3030325"/>
                  <a:pt x="202786" y="3027572"/>
                  <a:pt x="202691" y="3025010"/>
                </a:cubicBezTo>
                <a:cubicBezTo>
                  <a:pt x="202500" y="3021878"/>
                  <a:pt x="203834" y="3019599"/>
                  <a:pt x="205072" y="3017132"/>
                </a:cubicBezTo>
                <a:lnTo>
                  <a:pt x="204882" y="3017322"/>
                </a:lnTo>
                <a:cubicBezTo>
                  <a:pt x="198976" y="3021308"/>
                  <a:pt x="195547" y="3027289"/>
                  <a:pt x="191928" y="3033079"/>
                </a:cubicBezTo>
                <a:cubicBezTo>
                  <a:pt x="188013" y="3039344"/>
                  <a:pt x="184108" y="3045514"/>
                  <a:pt x="180212" y="3051779"/>
                </a:cubicBezTo>
                <a:cubicBezTo>
                  <a:pt x="177250" y="3052159"/>
                  <a:pt x="177354" y="3055291"/>
                  <a:pt x="175821" y="3056999"/>
                </a:cubicBezTo>
                <a:cubicBezTo>
                  <a:pt x="174116" y="3058803"/>
                  <a:pt x="173068" y="3061271"/>
                  <a:pt x="171734" y="3063359"/>
                </a:cubicBezTo>
                <a:cubicBezTo>
                  <a:pt x="171668" y="3063422"/>
                  <a:pt x="171601" y="3063485"/>
                  <a:pt x="171544" y="3063549"/>
                </a:cubicBezTo>
                <a:cubicBezTo>
                  <a:pt x="169820" y="3065163"/>
                  <a:pt x="168305" y="3066966"/>
                  <a:pt x="168591" y="3069624"/>
                </a:cubicBezTo>
                <a:cubicBezTo>
                  <a:pt x="168677" y="3069624"/>
                  <a:pt x="168772" y="3069719"/>
                  <a:pt x="168772" y="3069814"/>
                </a:cubicBezTo>
                <a:cubicBezTo>
                  <a:pt x="168487" y="3069814"/>
                  <a:pt x="168115" y="3069719"/>
                  <a:pt x="168020" y="3069814"/>
                </a:cubicBezTo>
                <a:cubicBezTo>
                  <a:pt x="163724" y="3080255"/>
                  <a:pt x="159352" y="3090601"/>
                  <a:pt x="155161" y="3101043"/>
                </a:cubicBezTo>
                <a:cubicBezTo>
                  <a:pt x="154675" y="3102182"/>
                  <a:pt x="154675" y="3103511"/>
                  <a:pt x="154389" y="3104745"/>
                </a:cubicBezTo>
                <a:cubicBezTo>
                  <a:pt x="154199" y="3105979"/>
                  <a:pt x="154389" y="3107782"/>
                  <a:pt x="153627" y="3108447"/>
                </a:cubicBezTo>
                <a:cubicBezTo>
                  <a:pt x="150303" y="3111389"/>
                  <a:pt x="150113" y="3115470"/>
                  <a:pt x="148970" y="3119267"/>
                </a:cubicBezTo>
                <a:cubicBezTo>
                  <a:pt x="146112" y="3128759"/>
                  <a:pt x="142969" y="3138251"/>
                  <a:pt x="139912" y="3147650"/>
                </a:cubicBezTo>
                <a:cubicBezTo>
                  <a:pt x="135625" y="3161034"/>
                  <a:pt x="131349" y="3174323"/>
                  <a:pt x="126958" y="3187612"/>
                </a:cubicBezTo>
                <a:cubicBezTo>
                  <a:pt x="124576" y="3194921"/>
                  <a:pt x="122014" y="3202230"/>
                  <a:pt x="119633" y="3209539"/>
                </a:cubicBezTo>
                <a:cubicBezTo>
                  <a:pt x="116385" y="3219221"/>
                  <a:pt x="113432" y="3229093"/>
                  <a:pt x="110289" y="3238775"/>
                </a:cubicBezTo>
                <a:cubicBezTo>
                  <a:pt x="108193" y="3245135"/>
                  <a:pt x="106203" y="3251495"/>
                  <a:pt x="104012" y="3257760"/>
                </a:cubicBezTo>
                <a:cubicBezTo>
                  <a:pt x="100954" y="3266493"/>
                  <a:pt x="98097" y="3275226"/>
                  <a:pt x="94772" y="3283864"/>
                </a:cubicBezTo>
                <a:cubicBezTo>
                  <a:pt x="91239" y="3292880"/>
                  <a:pt x="87238" y="3301803"/>
                  <a:pt x="83438" y="3310821"/>
                </a:cubicBezTo>
                <a:cubicBezTo>
                  <a:pt x="83047" y="3311865"/>
                  <a:pt x="82866" y="3313099"/>
                  <a:pt x="82580" y="3314333"/>
                </a:cubicBezTo>
                <a:cubicBezTo>
                  <a:pt x="86581" y="3308638"/>
                  <a:pt x="89820" y="3302847"/>
                  <a:pt x="92477" y="3296677"/>
                </a:cubicBezTo>
                <a:cubicBezTo>
                  <a:pt x="97440" y="3285476"/>
                  <a:pt x="102097" y="3274086"/>
                  <a:pt x="106860" y="3262790"/>
                </a:cubicBezTo>
                <a:cubicBezTo>
                  <a:pt x="108870" y="3265258"/>
                  <a:pt x="109822" y="3264973"/>
                  <a:pt x="111527" y="3261557"/>
                </a:cubicBezTo>
                <a:cubicBezTo>
                  <a:pt x="110479" y="3261557"/>
                  <a:pt x="109346" y="3261462"/>
                  <a:pt x="108193" y="3261462"/>
                </a:cubicBezTo>
                <a:cubicBezTo>
                  <a:pt x="108669" y="3256621"/>
                  <a:pt x="110003" y="3251970"/>
                  <a:pt x="113061" y="3247983"/>
                </a:cubicBezTo>
                <a:cubicBezTo>
                  <a:pt x="112860" y="3250641"/>
                  <a:pt x="112775" y="3253299"/>
                  <a:pt x="112584" y="3256051"/>
                </a:cubicBezTo>
                <a:cubicBezTo>
                  <a:pt x="114004" y="3255956"/>
                  <a:pt x="115242" y="3255861"/>
                  <a:pt x="116680" y="3255767"/>
                </a:cubicBezTo>
                <a:cubicBezTo>
                  <a:pt x="116013" y="3256716"/>
                  <a:pt x="115156" y="3257665"/>
                  <a:pt x="114870" y="3258709"/>
                </a:cubicBezTo>
                <a:cubicBezTo>
                  <a:pt x="111060" y="3271523"/>
                  <a:pt x="105059" y="3283483"/>
                  <a:pt x="99630" y="3295633"/>
                </a:cubicBezTo>
                <a:lnTo>
                  <a:pt x="99621" y="3295634"/>
                </a:lnTo>
                <a:lnTo>
                  <a:pt x="99630" y="3295634"/>
                </a:lnTo>
                <a:cubicBezTo>
                  <a:pt x="94391" y="3307310"/>
                  <a:pt x="87153" y="3317941"/>
                  <a:pt x="83342" y="3330281"/>
                </a:cubicBezTo>
                <a:cubicBezTo>
                  <a:pt x="82866" y="3331989"/>
                  <a:pt x="81247" y="3333983"/>
                  <a:pt x="83247" y="3335027"/>
                </a:cubicBezTo>
                <a:cubicBezTo>
                  <a:pt x="84295" y="3335597"/>
                  <a:pt x="86486" y="3334268"/>
                  <a:pt x="88010" y="3333413"/>
                </a:cubicBezTo>
                <a:cubicBezTo>
                  <a:pt x="88772" y="3332939"/>
                  <a:pt x="89248" y="3331895"/>
                  <a:pt x="89915" y="3331040"/>
                </a:cubicBezTo>
                <a:cubicBezTo>
                  <a:pt x="93629" y="3326104"/>
                  <a:pt x="97630" y="3321454"/>
                  <a:pt x="100964" y="3316232"/>
                </a:cubicBezTo>
                <a:cubicBezTo>
                  <a:pt x="105631" y="3308923"/>
                  <a:pt x="110298" y="3301519"/>
                  <a:pt x="114108" y="3293641"/>
                </a:cubicBezTo>
                <a:cubicBezTo>
                  <a:pt x="120300" y="3280731"/>
                  <a:pt x="125824" y="3267537"/>
                  <a:pt x="131539" y="3254343"/>
                </a:cubicBezTo>
                <a:cubicBezTo>
                  <a:pt x="137063" y="3241623"/>
                  <a:pt x="142588" y="3228998"/>
                  <a:pt x="147636" y="3216184"/>
                </a:cubicBezTo>
                <a:cubicBezTo>
                  <a:pt x="153161" y="3202136"/>
                  <a:pt x="157923" y="3187898"/>
                  <a:pt x="163257" y="3173754"/>
                </a:cubicBezTo>
                <a:cubicBezTo>
                  <a:pt x="164591" y="3170337"/>
                  <a:pt x="165924" y="3166825"/>
                  <a:pt x="168020" y="3163503"/>
                </a:cubicBezTo>
                <a:cubicBezTo>
                  <a:pt x="169639" y="3161035"/>
                  <a:pt x="168687" y="3156763"/>
                  <a:pt x="170972" y="3154295"/>
                </a:cubicBezTo>
                <a:cubicBezTo>
                  <a:pt x="175640" y="3149264"/>
                  <a:pt x="173830" y="3141291"/>
                  <a:pt x="179069" y="3136545"/>
                </a:cubicBezTo>
                <a:cubicBezTo>
                  <a:pt x="177735" y="3133127"/>
                  <a:pt x="181259" y="3131229"/>
                  <a:pt x="181926" y="3128381"/>
                </a:cubicBezTo>
                <a:cubicBezTo>
                  <a:pt x="183641" y="3122021"/>
                  <a:pt x="185736" y="3115662"/>
                  <a:pt x="188213" y="3109587"/>
                </a:cubicBezTo>
                <a:cubicBezTo>
                  <a:pt x="191070" y="3102562"/>
                  <a:pt x="195071" y="3095918"/>
                  <a:pt x="197738" y="3088893"/>
                </a:cubicBezTo>
                <a:cubicBezTo>
                  <a:pt x="200881" y="3080635"/>
                  <a:pt x="202881" y="3072092"/>
                  <a:pt x="205739" y="3063834"/>
                </a:cubicBezTo>
                <a:cubicBezTo>
                  <a:pt x="210120" y="3051020"/>
                  <a:pt x="214692" y="3038301"/>
                  <a:pt x="219264" y="3025581"/>
                </a:cubicBezTo>
                <a:cubicBezTo>
                  <a:pt x="221550" y="3019031"/>
                  <a:pt x="224027" y="3012577"/>
                  <a:pt x="226217" y="3006027"/>
                </a:cubicBezTo>
                <a:cubicBezTo>
                  <a:pt x="226503" y="3005078"/>
                  <a:pt x="226122" y="3003274"/>
                  <a:pt x="225351" y="3002800"/>
                </a:cubicBezTo>
                <a:lnTo>
                  <a:pt x="225351" y="3002798"/>
                </a:lnTo>
                <a:cubicBezTo>
                  <a:pt x="224503" y="3002228"/>
                  <a:pt x="222969" y="3002228"/>
                  <a:pt x="221741" y="3002513"/>
                </a:cubicBezTo>
                <a:close/>
                <a:moveTo>
                  <a:pt x="2872669" y="1058"/>
                </a:moveTo>
                <a:cubicBezTo>
                  <a:pt x="3037155" y="6659"/>
                  <a:pt x="3207281" y="34313"/>
                  <a:pt x="3384289" y="78983"/>
                </a:cubicBezTo>
                <a:cubicBezTo>
                  <a:pt x="3444082" y="100984"/>
                  <a:pt x="3545379" y="131671"/>
                  <a:pt x="3643144" y="175167"/>
                </a:cubicBezTo>
                <a:cubicBezTo>
                  <a:pt x="4140460" y="411537"/>
                  <a:pt x="4474183" y="823345"/>
                  <a:pt x="4728324" y="1284888"/>
                </a:cubicBezTo>
                <a:cubicBezTo>
                  <a:pt x="4965877" y="1717045"/>
                  <a:pt x="5153871" y="2179648"/>
                  <a:pt x="5343281" y="2637124"/>
                </a:cubicBezTo>
                <a:cubicBezTo>
                  <a:pt x="5628318" y="3324972"/>
                  <a:pt x="5690981" y="4023192"/>
                  <a:pt x="5404089" y="4735278"/>
                </a:cubicBezTo>
                <a:cubicBezTo>
                  <a:pt x="5343267" y="4884960"/>
                  <a:pt x="5269931" y="5022656"/>
                  <a:pt x="5183120" y="5148689"/>
                </a:cubicBezTo>
                <a:lnTo>
                  <a:pt x="5129165" y="5220849"/>
                </a:lnTo>
                <a:lnTo>
                  <a:pt x="535707" y="5220849"/>
                </a:lnTo>
                <a:lnTo>
                  <a:pt x="515233" y="5193246"/>
                </a:lnTo>
                <a:cubicBezTo>
                  <a:pt x="403003" y="5029618"/>
                  <a:pt x="307268" y="4856705"/>
                  <a:pt x="231057" y="4673241"/>
                </a:cubicBezTo>
                <a:lnTo>
                  <a:pt x="210538" y="4614704"/>
                </a:lnTo>
                <a:lnTo>
                  <a:pt x="220017" y="4614948"/>
                </a:lnTo>
                <a:cubicBezTo>
                  <a:pt x="232685" y="4615138"/>
                  <a:pt x="245353" y="4615518"/>
                  <a:pt x="258022" y="4615708"/>
                </a:cubicBezTo>
                <a:cubicBezTo>
                  <a:pt x="266689" y="4615803"/>
                  <a:pt x="275357" y="4615043"/>
                  <a:pt x="284025" y="4614854"/>
                </a:cubicBezTo>
                <a:cubicBezTo>
                  <a:pt x="298693" y="4614569"/>
                  <a:pt x="313171" y="4612575"/>
                  <a:pt x="327744" y="4610772"/>
                </a:cubicBezTo>
                <a:cubicBezTo>
                  <a:pt x="335555" y="4609823"/>
                  <a:pt x="343366" y="4608589"/>
                  <a:pt x="351176" y="4607355"/>
                </a:cubicBezTo>
                <a:cubicBezTo>
                  <a:pt x="361844" y="4605741"/>
                  <a:pt x="372607" y="4604222"/>
                  <a:pt x="383180" y="4602039"/>
                </a:cubicBezTo>
                <a:cubicBezTo>
                  <a:pt x="393658" y="4599856"/>
                  <a:pt x="403944" y="4596913"/>
                  <a:pt x="414422" y="4594445"/>
                </a:cubicBezTo>
                <a:cubicBezTo>
                  <a:pt x="426900" y="4591598"/>
                  <a:pt x="439473" y="4589035"/>
                  <a:pt x="451951" y="4585997"/>
                </a:cubicBezTo>
                <a:cubicBezTo>
                  <a:pt x="463952" y="4582960"/>
                  <a:pt x="475763" y="4579447"/>
                  <a:pt x="487574" y="4576030"/>
                </a:cubicBezTo>
                <a:cubicBezTo>
                  <a:pt x="491860" y="4574796"/>
                  <a:pt x="495861" y="4573182"/>
                  <a:pt x="500052" y="4571948"/>
                </a:cubicBezTo>
                <a:cubicBezTo>
                  <a:pt x="511672" y="4568246"/>
                  <a:pt x="523197" y="4564829"/>
                  <a:pt x="534723" y="4561127"/>
                </a:cubicBezTo>
                <a:lnTo>
                  <a:pt x="542142" y="4557620"/>
                </a:lnTo>
                <a:lnTo>
                  <a:pt x="542143" y="4557625"/>
                </a:lnTo>
                <a:lnTo>
                  <a:pt x="542152" y="4557615"/>
                </a:lnTo>
                <a:lnTo>
                  <a:pt x="542142" y="4557620"/>
                </a:lnTo>
                <a:lnTo>
                  <a:pt x="541762" y="4556201"/>
                </a:lnTo>
                <a:cubicBezTo>
                  <a:pt x="538142" y="4556770"/>
                  <a:pt x="534618" y="4557340"/>
                  <a:pt x="530332" y="4557909"/>
                </a:cubicBezTo>
                <a:cubicBezTo>
                  <a:pt x="532999" y="4554777"/>
                  <a:pt x="537190" y="4554967"/>
                  <a:pt x="539095" y="4550505"/>
                </a:cubicBezTo>
                <a:cubicBezTo>
                  <a:pt x="535761" y="4550885"/>
                  <a:pt x="533285" y="4550980"/>
                  <a:pt x="530903" y="4551455"/>
                </a:cubicBezTo>
                <a:cubicBezTo>
                  <a:pt x="517282" y="4554112"/>
                  <a:pt x="503757" y="4557150"/>
                  <a:pt x="490136" y="4559618"/>
                </a:cubicBezTo>
                <a:cubicBezTo>
                  <a:pt x="475753" y="4562086"/>
                  <a:pt x="461180" y="4563795"/>
                  <a:pt x="446797" y="4566263"/>
                </a:cubicBezTo>
                <a:cubicBezTo>
                  <a:pt x="424509" y="4570059"/>
                  <a:pt x="402030" y="4572812"/>
                  <a:pt x="379456" y="4573382"/>
                </a:cubicBezTo>
                <a:cubicBezTo>
                  <a:pt x="372026" y="4573572"/>
                  <a:pt x="364597" y="4574331"/>
                  <a:pt x="357167" y="4574806"/>
                </a:cubicBezTo>
                <a:cubicBezTo>
                  <a:pt x="352119" y="4575185"/>
                  <a:pt x="347071" y="4575660"/>
                  <a:pt x="341927" y="4575660"/>
                </a:cubicBezTo>
                <a:cubicBezTo>
                  <a:pt x="336593" y="4575755"/>
                  <a:pt x="331164" y="4575280"/>
                  <a:pt x="325830" y="4575090"/>
                </a:cubicBezTo>
                <a:cubicBezTo>
                  <a:pt x="324211" y="4574995"/>
                  <a:pt x="322591" y="4574901"/>
                  <a:pt x="320972" y="4574806"/>
                </a:cubicBezTo>
                <a:cubicBezTo>
                  <a:pt x="345737" y="4571104"/>
                  <a:pt x="370788" y="4572528"/>
                  <a:pt x="395172" y="4566452"/>
                </a:cubicBezTo>
                <a:cubicBezTo>
                  <a:pt x="388790" y="4566073"/>
                  <a:pt x="382409" y="4567212"/>
                  <a:pt x="376217" y="4566452"/>
                </a:cubicBezTo>
                <a:cubicBezTo>
                  <a:pt x="369550" y="4565693"/>
                  <a:pt x="363263" y="4567781"/>
                  <a:pt x="356596" y="4567402"/>
                </a:cubicBezTo>
                <a:cubicBezTo>
                  <a:pt x="344023" y="4566642"/>
                  <a:pt x="331355" y="4567212"/>
                  <a:pt x="318781" y="4567402"/>
                </a:cubicBezTo>
                <a:cubicBezTo>
                  <a:pt x="314972" y="4567402"/>
                  <a:pt x="311066" y="4568541"/>
                  <a:pt x="307351" y="4568161"/>
                </a:cubicBezTo>
                <a:cubicBezTo>
                  <a:pt x="294397" y="4567117"/>
                  <a:pt x="281348" y="4567022"/>
                  <a:pt x="268394" y="4567307"/>
                </a:cubicBezTo>
                <a:cubicBezTo>
                  <a:pt x="266585" y="4567307"/>
                  <a:pt x="264775" y="4567022"/>
                  <a:pt x="262965" y="4567117"/>
                </a:cubicBezTo>
                <a:cubicBezTo>
                  <a:pt x="251535" y="4567402"/>
                  <a:pt x="240200" y="4563700"/>
                  <a:pt x="228675" y="4565503"/>
                </a:cubicBezTo>
                <a:cubicBezTo>
                  <a:pt x="228199" y="4565503"/>
                  <a:pt x="227627" y="4565408"/>
                  <a:pt x="227151" y="4565408"/>
                </a:cubicBezTo>
                <a:cubicBezTo>
                  <a:pt x="220293" y="4564459"/>
                  <a:pt x="213435" y="4563510"/>
                  <a:pt x="206577" y="4562750"/>
                </a:cubicBezTo>
                <a:lnTo>
                  <a:pt x="191770" y="4561161"/>
                </a:lnTo>
                <a:lnTo>
                  <a:pt x="131763" y="4389973"/>
                </a:lnTo>
                <a:lnTo>
                  <a:pt x="104167" y="4267726"/>
                </a:lnTo>
                <a:lnTo>
                  <a:pt x="106879" y="4266202"/>
                </a:lnTo>
                <a:cubicBezTo>
                  <a:pt x="111832" y="4263450"/>
                  <a:pt x="116690" y="4260697"/>
                  <a:pt x="121642" y="4257944"/>
                </a:cubicBezTo>
                <a:cubicBezTo>
                  <a:pt x="126119" y="4255381"/>
                  <a:pt x="130310" y="4252344"/>
                  <a:pt x="135073" y="4250540"/>
                </a:cubicBezTo>
                <a:cubicBezTo>
                  <a:pt x="141264" y="4248072"/>
                  <a:pt x="145646" y="4242567"/>
                  <a:pt x="152408" y="4241238"/>
                </a:cubicBezTo>
                <a:cubicBezTo>
                  <a:pt x="153075" y="4241048"/>
                  <a:pt x="153646" y="4240289"/>
                  <a:pt x="154218" y="4239814"/>
                </a:cubicBezTo>
                <a:cubicBezTo>
                  <a:pt x="160695" y="4233644"/>
                  <a:pt x="169267" y="4231081"/>
                  <a:pt x="176697" y="4226715"/>
                </a:cubicBezTo>
                <a:cubicBezTo>
                  <a:pt x="183936" y="4222348"/>
                  <a:pt x="191461" y="4218361"/>
                  <a:pt x="199176" y="4215039"/>
                </a:cubicBezTo>
                <a:cubicBezTo>
                  <a:pt x="206034" y="4212192"/>
                  <a:pt x="211654" y="4207161"/>
                  <a:pt x="218988" y="4204977"/>
                </a:cubicBezTo>
                <a:cubicBezTo>
                  <a:pt x="226227" y="4202984"/>
                  <a:pt x="232799" y="4198902"/>
                  <a:pt x="239848" y="4195960"/>
                </a:cubicBezTo>
                <a:cubicBezTo>
                  <a:pt x="248801" y="4192163"/>
                  <a:pt x="257555" y="4187796"/>
                  <a:pt x="266899" y="4185233"/>
                </a:cubicBezTo>
                <a:cubicBezTo>
                  <a:pt x="282701" y="4180962"/>
                  <a:pt x="297569" y="4173083"/>
                  <a:pt x="314238" y="4172134"/>
                </a:cubicBezTo>
                <a:cubicBezTo>
                  <a:pt x="314705" y="4172039"/>
                  <a:pt x="315286" y="4171849"/>
                  <a:pt x="315657" y="4171470"/>
                </a:cubicBezTo>
                <a:cubicBezTo>
                  <a:pt x="319667" y="4168147"/>
                  <a:pt x="324706" y="4167768"/>
                  <a:pt x="329383" y="4167198"/>
                </a:cubicBezTo>
                <a:cubicBezTo>
                  <a:pt x="339851" y="4165869"/>
                  <a:pt x="349481" y="4161598"/>
                  <a:pt x="359949" y="4160269"/>
                </a:cubicBezTo>
                <a:cubicBezTo>
                  <a:pt x="365187" y="4159604"/>
                  <a:pt x="370340" y="4157896"/>
                  <a:pt x="375570" y="4156567"/>
                </a:cubicBezTo>
                <a:cubicBezTo>
                  <a:pt x="380522" y="4155333"/>
                  <a:pt x="385390" y="4153909"/>
                  <a:pt x="390333" y="4152770"/>
                </a:cubicBezTo>
                <a:cubicBezTo>
                  <a:pt x="394048" y="4151821"/>
                  <a:pt x="397867" y="4151251"/>
                  <a:pt x="401582" y="4150397"/>
                </a:cubicBezTo>
                <a:cubicBezTo>
                  <a:pt x="403763" y="4149922"/>
                  <a:pt x="406145" y="4148498"/>
                  <a:pt x="408250" y="4148783"/>
                </a:cubicBezTo>
                <a:cubicBezTo>
                  <a:pt x="415479" y="4149827"/>
                  <a:pt x="421680" y="4144606"/>
                  <a:pt x="428824" y="4145556"/>
                </a:cubicBezTo>
                <a:cubicBezTo>
                  <a:pt x="434720" y="4141569"/>
                  <a:pt x="442540" y="4143467"/>
                  <a:pt x="448445" y="4139386"/>
                </a:cubicBezTo>
                <a:cubicBezTo>
                  <a:pt x="456923" y="4139101"/>
                  <a:pt x="464828" y="4135969"/>
                  <a:pt x="473105" y="4134355"/>
                </a:cubicBezTo>
                <a:cubicBezTo>
                  <a:pt x="473963" y="4134165"/>
                  <a:pt x="474925" y="4134260"/>
                  <a:pt x="476534" y="4134260"/>
                </a:cubicBezTo>
                <a:cubicBezTo>
                  <a:pt x="475877" y="4140525"/>
                  <a:pt x="475877" y="4146125"/>
                  <a:pt x="474725" y="4151536"/>
                </a:cubicBezTo>
                <a:cubicBezTo>
                  <a:pt x="472163" y="4163781"/>
                  <a:pt x="471582" y="4175931"/>
                  <a:pt x="472734" y="4188366"/>
                </a:cubicBezTo>
                <a:cubicBezTo>
                  <a:pt x="473677" y="4199852"/>
                  <a:pt x="474725" y="4211052"/>
                  <a:pt x="478440" y="4222063"/>
                </a:cubicBezTo>
                <a:cubicBezTo>
                  <a:pt x="481021" y="4229942"/>
                  <a:pt x="484250" y="4237156"/>
                  <a:pt x="488927" y="4243896"/>
                </a:cubicBezTo>
                <a:cubicBezTo>
                  <a:pt x="490822" y="4246838"/>
                  <a:pt x="494165" y="4249021"/>
                  <a:pt x="495499" y="4252059"/>
                </a:cubicBezTo>
                <a:cubicBezTo>
                  <a:pt x="499299" y="4260602"/>
                  <a:pt x="508348" y="4264114"/>
                  <a:pt x="513025" y="4271708"/>
                </a:cubicBezTo>
                <a:cubicBezTo>
                  <a:pt x="513396" y="4272278"/>
                  <a:pt x="514263" y="4272752"/>
                  <a:pt x="514920" y="4272942"/>
                </a:cubicBezTo>
                <a:cubicBezTo>
                  <a:pt x="518445" y="4273511"/>
                  <a:pt x="521016" y="4275220"/>
                  <a:pt x="523112" y="4278163"/>
                </a:cubicBezTo>
                <a:cubicBezTo>
                  <a:pt x="523969" y="4279492"/>
                  <a:pt x="525979" y="4280156"/>
                  <a:pt x="527684" y="4280821"/>
                </a:cubicBezTo>
                <a:cubicBezTo>
                  <a:pt x="533970" y="4283384"/>
                  <a:pt x="540542" y="4285567"/>
                  <a:pt x="546734" y="4288509"/>
                </a:cubicBezTo>
                <a:cubicBezTo>
                  <a:pt x="557497" y="4293540"/>
                  <a:pt x="568746" y="4296768"/>
                  <a:pt x="580262" y="4299141"/>
                </a:cubicBezTo>
                <a:cubicBezTo>
                  <a:pt x="588367" y="4300849"/>
                  <a:pt x="596454" y="4302463"/>
                  <a:pt x="604560" y="4303412"/>
                </a:cubicBezTo>
                <a:cubicBezTo>
                  <a:pt x="616742" y="4304931"/>
                  <a:pt x="628934" y="4305975"/>
                  <a:pt x="641126" y="4306734"/>
                </a:cubicBezTo>
                <a:cubicBezTo>
                  <a:pt x="648756" y="4307304"/>
                  <a:pt x="656462" y="4307019"/>
                  <a:pt x="664177" y="4307209"/>
                </a:cubicBezTo>
                <a:lnTo>
                  <a:pt x="666670" y="4307093"/>
                </a:lnTo>
                <a:lnTo>
                  <a:pt x="667034" y="4310057"/>
                </a:lnTo>
                <a:lnTo>
                  <a:pt x="667034" y="4330465"/>
                </a:lnTo>
                <a:cubicBezTo>
                  <a:pt x="670845" y="4325719"/>
                  <a:pt x="670845" y="4320024"/>
                  <a:pt x="673416" y="4314993"/>
                </a:cubicBezTo>
                <a:cubicBezTo>
                  <a:pt x="672654" y="4322397"/>
                  <a:pt x="671797" y="4329706"/>
                  <a:pt x="671035" y="4337110"/>
                </a:cubicBezTo>
                <a:cubicBezTo>
                  <a:pt x="670845" y="4339008"/>
                  <a:pt x="669311" y="4341096"/>
                  <a:pt x="671692" y="4342710"/>
                </a:cubicBezTo>
                <a:cubicBezTo>
                  <a:pt x="673416" y="4343754"/>
                  <a:pt x="675036" y="4342615"/>
                  <a:pt x="677217" y="4338818"/>
                </a:cubicBezTo>
                <a:cubicBezTo>
                  <a:pt x="677607" y="4338154"/>
                  <a:pt x="677788" y="4337394"/>
                  <a:pt x="678264" y="4336730"/>
                </a:cubicBezTo>
                <a:cubicBezTo>
                  <a:pt x="678360" y="4336540"/>
                  <a:pt x="679226" y="4336635"/>
                  <a:pt x="679408" y="4336825"/>
                </a:cubicBezTo>
                <a:cubicBezTo>
                  <a:pt x="682075" y="4339388"/>
                  <a:pt x="682941" y="4337205"/>
                  <a:pt x="683799" y="4335211"/>
                </a:cubicBezTo>
                <a:cubicBezTo>
                  <a:pt x="686837" y="4327333"/>
                  <a:pt x="690085" y="4319549"/>
                  <a:pt x="692933" y="4311576"/>
                </a:cubicBezTo>
                <a:lnTo>
                  <a:pt x="694902" y="4305779"/>
                </a:lnTo>
                <a:lnTo>
                  <a:pt x="700858" y="4305501"/>
                </a:lnTo>
                <a:cubicBezTo>
                  <a:pt x="709049" y="4304836"/>
                  <a:pt x="717136" y="4303697"/>
                  <a:pt x="725328" y="4303127"/>
                </a:cubicBezTo>
                <a:cubicBezTo>
                  <a:pt x="746102" y="4301704"/>
                  <a:pt x="766571" y="4298856"/>
                  <a:pt x="787050" y="4294964"/>
                </a:cubicBezTo>
                <a:cubicBezTo>
                  <a:pt x="800670" y="4292306"/>
                  <a:pt x="814386" y="4290028"/>
                  <a:pt x="827912" y="4287180"/>
                </a:cubicBezTo>
                <a:cubicBezTo>
                  <a:pt x="838961" y="4284807"/>
                  <a:pt x="850105" y="4283194"/>
                  <a:pt x="860773" y="4278827"/>
                </a:cubicBezTo>
                <a:cubicBezTo>
                  <a:pt x="860202" y="4278353"/>
                  <a:pt x="859821" y="4278068"/>
                  <a:pt x="859440" y="4277783"/>
                </a:cubicBezTo>
                <a:cubicBezTo>
                  <a:pt x="857344" y="4276074"/>
                  <a:pt x="859916" y="4276549"/>
                  <a:pt x="860202" y="4276454"/>
                </a:cubicBezTo>
                <a:cubicBezTo>
                  <a:pt x="863631" y="4275325"/>
                  <a:pt x="867155" y="4274366"/>
                  <a:pt x="870584" y="4273236"/>
                </a:cubicBezTo>
                <a:cubicBezTo>
                  <a:pt x="872203" y="4272752"/>
                  <a:pt x="873632" y="4271907"/>
                  <a:pt x="876489" y="4270578"/>
                </a:cubicBezTo>
                <a:cubicBezTo>
                  <a:pt x="869346" y="4269724"/>
                  <a:pt x="863916" y="4268860"/>
                  <a:pt x="858106" y="4270009"/>
                </a:cubicBezTo>
                <a:cubicBezTo>
                  <a:pt x="846486" y="4272097"/>
                  <a:pt x="834770" y="4273996"/>
                  <a:pt x="823054" y="4275695"/>
                </a:cubicBezTo>
                <a:cubicBezTo>
                  <a:pt x="815720" y="4276739"/>
                  <a:pt x="808386" y="4277223"/>
                  <a:pt x="801051" y="4277887"/>
                </a:cubicBezTo>
                <a:cubicBezTo>
                  <a:pt x="799337" y="4278068"/>
                  <a:pt x="797622" y="4277793"/>
                  <a:pt x="795908" y="4277698"/>
                </a:cubicBezTo>
                <a:cubicBezTo>
                  <a:pt x="795813" y="4277783"/>
                  <a:pt x="795717" y="4277783"/>
                  <a:pt x="795622" y="4277783"/>
                </a:cubicBezTo>
                <a:cubicBezTo>
                  <a:pt x="795717" y="4277688"/>
                  <a:pt x="795908" y="4277593"/>
                  <a:pt x="796003" y="4277498"/>
                </a:cubicBezTo>
                <a:cubicBezTo>
                  <a:pt x="795813" y="4277593"/>
                  <a:pt x="795622" y="4277698"/>
                  <a:pt x="795336" y="4277783"/>
                </a:cubicBezTo>
                <a:lnTo>
                  <a:pt x="795527" y="4277783"/>
                </a:lnTo>
                <a:cubicBezTo>
                  <a:pt x="794955" y="4278163"/>
                  <a:pt x="794479" y="4278448"/>
                  <a:pt x="794003" y="4278448"/>
                </a:cubicBezTo>
                <a:cubicBezTo>
                  <a:pt x="784763" y="4277878"/>
                  <a:pt x="775810" y="4279207"/>
                  <a:pt x="766666" y="4280156"/>
                </a:cubicBezTo>
                <a:cubicBezTo>
                  <a:pt x="765428" y="4280251"/>
                  <a:pt x="764190" y="4280726"/>
                  <a:pt x="762951" y="4280726"/>
                </a:cubicBezTo>
                <a:cubicBezTo>
                  <a:pt x="749616" y="4281200"/>
                  <a:pt x="736186" y="4281580"/>
                  <a:pt x="722851" y="4281960"/>
                </a:cubicBezTo>
                <a:cubicBezTo>
                  <a:pt x="718184" y="4282055"/>
                  <a:pt x="713612" y="4282339"/>
                  <a:pt x="708945" y="4282244"/>
                </a:cubicBezTo>
                <a:cubicBezTo>
                  <a:pt x="707040" y="4282244"/>
                  <a:pt x="705134" y="4281675"/>
                  <a:pt x="703230" y="4281295"/>
                </a:cubicBezTo>
                <a:lnTo>
                  <a:pt x="703225" y="4281294"/>
                </a:lnTo>
                <a:lnTo>
                  <a:pt x="705449" y="4279584"/>
                </a:lnTo>
                <a:cubicBezTo>
                  <a:pt x="706378" y="4279644"/>
                  <a:pt x="707402" y="4280023"/>
                  <a:pt x="708259" y="4279786"/>
                </a:cubicBezTo>
                <a:cubicBezTo>
                  <a:pt x="708830" y="4279596"/>
                  <a:pt x="709783" y="4278837"/>
                  <a:pt x="709783" y="4278457"/>
                </a:cubicBezTo>
                <a:cubicBezTo>
                  <a:pt x="709592" y="4277698"/>
                  <a:pt x="709021" y="4276938"/>
                  <a:pt x="708354" y="4276369"/>
                </a:cubicBezTo>
                <a:cubicBezTo>
                  <a:pt x="707211" y="4275419"/>
                  <a:pt x="705020" y="4274755"/>
                  <a:pt x="704925" y="4273901"/>
                </a:cubicBezTo>
                <a:cubicBezTo>
                  <a:pt x="704830" y="4270578"/>
                  <a:pt x="704830" y="4267161"/>
                  <a:pt x="705782" y="4264124"/>
                </a:cubicBezTo>
                <a:cubicBezTo>
                  <a:pt x="706544" y="4262130"/>
                  <a:pt x="706830" y="4260422"/>
                  <a:pt x="706544" y="4258333"/>
                </a:cubicBezTo>
                <a:cubicBezTo>
                  <a:pt x="706259" y="4256530"/>
                  <a:pt x="706449" y="4254726"/>
                  <a:pt x="706544" y="4253018"/>
                </a:cubicBezTo>
                <a:cubicBezTo>
                  <a:pt x="706639" y="4248936"/>
                  <a:pt x="706925" y="4244854"/>
                  <a:pt x="707020" y="4240773"/>
                </a:cubicBezTo>
                <a:cubicBezTo>
                  <a:pt x="707020" y="4236786"/>
                  <a:pt x="706925" y="4232799"/>
                  <a:pt x="706735" y="4228812"/>
                </a:cubicBezTo>
                <a:cubicBezTo>
                  <a:pt x="706354" y="4222073"/>
                  <a:pt x="706925" y="4215238"/>
                  <a:pt x="705877" y="4208404"/>
                </a:cubicBezTo>
                <a:cubicBezTo>
                  <a:pt x="705020" y="4202329"/>
                  <a:pt x="703877" y="4196159"/>
                  <a:pt x="703020" y="4190084"/>
                </a:cubicBezTo>
                <a:cubicBezTo>
                  <a:pt x="701305" y="4178693"/>
                  <a:pt x="699305" y="4167303"/>
                  <a:pt x="696924" y="4156102"/>
                </a:cubicBezTo>
                <a:cubicBezTo>
                  <a:pt x="694828" y="4146514"/>
                  <a:pt x="691971" y="4137022"/>
                  <a:pt x="689304" y="4127530"/>
                </a:cubicBezTo>
                <a:cubicBezTo>
                  <a:pt x="687113" y="4119746"/>
                  <a:pt x="686256" y="4111583"/>
                  <a:pt x="683017" y="4103894"/>
                </a:cubicBezTo>
                <a:cubicBezTo>
                  <a:pt x="680255" y="4097439"/>
                  <a:pt x="679303" y="4090130"/>
                  <a:pt x="677017" y="4083391"/>
                </a:cubicBezTo>
                <a:cubicBezTo>
                  <a:pt x="675016" y="4077316"/>
                  <a:pt x="672254" y="4071525"/>
                  <a:pt x="671873" y="4064976"/>
                </a:cubicBezTo>
                <a:cubicBezTo>
                  <a:pt x="671778" y="4063457"/>
                  <a:pt x="670921" y="4062033"/>
                  <a:pt x="670444" y="4060609"/>
                </a:cubicBezTo>
                <a:cubicBezTo>
                  <a:pt x="669301" y="4057477"/>
                  <a:pt x="668159" y="4054345"/>
                  <a:pt x="667206" y="4051117"/>
                </a:cubicBezTo>
                <a:cubicBezTo>
                  <a:pt x="663396" y="4038587"/>
                  <a:pt x="659681" y="4025963"/>
                  <a:pt x="655681" y="4013433"/>
                </a:cubicBezTo>
                <a:cubicBezTo>
                  <a:pt x="653776" y="4007168"/>
                  <a:pt x="651299" y="4000998"/>
                  <a:pt x="649204" y="3994828"/>
                </a:cubicBezTo>
                <a:cubicBezTo>
                  <a:pt x="646251" y="3985810"/>
                  <a:pt x="643870" y="3976508"/>
                  <a:pt x="640250" y="3967870"/>
                </a:cubicBezTo>
                <a:cubicBezTo>
                  <a:pt x="636059" y="3957808"/>
                  <a:pt x="631773" y="3948031"/>
                  <a:pt x="628820" y="3937495"/>
                </a:cubicBezTo>
                <a:cubicBezTo>
                  <a:pt x="627201" y="3931609"/>
                  <a:pt x="624153" y="3926199"/>
                  <a:pt x="621772" y="3920504"/>
                </a:cubicBezTo>
                <a:lnTo>
                  <a:pt x="621676" y="3920219"/>
                </a:lnTo>
                <a:cubicBezTo>
                  <a:pt x="621010" y="3918890"/>
                  <a:pt x="620152" y="3917561"/>
                  <a:pt x="619581" y="3916137"/>
                </a:cubicBezTo>
                <a:cubicBezTo>
                  <a:pt x="617104" y="3909872"/>
                  <a:pt x="614818" y="3903512"/>
                  <a:pt x="612151" y="3897153"/>
                </a:cubicBezTo>
                <a:cubicBezTo>
                  <a:pt x="610627" y="3893451"/>
                  <a:pt x="608532" y="3889938"/>
                  <a:pt x="606817" y="3886236"/>
                </a:cubicBezTo>
                <a:cubicBezTo>
                  <a:pt x="602912" y="3877693"/>
                  <a:pt x="599388" y="3869055"/>
                  <a:pt x="595673" y="3860417"/>
                </a:cubicBezTo>
                <a:cubicBezTo>
                  <a:pt x="588625" y="3843996"/>
                  <a:pt x="579385" y="3828618"/>
                  <a:pt x="571384" y="3812670"/>
                </a:cubicBezTo>
                <a:cubicBezTo>
                  <a:pt x="568908" y="3807734"/>
                  <a:pt x="566336" y="3802703"/>
                  <a:pt x="563479" y="3797862"/>
                </a:cubicBezTo>
                <a:cubicBezTo>
                  <a:pt x="560621" y="3793021"/>
                  <a:pt x="555859" y="3789319"/>
                  <a:pt x="554620" y="3783434"/>
                </a:cubicBezTo>
                <a:cubicBezTo>
                  <a:pt x="554525" y="3782770"/>
                  <a:pt x="553382" y="3782390"/>
                  <a:pt x="553192" y="3781726"/>
                </a:cubicBezTo>
                <a:cubicBezTo>
                  <a:pt x="551382" y="3776505"/>
                  <a:pt x="544810" y="3774227"/>
                  <a:pt x="545000" y="3767772"/>
                </a:cubicBezTo>
                <a:cubicBezTo>
                  <a:pt x="545000" y="3766823"/>
                  <a:pt x="543571" y="3765304"/>
                  <a:pt x="542524" y="3765019"/>
                </a:cubicBezTo>
                <a:cubicBezTo>
                  <a:pt x="539285" y="3764070"/>
                  <a:pt x="538238" y="3760937"/>
                  <a:pt x="537571" y="3758659"/>
                </a:cubicBezTo>
                <a:cubicBezTo>
                  <a:pt x="535856" y="3753059"/>
                  <a:pt x="532618" y="3748692"/>
                  <a:pt x="528998" y="3744421"/>
                </a:cubicBezTo>
                <a:cubicBezTo>
                  <a:pt x="526045" y="3740909"/>
                  <a:pt x="522997" y="3737492"/>
                  <a:pt x="520521" y="3733790"/>
                </a:cubicBezTo>
                <a:cubicBezTo>
                  <a:pt x="517092" y="3728569"/>
                  <a:pt x="514234" y="3722968"/>
                  <a:pt x="510901" y="3717558"/>
                </a:cubicBezTo>
                <a:cubicBezTo>
                  <a:pt x="509663" y="3715470"/>
                  <a:pt x="508424" y="3712812"/>
                  <a:pt x="506424" y="3711862"/>
                </a:cubicBezTo>
                <a:cubicBezTo>
                  <a:pt x="503566" y="3710344"/>
                  <a:pt x="503185" y="3707496"/>
                  <a:pt x="501280" y="3705503"/>
                </a:cubicBezTo>
                <a:cubicBezTo>
                  <a:pt x="499090" y="3703130"/>
                  <a:pt x="496994" y="3700567"/>
                  <a:pt x="495280" y="3697814"/>
                </a:cubicBezTo>
                <a:cubicBezTo>
                  <a:pt x="492422" y="3693068"/>
                  <a:pt x="490613" y="3687657"/>
                  <a:pt x="484707" y="3685284"/>
                </a:cubicBezTo>
                <a:cubicBezTo>
                  <a:pt x="482992" y="3684715"/>
                  <a:pt x="482040" y="3682342"/>
                  <a:pt x="480802" y="3680728"/>
                </a:cubicBezTo>
                <a:cubicBezTo>
                  <a:pt x="479659" y="3679209"/>
                  <a:pt x="478516" y="3677595"/>
                  <a:pt x="477373" y="3675982"/>
                </a:cubicBezTo>
                <a:lnTo>
                  <a:pt x="477754" y="3675888"/>
                </a:lnTo>
                <a:lnTo>
                  <a:pt x="477277" y="3675793"/>
                </a:lnTo>
                <a:cubicBezTo>
                  <a:pt x="477277" y="3675855"/>
                  <a:pt x="477316" y="3675918"/>
                  <a:pt x="477373" y="3675980"/>
                </a:cubicBezTo>
                <a:lnTo>
                  <a:pt x="477182" y="3675793"/>
                </a:lnTo>
                <a:cubicBezTo>
                  <a:pt x="473753" y="3671331"/>
                  <a:pt x="470229" y="3666775"/>
                  <a:pt x="466800" y="3662314"/>
                </a:cubicBezTo>
                <a:lnTo>
                  <a:pt x="466800" y="3662029"/>
                </a:lnTo>
                <a:cubicBezTo>
                  <a:pt x="464333" y="3658137"/>
                  <a:pt x="461561" y="3654435"/>
                  <a:pt x="457656" y="3651777"/>
                </a:cubicBezTo>
                <a:cubicBezTo>
                  <a:pt x="456989" y="3651303"/>
                  <a:pt x="456132" y="3650923"/>
                  <a:pt x="455941" y="3650259"/>
                </a:cubicBezTo>
                <a:cubicBezTo>
                  <a:pt x="454417" y="3644848"/>
                  <a:pt x="450036" y="3641526"/>
                  <a:pt x="446702" y="3637444"/>
                </a:cubicBezTo>
                <a:cubicBezTo>
                  <a:pt x="443654" y="3633647"/>
                  <a:pt x="440511" y="3630610"/>
                  <a:pt x="435844" y="3628996"/>
                </a:cubicBezTo>
                <a:cubicBezTo>
                  <a:pt x="434415" y="3628426"/>
                  <a:pt x="432986" y="3627572"/>
                  <a:pt x="432319" y="3625484"/>
                </a:cubicBezTo>
                <a:cubicBezTo>
                  <a:pt x="430891" y="3621307"/>
                  <a:pt x="428414" y="3617320"/>
                  <a:pt x="424699" y="3614947"/>
                </a:cubicBezTo>
                <a:cubicBezTo>
                  <a:pt x="419746" y="3611815"/>
                  <a:pt x="416317" y="3607354"/>
                  <a:pt x="412603" y="3603177"/>
                </a:cubicBezTo>
                <a:cubicBezTo>
                  <a:pt x="409459" y="3599665"/>
                  <a:pt x="406316" y="3596153"/>
                  <a:pt x="403173" y="3592641"/>
                </a:cubicBezTo>
                <a:lnTo>
                  <a:pt x="401554" y="3592641"/>
                </a:lnTo>
                <a:lnTo>
                  <a:pt x="401363" y="3592451"/>
                </a:lnTo>
                <a:cubicBezTo>
                  <a:pt x="399649" y="3589983"/>
                  <a:pt x="398791" y="3586281"/>
                  <a:pt x="395648" y="3585426"/>
                </a:cubicBezTo>
                <a:cubicBezTo>
                  <a:pt x="391267" y="3584287"/>
                  <a:pt x="392314" y="3579446"/>
                  <a:pt x="389171" y="3577643"/>
                </a:cubicBezTo>
                <a:cubicBezTo>
                  <a:pt x="387076" y="3576314"/>
                  <a:pt x="384980" y="3574795"/>
                  <a:pt x="383266" y="3572897"/>
                </a:cubicBezTo>
                <a:cubicBezTo>
                  <a:pt x="377932" y="3566917"/>
                  <a:pt x="371264" y="3562550"/>
                  <a:pt x="364692" y="3558184"/>
                </a:cubicBezTo>
                <a:cubicBezTo>
                  <a:pt x="363359" y="3557234"/>
                  <a:pt x="361834" y="3557139"/>
                  <a:pt x="361644" y="3554766"/>
                </a:cubicBezTo>
                <a:cubicBezTo>
                  <a:pt x="361549" y="3553343"/>
                  <a:pt x="358977" y="3552203"/>
                  <a:pt x="357453" y="3550875"/>
                </a:cubicBezTo>
                <a:cubicBezTo>
                  <a:pt x="355643" y="3549356"/>
                  <a:pt x="353738" y="3547742"/>
                  <a:pt x="351928" y="3546223"/>
                </a:cubicBezTo>
                <a:lnTo>
                  <a:pt x="351738" y="3546033"/>
                </a:lnTo>
                <a:cubicBezTo>
                  <a:pt x="351738" y="3545464"/>
                  <a:pt x="351738" y="3544894"/>
                  <a:pt x="351833" y="3544325"/>
                </a:cubicBezTo>
                <a:cubicBezTo>
                  <a:pt x="350881" y="3543850"/>
                  <a:pt x="349928" y="3543376"/>
                  <a:pt x="348976" y="3542996"/>
                </a:cubicBezTo>
                <a:lnTo>
                  <a:pt x="348890" y="3542996"/>
                </a:lnTo>
                <a:cubicBezTo>
                  <a:pt x="348404" y="3544040"/>
                  <a:pt x="347738" y="3543945"/>
                  <a:pt x="347166" y="3542996"/>
                </a:cubicBezTo>
                <a:lnTo>
                  <a:pt x="347080" y="3542901"/>
                </a:lnTo>
                <a:cubicBezTo>
                  <a:pt x="339841" y="3536162"/>
                  <a:pt x="331745" y="3530656"/>
                  <a:pt x="323649" y="3524961"/>
                </a:cubicBezTo>
                <a:cubicBezTo>
                  <a:pt x="320982" y="3523062"/>
                  <a:pt x="317553" y="3522493"/>
                  <a:pt x="315552" y="3520120"/>
                </a:cubicBezTo>
                <a:cubicBezTo>
                  <a:pt x="312504" y="3516513"/>
                  <a:pt x="308028" y="3514899"/>
                  <a:pt x="304218" y="3512431"/>
                </a:cubicBezTo>
                <a:cubicBezTo>
                  <a:pt x="299741" y="3509393"/>
                  <a:pt x="294693" y="3507305"/>
                  <a:pt x="291264" y="3502939"/>
                </a:cubicBezTo>
                <a:cubicBezTo>
                  <a:pt x="290502" y="3501989"/>
                  <a:pt x="289168" y="3501515"/>
                  <a:pt x="288121" y="3500850"/>
                </a:cubicBezTo>
                <a:lnTo>
                  <a:pt x="288121" y="3500945"/>
                </a:lnTo>
                <a:cubicBezTo>
                  <a:pt x="286406" y="3499996"/>
                  <a:pt x="284501" y="3499237"/>
                  <a:pt x="282787" y="3498287"/>
                </a:cubicBezTo>
                <a:lnTo>
                  <a:pt x="282787" y="3498288"/>
                </a:lnTo>
                <a:lnTo>
                  <a:pt x="282586" y="3498005"/>
                </a:lnTo>
                <a:lnTo>
                  <a:pt x="282586" y="3498571"/>
                </a:lnTo>
                <a:cubicBezTo>
                  <a:pt x="280119" y="3496769"/>
                  <a:pt x="277738" y="3494966"/>
                  <a:pt x="275262" y="3493164"/>
                </a:cubicBezTo>
                <a:lnTo>
                  <a:pt x="275824" y="3493164"/>
                </a:lnTo>
                <a:lnTo>
                  <a:pt x="275452" y="3493068"/>
                </a:lnTo>
                <a:cubicBezTo>
                  <a:pt x="268689" y="3491549"/>
                  <a:pt x="262689" y="3488606"/>
                  <a:pt x="257164" y="3484525"/>
                </a:cubicBezTo>
                <a:cubicBezTo>
                  <a:pt x="254497" y="3482626"/>
                  <a:pt x="252211" y="3480063"/>
                  <a:pt x="248020" y="3480158"/>
                </a:cubicBezTo>
                <a:cubicBezTo>
                  <a:pt x="245353" y="3480253"/>
                  <a:pt x="242591" y="3477785"/>
                  <a:pt x="239924" y="3476456"/>
                </a:cubicBezTo>
                <a:cubicBezTo>
                  <a:pt x="233447" y="3473039"/>
                  <a:pt x="227351" y="3468672"/>
                  <a:pt x="219921" y="3467438"/>
                </a:cubicBezTo>
                <a:cubicBezTo>
                  <a:pt x="217635" y="3467059"/>
                  <a:pt x="215826" y="3466868"/>
                  <a:pt x="214778" y="3464116"/>
                </a:cubicBezTo>
                <a:cubicBezTo>
                  <a:pt x="214206" y="3462787"/>
                  <a:pt x="211539" y="3461838"/>
                  <a:pt x="209730" y="3461458"/>
                </a:cubicBezTo>
                <a:cubicBezTo>
                  <a:pt x="200014" y="3459371"/>
                  <a:pt x="191061" y="3455099"/>
                  <a:pt x="181821" y="3451777"/>
                </a:cubicBezTo>
                <a:cubicBezTo>
                  <a:pt x="178297" y="3450543"/>
                  <a:pt x="174583" y="3449689"/>
                  <a:pt x="171058" y="3448455"/>
                </a:cubicBezTo>
                <a:cubicBezTo>
                  <a:pt x="163057" y="3445702"/>
                  <a:pt x="155151" y="3442949"/>
                  <a:pt x="147246" y="3439817"/>
                </a:cubicBezTo>
                <a:cubicBezTo>
                  <a:pt x="139626" y="3436874"/>
                  <a:pt x="131244" y="3435830"/>
                  <a:pt x="123243" y="3433932"/>
                </a:cubicBezTo>
                <a:cubicBezTo>
                  <a:pt x="122671" y="3433267"/>
                  <a:pt x="122100" y="3432128"/>
                  <a:pt x="121623" y="3432128"/>
                </a:cubicBezTo>
                <a:cubicBezTo>
                  <a:pt x="113337" y="3433077"/>
                  <a:pt x="105717" y="3429660"/>
                  <a:pt x="97716" y="3428806"/>
                </a:cubicBezTo>
                <a:cubicBezTo>
                  <a:pt x="95716" y="3428521"/>
                  <a:pt x="93525" y="3427952"/>
                  <a:pt x="91810" y="3428616"/>
                </a:cubicBezTo>
                <a:cubicBezTo>
                  <a:pt x="88858" y="3429565"/>
                  <a:pt x="86952" y="3428996"/>
                  <a:pt x="85047" y="3426813"/>
                </a:cubicBezTo>
                <a:cubicBezTo>
                  <a:pt x="84381" y="3425958"/>
                  <a:pt x="82571" y="3425199"/>
                  <a:pt x="81714" y="3425579"/>
                </a:cubicBezTo>
                <a:cubicBezTo>
                  <a:pt x="79428" y="3426528"/>
                  <a:pt x="77904" y="3425104"/>
                  <a:pt x="75999" y="3424629"/>
                </a:cubicBezTo>
                <a:cubicBezTo>
                  <a:pt x="71046" y="3423395"/>
                  <a:pt x="65997" y="3422541"/>
                  <a:pt x="60949" y="3421497"/>
                </a:cubicBezTo>
                <a:cubicBezTo>
                  <a:pt x="60473" y="3421402"/>
                  <a:pt x="59901" y="3421402"/>
                  <a:pt x="59425" y="3421497"/>
                </a:cubicBezTo>
                <a:cubicBezTo>
                  <a:pt x="54663" y="3421782"/>
                  <a:pt x="49805" y="3422161"/>
                  <a:pt x="45042" y="3422541"/>
                </a:cubicBezTo>
                <a:lnTo>
                  <a:pt x="44947" y="3422636"/>
                </a:lnTo>
                <a:cubicBezTo>
                  <a:pt x="42375" y="3421497"/>
                  <a:pt x="39423" y="3419029"/>
                  <a:pt x="36946" y="3419409"/>
                </a:cubicBezTo>
                <a:cubicBezTo>
                  <a:pt x="29517" y="3420358"/>
                  <a:pt x="22278" y="3418839"/>
                  <a:pt x="15134" y="3417985"/>
                </a:cubicBezTo>
                <a:lnTo>
                  <a:pt x="2420" y="3417213"/>
                </a:lnTo>
                <a:lnTo>
                  <a:pt x="0" y="3281497"/>
                </a:lnTo>
                <a:cubicBezTo>
                  <a:pt x="6260" y="2835184"/>
                  <a:pt x="84424" y="2393892"/>
                  <a:pt x="245417" y="1959296"/>
                </a:cubicBezTo>
                <a:cubicBezTo>
                  <a:pt x="430758" y="1456273"/>
                  <a:pt x="702401" y="1018406"/>
                  <a:pt x="1154739" y="721337"/>
                </a:cubicBezTo>
                <a:cubicBezTo>
                  <a:pt x="1456290" y="523288"/>
                  <a:pt x="1775150" y="352066"/>
                  <a:pt x="2091460" y="180142"/>
                </a:cubicBezTo>
                <a:cubicBezTo>
                  <a:pt x="2340039" y="43645"/>
                  <a:pt x="2598523" y="-8278"/>
                  <a:pt x="2872669" y="1058"/>
                </a:cubicBezTo>
                <a:close/>
              </a:path>
            </a:pathLst>
          </a:custGeom>
        </p:spPr>
      </p:pic>
      <p:pic>
        <p:nvPicPr>
          <p:cNvPr id="8" name="Picture 7" title="tan sun shape">
            <a:extLst>
              <a:ext uri="{FF2B5EF4-FFF2-40B4-BE49-F238E27FC236}">
                <a16:creationId xmlns:a16="http://schemas.microsoft.com/office/drawing/2014/main" id="{09EF5011-8F42-0CD2-739D-D1C8AB8D76D6}"/>
              </a:ext>
            </a:extLst>
          </p:cNvPr>
          <p:cNvPicPr>
            <a:picLocks noChangeAspect="1"/>
          </p:cNvPicPr>
          <p:nvPr/>
        </p:nvPicPr>
        <p:blipFill>
          <a:blip r:embed="rId4"/>
          <a:stretch>
            <a:fillRect/>
          </a:stretch>
        </p:blipFill>
        <p:spPr>
          <a:xfrm>
            <a:off x="8103313" y="108124"/>
            <a:ext cx="4413887" cy="5163760"/>
          </a:xfrm>
          <a:prstGeom prst="rect">
            <a:avLst/>
          </a:prstGeom>
          <a:effectLst>
            <a:outerShdw blurRad="12700" sx="102000" sy="102000" algn="ctr" rotWithShape="0">
              <a:srgbClr val="CC6600">
                <a:alpha val="86000"/>
              </a:srgbClr>
            </a:outerShdw>
          </a:effectLst>
        </p:spPr>
      </p:pic>
      <p:sp>
        <p:nvSpPr>
          <p:cNvPr id="14" name="Freeform 9" title="blue box with rounded edges">
            <a:extLst>
              <a:ext uri="{FF2B5EF4-FFF2-40B4-BE49-F238E27FC236}">
                <a16:creationId xmlns:a16="http://schemas.microsoft.com/office/drawing/2014/main" id="{565E7F09-66F6-1985-7865-176E0694FDA0}"/>
              </a:ext>
            </a:extLst>
          </p:cNvPr>
          <p:cNvSpPr/>
          <p:nvPr/>
        </p:nvSpPr>
        <p:spPr>
          <a:xfrm>
            <a:off x="271082" y="1281981"/>
            <a:ext cx="6324327" cy="5108545"/>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374C7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title="GSWNY Product Program Tea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21" y="1464055"/>
            <a:ext cx="5875298" cy="4700239"/>
          </a:xfrm>
          <a:prstGeom prst="rect">
            <a:avLst/>
          </a:prstGeom>
        </p:spPr>
      </p:pic>
    </p:spTree>
    <p:extLst>
      <p:ext uri="{BB962C8B-B14F-4D97-AF65-F5344CB8AC3E}">
        <p14:creationId xmlns:p14="http://schemas.microsoft.com/office/powerpoint/2010/main" val="1834725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0590C3-B7E4-D987-FFA0-FD306D6EF6B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31AD494-407A-7281-555F-67D3AFD5C378}"/>
              </a:ext>
            </a:extLst>
          </p:cNvPr>
          <p:cNvSpPr txBox="1">
            <a:spLocks/>
          </p:cNvSpPr>
          <p:nvPr/>
        </p:nvSpPr>
        <p:spPr>
          <a:xfrm>
            <a:off x="537239" y="0"/>
            <a:ext cx="9221535" cy="1464412"/>
          </a:xfrm>
          <a:prstGeom prst="rect">
            <a:avLst/>
          </a:prstGeom>
        </p:spPr>
        <p:txBody>
          <a:bodyPr vert="horz" lIns="91440" tIns="45720" rIns="91440" bIns="45720" rtlCol="0" anchor="ctr">
            <a:noAutofit/>
          </a:bodyPr>
          <a:lstStyle>
            <a:lvl1pPr algn="l" defTabSz="914400" rtl="0" eaLnBrk="1" latinLnBrk="0" hangingPunct="1">
              <a:lnSpc>
                <a:spcPct val="80000"/>
              </a:lnSpc>
              <a:spcBef>
                <a:spcPct val="0"/>
              </a:spcBef>
              <a:buNone/>
              <a:defRPr sz="7200" kern="1200">
                <a:solidFill>
                  <a:schemeClr val="accent5"/>
                </a:solidFill>
                <a:latin typeface="+mj-lt"/>
                <a:ea typeface="+mj-ea"/>
                <a:cs typeface="+mj-cs"/>
              </a:defRPr>
            </a:lvl1pPr>
          </a:lstStyle>
          <a:p>
            <a:r>
              <a:rPr lang="en-US" sz="5400" dirty="0" smtClean="0">
                <a:solidFill>
                  <a:schemeClr val="accent6"/>
                </a:solidFill>
                <a:latin typeface="Girl Scout Display Light" panose="02020003000000000000" pitchFamily="18" charset="0"/>
              </a:rPr>
              <a:t>THANK YOU!</a:t>
            </a:r>
            <a:endParaRPr lang="en-US" sz="4000" dirty="0">
              <a:solidFill>
                <a:schemeClr val="accent6"/>
              </a:solidFill>
              <a:latin typeface="Girl Scout Display Light" panose="02020003000000000000" pitchFamily="18" charset="0"/>
            </a:endParaRPr>
          </a:p>
        </p:txBody>
      </p:sp>
      <p:sp>
        <p:nvSpPr>
          <p:cNvPr id="5" name="TextBox 6">
            <a:extLst>
              <a:ext uri="{FF2B5EF4-FFF2-40B4-BE49-F238E27FC236}">
                <a16:creationId xmlns:a16="http://schemas.microsoft.com/office/drawing/2014/main" id="{BA3A2719-E8E5-CA25-527B-0776EB169381}"/>
              </a:ext>
            </a:extLst>
          </p:cNvPr>
          <p:cNvSpPr txBox="1"/>
          <p:nvPr/>
        </p:nvSpPr>
        <p:spPr>
          <a:xfrm>
            <a:off x="725020" y="1006256"/>
            <a:ext cx="6526680" cy="923330"/>
          </a:xfrm>
          <a:prstGeom prst="rect">
            <a:avLst/>
          </a:prstGeom>
        </p:spPr>
        <p:txBody>
          <a:bodyPr wrap="square" lIns="0" tIns="0" rIns="0" bIns="0" rtlCol="0" anchor="t">
            <a:spAutoFit/>
          </a:bodyPr>
          <a:lstStyle/>
          <a:p>
            <a:r>
              <a:rPr lang="en-US" sz="2000" b="1" dirty="0">
                <a:latin typeface="Girl Scout Display Light" panose="02020003000000000000" pitchFamily="18" charset="0"/>
                <a:cs typeface="Cordia New"/>
              </a:rPr>
              <a:t>Thank you for empowering the next generation of women entrepreneurs by supporting your troops in the product </a:t>
            </a:r>
            <a:r>
              <a:rPr lang="en-US" sz="2000" b="1" dirty="0" smtClean="0">
                <a:latin typeface="Girl Scout Display Light" panose="02020003000000000000" pitchFamily="18" charset="0"/>
                <a:cs typeface="Cordia New"/>
              </a:rPr>
              <a:t>programs</a:t>
            </a:r>
            <a:r>
              <a:rPr lang="en-US" sz="2000" b="1" dirty="0">
                <a:latin typeface="Girl Scout Display Light" panose="02020003000000000000" pitchFamily="18" charset="0"/>
                <a:cs typeface="Cordia New"/>
              </a:rPr>
              <a:t>.</a:t>
            </a:r>
          </a:p>
        </p:txBody>
      </p:sp>
      <p:sp>
        <p:nvSpPr>
          <p:cNvPr id="11" name="Oval 10" title="oval">
            <a:extLst>
              <a:ext uri="{FF2B5EF4-FFF2-40B4-BE49-F238E27FC236}">
                <a16:creationId xmlns:a16="http://schemas.microsoft.com/office/drawing/2014/main" id="{A06AE13E-6866-F2FA-2D87-0992404F923B}"/>
              </a:ext>
            </a:extLst>
          </p:cNvPr>
          <p:cNvSpPr/>
          <p:nvPr/>
        </p:nvSpPr>
        <p:spPr>
          <a:xfrm>
            <a:off x="7135872" y="2593205"/>
            <a:ext cx="2966227" cy="2966227"/>
          </a:xfrm>
          <a:prstGeom prst="ellipse">
            <a:avLst/>
          </a:prstGeom>
          <a:noFill/>
          <a:ln w="19050" cap="flat" cmpd="sng" algn="ctr">
            <a:solidFill>
              <a:srgbClr val="ED892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reeform: Shape 11" title="freeform shape">
            <a:extLst>
              <a:ext uri="{FF2B5EF4-FFF2-40B4-BE49-F238E27FC236}">
                <a16:creationId xmlns:a16="http://schemas.microsoft.com/office/drawing/2014/main" id="{1D965D12-A195-FD57-366D-740BB5924B59}"/>
              </a:ext>
            </a:extLst>
          </p:cNvPr>
          <p:cNvSpPr/>
          <p:nvPr/>
        </p:nvSpPr>
        <p:spPr>
          <a:xfrm rot="2556817">
            <a:off x="8541605" y="2425136"/>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w="25400" cap="flat" cmpd="sng" algn="ctr">
            <a:solidFill>
              <a:srgbClr val="F9DB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7" name="Picture Placeholder 5" title="picutre of sydney australia">
            <a:extLst>
              <a:ext uri="{FF2B5EF4-FFF2-40B4-BE49-F238E27FC236}">
                <a16:creationId xmlns:a16="http://schemas.microsoft.com/office/drawing/2014/main" id="{BCE65545-49DC-1E0E-9A1D-CBC17F954383}"/>
              </a:ext>
            </a:extLst>
          </p:cNvPr>
          <p:cNvPicPr>
            <a:picLocks noChangeAspect="1"/>
          </p:cNvPicPr>
          <p:nvPr/>
        </p:nvPicPr>
        <p:blipFill>
          <a:blip r:embed="rId3">
            <a:extLst>
              <a:ext uri="{837473B0-CC2E-450A-ABE3-18F120FF3D39}">
                <a1611:picAttrSrcUrl xmlns:a1611="http://schemas.microsoft.com/office/drawing/2016/11/main" xmlns="" r:id="rId4"/>
              </a:ext>
            </a:extLst>
          </a:blip>
          <a:srcRect/>
          <a:stretch/>
        </p:blipFill>
        <p:spPr>
          <a:xfrm>
            <a:off x="5148006" y="244402"/>
            <a:ext cx="6594044" cy="3729756"/>
          </a:xfrm>
          <a:custGeom>
            <a:avLst/>
            <a:gdLst>
              <a:gd name="connsiteX0" fmla="*/ 4360066 w 7271823"/>
              <a:gd name="connsiteY0" fmla="*/ 1 h 4398217"/>
              <a:gd name="connsiteX1" fmla="*/ 4367089 w 7271823"/>
              <a:gd name="connsiteY1" fmla="*/ 65 h 4398217"/>
              <a:gd name="connsiteX2" fmla="*/ 4510198 w 7271823"/>
              <a:gd name="connsiteY2" fmla="*/ 467 h 4398217"/>
              <a:gd name="connsiteX3" fmla="*/ 4898820 w 7271823"/>
              <a:gd name="connsiteY3" fmla="*/ 16841 h 4398217"/>
              <a:gd name="connsiteX4" fmla="*/ 5110357 w 7271823"/>
              <a:gd name="connsiteY4" fmla="*/ 41588 h 4398217"/>
              <a:gd name="connsiteX5" fmla="*/ 5314594 w 7271823"/>
              <a:gd name="connsiteY5" fmla="*/ 82472 h 4398217"/>
              <a:gd name="connsiteX6" fmla="*/ 5500161 w 7271823"/>
              <a:gd name="connsiteY6" fmla="*/ 145118 h 4398217"/>
              <a:gd name="connsiteX7" fmla="*/ 5583899 w 7271823"/>
              <a:gd name="connsiteY7" fmla="*/ 186627 h 4398217"/>
              <a:gd name="connsiteX8" fmla="*/ 5653534 w 7271823"/>
              <a:gd name="connsiteY8" fmla="*/ 233275 h 4398217"/>
              <a:gd name="connsiteX9" fmla="*/ 5714860 w 7271823"/>
              <a:gd name="connsiteY9" fmla="*/ 288979 h 4398217"/>
              <a:gd name="connsiteX10" fmla="*/ 5740553 w 7271823"/>
              <a:gd name="connsiteY10" fmla="*/ 320270 h 4398217"/>
              <a:gd name="connsiteX11" fmla="*/ 5760847 w 7271823"/>
              <a:gd name="connsiteY11" fmla="*/ 349499 h 4398217"/>
              <a:gd name="connsiteX12" fmla="*/ 5762521 w 7271823"/>
              <a:gd name="connsiteY12" fmla="*/ 352352 h 4398217"/>
              <a:gd name="connsiteX13" fmla="*/ 5784533 w 7271823"/>
              <a:gd name="connsiteY13" fmla="*/ 399398 h 4398217"/>
              <a:gd name="connsiteX14" fmla="*/ 5796650 w 7271823"/>
              <a:gd name="connsiteY14" fmla="*/ 439700 h 4398217"/>
              <a:gd name="connsiteX15" fmla="*/ 5806198 w 7271823"/>
              <a:gd name="connsiteY15" fmla="*/ 526827 h 4398217"/>
              <a:gd name="connsiteX16" fmla="*/ 5798423 w 7271823"/>
              <a:gd name="connsiteY16" fmla="*/ 625513 h 4398217"/>
              <a:gd name="connsiteX17" fmla="*/ 5782230 w 7271823"/>
              <a:gd name="connsiteY17" fmla="*/ 719377 h 4398217"/>
              <a:gd name="connsiteX18" fmla="*/ 5774318 w 7271823"/>
              <a:gd name="connsiteY18" fmla="*/ 758881 h 4398217"/>
              <a:gd name="connsiteX19" fmla="*/ 5745073 w 7271823"/>
              <a:gd name="connsiteY19" fmla="*/ 918619 h 4398217"/>
              <a:gd name="connsiteX20" fmla="*/ 5738950 w 7271823"/>
              <a:gd name="connsiteY20" fmla="*/ 993327 h 4398217"/>
              <a:gd name="connsiteX21" fmla="*/ 5742001 w 7271823"/>
              <a:gd name="connsiteY21" fmla="*/ 1069975 h 4398217"/>
              <a:gd name="connsiteX22" fmla="*/ 5755737 w 7271823"/>
              <a:gd name="connsiteY22" fmla="*/ 1132684 h 4398217"/>
              <a:gd name="connsiteX23" fmla="*/ 5789593 w 7271823"/>
              <a:gd name="connsiteY23" fmla="*/ 1226117 h 4398217"/>
              <a:gd name="connsiteX24" fmla="*/ 5861748 w 7271823"/>
              <a:gd name="connsiteY24" fmla="*/ 1369942 h 4398217"/>
              <a:gd name="connsiteX25" fmla="*/ 5876615 w 7271823"/>
              <a:gd name="connsiteY25" fmla="*/ 1394686 h 4398217"/>
              <a:gd name="connsiteX26" fmla="*/ 5979056 w 7271823"/>
              <a:gd name="connsiteY26" fmla="*/ 1541310 h 4398217"/>
              <a:gd name="connsiteX27" fmla="*/ 6363714 w 7271823"/>
              <a:gd name="connsiteY27" fmla="*/ 1936158 h 4398217"/>
              <a:gd name="connsiteX28" fmla="*/ 6533358 w 7271823"/>
              <a:gd name="connsiteY28" fmla="*/ 2086581 h 4398217"/>
              <a:gd name="connsiteX29" fmla="*/ 6691084 w 7271823"/>
              <a:gd name="connsiteY29" fmla="*/ 2226217 h 4398217"/>
              <a:gd name="connsiteX30" fmla="*/ 6975561 w 7271823"/>
              <a:gd name="connsiteY30" fmla="*/ 2504490 h 4398217"/>
              <a:gd name="connsiteX31" fmla="*/ 7100518 w 7271823"/>
              <a:gd name="connsiteY31" fmla="*/ 2660912 h 4398217"/>
              <a:gd name="connsiteX32" fmla="*/ 7156909 w 7271823"/>
              <a:gd name="connsiteY32" fmla="*/ 2748097 h 4398217"/>
              <a:gd name="connsiteX33" fmla="*/ 7195938 w 7271823"/>
              <a:gd name="connsiteY33" fmla="*/ 2821764 h 4398217"/>
              <a:gd name="connsiteX34" fmla="*/ 7258987 w 7271823"/>
              <a:gd name="connsiteY34" fmla="*/ 3005443 h 4398217"/>
              <a:gd name="connsiteX35" fmla="*/ 7267924 w 7271823"/>
              <a:gd name="connsiteY35" fmla="*/ 3197512 h 4398217"/>
              <a:gd name="connsiteX36" fmla="*/ 7247516 w 7271823"/>
              <a:gd name="connsiteY36" fmla="*/ 3299077 h 4398217"/>
              <a:gd name="connsiteX37" fmla="*/ 7212162 w 7271823"/>
              <a:gd name="connsiteY37" fmla="*/ 3393027 h 4398217"/>
              <a:gd name="connsiteX38" fmla="*/ 7156694 w 7271823"/>
              <a:gd name="connsiteY38" fmla="*/ 3489017 h 4398217"/>
              <a:gd name="connsiteX39" fmla="*/ 7094348 w 7271823"/>
              <a:gd name="connsiteY39" fmla="*/ 3566731 h 4398217"/>
              <a:gd name="connsiteX40" fmla="*/ 6731473 w 7271823"/>
              <a:gd name="connsiteY40" fmla="*/ 3816927 h 4398217"/>
              <a:gd name="connsiteX41" fmla="*/ 6297723 w 7271823"/>
              <a:gd name="connsiteY41" fmla="*/ 3962989 h 4398217"/>
              <a:gd name="connsiteX42" fmla="*/ 6090135 w 7271823"/>
              <a:gd name="connsiteY42" fmla="*/ 4008086 h 4398217"/>
              <a:gd name="connsiteX43" fmla="*/ 5853641 w 7271823"/>
              <a:gd name="connsiteY43" fmla="*/ 4046783 h 4398217"/>
              <a:gd name="connsiteX44" fmla="*/ 5524024 w 7271823"/>
              <a:gd name="connsiteY44" fmla="*/ 4071441 h 4398217"/>
              <a:gd name="connsiteX45" fmla="*/ 5182847 w 7271823"/>
              <a:gd name="connsiteY45" fmla="*/ 4186547 h 4398217"/>
              <a:gd name="connsiteX46" fmla="*/ 4618861 w 7271823"/>
              <a:gd name="connsiteY46" fmla="*/ 4316635 h 4398217"/>
              <a:gd name="connsiteX47" fmla="*/ 4051369 w 7271823"/>
              <a:gd name="connsiteY47" fmla="*/ 4383590 h 4398217"/>
              <a:gd name="connsiteX48" fmla="*/ 3054009 w 7271823"/>
              <a:gd name="connsiteY48" fmla="*/ 4369825 h 4398217"/>
              <a:gd name="connsiteX49" fmla="*/ 2086729 w 7271823"/>
              <a:gd name="connsiteY49" fmla="*/ 4176308 h 4398217"/>
              <a:gd name="connsiteX50" fmla="*/ 1180895 w 7271823"/>
              <a:gd name="connsiteY50" fmla="*/ 3777317 h 4398217"/>
              <a:gd name="connsiteX51" fmla="*/ 989475 w 7271823"/>
              <a:gd name="connsiteY51" fmla="*/ 3658844 h 4398217"/>
              <a:gd name="connsiteX52" fmla="*/ 793830 w 7271823"/>
              <a:gd name="connsiteY52" fmla="*/ 3529600 h 4398217"/>
              <a:gd name="connsiteX53" fmla="*/ 594540 w 7271823"/>
              <a:gd name="connsiteY53" fmla="*/ 3384021 h 4398217"/>
              <a:gd name="connsiteX54" fmla="*/ 401897 w 7271823"/>
              <a:gd name="connsiteY54" fmla="*/ 3220597 h 4398217"/>
              <a:gd name="connsiteX55" fmla="*/ 232250 w 7271823"/>
              <a:gd name="connsiteY55" fmla="*/ 3041589 h 4398217"/>
              <a:gd name="connsiteX56" fmla="*/ 112996 w 7271823"/>
              <a:gd name="connsiteY56" fmla="*/ 2873453 h 4398217"/>
              <a:gd name="connsiteX57" fmla="*/ 113624 w 7271823"/>
              <a:gd name="connsiteY57" fmla="*/ 2872737 h 4398217"/>
              <a:gd name="connsiteX58" fmla="*/ 100038 w 7271823"/>
              <a:gd name="connsiteY58" fmla="*/ 2848984 h 4398217"/>
              <a:gd name="connsiteX59" fmla="*/ 49883 w 7271823"/>
              <a:gd name="connsiteY59" fmla="*/ 2743847 h 4398217"/>
              <a:gd name="connsiteX60" fmla="*/ 19042 w 7271823"/>
              <a:gd name="connsiteY60" fmla="*/ 2653175 h 4398217"/>
              <a:gd name="connsiteX61" fmla="*/ 5452 w 7271823"/>
              <a:gd name="connsiteY61" fmla="*/ 2586546 h 4398217"/>
              <a:gd name="connsiteX62" fmla="*/ 65 w 7271823"/>
              <a:gd name="connsiteY62" fmla="*/ 2525564 h 4398217"/>
              <a:gd name="connsiteX63" fmla="*/ 3115 w 7271823"/>
              <a:gd name="connsiteY63" fmla="*/ 2467648 h 4398217"/>
              <a:gd name="connsiteX64" fmla="*/ 13347 w 7271823"/>
              <a:gd name="connsiteY64" fmla="*/ 2414234 h 4398217"/>
              <a:gd name="connsiteX65" fmla="*/ 56112 w 7271823"/>
              <a:gd name="connsiteY65" fmla="*/ 2318028 h 4398217"/>
              <a:gd name="connsiteX66" fmla="*/ 124954 w 7271823"/>
              <a:gd name="connsiteY66" fmla="*/ 2236503 h 4398217"/>
              <a:gd name="connsiteX67" fmla="*/ 217405 w 7271823"/>
              <a:gd name="connsiteY67" fmla="*/ 2169015 h 4398217"/>
              <a:gd name="connsiteX68" fmla="*/ 329905 w 7271823"/>
              <a:gd name="connsiteY68" fmla="*/ 2114865 h 4398217"/>
              <a:gd name="connsiteX69" fmla="*/ 455908 w 7271823"/>
              <a:gd name="connsiteY69" fmla="*/ 2073012 h 4398217"/>
              <a:gd name="connsiteX70" fmla="*/ 750362 w 7271823"/>
              <a:gd name="connsiteY70" fmla="*/ 2018785 h 4398217"/>
              <a:gd name="connsiteX71" fmla="*/ 1074217 w 7271823"/>
              <a:gd name="connsiteY71" fmla="*/ 1996811 h 4398217"/>
              <a:gd name="connsiteX72" fmla="*/ 1405154 w 7271823"/>
              <a:gd name="connsiteY72" fmla="*/ 1998222 h 4398217"/>
              <a:gd name="connsiteX73" fmla="*/ 1986514 w 7271823"/>
              <a:gd name="connsiteY73" fmla="*/ 2034686 h 4398217"/>
              <a:gd name="connsiteX74" fmla="*/ 2033883 w 7271823"/>
              <a:gd name="connsiteY74" fmla="*/ 2038619 h 4398217"/>
              <a:gd name="connsiteX75" fmla="*/ 2186160 w 7271823"/>
              <a:gd name="connsiteY75" fmla="*/ 2051072 h 4398217"/>
              <a:gd name="connsiteX76" fmla="*/ 2252843 w 7271823"/>
              <a:gd name="connsiteY76" fmla="*/ 2055178 h 4398217"/>
              <a:gd name="connsiteX77" fmla="*/ 2307863 w 7271823"/>
              <a:gd name="connsiteY77" fmla="*/ 2058455 h 4398217"/>
              <a:gd name="connsiteX78" fmla="*/ 2310856 w 7271823"/>
              <a:gd name="connsiteY78" fmla="*/ 2058791 h 4398217"/>
              <a:gd name="connsiteX79" fmla="*/ 2557666 w 7271823"/>
              <a:gd name="connsiteY79" fmla="*/ 2059707 h 4398217"/>
              <a:gd name="connsiteX80" fmla="*/ 2602175 w 7271823"/>
              <a:gd name="connsiteY80" fmla="*/ 2051025 h 4398217"/>
              <a:gd name="connsiteX81" fmla="*/ 2643274 w 7271823"/>
              <a:gd name="connsiteY81" fmla="*/ 2037719 h 4398217"/>
              <a:gd name="connsiteX82" fmla="*/ 2668875 w 7271823"/>
              <a:gd name="connsiteY82" fmla="*/ 2024791 h 4398217"/>
              <a:gd name="connsiteX83" fmla="*/ 2695141 w 7271823"/>
              <a:gd name="connsiteY83" fmla="*/ 2007638 h 4398217"/>
              <a:gd name="connsiteX84" fmla="*/ 2717627 w 7271823"/>
              <a:gd name="connsiteY84" fmla="*/ 1986426 h 4398217"/>
              <a:gd name="connsiteX85" fmla="*/ 2731388 w 7271823"/>
              <a:gd name="connsiteY85" fmla="*/ 1969987 h 4398217"/>
              <a:gd name="connsiteX86" fmla="*/ 2750737 w 7271823"/>
              <a:gd name="connsiteY86" fmla="*/ 1938067 h 4398217"/>
              <a:gd name="connsiteX87" fmla="*/ 2761840 w 7271823"/>
              <a:gd name="connsiteY87" fmla="*/ 1914123 h 4398217"/>
              <a:gd name="connsiteX88" fmla="*/ 2763329 w 7271823"/>
              <a:gd name="connsiteY88" fmla="*/ 1910111 h 4398217"/>
              <a:gd name="connsiteX89" fmla="*/ 2747875 w 7271823"/>
              <a:gd name="connsiteY89" fmla="*/ 1762305 h 4398217"/>
              <a:gd name="connsiteX90" fmla="*/ 2745635 w 7271823"/>
              <a:gd name="connsiteY90" fmla="*/ 1744794 h 4398217"/>
              <a:gd name="connsiteX91" fmla="*/ 2720481 w 7271823"/>
              <a:gd name="connsiteY91" fmla="*/ 1591173 h 4398217"/>
              <a:gd name="connsiteX92" fmla="*/ 2706561 w 7271823"/>
              <a:gd name="connsiteY92" fmla="*/ 1521601 h 4398217"/>
              <a:gd name="connsiteX93" fmla="*/ 2693060 w 7271823"/>
              <a:gd name="connsiteY93" fmla="*/ 1456313 h 4398217"/>
              <a:gd name="connsiteX94" fmla="*/ 2660694 w 7271823"/>
              <a:gd name="connsiteY94" fmla="*/ 1185608 h 4398217"/>
              <a:gd name="connsiteX95" fmla="*/ 2665733 w 7271823"/>
              <a:gd name="connsiteY95" fmla="*/ 908995 h 4398217"/>
              <a:gd name="connsiteX96" fmla="*/ 2667778 w 7271823"/>
              <a:gd name="connsiteY96" fmla="*/ 886878 h 4398217"/>
              <a:gd name="connsiteX97" fmla="*/ 2670482 w 7271823"/>
              <a:gd name="connsiteY97" fmla="*/ 870650 h 4398217"/>
              <a:gd name="connsiteX98" fmla="*/ 2671022 w 7271823"/>
              <a:gd name="connsiteY98" fmla="*/ 868590 h 4398217"/>
              <a:gd name="connsiteX99" fmla="*/ 2676553 w 7271823"/>
              <a:gd name="connsiteY99" fmla="*/ 844080 h 4398217"/>
              <a:gd name="connsiteX100" fmla="*/ 2690690 w 7271823"/>
              <a:gd name="connsiteY100" fmla="*/ 792559 h 4398217"/>
              <a:gd name="connsiteX101" fmla="*/ 2726063 w 7271823"/>
              <a:gd name="connsiteY101" fmla="*/ 696855 h 4398217"/>
              <a:gd name="connsiteX102" fmla="*/ 2775699 w 7271823"/>
              <a:gd name="connsiteY102" fmla="*/ 600452 h 4398217"/>
              <a:gd name="connsiteX103" fmla="*/ 2830324 w 7271823"/>
              <a:gd name="connsiteY103" fmla="*/ 520296 h 4398217"/>
              <a:gd name="connsiteX104" fmla="*/ 2969947 w 7271823"/>
              <a:gd name="connsiteY104" fmla="*/ 374237 h 4398217"/>
              <a:gd name="connsiteX105" fmla="*/ 3137664 w 7271823"/>
              <a:gd name="connsiteY105" fmla="*/ 257013 h 4398217"/>
              <a:gd name="connsiteX106" fmla="*/ 3327512 w 7271823"/>
              <a:gd name="connsiteY106" fmla="*/ 166198 h 4398217"/>
              <a:gd name="connsiteX107" fmla="*/ 3746376 w 7271823"/>
              <a:gd name="connsiteY107" fmla="*/ 50136 h 4398217"/>
              <a:gd name="connsiteX108" fmla="*/ 4169342 w 7271823"/>
              <a:gd name="connsiteY108" fmla="*/ 4179 h 4398217"/>
              <a:gd name="connsiteX109" fmla="*/ 4360066 w 7271823"/>
              <a:gd name="connsiteY109" fmla="*/ 1 h 43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271823" h="4398217">
                <a:moveTo>
                  <a:pt x="4360066" y="1"/>
                </a:moveTo>
                <a:lnTo>
                  <a:pt x="4367089" y="65"/>
                </a:lnTo>
                <a:cubicBezTo>
                  <a:pt x="4413933" y="122"/>
                  <a:pt x="4462379" y="-64"/>
                  <a:pt x="4510198" y="467"/>
                </a:cubicBezTo>
                <a:cubicBezTo>
                  <a:pt x="4662284" y="1878"/>
                  <a:pt x="4785870" y="7110"/>
                  <a:pt x="4898820" y="16841"/>
                </a:cubicBezTo>
                <a:cubicBezTo>
                  <a:pt x="4976476" y="23571"/>
                  <a:pt x="5045855" y="31673"/>
                  <a:pt x="5110357" y="41588"/>
                </a:cubicBezTo>
                <a:cubicBezTo>
                  <a:pt x="5189301" y="53490"/>
                  <a:pt x="5254288" y="66609"/>
                  <a:pt x="5314594" y="82472"/>
                </a:cubicBezTo>
                <a:cubicBezTo>
                  <a:pt x="5384791" y="100900"/>
                  <a:pt x="5445259" y="121202"/>
                  <a:pt x="5500161" y="145118"/>
                </a:cubicBezTo>
                <a:cubicBezTo>
                  <a:pt x="5533935" y="159815"/>
                  <a:pt x="5560444" y="172848"/>
                  <a:pt x="5583899" y="186627"/>
                </a:cubicBezTo>
                <a:cubicBezTo>
                  <a:pt x="5608894" y="201245"/>
                  <a:pt x="5632069" y="216932"/>
                  <a:pt x="5653534" y="233275"/>
                </a:cubicBezTo>
                <a:cubicBezTo>
                  <a:pt x="5678428" y="252484"/>
                  <a:pt x="5698530" y="270670"/>
                  <a:pt x="5714860" y="288979"/>
                </a:cubicBezTo>
                <a:cubicBezTo>
                  <a:pt x="5724045" y="299277"/>
                  <a:pt x="5732712" y="309879"/>
                  <a:pt x="5740553" y="320270"/>
                </a:cubicBezTo>
                <a:cubicBezTo>
                  <a:pt x="5747179" y="328583"/>
                  <a:pt x="5754608" y="338866"/>
                  <a:pt x="5760847" y="349499"/>
                </a:cubicBezTo>
                <a:cubicBezTo>
                  <a:pt x="5761456" y="350537"/>
                  <a:pt x="5761912" y="351314"/>
                  <a:pt x="5762521" y="352352"/>
                </a:cubicBezTo>
                <a:cubicBezTo>
                  <a:pt x="5771389" y="368064"/>
                  <a:pt x="5778916" y="383869"/>
                  <a:pt x="5784533" y="399398"/>
                </a:cubicBezTo>
                <a:cubicBezTo>
                  <a:pt x="5790150" y="414927"/>
                  <a:pt x="5794094" y="427603"/>
                  <a:pt x="5796650" y="439700"/>
                </a:cubicBezTo>
                <a:cubicBezTo>
                  <a:pt x="5803245" y="469994"/>
                  <a:pt x="5806392" y="499174"/>
                  <a:pt x="5806198" y="526827"/>
                </a:cubicBezTo>
                <a:cubicBezTo>
                  <a:pt x="5805878" y="556647"/>
                  <a:pt x="5803568" y="589029"/>
                  <a:pt x="5798423" y="625513"/>
                </a:cubicBezTo>
                <a:cubicBezTo>
                  <a:pt x="5794286" y="654783"/>
                  <a:pt x="5788895" y="685487"/>
                  <a:pt x="5782230" y="719377"/>
                </a:cubicBezTo>
                <a:cubicBezTo>
                  <a:pt x="5779868" y="732616"/>
                  <a:pt x="5777092" y="745749"/>
                  <a:pt x="5774318" y="758881"/>
                </a:cubicBezTo>
                <a:cubicBezTo>
                  <a:pt x="5763584" y="810845"/>
                  <a:pt x="5752312" y="864869"/>
                  <a:pt x="5745073" y="918619"/>
                </a:cubicBezTo>
                <a:cubicBezTo>
                  <a:pt x="5741349" y="947995"/>
                  <a:pt x="5739544" y="971714"/>
                  <a:pt x="5738950" y="993327"/>
                </a:cubicBezTo>
                <a:cubicBezTo>
                  <a:pt x="5738192" y="1020615"/>
                  <a:pt x="5739316" y="1045752"/>
                  <a:pt x="5742001" y="1069975"/>
                </a:cubicBezTo>
                <a:cubicBezTo>
                  <a:pt x="5745464" y="1093739"/>
                  <a:pt x="5749789" y="1114211"/>
                  <a:pt x="5755737" y="1132684"/>
                </a:cubicBezTo>
                <a:cubicBezTo>
                  <a:pt x="5765323" y="1163315"/>
                  <a:pt x="5776863" y="1194891"/>
                  <a:pt x="5789593" y="1226117"/>
                </a:cubicBezTo>
                <a:cubicBezTo>
                  <a:pt x="5811156" y="1276565"/>
                  <a:pt x="5835425" y="1325076"/>
                  <a:pt x="5861748" y="1369942"/>
                </a:cubicBezTo>
                <a:cubicBezTo>
                  <a:pt x="5866617" y="1378242"/>
                  <a:pt x="5871747" y="1386387"/>
                  <a:pt x="5876615" y="1394686"/>
                </a:cubicBezTo>
                <a:cubicBezTo>
                  <a:pt x="5906822" y="1443199"/>
                  <a:pt x="5941412" y="1492628"/>
                  <a:pt x="5979056" y="1541310"/>
                </a:cubicBezTo>
                <a:cubicBezTo>
                  <a:pt x="6098998" y="1693353"/>
                  <a:pt x="6240891" y="1826242"/>
                  <a:pt x="6363714" y="1936158"/>
                </a:cubicBezTo>
                <a:cubicBezTo>
                  <a:pt x="6419829" y="1986553"/>
                  <a:pt x="6477592" y="2037375"/>
                  <a:pt x="6533358" y="2086581"/>
                </a:cubicBezTo>
                <a:cubicBezTo>
                  <a:pt x="6585238" y="2132140"/>
                  <a:pt x="6638855" y="2179468"/>
                  <a:pt x="6691084" y="2226217"/>
                </a:cubicBezTo>
                <a:cubicBezTo>
                  <a:pt x="6785210" y="2310437"/>
                  <a:pt x="6884832" y="2402240"/>
                  <a:pt x="6975561" y="2504490"/>
                </a:cubicBezTo>
                <a:cubicBezTo>
                  <a:pt x="7025313" y="2560710"/>
                  <a:pt x="7066081" y="2611741"/>
                  <a:pt x="7100518" y="2660912"/>
                </a:cubicBezTo>
                <a:cubicBezTo>
                  <a:pt x="7121983" y="2691545"/>
                  <a:pt x="7140476" y="2720089"/>
                  <a:pt x="7156909" y="2748097"/>
                </a:cubicBezTo>
                <a:cubicBezTo>
                  <a:pt x="7171516" y="2772994"/>
                  <a:pt x="7184627" y="2797722"/>
                  <a:pt x="7195938" y="2821764"/>
                </a:cubicBezTo>
                <a:cubicBezTo>
                  <a:pt x="7227346" y="2888398"/>
                  <a:pt x="7247774" y="2948225"/>
                  <a:pt x="7258987" y="3005443"/>
                </a:cubicBezTo>
                <a:cubicBezTo>
                  <a:pt x="7272298" y="3073978"/>
                  <a:pt x="7275220" y="3138500"/>
                  <a:pt x="7267924" y="3197512"/>
                </a:cubicBezTo>
                <a:cubicBezTo>
                  <a:pt x="7262850" y="3237092"/>
                  <a:pt x="7256616" y="3269336"/>
                  <a:pt x="7247516" y="3299077"/>
                </a:cubicBezTo>
                <a:cubicBezTo>
                  <a:pt x="7237276" y="3334020"/>
                  <a:pt x="7225534" y="3364615"/>
                  <a:pt x="7212162" y="3393027"/>
                </a:cubicBezTo>
                <a:cubicBezTo>
                  <a:pt x="7195095" y="3428838"/>
                  <a:pt x="7176937" y="3460407"/>
                  <a:pt x="7156694" y="3489017"/>
                </a:cubicBezTo>
                <a:cubicBezTo>
                  <a:pt x="7135197" y="3519060"/>
                  <a:pt x="7114883" y="3544574"/>
                  <a:pt x="7094348" y="3566731"/>
                </a:cubicBezTo>
                <a:cubicBezTo>
                  <a:pt x="7003638" y="3664572"/>
                  <a:pt x="6881777" y="3748616"/>
                  <a:pt x="6731473" y="3816927"/>
                </a:cubicBezTo>
                <a:cubicBezTo>
                  <a:pt x="6603850" y="3875071"/>
                  <a:pt x="6462031" y="3922716"/>
                  <a:pt x="6297723" y="3962989"/>
                </a:cubicBezTo>
                <a:cubicBezTo>
                  <a:pt x="6231441" y="3979216"/>
                  <a:pt x="6161710" y="3994329"/>
                  <a:pt x="6090135" y="4008086"/>
                </a:cubicBezTo>
                <a:cubicBezTo>
                  <a:pt x="5998169" y="4025786"/>
                  <a:pt x="5923252" y="4038016"/>
                  <a:pt x="5853641" y="4046783"/>
                </a:cubicBezTo>
                <a:cubicBezTo>
                  <a:pt x="5747210" y="4060073"/>
                  <a:pt x="5636130" y="4068418"/>
                  <a:pt x="5524024" y="4071441"/>
                </a:cubicBezTo>
                <a:cubicBezTo>
                  <a:pt x="5411073" y="4114701"/>
                  <a:pt x="5296206" y="4153507"/>
                  <a:pt x="5182847" y="4186547"/>
                </a:cubicBezTo>
                <a:cubicBezTo>
                  <a:pt x="4997731" y="4240771"/>
                  <a:pt x="4808132" y="4284377"/>
                  <a:pt x="4618861" y="4316635"/>
                </a:cubicBezTo>
                <a:cubicBezTo>
                  <a:pt x="4433989" y="4348056"/>
                  <a:pt x="4242861" y="4370597"/>
                  <a:pt x="4051369" y="4383590"/>
                </a:cubicBezTo>
                <a:cubicBezTo>
                  <a:pt x="3707357" y="4406933"/>
                  <a:pt x="3371753" y="4402332"/>
                  <a:pt x="3054009" y="4369825"/>
                </a:cubicBezTo>
                <a:cubicBezTo>
                  <a:pt x="2712482" y="4334886"/>
                  <a:pt x="2387186" y="4269855"/>
                  <a:pt x="2086729" y="4176308"/>
                </a:cubicBezTo>
                <a:cubicBezTo>
                  <a:pt x="1760637" y="4074793"/>
                  <a:pt x="1455865" y="3940549"/>
                  <a:pt x="1180895" y="3777317"/>
                </a:cubicBezTo>
                <a:cubicBezTo>
                  <a:pt x="1111615" y="3736040"/>
                  <a:pt x="1045283" y="3694429"/>
                  <a:pt x="989475" y="3658844"/>
                </a:cubicBezTo>
                <a:cubicBezTo>
                  <a:pt x="913659" y="3610595"/>
                  <a:pt x="851555" y="3569640"/>
                  <a:pt x="793830" y="3529600"/>
                </a:cubicBezTo>
                <a:cubicBezTo>
                  <a:pt x="719289" y="3478163"/>
                  <a:pt x="653900" y="3430420"/>
                  <a:pt x="594540" y="3384021"/>
                </a:cubicBezTo>
                <a:cubicBezTo>
                  <a:pt x="520378" y="3326086"/>
                  <a:pt x="457581" y="3272639"/>
                  <a:pt x="401897" y="3220597"/>
                </a:cubicBezTo>
                <a:cubicBezTo>
                  <a:pt x="334556" y="3157614"/>
                  <a:pt x="279251" y="3099074"/>
                  <a:pt x="232250" y="3041589"/>
                </a:cubicBezTo>
                <a:cubicBezTo>
                  <a:pt x="182142" y="2979999"/>
                  <a:pt x="144188" y="2926619"/>
                  <a:pt x="112996" y="2873453"/>
                </a:cubicBezTo>
                <a:lnTo>
                  <a:pt x="113624" y="2872737"/>
                </a:lnTo>
                <a:cubicBezTo>
                  <a:pt x="108908" y="2864697"/>
                  <a:pt x="104450" y="2856505"/>
                  <a:pt x="100038" y="2848984"/>
                </a:cubicBezTo>
                <a:cubicBezTo>
                  <a:pt x="80232" y="2812845"/>
                  <a:pt x="63920" y="2778491"/>
                  <a:pt x="49883" y="2743847"/>
                </a:cubicBezTo>
                <a:cubicBezTo>
                  <a:pt x="35996" y="2709463"/>
                  <a:pt x="26240" y="2680327"/>
                  <a:pt x="19042" y="2653175"/>
                </a:cubicBezTo>
                <a:cubicBezTo>
                  <a:pt x="12542" y="2628403"/>
                  <a:pt x="8129" y="2606589"/>
                  <a:pt x="5452" y="2586546"/>
                </a:cubicBezTo>
                <a:cubicBezTo>
                  <a:pt x="2338" y="2563972"/>
                  <a:pt x="270" y="2544965"/>
                  <a:pt x="65" y="2525564"/>
                </a:cubicBezTo>
                <a:cubicBezTo>
                  <a:pt x="-292" y="2505901"/>
                  <a:pt x="848" y="2486409"/>
                  <a:pt x="3115" y="2467648"/>
                </a:cubicBezTo>
                <a:cubicBezTo>
                  <a:pt x="5876" y="2446157"/>
                  <a:pt x="9101" y="2429623"/>
                  <a:pt x="13347" y="2414234"/>
                </a:cubicBezTo>
                <a:cubicBezTo>
                  <a:pt x="23650" y="2378209"/>
                  <a:pt x="37839" y="2345829"/>
                  <a:pt x="56112" y="2318028"/>
                </a:cubicBezTo>
                <a:cubicBezTo>
                  <a:pt x="76329" y="2286994"/>
                  <a:pt x="99349" y="2259543"/>
                  <a:pt x="124954" y="2236503"/>
                </a:cubicBezTo>
                <a:cubicBezTo>
                  <a:pt x="153634" y="2210961"/>
                  <a:pt x="184660" y="2188226"/>
                  <a:pt x="217405" y="2169015"/>
                </a:cubicBezTo>
                <a:cubicBezTo>
                  <a:pt x="250927" y="2149347"/>
                  <a:pt x="287685" y="2131617"/>
                  <a:pt x="329905" y="2114865"/>
                </a:cubicBezTo>
                <a:cubicBezTo>
                  <a:pt x="369742" y="2098813"/>
                  <a:pt x="412141" y="2084745"/>
                  <a:pt x="455908" y="2073012"/>
                </a:cubicBezTo>
                <a:cubicBezTo>
                  <a:pt x="542360" y="2049483"/>
                  <a:pt x="638922" y="2031874"/>
                  <a:pt x="750362" y="2018785"/>
                </a:cubicBezTo>
                <a:cubicBezTo>
                  <a:pt x="851095" y="2007096"/>
                  <a:pt x="957256" y="1999892"/>
                  <a:pt x="1074217" y="1996811"/>
                </a:cubicBezTo>
                <a:cubicBezTo>
                  <a:pt x="1179192" y="1994137"/>
                  <a:pt x="1287337" y="1994485"/>
                  <a:pt x="1405154" y="1998222"/>
                </a:cubicBezTo>
                <a:cubicBezTo>
                  <a:pt x="1573568" y="2003648"/>
                  <a:pt x="1752613" y="2014691"/>
                  <a:pt x="1986514" y="2034686"/>
                </a:cubicBezTo>
                <a:cubicBezTo>
                  <a:pt x="2002253" y="2035910"/>
                  <a:pt x="2018145" y="2037393"/>
                  <a:pt x="2033883" y="2038619"/>
                </a:cubicBezTo>
                <a:cubicBezTo>
                  <a:pt x="2083725" y="2043191"/>
                  <a:pt x="2135430" y="2047368"/>
                  <a:pt x="2186160" y="2051072"/>
                </a:cubicBezTo>
                <a:cubicBezTo>
                  <a:pt x="2208402" y="2052664"/>
                  <a:pt x="2230904" y="2054104"/>
                  <a:pt x="2252843" y="2055178"/>
                </a:cubicBezTo>
                <a:cubicBezTo>
                  <a:pt x="2270857" y="2056111"/>
                  <a:pt x="2289696" y="2057261"/>
                  <a:pt x="2307863" y="2058455"/>
                </a:cubicBezTo>
                <a:lnTo>
                  <a:pt x="2310856" y="2058791"/>
                </a:lnTo>
                <a:cubicBezTo>
                  <a:pt x="2391783" y="2063952"/>
                  <a:pt x="2475700" y="2069450"/>
                  <a:pt x="2557666" y="2059707"/>
                </a:cubicBezTo>
                <a:cubicBezTo>
                  <a:pt x="2572098" y="2057514"/>
                  <a:pt x="2587311" y="2054865"/>
                  <a:pt x="2602175" y="2051025"/>
                </a:cubicBezTo>
                <a:cubicBezTo>
                  <a:pt x="2616627" y="2047078"/>
                  <a:pt x="2630102" y="2042657"/>
                  <a:pt x="2643274" y="2037719"/>
                </a:cubicBezTo>
                <a:cubicBezTo>
                  <a:pt x="2650488" y="2034533"/>
                  <a:pt x="2660040" y="2029975"/>
                  <a:pt x="2668875" y="2024791"/>
                </a:cubicBezTo>
                <a:cubicBezTo>
                  <a:pt x="2678491" y="2019150"/>
                  <a:pt x="2687022" y="2013447"/>
                  <a:pt x="2695141" y="2007638"/>
                </a:cubicBezTo>
                <a:cubicBezTo>
                  <a:pt x="2702176" y="2001768"/>
                  <a:pt x="2710206" y="1994616"/>
                  <a:pt x="2717627" y="1986426"/>
                </a:cubicBezTo>
                <a:cubicBezTo>
                  <a:pt x="2722280" y="1981257"/>
                  <a:pt x="2726781" y="1975827"/>
                  <a:pt x="2731388" y="1969987"/>
                </a:cubicBezTo>
                <a:cubicBezTo>
                  <a:pt x="2738156" y="1960089"/>
                  <a:pt x="2744882" y="1949521"/>
                  <a:pt x="2750737" y="1938067"/>
                </a:cubicBezTo>
                <a:cubicBezTo>
                  <a:pt x="2754540" y="1930258"/>
                  <a:pt x="2758342" y="1922450"/>
                  <a:pt x="2761840" y="1914123"/>
                </a:cubicBezTo>
                <a:lnTo>
                  <a:pt x="2763329" y="1910111"/>
                </a:lnTo>
                <a:cubicBezTo>
                  <a:pt x="2759470" y="1855902"/>
                  <a:pt x="2752967" y="1802544"/>
                  <a:pt x="2747875" y="1762305"/>
                </a:cubicBezTo>
                <a:cubicBezTo>
                  <a:pt x="2747214" y="1756417"/>
                  <a:pt x="2746555" y="1750529"/>
                  <a:pt x="2745635" y="1744794"/>
                </a:cubicBezTo>
                <a:cubicBezTo>
                  <a:pt x="2737764" y="1689102"/>
                  <a:pt x="2729576" y="1638827"/>
                  <a:pt x="2720481" y="1591173"/>
                </a:cubicBezTo>
                <a:cubicBezTo>
                  <a:pt x="2716372" y="1569879"/>
                  <a:pt x="2711933" y="1545641"/>
                  <a:pt x="2706561" y="1521601"/>
                </a:cubicBezTo>
                <a:cubicBezTo>
                  <a:pt x="2702675" y="1503662"/>
                  <a:pt x="2697608" y="1480140"/>
                  <a:pt x="2693060" y="1456313"/>
                </a:cubicBezTo>
                <a:cubicBezTo>
                  <a:pt x="2675873" y="1363905"/>
                  <a:pt x="2665127" y="1272949"/>
                  <a:pt x="2660694" y="1185608"/>
                </a:cubicBezTo>
                <a:cubicBezTo>
                  <a:pt x="2655880" y="1090475"/>
                  <a:pt x="2657552" y="997460"/>
                  <a:pt x="2665733" y="908995"/>
                </a:cubicBezTo>
                <a:cubicBezTo>
                  <a:pt x="2666328" y="901674"/>
                  <a:pt x="2666923" y="894352"/>
                  <a:pt x="2667778" y="886878"/>
                </a:cubicBezTo>
                <a:cubicBezTo>
                  <a:pt x="2668354" y="881312"/>
                  <a:pt x="2669082" y="876003"/>
                  <a:pt x="2670482" y="870650"/>
                </a:cubicBezTo>
                <a:lnTo>
                  <a:pt x="2671022" y="868590"/>
                </a:lnTo>
                <a:cubicBezTo>
                  <a:pt x="2672656" y="860660"/>
                  <a:pt x="2674659" y="852164"/>
                  <a:pt x="2676553" y="844080"/>
                </a:cubicBezTo>
                <a:cubicBezTo>
                  <a:pt x="2680216" y="830080"/>
                  <a:pt x="2684910" y="811288"/>
                  <a:pt x="2690690" y="792559"/>
                </a:cubicBezTo>
                <a:cubicBezTo>
                  <a:pt x="2701494" y="757983"/>
                  <a:pt x="2713040" y="726458"/>
                  <a:pt x="2726063" y="696855"/>
                </a:cubicBezTo>
                <a:cubicBezTo>
                  <a:pt x="2741894" y="660724"/>
                  <a:pt x="2758295" y="629139"/>
                  <a:pt x="2775699" y="600452"/>
                </a:cubicBezTo>
                <a:cubicBezTo>
                  <a:pt x="2792735" y="572330"/>
                  <a:pt x="2811203" y="545458"/>
                  <a:pt x="2830324" y="520296"/>
                </a:cubicBezTo>
                <a:cubicBezTo>
                  <a:pt x="2871814" y="465974"/>
                  <a:pt x="2918771" y="416811"/>
                  <a:pt x="2969947" y="374237"/>
                </a:cubicBezTo>
                <a:cubicBezTo>
                  <a:pt x="3023415" y="329620"/>
                  <a:pt x="3079928" y="290189"/>
                  <a:pt x="3137664" y="257013"/>
                </a:cubicBezTo>
                <a:cubicBezTo>
                  <a:pt x="3196592" y="223487"/>
                  <a:pt x="3260445" y="192997"/>
                  <a:pt x="3327512" y="166198"/>
                </a:cubicBezTo>
                <a:cubicBezTo>
                  <a:pt x="3453502" y="115986"/>
                  <a:pt x="3594402" y="76898"/>
                  <a:pt x="3746376" y="50136"/>
                </a:cubicBezTo>
                <a:cubicBezTo>
                  <a:pt x="3881794" y="26116"/>
                  <a:pt x="4024401" y="10777"/>
                  <a:pt x="4169342" y="4179"/>
                </a:cubicBezTo>
                <a:cubicBezTo>
                  <a:pt x="4230573" y="1371"/>
                  <a:pt x="4292977" y="-31"/>
                  <a:pt x="4360066" y="1"/>
                </a:cubicBezTo>
                <a:close/>
              </a:path>
            </a:pathLst>
          </a:custGeom>
        </p:spPr>
      </p:pic>
      <p:sp>
        <p:nvSpPr>
          <p:cNvPr id="13" name="Freeform: Shape 12">
            <a:extLst>
              <a:ext uri="{FF2B5EF4-FFF2-40B4-BE49-F238E27FC236}">
                <a16:creationId xmlns:a16="http://schemas.microsoft.com/office/drawing/2014/main" id="{5EF97E7D-CD01-D283-7C89-582564053E02}"/>
              </a:ext>
            </a:extLst>
          </p:cNvPr>
          <p:cNvSpPr/>
          <p:nvPr/>
        </p:nvSpPr>
        <p:spPr>
          <a:xfrm>
            <a:off x="124560" y="2673639"/>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Freeform: Shape 13" title="spot">
            <a:extLst>
              <a:ext uri="{FF2B5EF4-FFF2-40B4-BE49-F238E27FC236}">
                <a16:creationId xmlns:a16="http://schemas.microsoft.com/office/drawing/2014/main" id="{BD30E76F-8752-FE26-22F3-F0D967CBE39D}"/>
              </a:ext>
            </a:extLst>
          </p:cNvPr>
          <p:cNvSpPr/>
          <p:nvPr/>
        </p:nvSpPr>
        <p:spPr>
          <a:xfrm rot="3524704">
            <a:off x="363909" y="3318035"/>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w="25400" cap="flat" cmpd="sng" algn="ctr">
            <a:solidFill>
              <a:srgbClr val="CC66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15" name="Picture 14" title="business ethics ic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8780">
            <a:off x="10372882" y="4542948"/>
            <a:ext cx="645799" cy="645799"/>
          </a:xfrm>
          <a:prstGeom prst="rect">
            <a:avLst/>
          </a:prstGeom>
        </p:spPr>
      </p:pic>
      <p:pic>
        <p:nvPicPr>
          <p:cNvPr id="16" name="Picture 15" title="Decision Making Ico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607279">
            <a:off x="9142672" y="4044921"/>
            <a:ext cx="783181" cy="783181"/>
          </a:xfrm>
          <a:prstGeom prst="rect">
            <a:avLst/>
          </a:prstGeom>
        </p:spPr>
      </p:pic>
      <p:pic>
        <p:nvPicPr>
          <p:cNvPr id="17" name="Picture 16" title="Goal Setting ico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731707">
            <a:off x="10196101" y="3731501"/>
            <a:ext cx="555961" cy="555961"/>
          </a:xfrm>
          <a:prstGeom prst="rect">
            <a:avLst/>
          </a:prstGeom>
        </p:spPr>
      </p:pic>
      <p:pic>
        <p:nvPicPr>
          <p:cNvPr id="18" name="Picture 17" title="Money Management ico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20789">
            <a:off x="11102753" y="3674086"/>
            <a:ext cx="688250" cy="617109"/>
          </a:xfrm>
          <a:prstGeom prst="rect">
            <a:avLst/>
          </a:prstGeom>
        </p:spPr>
      </p:pic>
      <p:pic>
        <p:nvPicPr>
          <p:cNvPr id="19" name="Picture 18" title="People skills ico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33319">
            <a:off x="9663591" y="5116404"/>
            <a:ext cx="682735" cy="456352"/>
          </a:xfrm>
          <a:prstGeom prst="rect">
            <a:avLst/>
          </a:prstGeom>
        </p:spPr>
      </p:pic>
      <p:sp>
        <p:nvSpPr>
          <p:cNvPr id="2" name="Rectangle 1"/>
          <p:cNvSpPr/>
          <p:nvPr/>
        </p:nvSpPr>
        <p:spPr>
          <a:xfrm>
            <a:off x="535578" y="6229746"/>
            <a:ext cx="5706912" cy="523220"/>
          </a:xfrm>
          <a:prstGeom prst="rect">
            <a:avLst/>
          </a:prstGeom>
        </p:spPr>
        <p:txBody>
          <a:bodyPr wrap="square">
            <a:spAutoFit/>
          </a:bodyPr>
          <a:lstStyle/>
          <a:p>
            <a:r>
              <a:rPr lang="en-US" sz="1400" b="1" noProof="1" smtClean="0">
                <a:solidFill>
                  <a:srgbClr val="8D6252"/>
                </a:solidFill>
                <a:latin typeface="Girl Scout Display Light" panose="02020003000000000000" pitchFamily="18" charset="0"/>
              </a:rPr>
              <a:t>SUPPM are invited to stay after the presentation for a quick Q&amp;A with the Product Program Team and Fall Vendors</a:t>
            </a:r>
            <a:endParaRPr lang="en-US" sz="1400" dirty="0">
              <a:solidFill>
                <a:srgbClr val="8D6252"/>
              </a:solidFill>
            </a:endParaRPr>
          </a:p>
        </p:txBody>
      </p:sp>
      <p:sp>
        <p:nvSpPr>
          <p:cNvPr id="4" name="Rectangle 3"/>
          <p:cNvSpPr/>
          <p:nvPr/>
        </p:nvSpPr>
        <p:spPr>
          <a:xfrm>
            <a:off x="535578" y="2673639"/>
            <a:ext cx="6096000" cy="3416320"/>
          </a:xfrm>
          <a:prstGeom prst="rect">
            <a:avLst/>
          </a:prstGeom>
        </p:spPr>
        <p:txBody>
          <a:bodyPr>
            <a:spAutoFit/>
          </a:bodyPr>
          <a:lstStyle/>
          <a:p>
            <a:r>
              <a:rPr lang="en-US" sz="3600" b="1" noProof="1">
                <a:solidFill>
                  <a:srgbClr val="8D6252"/>
                </a:solidFill>
                <a:latin typeface="Girl Scout Display Light" panose="02020003000000000000" pitchFamily="18" charset="0"/>
              </a:rPr>
              <a:t>JOIN US LIVE</a:t>
            </a:r>
          </a:p>
          <a:p>
            <a:r>
              <a:rPr lang="en-US" sz="2000" dirty="0" smtClean="0">
                <a:solidFill>
                  <a:srgbClr val="8D6252"/>
                </a:solidFill>
                <a:latin typeface="Girl Scout Display Light" panose="02020003000000000000" pitchFamily="18" charset="0"/>
                <a:ea typeface="Bryndan Write"/>
                <a:cs typeface="Bryndan Write"/>
                <a:sym typeface="Bryndan Write"/>
              </a:rPr>
              <a:t>Wednesday</a:t>
            </a:r>
            <a:r>
              <a:rPr lang="en-US" sz="2000" dirty="0">
                <a:solidFill>
                  <a:srgbClr val="8D6252"/>
                </a:solidFill>
                <a:latin typeface="Girl Scout Display Light" panose="02020003000000000000" pitchFamily="18" charset="0"/>
                <a:ea typeface="Bryndan Write"/>
                <a:cs typeface="Bryndan Write"/>
                <a:sym typeface="Bryndan Write"/>
              </a:rPr>
              <a:t>, September 2 from </a:t>
            </a:r>
            <a:r>
              <a:rPr lang="en-US" sz="2000" dirty="0" smtClean="0">
                <a:solidFill>
                  <a:srgbClr val="8D6252"/>
                </a:solidFill>
                <a:latin typeface="Girl Scout Display Light" panose="02020003000000000000" pitchFamily="18" charset="0"/>
                <a:ea typeface="Bryndan Write"/>
                <a:cs typeface="Bryndan Write"/>
                <a:sym typeface="Bryndan Write"/>
              </a:rPr>
              <a:t>7-8pm</a:t>
            </a:r>
            <a:endParaRPr lang="en-US" sz="2000" dirty="0"/>
          </a:p>
          <a:p>
            <a:endParaRPr lang="en-US" sz="2000" b="1" noProof="1">
              <a:solidFill>
                <a:srgbClr val="8D6252"/>
              </a:solidFill>
              <a:latin typeface="Girl Scout Display Light" panose="02020003000000000000" pitchFamily="18" charset="0"/>
            </a:endParaRPr>
          </a:p>
          <a:p>
            <a:r>
              <a:rPr lang="en-US" sz="2000" b="1" noProof="1">
                <a:solidFill>
                  <a:srgbClr val="8D6252"/>
                </a:solidFill>
                <a:latin typeface="Girl Scout Display Light" panose="02020003000000000000" pitchFamily="18" charset="0"/>
              </a:rPr>
              <a:t>For the 2026 Virtual Fall Vendor Showcase</a:t>
            </a:r>
          </a:p>
          <a:p>
            <a:pPr marL="342900" indent="-342900">
              <a:buFont typeface="Wingdings" panose="05000000000000000000" pitchFamily="2" charset="2"/>
              <a:buChar char="ü"/>
            </a:pPr>
            <a:endParaRPr lang="en-US" sz="2000" b="1" noProof="1">
              <a:solidFill>
                <a:srgbClr val="8D6252"/>
              </a:solidFill>
              <a:latin typeface="Girl Scout Display Light" panose="02020003000000000000" pitchFamily="18" charset="0"/>
            </a:endParaRPr>
          </a:p>
          <a:p>
            <a:pPr marL="342900" indent="-342900">
              <a:buFont typeface="Wingdings" panose="05000000000000000000" pitchFamily="2" charset="2"/>
              <a:buChar char="ü"/>
            </a:pPr>
            <a:r>
              <a:rPr lang="en-US" sz="2000" b="1" noProof="1">
                <a:solidFill>
                  <a:srgbClr val="8D6252"/>
                </a:solidFill>
                <a:latin typeface="Girl Scout Display Light" panose="02020003000000000000" pitchFamily="18" charset="0"/>
              </a:rPr>
              <a:t>Meet the Vendors</a:t>
            </a:r>
          </a:p>
          <a:p>
            <a:pPr marL="342900" indent="-342900">
              <a:buFont typeface="Wingdings" panose="05000000000000000000" pitchFamily="2" charset="2"/>
              <a:buChar char="ü"/>
            </a:pPr>
            <a:r>
              <a:rPr lang="en-US" sz="2000" b="1" noProof="1">
                <a:solidFill>
                  <a:srgbClr val="8D6252"/>
                </a:solidFill>
                <a:latin typeface="Girl Scout Display Light" panose="02020003000000000000" pitchFamily="18" charset="0"/>
              </a:rPr>
              <a:t>Recap 2025</a:t>
            </a:r>
          </a:p>
          <a:p>
            <a:pPr marL="342900" indent="-342900">
              <a:buFont typeface="Wingdings" panose="05000000000000000000" pitchFamily="2" charset="2"/>
              <a:buChar char="ü"/>
            </a:pPr>
            <a:r>
              <a:rPr lang="en-US" sz="2000" b="1" noProof="1">
                <a:solidFill>
                  <a:srgbClr val="8D6252"/>
                </a:solidFill>
                <a:latin typeface="Girl Scout Display Light" panose="02020003000000000000" pitchFamily="18" charset="0"/>
              </a:rPr>
              <a:t>See what’s new!</a:t>
            </a:r>
          </a:p>
          <a:p>
            <a:endParaRPr lang="en-US" sz="2000" b="1" noProof="1">
              <a:solidFill>
                <a:srgbClr val="8D6252"/>
              </a:solidFill>
              <a:latin typeface="Girl Scout Display Light" panose="02020003000000000000" pitchFamily="18" charset="0"/>
            </a:endParaRPr>
          </a:p>
          <a:p>
            <a:r>
              <a:rPr lang="en-US" sz="2000" b="1" noProof="1" smtClean="0">
                <a:solidFill>
                  <a:srgbClr val="8D6252"/>
                </a:solidFill>
                <a:latin typeface="Girl Scout Display Light" panose="02020003000000000000" pitchFamily="18" charset="0"/>
              </a:rPr>
              <a:t>Complete your SUPPM Agreement &amp; RSVP </a:t>
            </a:r>
            <a:r>
              <a:rPr lang="en-US" sz="2000" b="1" noProof="1" smtClean="0">
                <a:solidFill>
                  <a:srgbClr val="8D6252"/>
                </a:solidFill>
                <a:latin typeface="Girl Scout Display Light" panose="02020003000000000000" pitchFamily="18" charset="0"/>
                <a:hlinkClick r:id="rId10"/>
              </a:rPr>
              <a:t>Here</a:t>
            </a:r>
            <a:r>
              <a:rPr lang="en-US" sz="2000" b="1" noProof="1" smtClean="0">
                <a:solidFill>
                  <a:srgbClr val="8D6252"/>
                </a:solidFill>
                <a:latin typeface="Girl Scout Display Light" panose="02020003000000000000" pitchFamily="18" charset="0"/>
              </a:rPr>
              <a:t>:</a:t>
            </a:r>
            <a:endParaRPr lang="en-US" sz="2000" b="1" noProof="1">
              <a:solidFill>
                <a:srgbClr val="8D6252"/>
              </a:solidFill>
              <a:latin typeface="Girl Scout Display Light" panose="02020003000000000000" pitchFamily="18" charset="0"/>
            </a:endParaRPr>
          </a:p>
        </p:txBody>
      </p:sp>
      <p:pic>
        <p:nvPicPr>
          <p:cNvPr id="6" name="Picture 5" title="qr code to suppm agreement"/>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08839" y="4926997"/>
            <a:ext cx="1849362" cy="1849362"/>
          </a:xfrm>
          <a:prstGeom prst="rect">
            <a:avLst/>
          </a:prstGeom>
        </p:spPr>
      </p:pic>
    </p:spTree>
    <p:extLst>
      <p:ext uri="{BB962C8B-B14F-4D97-AF65-F5344CB8AC3E}">
        <p14:creationId xmlns:p14="http://schemas.microsoft.com/office/powerpoint/2010/main" val="3212523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p:cNvSpPr/>
          <p:nvPr/>
        </p:nvSpPr>
        <p:spPr>
          <a:xfrm>
            <a:off x="0" y="2986780"/>
            <a:ext cx="12189098" cy="3871220"/>
          </a:xfrm>
          <a:prstGeom prst="rect">
            <a:avLst/>
          </a:prstGeom>
          <a:solidFill>
            <a:srgbClr val="59A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6" name="Picture 35" title="flow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924" y="117693"/>
            <a:ext cx="2552780" cy="2532193"/>
          </a:xfrm>
          <a:prstGeom prst="rect">
            <a:avLst/>
          </a:prstGeom>
        </p:spPr>
      </p:pic>
      <p:sp>
        <p:nvSpPr>
          <p:cNvPr id="13" name="Oval 12"/>
          <p:cNvSpPr/>
          <p:nvPr/>
        </p:nvSpPr>
        <p:spPr>
          <a:xfrm>
            <a:off x="422650" y="3120390"/>
            <a:ext cx="11853170" cy="2667967"/>
          </a:xfrm>
          <a:prstGeom prst="ellipse">
            <a:avLst/>
          </a:prstGeom>
          <a:solidFill>
            <a:srgbClr val="A1D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0" name="Picture 29" title="sydney opera house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4048" y="2927148"/>
            <a:ext cx="1606937" cy="1057627"/>
          </a:xfrm>
          <a:prstGeom prst="rect">
            <a:avLst/>
          </a:prstGeom>
        </p:spPr>
      </p:pic>
      <p:pic>
        <p:nvPicPr>
          <p:cNvPr id="12" name="Picture 11" title="rock"/>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9704" y="2101316"/>
            <a:ext cx="3939394" cy="2303223"/>
          </a:xfrm>
          <a:prstGeom prst="rect">
            <a:avLst/>
          </a:prstGeom>
        </p:spPr>
      </p:pic>
      <p:pic>
        <p:nvPicPr>
          <p:cNvPr id="35" name="Picture 34" title="kangaroo"/>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97343" y="4122759"/>
            <a:ext cx="1224418" cy="1947378"/>
          </a:xfrm>
          <a:prstGeom prst="rect">
            <a:avLst/>
          </a:prstGeom>
        </p:spPr>
      </p:pic>
      <p:pic>
        <p:nvPicPr>
          <p:cNvPr id="3" name="Picture 2" title="ready to explore">
            <a:extLst>
              <a:ext uri="{FF2B5EF4-FFF2-40B4-BE49-F238E27FC236}">
                <a16:creationId xmlns:a16="http://schemas.microsoft.com/office/drawing/2014/main" id="{F16191CB-4EA8-8FA0-02F9-DDAB7B8589E8}"/>
              </a:ext>
            </a:extLst>
          </p:cNvPr>
          <p:cNvPicPr>
            <a:picLocks noChangeAspect="1"/>
          </p:cNvPicPr>
          <p:nvPr/>
        </p:nvPicPr>
        <p:blipFill>
          <a:blip r:embed="rId7"/>
          <a:stretch>
            <a:fillRect/>
          </a:stretch>
        </p:blipFill>
        <p:spPr>
          <a:xfrm>
            <a:off x="422650" y="594681"/>
            <a:ext cx="8686500" cy="2183810"/>
          </a:xfrm>
          <a:prstGeom prst="rect">
            <a:avLst/>
          </a:prstGeom>
        </p:spPr>
      </p:pic>
      <p:pic>
        <p:nvPicPr>
          <p:cNvPr id="6" name="Picture 5" title="brownie avata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59254" y="2986780"/>
            <a:ext cx="868557" cy="3131819"/>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5704" y="3428403"/>
            <a:ext cx="1000051" cy="2452048"/>
          </a:xfrm>
          <a:prstGeom prst="rect">
            <a:avLst/>
          </a:prstGeom>
        </p:spPr>
      </p:pic>
      <p:pic>
        <p:nvPicPr>
          <p:cNvPr id="7" name="Picture 6" title="daisy avata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2399" y="3770302"/>
            <a:ext cx="792466" cy="2151665"/>
          </a:xfrm>
          <a:prstGeom prst="rect">
            <a:avLst/>
          </a:prstGeom>
        </p:spPr>
      </p:pic>
      <p:pic>
        <p:nvPicPr>
          <p:cNvPr id="18" name="Picture 17" title="spyglass"/>
          <p:cNvPicPr>
            <a:picLocks noChangeAspect="1"/>
          </p:cNvPicPr>
          <p:nvPr/>
        </p:nvPicPr>
        <p:blipFill rotWithShape="1">
          <a:blip r:embed="rId11">
            <a:extLst>
              <a:ext uri="{28A0092B-C50C-407E-A947-70E740481C1C}">
                <a14:useLocalDpi xmlns:a14="http://schemas.microsoft.com/office/drawing/2010/main" val="0"/>
              </a:ext>
            </a:extLst>
          </a:blip>
          <a:srcRect r="4152" b="28467"/>
          <a:stretch/>
        </p:blipFill>
        <p:spPr>
          <a:xfrm rot="5051591" flipV="1">
            <a:off x="762014" y="4942588"/>
            <a:ext cx="330548" cy="319312"/>
          </a:xfrm>
          <a:prstGeom prst="rect">
            <a:avLst/>
          </a:prstGeom>
        </p:spPr>
      </p:pic>
      <p:pic>
        <p:nvPicPr>
          <p:cNvPr id="26" name="Picture 25" title="gras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811171" y="5360435"/>
            <a:ext cx="525242" cy="621164"/>
          </a:xfrm>
          <a:prstGeom prst="rect">
            <a:avLst/>
          </a:prstGeom>
        </p:spPr>
      </p:pic>
      <p:pic>
        <p:nvPicPr>
          <p:cNvPr id="27" name="Picture 26" title="gras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4191" y="5707369"/>
            <a:ext cx="268656" cy="317719"/>
          </a:xfrm>
          <a:prstGeom prst="rect">
            <a:avLst/>
          </a:prstGeom>
        </p:spPr>
      </p:pic>
      <p:pic>
        <p:nvPicPr>
          <p:cNvPr id="28" name="Picture 27" title="gras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10370644" y="5493421"/>
            <a:ext cx="676513" cy="800061"/>
          </a:xfrm>
          <a:prstGeom prst="rect">
            <a:avLst/>
          </a:prstGeom>
        </p:spPr>
      </p:pic>
      <p:pic>
        <p:nvPicPr>
          <p:cNvPr id="29" name="Picture 28" title="gras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11142215" y="5306095"/>
            <a:ext cx="676513" cy="800061"/>
          </a:xfrm>
          <a:prstGeom prst="rect">
            <a:avLst/>
          </a:prstGeom>
        </p:spPr>
      </p:pic>
      <p:pic>
        <p:nvPicPr>
          <p:cNvPr id="32" name="Picture 31" title="clovers"/>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28964" y="5453226"/>
            <a:ext cx="476015" cy="652930"/>
          </a:xfrm>
          <a:prstGeom prst="rect">
            <a:avLst/>
          </a:prstGeom>
        </p:spPr>
      </p:pic>
      <p:grpSp>
        <p:nvGrpSpPr>
          <p:cNvPr id="17" name="Group 16"/>
          <p:cNvGrpSpPr/>
          <p:nvPr/>
        </p:nvGrpSpPr>
        <p:grpSpPr>
          <a:xfrm>
            <a:off x="1918706" y="3687298"/>
            <a:ext cx="2133107" cy="1730781"/>
            <a:chOff x="4969610" y="3762640"/>
            <a:chExt cx="2133107" cy="1730781"/>
          </a:xfrm>
        </p:grpSpPr>
        <p:grpSp>
          <p:nvGrpSpPr>
            <p:cNvPr id="11" name="Group 10"/>
            <p:cNvGrpSpPr/>
            <p:nvPr/>
          </p:nvGrpSpPr>
          <p:grpSpPr>
            <a:xfrm>
              <a:off x="4969610" y="3762640"/>
              <a:ext cx="2133107" cy="1730781"/>
              <a:chOff x="3452068" y="3129242"/>
              <a:chExt cx="3712027" cy="3171767"/>
            </a:xfrm>
          </p:grpSpPr>
          <p:pic>
            <p:nvPicPr>
              <p:cNvPr id="4" name="Picture 3" title="little kangaroo">
                <a:extLst>
                  <a:ext uri="{FF2B5EF4-FFF2-40B4-BE49-F238E27FC236}">
                    <a16:creationId xmlns:a16="http://schemas.microsoft.com/office/drawing/2014/main" id="{8EC8B699-B97F-4B47-ABB2-2AFE31ABC3B0}"/>
                  </a:ext>
                </a:extLst>
              </p:cNvPr>
              <p:cNvPicPr>
                <a:picLocks noChangeAspect="1"/>
              </p:cNvPicPr>
              <p:nvPr/>
            </p:nvPicPr>
            <p:blipFill>
              <a:blip r:embed="rId14"/>
              <a:stretch>
                <a:fillRect/>
              </a:stretch>
            </p:blipFill>
            <p:spPr>
              <a:xfrm flipH="1">
                <a:off x="3452068" y="3129242"/>
                <a:ext cx="3712027" cy="3171767"/>
              </a:xfrm>
              <a:prstGeom prst="rect">
                <a:avLst/>
              </a:prstGeom>
            </p:spPr>
          </p:pic>
          <p:pic>
            <p:nvPicPr>
              <p:cNvPr id="10" name="Picture 9" title="flowe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V="1">
                <a:off x="5077204" y="4477513"/>
                <a:ext cx="230878" cy="237613"/>
              </a:xfrm>
              <a:prstGeom prst="rect">
                <a:avLst/>
              </a:prstGeom>
            </p:spPr>
          </p:pic>
        </p:grpSp>
        <p:pic>
          <p:nvPicPr>
            <p:cNvPr id="33" name="Picture 32" title="background"/>
            <p:cNvPicPr>
              <a:picLocks noChangeAspect="1"/>
            </p:cNvPicPr>
            <p:nvPr/>
          </p:nvPicPr>
          <p:blipFill>
            <a:blip r:embed="rId16">
              <a:extLst>
                <a:ext uri="{BEBA8EAE-BF5A-486C-A8C5-ECC9F3942E4B}">
                  <a14:imgProps xmlns:a14="http://schemas.microsoft.com/office/drawing/2010/main">
                    <a14:imgLayer r:embed="rId17">
                      <a14:imgEffect>
                        <a14:backgroundRemoval t="423" b="100000" l="0" r="100000"/>
                      </a14:imgEffect>
                    </a14:imgLayer>
                  </a14:imgProps>
                </a:ext>
                <a:ext uri="{28A0092B-C50C-407E-A947-70E740481C1C}">
                  <a14:useLocalDpi xmlns:a14="http://schemas.microsoft.com/office/drawing/2010/main" val="0"/>
                </a:ext>
              </a:extLst>
            </a:blip>
            <a:stretch>
              <a:fillRect/>
            </a:stretch>
          </p:blipFill>
          <p:spPr>
            <a:xfrm>
              <a:off x="6468261" y="4530643"/>
              <a:ext cx="386195" cy="361161"/>
            </a:xfrm>
            <a:prstGeom prst="rect">
              <a:avLst/>
            </a:prstGeom>
          </p:spPr>
        </p:pic>
      </p:grpSp>
      <p:pic>
        <p:nvPicPr>
          <p:cNvPr id="34" name="Picture 33" title="scroll"/>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142215" y="4579809"/>
            <a:ext cx="511545" cy="588503"/>
          </a:xfrm>
          <a:prstGeom prst="rect">
            <a:avLst/>
          </a:prstGeom>
        </p:spPr>
      </p:pic>
    </p:spTree>
    <p:extLst>
      <p:ext uri="{BB962C8B-B14F-4D97-AF65-F5344CB8AC3E}">
        <p14:creationId xmlns:p14="http://schemas.microsoft.com/office/powerpoint/2010/main" val="1053471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2535930"/>
            <a:ext cx="12192000" cy="3293659"/>
          </a:xfrm>
          <a:prstGeom prst="rect">
            <a:avLst/>
          </a:prstGeom>
          <a:solidFill>
            <a:srgbClr val="F16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739255" y="290098"/>
            <a:ext cx="10952201" cy="7662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smtClean="0">
                <a:latin typeface="Girl Scout Display Light" panose="02020003000000000000" pitchFamily="18" charset="0"/>
              </a:rPr>
              <a:t>Every Product Program Builds Something Bigger!</a:t>
            </a:r>
            <a:endParaRPr lang="en-US" sz="3600" dirty="0">
              <a:latin typeface="Girl Scout Display Light" panose="02020003000000000000"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988" y="2731529"/>
            <a:ext cx="1117802" cy="309806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2820" y="2622041"/>
            <a:ext cx="870115" cy="3207548"/>
          </a:xfrm>
          <a:prstGeom prst="rect">
            <a:avLst/>
          </a:prstGeom>
        </p:spPr>
      </p:pic>
      <p:sp>
        <p:nvSpPr>
          <p:cNvPr id="8" name="TextBox 12">
            <a:extLst>
              <a:ext uri="{FF2B5EF4-FFF2-40B4-BE49-F238E27FC236}">
                <a16:creationId xmlns:a16="http://schemas.microsoft.com/office/drawing/2014/main" id="{721C3C62-6CA8-10EE-A685-AF59C0D4F14D}"/>
              </a:ext>
            </a:extLst>
          </p:cNvPr>
          <p:cNvSpPr txBox="1"/>
          <p:nvPr/>
        </p:nvSpPr>
        <p:spPr>
          <a:xfrm>
            <a:off x="1751933" y="3435583"/>
            <a:ext cx="4293789" cy="1846659"/>
          </a:xfrm>
          <a:prstGeom prst="rect">
            <a:avLst/>
          </a:prstGeom>
        </p:spPr>
        <p:txBody>
          <a:bodyPr wrap="square" lIns="0" tIns="0" rIns="0" bIns="0" rtlCol="0" anchor="t">
            <a:spAutoFit/>
          </a:bodyPr>
          <a:lstStyle/>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Create positive peer relationships </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Connect </a:t>
            </a:r>
            <a:r>
              <a:rPr lang="en-US" dirty="0">
                <a:solidFill>
                  <a:srgbClr val="1E3934"/>
                </a:solidFill>
                <a:latin typeface="Garamond" panose="02020404030301010803" pitchFamily="18" charset="0"/>
                <a:ea typeface="Bosk"/>
                <a:cs typeface="Bosk"/>
                <a:sym typeface="Bosk"/>
              </a:rPr>
              <a:t>with customers and their </a:t>
            </a:r>
            <a:r>
              <a:rPr lang="en-US" dirty="0" smtClean="0">
                <a:solidFill>
                  <a:srgbClr val="1E3934"/>
                </a:solidFill>
                <a:latin typeface="Garamond" panose="02020404030301010803" pitchFamily="18" charset="0"/>
                <a:ea typeface="Bosk"/>
                <a:cs typeface="Bosk"/>
                <a:sym typeface="Bosk"/>
              </a:rPr>
              <a:t>community</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Strengthen confidence alongside friends</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Practice </a:t>
            </a:r>
            <a:r>
              <a:rPr lang="en-US" dirty="0">
                <a:solidFill>
                  <a:srgbClr val="1E3934"/>
                </a:solidFill>
                <a:latin typeface="Garamond" panose="02020404030301010803" pitchFamily="18" charset="0"/>
                <a:ea typeface="Bosk"/>
                <a:cs typeface="Bosk"/>
                <a:sym typeface="Bosk"/>
              </a:rPr>
              <a:t>communicating with adults</a:t>
            </a:r>
            <a:endParaRPr lang="en-US" dirty="0" smtClean="0">
              <a:solidFill>
                <a:srgbClr val="1E3934"/>
              </a:solidFill>
              <a:latin typeface="Garamond" panose="02020404030301010803" pitchFamily="18" charset="0"/>
              <a:ea typeface="Bosk"/>
              <a:cs typeface="Bosk"/>
              <a:sym typeface="Bosk"/>
            </a:endParaRPr>
          </a:p>
        </p:txBody>
      </p:sp>
      <p:sp>
        <p:nvSpPr>
          <p:cNvPr id="9" name="TextBox 12">
            <a:extLst>
              <a:ext uri="{FF2B5EF4-FFF2-40B4-BE49-F238E27FC236}">
                <a16:creationId xmlns:a16="http://schemas.microsoft.com/office/drawing/2014/main" id="{721C3C62-6CA8-10EE-A685-AF59C0D4F14D}"/>
              </a:ext>
            </a:extLst>
          </p:cNvPr>
          <p:cNvSpPr txBox="1"/>
          <p:nvPr/>
        </p:nvSpPr>
        <p:spPr>
          <a:xfrm>
            <a:off x="7478290" y="3435583"/>
            <a:ext cx="4368355" cy="1569660"/>
          </a:xfrm>
          <a:prstGeom prst="rect">
            <a:avLst/>
          </a:prstGeom>
        </p:spPr>
        <p:txBody>
          <a:bodyPr wrap="square" lIns="0" tIns="0" rIns="0" bIns="0" rtlCol="0" anchor="t">
            <a:spAutoFit/>
          </a:bodyPr>
          <a:lstStyle/>
          <a:p>
            <a:pPr marL="285750" lvl="0" indent="-285750" defTabSz="609630">
              <a:spcBef>
                <a:spcPct val="0"/>
              </a:spcBef>
              <a:spcAft>
                <a:spcPts val="1200"/>
              </a:spcAft>
              <a:buFont typeface="Arial" panose="020B0604020202020204" pitchFamily="34" charset="0"/>
              <a:buChar char="•"/>
              <a:defRPr/>
            </a:pPr>
            <a:r>
              <a:rPr lang="en-US" dirty="0">
                <a:solidFill>
                  <a:srgbClr val="1E3934"/>
                </a:solidFill>
                <a:latin typeface="Garamond" panose="02020404030301010803" pitchFamily="18" charset="0"/>
                <a:ea typeface="Bosk"/>
                <a:cs typeface="Bosk"/>
                <a:sym typeface="Bosk"/>
              </a:rPr>
              <a:t>Safely connect with customers </a:t>
            </a:r>
            <a:r>
              <a:rPr lang="en-US" dirty="0" smtClean="0">
                <a:solidFill>
                  <a:srgbClr val="1E3934"/>
                </a:solidFill>
                <a:latin typeface="Garamond" panose="02020404030301010803" pitchFamily="18" charset="0"/>
                <a:ea typeface="Bosk"/>
                <a:cs typeface="Bosk"/>
                <a:sym typeface="Bosk"/>
              </a:rPr>
              <a:t>online</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Learn </a:t>
            </a:r>
            <a:r>
              <a:rPr lang="en-US" dirty="0">
                <a:solidFill>
                  <a:srgbClr val="1E3934"/>
                </a:solidFill>
                <a:latin typeface="Garamond" panose="02020404030301010803" pitchFamily="18" charset="0"/>
                <a:ea typeface="Bosk"/>
                <a:cs typeface="Bosk"/>
                <a:sym typeface="Bosk"/>
              </a:rPr>
              <a:t>responsible digital </a:t>
            </a:r>
            <a:r>
              <a:rPr lang="en-US" dirty="0" smtClean="0">
                <a:solidFill>
                  <a:srgbClr val="1E3934"/>
                </a:solidFill>
                <a:latin typeface="Garamond" panose="02020404030301010803" pitchFamily="18" charset="0"/>
                <a:ea typeface="Bosk"/>
                <a:cs typeface="Bosk"/>
                <a:sym typeface="Bosk"/>
              </a:rPr>
              <a:t>communication</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Build </a:t>
            </a:r>
            <a:r>
              <a:rPr lang="en-US" dirty="0">
                <a:solidFill>
                  <a:srgbClr val="1E3934"/>
                </a:solidFill>
                <a:latin typeface="Garamond" panose="02020404030301010803" pitchFamily="18" charset="0"/>
                <a:ea typeface="Bosk"/>
                <a:cs typeface="Bosk"/>
                <a:sym typeface="Bosk"/>
              </a:rPr>
              <a:t>digital literacy and critical </a:t>
            </a:r>
            <a:r>
              <a:rPr lang="en-US" dirty="0" smtClean="0">
                <a:solidFill>
                  <a:srgbClr val="1E3934"/>
                </a:solidFill>
                <a:latin typeface="Garamond" panose="02020404030301010803" pitchFamily="18" charset="0"/>
                <a:ea typeface="Bosk"/>
                <a:cs typeface="Bosk"/>
                <a:sym typeface="Bosk"/>
              </a:rPr>
              <a:t>thinking </a:t>
            </a:r>
          </a:p>
          <a:p>
            <a:pPr marL="285750" lvl="0" indent="-285750" defTabSz="609630">
              <a:spcBef>
                <a:spcPct val="0"/>
              </a:spcBef>
              <a:spcAft>
                <a:spcPts val="1200"/>
              </a:spcAft>
              <a:buFont typeface="Arial" panose="020B0604020202020204" pitchFamily="34" charset="0"/>
              <a:buChar char="•"/>
              <a:defRPr/>
            </a:pPr>
            <a:r>
              <a:rPr lang="en-US" dirty="0" smtClean="0">
                <a:solidFill>
                  <a:srgbClr val="1E3934"/>
                </a:solidFill>
                <a:latin typeface="Garamond" panose="02020404030301010803" pitchFamily="18" charset="0"/>
                <a:ea typeface="Bosk"/>
                <a:cs typeface="Bosk"/>
                <a:sym typeface="Bosk"/>
              </a:rPr>
              <a:t>Set goals and celebrate reaching them</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6465" y="1466236"/>
            <a:ext cx="565219" cy="56521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4532" y="1382603"/>
            <a:ext cx="645356" cy="645356"/>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81375" y="1466236"/>
            <a:ext cx="528695" cy="528695"/>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4254" y="1466236"/>
            <a:ext cx="590040" cy="529050"/>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40193" y="1544246"/>
            <a:ext cx="674787" cy="451040"/>
          </a:xfrm>
          <a:prstGeom prst="rect">
            <a:avLst/>
          </a:prstGeom>
        </p:spPr>
      </p:pic>
      <p:sp>
        <p:nvSpPr>
          <p:cNvPr id="15" name="Rectangle 14"/>
          <p:cNvSpPr/>
          <p:nvPr/>
        </p:nvSpPr>
        <p:spPr>
          <a:xfrm>
            <a:off x="1625088" y="2031455"/>
            <a:ext cx="1308371" cy="261610"/>
          </a:xfrm>
          <a:prstGeom prst="rect">
            <a:avLst/>
          </a:prstGeom>
        </p:spPr>
        <p:txBody>
          <a:bodyPr wrap="none">
            <a:spAutoFit/>
          </a:bodyPr>
          <a:lstStyle/>
          <a:p>
            <a:r>
              <a:rPr lang="en-US" sz="1100" dirty="0" smtClean="0">
                <a:solidFill>
                  <a:srgbClr val="1E3934"/>
                </a:solidFill>
                <a:latin typeface="Garamond" panose="02020404030301010803" pitchFamily="18" charset="0"/>
                <a:ea typeface="Bosk"/>
                <a:cs typeface="Bosk"/>
                <a:sym typeface="Bosk"/>
              </a:rPr>
              <a:t>Money Management</a:t>
            </a:r>
            <a:endParaRPr lang="en-US" sz="1100" dirty="0"/>
          </a:p>
        </p:txBody>
      </p:sp>
      <p:sp>
        <p:nvSpPr>
          <p:cNvPr id="16" name="Rectangle 15"/>
          <p:cNvSpPr/>
          <p:nvPr/>
        </p:nvSpPr>
        <p:spPr>
          <a:xfrm>
            <a:off x="3739805" y="2027959"/>
            <a:ext cx="875561" cy="261610"/>
          </a:xfrm>
          <a:prstGeom prst="rect">
            <a:avLst/>
          </a:prstGeom>
        </p:spPr>
        <p:txBody>
          <a:bodyPr wrap="none">
            <a:spAutoFit/>
          </a:bodyPr>
          <a:lstStyle/>
          <a:p>
            <a:r>
              <a:rPr lang="en-US" sz="1100" dirty="0" smtClean="0">
                <a:solidFill>
                  <a:srgbClr val="1E3934"/>
                </a:solidFill>
                <a:latin typeface="Garamond" panose="02020404030301010803" pitchFamily="18" charset="0"/>
                <a:ea typeface="Bosk"/>
                <a:cs typeface="Bosk"/>
                <a:sym typeface="Bosk"/>
              </a:rPr>
              <a:t>People Skills</a:t>
            </a:r>
            <a:endParaRPr lang="en-US" sz="1100" dirty="0"/>
          </a:p>
        </p:txBody>
      </p:sp>
      <p:sp>
        <p:nvSpPr>
          <p:cNvPr id="17" name="Rectangle 16"/>
          <p:cNvSpPr/>
          <p:nvPr/>
        </p:nvSpPr>
        <p:spPr>
          <a:xfrm>
            <a:off x="5587587" y="2032116"/>
            <a:ext cx="867545" cy="261610"/>
          </a:xfrm>
          <a:prstGeom prst="rect">
            <a:avLst/>
          </a:prstGeom>
        </p:spPr>
        <p:txBody>
          <a:bodyPr wrap="none">
            <a:spAutoFit/>
          </a:bodyPr>
          <a:lstStyle/>
          <a:p>
            <a:r>
              <a:rPr lang="en-US" sz="1100" dirty="0" smtClean="0">
                <a:solidFill>
                  <a:srgbClr val="1E3934"/>
                </a:solidFill>
                <a:latin typeface="Garamond" panose="02020404030301010803" pitchFamily="18" charset="0"/>
                <a:ea typeface="Bosk"/>
                <a:cs typeface="Bosk"/>
                <a:sym typeface="Bosk"/>
              </a:rPr>
              <a:t>Goal Setting</a:t>
            </a:r>
            <a:endParaRPr lang="en-US" sz="1100" dirty="0"/>
          </a:p>
        </p:txBody>
      </p:sp>
      <p:sp>
        <p:nvSpPr>
          <p:cNvPr id="18" name="Rectangle 17"/>
          <p:cNvSpPr/>
          <p:nvPr/>
        </p:nvSpPr>
        <p:spPr>
          <a:xfrm>
            <a:off x="7337937" y="2039205"/>
            <a:ext cx="1042273" cy="261610"/>
          </a:xfrm>
          <a:prstGeom prst="rect">
            <a:avLst/>
          </a:prstGeom>
        </p:spPr>
        <p:txBody>
          <a:bodyPr wrap="none">
            <a:spAutoFit/>
          </a:bodyPr>
          <a:lstStyle/>
          <a:p>
            <a:r>
              <a:rPr lang="en-US" sz="1100" dirty="0" smtClean="0">
                <a:solidFill>
                  <a:srgbClr val="1E3934"/>
                </a:solidFill>
                <a:latin typeface="Garamond" panose="02020404030301010803" pitchFamily="18" charset="0"/>
                <a:ea typeface="Bosk"/>
                <a:cs typeface="Bosk"/>
                <a:sym typeface="Bosk"/>
              </a:rPr>
              <a:t>Business Ethics</a:t>
            </a:r>
            <a:endParaRPr lang="en-US" sz="1100" dirty="0"/>
          </a:p>
        </p:txBody>
      </p:sp>
      <p:sp>
        <p:nvSpPr>
          <p:cNvPr id="19" name="Rectangle 18"/>
          <p:cNvSpPr/>
          <p:nvPr/>
        </p:nvSpPr>
        <p:spPr>
          <a:xfrm>
            <a:off x="9177703" y="2027959"/>
            <a:ext cx="1114408" cy="261610"/>
          </a:xfrm>
          <a:prstGeom prst="rect">
            <a:avLst/>
          </a:prstGeom>
        </p:spPr>
        <p:txBody>
          <a:bodyPr wrap="none">
            <a:spAutoFit/>
          </a:bodyPr>
          <a:lstStyle/>
          <a:p>
            <a:r>
              <a:rPr lang="en-US" sz="1100" dirty="0" smtClean="0">
                <a:solidFill>
                  <a:srgbClr val="1E3934"/>
                </a:solidFill>
                <a:latin typeface="Garamond" panose="02020404030301010803" pitchFamily="18" charset="0"/>
                <a:ea typeface="Bosk"/>
                <a:cs typeface="Bosk"/>
                <a:sym typeface="Bosk"/>
              </a:rPr>
              <a:t>Decision Making</a:t>
            </a:r>
            <a:endParaRPr lang="en-US" sz="1100" dirty="0"/>
          </a:p>
        </p:txBody>
      </p:sp>
      <p:sp>
        <p:nvSpPr>
          <p:cNvPr id="21" name="Rectangle 20"/>
          <p:cNvSpPr/>
          <p:nvPr/>
        </p:nvSpPr>
        <p:spPr>
          <a:xfrm>
            <a:off x="1657674" y="2750089"/>
            <a:ext cx="5243377" cy="400110"/>
          </a:xfrm>
          <a:prstGeom prst="rect">
            <a:avLst/>
          </a:prstGeom>
        </p:spPr>
        <p:txBody>
          <a:bodyPr wrap="square">
            <a:spAutoFit/>
          </a:bodyPr>
          <a:lstStyle/>
          <a:p>
            <a:r>
              <a:rPr lang="en-US" sz="2000" b="1" dirty="0" smtClean="0">
                <a:latin typeface="Garamond" panose="02020404030301010803" pitchFamily="18" charset="0"/>
                <a:ea typeface="Bosk"/>
                <a:cs typeface="Bosk"/>
                <a:sym typeface="Bosk"/>
              </a:rPr>
              <a:t>They form meaningful connections: </a:t>
            </a:r>
            <a:endParaRPr lang="en-US" sz="2000" b="1" dirty="0"/>
          </a:p>
        </p:txBody>
      </p:sp>
      <p:sp>
        <p:nvSpPr>
          <p:cNvPr id="22" name="Rectangle 21"/>
          <p:cNvSpPr/>
          <p:nvPr/>
        </p:nvSpPr>
        <p:spPr>
          <a:xfrm>
            <a:off x="7350033" y="2750089"/>
            <a:ext cx="5682313" cy="400110"/>
          </a:xfrm>
          <a:prstGeom prst="rect">
            <a:avLst/>
          </a:prstGeom>
        </p:spPr>
        <p:txBody>
          <a:bodyPr wrap="square">
            <a:spAutoFit/>
          </a:bodyPr>
          <a:lstStyle/>
          <a:p>
            <a:r>
              <a:rPr lang="en-US" sz="2000" b="1" dirty="0">
                <a:latin typeface="Garamond" panose="02020404030301010803" pitchFamily="18" charset="0"/>
                <a:ea typeface="Bosk"/>
                <a:cs typeface="Bosk"/>
                <a:sym typeface="Bosk"/>
              </a:rPr>
              <a:t>They become confident digital citizens:</a:t>
            </a:r>
            <a:endParaRPr lang="en-US" sz="2000" b="1" dirty="0"/>
          </a:p>
        </p:txBody>
      </p:sp>
      <p:sp>
        <p:nvSpPr>
          <p:cNvPr id="2" name="Rectangle 1"/>
          <p:cNvSpPr/>
          <p:nvPr/>
        </p:nvSpPr>
        <p:spPr>
          <a:xfrm>
            <a:off x="3676841" y="908349"/>
            <a:ext cx="5077031" cy="369332"/>
          </a:xfrm>
          <a:prstGeom prst="rect">
            <a:avLst/>
          </a:prstGeom>
        </p:spPr>
        <p:txBody>
          <a:bodyPr wrap="none">
            <a:spAutoFit/>
          </a:bodyPr>
          <a:lstStyle/>
          <a:p>
            <a:r>
              <a:rPr lang="en-US" dirty="0">
                <a:latin typeface="Girl Scout Display Light" panose="02020003000000000000" pitchFamily="18" charset="0"/>
              </a:rPr>
              <a:t>Girls grow into confident leaders by practicing:</a:t>
            </a:r>
          </a:p>
        </p:txBody>
      </p:sp>
      <p:sp>
        <p:nvSpPr>
          <p:cNvPr id="23" name="Rectangle 22"/>
          <p:cNvSpPr/>
          <p:nvPr/>
        </p:nvSpPr>
        <p:spPr>
          <a:xfrm>
            <a:off x="802250" y="6025188"/>
            <a:ext cx="10826210" cy="369332"/>
          </a:xfrm>
          <a:prstGeom prst="rect">
            <a:avLst/>
          </a:prstGeom>
        </p:spPr>
        <p:txBody>
          <a:bodyPr wrap="square">
            <a:spAutoFit/>
          </a:bodyPr>
          <a:lstStyle/>
          <a:p>
            <a:r>
              <a:rPr lang="en-US" b="1" dirty="0" smtClean="0">
                <a:latin typeface="Girl Scout Display Light" panose="02020003000000000000" pitchFamily="18" charset="0"/>
              </a:rPr>
              <a:t>The result? </a:t>
            </a:r>
            <a:r>
              <a:rPr lang="en-US" dirty="0" smtClean="0">
                <a:latin typeface="Girl Scout Display Light" panose="02020003000000000000" pitchFamily="18" charset="0"/>
              </a:rPr>
              <a:t>Skills, confidence, and relationships that continue long after the Fall Product Program ends.</a:t>
            </a:r>
            <a:endParaRPr lang="en-US" dirty="0">
              <a:latin typeface="Girl Scout Display Light" panose="02020003000000000000" pitchFamily="18" charset="0"/>
            </a:endParaRPr>
          </a:p>
        </p:txBody>
      </p:sp>
      <p:sp>
        <p:nvSpPr>
          <p:cNvPr id="24" name="Rectangle 23"/>
          <p:cNvSpPr/>
          <p:nvPr/>
        </p:nvSpPr>
        <p:spPr>
          <a:xfrm>
            <a:off x="8263" y="6535580"/>
            <a:ext cx="10826210" cy="246221"/>
          </a:xfrm>
          <a:prstGeom prst="rect">
            <a:avLst/>
          </a:prstGeom>
        </p:spPr>
        <p:txBody>
          <a:bodyPr wrap="square">
            <a:spAutoFit/>
          </a:bodyPr>
          <a:lstStyle/>
          <a:p>
            <a:r>
              <a:rPr lang="en-US" sz="1000" b="1" dirty="0" smtClean="0">
                <a:latin typeface="Girl Scout Display Light" panose="02020003000000000000" pitchFamily="18" charset="0"/>
              </a:rPr>
              <a:t>* Data above found in the 2026 State of the Girl report from GSUSA.</a:t>
            </a:r>
            <a:endParaRPr lang="en-US" sz="1000" dirty="0">
              <a:latin typeface="Girl Scout Display Light" panose="02020003000000000000" pitchFamily="18" charset="0"/>
            </a:endParaRPr>
          </a:p>
        </p:txBody>
      </p:sp>
    </p:spTree>
    <p:extLst>
      <p:ext uri="{BB962C8B-B14F-4D97-AF65-F5344CB8AC3E}">
        <p14:creationId xmlns:p14="http://schemas.microsoft.com/office/powerpoint/2010/main" val="737546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85288" y="138524"/>
            <a:ext cx="5085714" cy="65809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0888" y="880669"/>
            <a:ext cx="4876803" cy="4876803"/>
          </a:xfrm>
          <a:prstGeom prst="rect">
            <a:avLst/>
          </a:prstGeom>
        </p:spPr>
      </p:pic>
      <p:sp>
        <p:nvSpPr>
          <p:cNvPr id="8" name="Rectangle 7"/>
          <p:cNvSpPr/>
          <p:nvPr/>
        </p:nvSpPr>
        <p:spPr>
          <a:xfrm>
            <a:off x="6260888" y="5757472"/>
            <a:ext cx="4845573" cy="646331"/>
          </a:xfrm>
          <a:prstGeom prst="rect">
            <a:avLst/>
          </a:prstGeom>
        </p:spPr>
        <p:txBody>
          <a:bodyPr wrap="square">
            <a:spAutoFit/>
          </a:bodyPr>
          <a:lstStyle/>
          <a:p>
            <a:r>
              <a:rPr lang="en-US" dirty="0">
                <a:latin typeface="Girl Scout Display Light" panose="02020003000000000000" pitchFamily="18" charset="0"/>
              </a:rPr>
              <a:t>To read the full report and learn more about today’s girls, scan the </a:t>
            </a:r>
            <a:r>
              <a:rPr lang="en-US" dirty="0" smtClean="0">
                <a:latin typeface="Girl Scout Display Light" panose="02020003000000000000" pitchFamily="18" charset="0"/>
              </a:rPr>
              <a:t>QR code about.</a:t>
            </a:r>
            <a:endParaRPr lang="en-US" dirty="0">
              <a:latin typeface="Girl Scout Display Light" panose="02020003000000000000" pitchFamily="18" charset="0"/>
            </a:endParaRPr>
          </a:p>
        </p:txBody>
      </p:sp>
    </p:spTree>
    <p:extLst>
      <p:ext uri="{BB962C8B-B14F-4D97-AF65-F5344CB8AC3E}">
        <p14:creationId xmlns:p14="http://schemas.microsoft.com/office/powerpoint/2010/main" val="1775521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A379CE-B0C0-D335-5FFF-281EDEE6DD7A}"/>
            </a:ext>
          </a:extLst>
        </p:cNvPr>
        <p:cNvGrpSpPr/>
        <p:nvPr/>
      </p:nvGrpSpPr>
      <p:grpSpPr>
        <a:xfrm>
          <a:off x="0" y="0"/>
          <a:ext cx="0" cy="0"/>
          <a:chOff x="0" y="0"/>
          <a:chExt cx="0" cy="0"/>
        </a:xfrm>
      </p:grpSpPr>
      <p:sp>
        <p:nvSpPr>
          <p:cNvPr id="24" name="Freeform 9" title="phone">
            <a:extLst>
              <a:ext uri="{FF2B5EF4-FFF2-40B4-BE49-F238E27FC236}">
                <a16:creationId xmlns:a16="http://schemas.microsoft.com/office/drawing/2014/main" id="{565E7F09-66F6-1985-7865-176E0694FDA0}"/>
              </a:ext>
            </a:extLst>
          </p:cNvPr>
          <p:cNvSpPr/>
          <p:nvPr/>
        </p:nvSpPr>
        <p:spPr>
          <a:xfrm>
            <a:off x="248093" y="989459"/>
            <a:ext cx="10724707" cy="5646868"/>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374C7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Rectangle 34" title="white box">
            <a:extLst>
              <a:ext uri="{FF2B5EF4-FFF2-40B4-BE49-F238E27FC236}">
                <a16:creationId xmlns:a16="http://schemas.microsoft.com/office/drawing/2014/main" id="{2B92301C-6119-799D-EF1A-4802A8FD7099}"/>
              </a:ext>
            </a:extLst>
          </p:cNvPr>
          <p:cNvSpPr/>
          <p:nvPr/>
        </p:nvSpPr>
        <p:spPr>
          <a:xfrm>
            <a:off x="545624" y="1142563"/>
            <a:ext cx="8584309" cy="5311107"/>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p:cNvSpPr/>
          <p:nvPr/>
        </p:nvSpPr>
        <p:spPr>
          <a:xfrm>
            <a:off x="9221591" y="3086341"/>
            <a:ext cx="1502735" cy="1502735"/>
          </a:xfrm>
          <a:prstGeom prst="ellipse">
            <a:avLst/>
          </a:prstGeom>
          <a:solidFill>
            <a:srgbClr val="A1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Girl Scout Display Light" panose="02020003000000000000" pitchFamily="18" charset="0"/>
              </a:rPr>
              <a:t>Find this timeline in the Troop Guide!</a:t>
            </a:r>
            <a:endParaRPr lang="en-US" sz="1400" dirty="0">
              <a:solidFill>
                <a:schemeClr val="tx1"/>
              </a:solidFill>
              <a:latin typeface="Girl Scout Display Light" panose="02020003000000000000" pitchFamily="18" charset="0"/>
            </a:endParaRPr>
          </a:p>
        </p:txBody>
      </p:sp>
      <p:sp>
        <p:nvSpPr>
          <p:cNvPr id="11" name="Rectangle 10"/>
          <p:cNvSpPr/>
          <p:nvPr/>
        </p:nvSpPr>
        <p:spPr>
          <a:xfrm>
            <a:off x="2137501" y="1284871"/>
            <a:ext cx="7149247" cy="954107"/>
          </a:xfrm>
          <a:prstGeom prst="rect">
            <a:avLst/>
          </a:prstGeom>
        </p:spPr>
        <p:txBody>
          <a:bodyPr wrap="square">
            <a:spAutoFit/>
          </a:bodyPr>
          <a:lstStyle/>
          <a:p>
            <a:r>
              <a:rPr lang="en-US" sz="1400" dirty="0" smtClean="0">
                <a:latin typeface="Girl Scout Text Medium" panose="02020003000000000000" pitchFamily="18" charset="0"/>
              </a:rPr>
              <a:t>PROGRAM PREP</a:t>
            </a:r>
          </a:p>
          <a:p>
            <a:r>
              <a:rPr lang="en-US" sz="1400" dirty="0" smtClean="0">
                <a:latin typeface="Girl Scout Text Medium" panose="02020003000000000000" pitchFamily="18" charset="0"/>
              </a:rPr>
              <a:t>Host Troop Training (with enough time for troops to have a parent meeting) Distribute Materials, Collect Troop Volunteer Agreements/ Permission Forms, and Check Rosters in M2</a:t>
            </a:r>
          </a:p>
        </p:txBody>
      </p:sp>
      <p:sp>
        <p:nvSpPr>
          <p:cNvPr id="12" name="Title 1">
            <a:extLst>
              <a:ext uri="{FF2B5EF4-FFF2-40B4-BE49-F238E27FC236}">
                <a16:creationId xmlns:a16="http://schemas.microsoft.com/office/drawing/2014/main" id="{426CC39E-F077-5A82-BAE3-FEA4D2F78770}"/>
              </a:ext>
            </a:extLst>
          </p:cNvPr>
          <p:cNvSpPr txBox="1">
            <a:spLocks/>
          </p:cNvSpPr>
          <p:nvPr/>
        </p:nvSpPr>
        <p:spPr>
          <a:xfrm>
            <a:off x="-347331" y="1274526"/>
            <a:ext cx="2476833" cy="446178"/>
          </a:xfrm>
          <a:prstGeom prst="rect">
            <a:avLst/>
          </a:prstGeom>
        </p:spPr>
        <p:txBody>
          <a:bodyPr vert="horz" lIns="91440" tIns="45720" rIns="91440" bIns="45720" rtlCol="0" anchor="t">
            <a:norm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Sept 2– Sept 22</a:t>
            </a:r>
            <a:endParaRPr lang="en-US" sz="1600" dirty="0">
              <a:latin typeface="Girl Scout Display Light" panose="02020003000000000000" pitchFamily="18" charset="0"/>
            </a:endParaRPr>
          </a:p>
        </p:txBody>
      </p:sp>
      <p:sp>
        <p:nvSpPr>
          <p:cNvPr id="13" name="Rectangle 12"/>
          <p:cNvSpPr/>
          <p:nvPr/>
        </p:nvSpPr>
        <p:spPr>
          <a:xfrm>
            <a:off x="2140260" y="2774997"/>
            <a:ext cx="7146488" cy="738664"/>
          </a:xfrm>
          <a:prstGeom prst="rect">
            <a:avLst/>
          </a:prstGeom>
        </p:spPr>
        <p:txBody>
          <a:bodyPr wrap="square">
            <a:spAutoFit/>
          </a:bodyPr>
          <a:lstStyle/>
          <a:p>
            <a:r>
              <a:rPr lang="en-US" sz="1400" b="1" dirty="0" smtClean="0">
                <a:latin typeface="Girl Scout Text Medium" panose="02020003000000000000" pitchFamily="18" charset="0"/>
              </a:rPr>
              <a:t>PROGRAM START</a:t>
            </a:r>
          </a:p>
          <a:p>
            <a:r>
              <a:rPr lang="en-US" sz="1400" dirty="0" smtClean="0">
                <a:latin typeface="Girl Scout Text Medium" panose="02020003000000000000" pitchFamily="18" charset="0"/>
              </a:rPr>
              <a:t>Launch email sent to Girl Scouts to register. Girl Scouts begin to take orders. SUPPM’s should enter in delivery site information for products &amp; rewards.</a:t>
            </a:r>
            <a:endParaRPr lang="en-US" sz="1400" dirty="0"/>
          </a:p>
        </p:txBody>
      </p:sp>
      <p:sp>
        <p:nvSpPr>
          <p:cNvPr id="15" name="Rectangle 14"/>
          <p:cNvSpPr/>
          <p:nvPr/>
        </p:nvSpPr>
        <p:spPr>
          <a:xfrm>
            <a:off x="2137501" y="3604588"/>
            <a:ext cx="6317880" cy="738664"/>
          </a:xfrm>
          <a:prstGeom prst="rect">
            <a:avLst/>
          </a:prstGeom>
        </p:spPr>
        <p:txBody>
          <a:bodyPr wrap="square">
            <a:spAutoFit/>
          </a:bodyPr>
          <a:lstStyle/>
          <a:p>
            <a:r>
              <a:rPr lang="en-US" sz="1400" b="1" dirty="0" smtClean="0">
                <a:latin typeface="Girl Scout Text Medium" panose="02020003000000000000" pitchFamily="18" charset="0"/>
              </a:rPr>
              <a:t>PROGRAM END</a:t>
            </a:r>
          </a:p>
          <a:p>
            <a:r>
              <a:rPr lang="en-US" sz="1400" dirty="0" smtClean="0">
                <a:latin typeface="Girl Scout Text Medium" panose="02020003000000000000" pitchFamily="18" charset="0"/>
              </a:rPr>
              <a:t>Parents enter product/reward orders into M2 and make payment to troop leader.</a:t>
            </a:r>
            <a:endParaRPr lang="en-US" sz="1400" dirty="0"/>
          </a:p>
        </p:txBody>
      </p:sp>
      <p:sp>
        <p:nvSpPr>
          <p:cNvPr id="17" name="Rectangle 16"/>
          <p:cNvSpPr/>
          <p:nvPr/>
        </p:nvSpPr>
        <p:spPr>
          <a:xfrm>
            <a:off x="2137501" y="4461778"/>
            <a:ext cx="6317880" cy="307777"/>
          </a:xfrm>
          <a:prstGeom prst="rect">
            <a:avLst/>
          </a:prstGeom>
        </p:spPr>
        <p:txBody>
          <a:bodyPr wrap="square">
            <a:spAutoFit/>
          </a:bodyPr>
          <a:lstStyle/>
          <a:p>
            <a:r>
              <a:rPr lang="en-US" sz="1400" dirty="0" smtClean="0">
                <a:latin typeface="Girl Scout Text Medium" panose="02020003000000000000" pitchFamily="18" charset="0"/>
              </a:rPr>
              <a:t>TROOP LEADER REVIEWS &amp; SUBMITS ORDERS</a:t>
            </a:r>
          </a:p>
        </p:txBody>
      </p:sp>
      <p:sp>
        <p:nvSpPr>
          <p:cNvPr id="19" name="Rectangle 18"/>
          <p:cNvSpPr/>
          <p:nvPr/>
        </p:nvSpPr>
        <p:spPr>
          <a:xfrm>
            <a:off x="2137501" y="4953073"/>
            <a:ext cx="6317880" cy="307777"/>
          </a:xfrm>
          <a:prstGeom prst="rect">
            <a:avLst/>
          </a:prstGeom>
        </p:spPr>
        <p:txBody>
          <a:bodyPr wrap="square">
            <a:spAutoFit/>
          </a:bodyPr>
          <a:lstStyle/>
          <a:p>
            <a:r>
              <a:rPr lang="en-US" sz="1400" dirty="0" smtClean="0">
                <a:latin typeface="Girl Scout Text Medium" panose="02020003000000000000" pitchFamily="18" charset="0"/>
              </a:rPr>
              <a:t>SUPPM REVIEW OF ORDERS &amp; ONLINE STORES CLOSE</a:t>
            </a:r>
          </a:p>
        </p:txBody>
      </p:sp>
      <p:sp>
        <p:nvSpPr>
          <p:cNvPr id="21" name="Rectangle 20"/>
          <p:cNvSpPr/>
          <p:nvPr/>
        </p:nvSpPr>
        <p:spPr>
          <a:xfrm>
            <a:off x="2137501" y="5882096"/>
            <a:ext cx="6317880" cy="307777"/>
          </a:xfrm>
          <a:prstGeom prst="rect">
            <a:avLst/>
          </a:prstGeom>
        </p:spPr>
        <p:txBody>
          <a:bodyPr wrap="square">
            <a:spAutoFit/>
          </a:bodyPr>
          <a:lstStyle/>
          <a:p>
            <a:r>
              <a:rPr lang="en-US" sz="1400" dirty="0" smtClean="0">
                <a:latin typeface="Girl Scout Text Medium" panose="02020003000000000000" pitchFamily="18" charset="0"/>
              </a:rPr>
              <a:t>DELIVERY OF PRODUCT TO SERVICE UNITS</a:t>
            </a:r>
          </a:p>
        </p:txBody>
      </p:sp>
      <p:sp>
        <p:nvSpPr>
          <p:cNvPr id="25" name="Rectangle 24"/>
          <p:cNvSpPr/>
          <p:nvPr/>
        </p:nvSpPr>
        <p:spPr>
          <a:xfrm>
            <a:off x="2126586" y="2350764"/>
            <a:ext cx="6317880" cy="307777"/>
          </a:xfrm>
          <a:prstGeom prst="rect">
            <a:avLst/>
          </a:prstGeom>
        </p:spPr>
        <p:txBody>
          <a:bodyPr wrap="square">
            <a:spAutoFit/>
          </a:bodyPr>
          <a:lstStyle/>
          <a:p>
            <a:r>
              <a:rPr lang="en-US" sz="1400" dirty="0" smtClean="0">
                <a:latin typeface="Girl Scout Text Medium" panose="02020003000000000000" pitchFamily="18" charset="0"/>
              </a:rPr>
              <a:t>VOLUNTEER ACCESS TO M2 SYSTEM</a:t>
            </a:r>
          </a:p>
        </p:txBody>
      </p:sp>
      <p:sp>
        <p:nvSpPr>
          <p:cNvPr id="26" name="Title 1">
            <a:extLst>
              <a:ext uri="{FF2B5EF4-FFF2-40B4-BE49-F238E27FC236}">
                <a16:creationId xmlns:a16="http://schemas.microsoft.com/office/drawing/2014/main" id="{426CC39E-F077-5A82-BAE3-FEA4D2F78770}"/>
              </a:ext>
            </a:extLst>
          </p:cNvPr>
          <p:cNvSpPr txBox="1">
            <a:spLocks/>
          </p:cNvSpPr>
          <p:nvPr/>
        </p:nvSpPr>
        <p:spPr>
          <a:xfrm>
            <a:off x="-342674" y="2335691"/>
            <a:ext cx="2476833"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Sept 16</a:t>
            </a:r>
            <a:endParaRPr lang="en-US" sz="1600" dirty="0">
              <a:latin typeface="Girl Scout Display Light" panose="02020003000000000000" pitchFamily="18" charset="0"/>
            </a:endParaRPr>
          </a:p>
        </p:txBody>
      </p:sp>
      <p:sp>
        <p:nvSpPr>
          <p:cNvPr id="27" name="Subtitle 2"/>
          <p:cNvSpPr txBox="1">
            <a:spLocks/>
          </p:cNvSpPr>
          <p:nvPr/>
        </p:nvSpPr>
        <p:spPr>
          <a:xfrm>
            <a:off x="545625" y="16419"/>
            <a:ext cx="10756490" cy="973143"/>
          </a:xfrm>
          <a:prstGeom prst="rect">
            <a:avLst/>
          </a:prstGeom>
        </p:spPr>
        <p:txBody>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5400" dirty="0" smtClean="0">
                <a:solidFill>
                  <a:srgbClr val="8D6252"/>
                </a:solidFill>
                <a:latin typeface="Girl Scout Display Light" panose="02020003000000000000" pitchFamily="18" charset="0"/>
              </a:rPr>
              <a:t>Program Timeline</a:t>
            </a:r>
            <a:endParaRPr lang="en-US" sz="5400" dirty="0">
              <a:solidFill>
                <a:srgbClr val="8D6252"/>
              </a:solidFill>
              <a:latin typeface="Girl Scout Display Light" panose="02020003000000000000" pitchFamily="18" charset="0"/>
            </a:endParaRPr>
          </a:p>
        </p:txBody>
      </p:sp>
      <p:pic>
        <p:nvPicPr>
          <p:cNvPr id="7" name="Picture 6" title="kangaroo bouncing on tail">
            <a:extLst>
              <a:ext uri="{FF2B5EF4-FFF2-40B4-BE49-F238E27FC236}">
                <a16:creationId xmlns:a16="http://schemas.microsoft.com/office/drawing/2014/main" id="{D63E67A2-B7DE-C846-7ACF-AC8FB6476AFE}"/>
              </a:ext>
            </a:extLst>
          </p:cNvPr>
          <p:cNvPicPr>
            <a:picLocks noChangeAspect="1"/>
          </p:cNvPicPr>
          <p:nvPr/>
        </p:nvPicPr>
        <p:blipFill>
          <a:blip r:embed="rId3"/>
          <a:stretch>
            <a:fillRect/>
          </a:stretch>
        </p:blipFill>
        <p:spPr>
          <a:xfrm>
            <a:off x="9459249" y="2961117"/>
            <a:ext cx="2681583" cy="3872386"/>
          </a:xfrm>
          <a:prstGeom prst="rect">
            <a:avLst/>
          </a:prstGeom>
        </p:spPr>
      </p:pic>
      <p:sp>
        <p:nvSpPr>
          <p:cNvPr id="28" name="Title 1">
            <a:extLst>
              <a:ext uri="{FF2B5EF4-FFF2-40B4-BE49-F238E27FC236}">
                <a16:creationId xmlns:a16="http://schemas.microsoft.com/office/drawing/2014/main" id="{426CC39E-F077-5A82-BAE3-FEA4D2F78770}"/>
              </a:ext>
            </a:extLst>
          </p:cNvPr>
          <p:cNvSpPr txBox="1">
            <a:spLocks/>
          </p:cNvSpPr>
          <p:nvPr/>
        </p:nvSpPr>
        <p:spPr>
          <a:xfrm>
            <a:off x="-350246" y="2791362"/>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Sept 23</a:t>
            </a:r>
            <a:endParaRPr lang="en-US" sz="1600" dirty="0">
              <a:latin typeface="Girl Scout Display Light" panose="02020003000000000000" pitchFamily="18" charset="0"/>
            </a:endParaRPr>
          </a:p>
        </p:txBody>
      </p:sp>
      <p:sp>
        <p:nvSpPr>
          <p:cNvPr id="29" name="Title 1">
            <a:extLst>
              <a:ext uri="{FF2B5EF4-FFF2-40B4-BE49-F238E27FC236}">
                <a16:creationId xmlns:a16="http://schemas.microsoft.com/office/drawing/2014/main" id="{426CC39E-F077-5A82-BAE3-FEA4D2F78770}"/>
              </a:ext>
            </a:extLst>
          </p:cNvPr>
          <p:cNvSpPr txBox="1">
            <a:spLocks/>
          </p:cNvSpPr>
          <p:nvPr/>
        </p:nvSpPr>
        <p:spPr>
          <a:xfrm>
            <a:off x="-347330" y="3638752"/>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Oct 24</a:t>
            </a:r>
            <a:endParaRPr lang="en-US" sz="1600" dirty="0">
              <a:latin typeface="Girl Scout Display Light" panose="02020003000000000000" pitchFamily="18" charset="0"/>
            </a:endParaRPr>
          </a:p>
        </p:txBody>
      </p:sp>
      <p:sp>
        <p:nvSpPr>
          <p:cNvPr id="30" name="Title 1">
            <a:extLst>
              <a:ext uri="{FF2B5EF4-FFF2-40B4-BE49-F238E27FC236}">
                <a16:creationId xmlns:a16="http://schemas.microsoft.com/office/drawing/2014/main" id="{426CC39E-F077-5A82-BAE3-FEA4D2F78770}"/>
              </a:ext>
            </a:extLst>
          </p:cNvPr>
          <p:cNvSpPr txBox="1">
            <a:spLocks/>
          </p:cNvSpPr>
          <p:nvPr/>
        </p:nvSpPr>
        <p:spPr>
          <a:xfrm>
            <a:off x="-350246" y="4478143"/>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Oct 25</a:t>
            </a:r>
            <a:endParaRPr lang="en-US" sz="1600" dirty="0">
              <a:latin typeface="Girl Scout Display Light" panose="02020003000000000000" pitchFamily="18" charset="0"/>
            </a:endParaRPr>
          </a:p>
        </p:txBody>
      </p:sp>
      <p:sp>
        <p:nvSpPr>
          <p:cNvPr id="31" name="Title 1">
            <a:extLst>
              <a:ext uri="{FF2B5EF4-FFF2-40B4-BE49-F238E27FC236}">
                <a16:creationId xmlns:a16="http://schemas.microsoft.com/office/drawing/2014/main" id="{426CC39E-F077-5A82-BAE3-FEA4D2F78770}"/>
              </a:ext>
            </a:extLst>
          </p:cNvPr>
          <p:cNvSpPr txBox="1">
            <a:spLocks/>
          </p:cNvSpPr>
          <p:nvPr/>
        </p:nvSpPr>
        <p:spPr>
          <a:xfrm>
            <a:off x="-350246" y="4970753"/>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Oct 26</a:t>
            </a:r>
            <a:endParaRPr lang="en-US" sz="1600" dirty="0">
              <a:latin typeface="Girl Scout Display Light" panose="02020003000000000000" pitchFamily="18" charset="0"/>
            </a:endParaRPr>
          </a:p>
        </p:txBody>
      </p:sp>
      <p:sp>
        <p:nvSpPr>
          <p:cNvPr id="32" name="Rectangle 31"/>
          <p:cNvSpPr/>
          <p:nvPr/>
        </p:nvSpPr>
        <p:spPr>
          <a:xfrm>
            <a:off x="2137501" y="5424440"/>
            <a:ext cx="6317880" cy="307777"/>
          </a:xfrm>
          <a:prstGeom prst="rect">
            <a:avLst/>
          </a:prstGeom>
        </p:spPr>
        <p:txBody>
          <a:bodyPr wrap="square">
            <a:spAutoFit/>
          </a:bodyPr>
          <a:lstStyle/>
          <a:p>
            <a:r>
              <a:rPr lang="en-US" sz="1400" dirty="0" smtClean="0">
                <a:latin typeface="Girl Scout Text Medium" panose="02020003000000000000" pitchFamily="18" charset="0"/>
              </a:rPr>
              <a:t>TROOP PAYMENT DUE &amp; SUPPM RECONCILES PAYMENTS</a:t>
            </a:r>
          </a:p>
        </p:txBody>
      </p:sp>
      <p:sp>
        <p:nvSpPr>
          <p:cNvPr id="33" name="Title 1">
            <a:extLst>
              <a:ext uri="{FF2B5EF4-FFF2-40B4-BE49-F238E27FC236}">
                <a16:creationId xmlns:a16="http://schemas.microsoft.com/office/drawing/2014/main" id="{426CC39E-F077-5A82-BAE3-FEA4D2F78770}"/>
              </a:ext>
            </a:extLst>
          </p:cNvPr>
          <p:cNvSpPr txBox="1">
            <a:spLocks/>
          </p:cNvSpPr>
          <p:nvPr/>
        </p:nvSpPr>
        <p:spPr>
          <a:xfrm>
            <a:off x="-350246" y="5440805"/>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Oct 28</a:t>
            </a:r>
            <a:endParaRPr lang="en-US" sz="1600" dirty="0">
              <a:latin typeface="Girl Scout Display Light" panose="02020003000000000000" pitchFamily="18" charset="0"/>
            </a:endParaRPr>
          </a:p>
        </p:txBody>
      </p:sp>
      <p:sp>
        <p:nvSpPr>
          <p:cNvPr id="34" name="Title 1">
            <a:extLst>
              <a:ext uri="{FF2B5EF4-FFF2-40B4-BE49-F238E27FC236}">
                <a16:creationId xmlns:a16="http://schemas.microsoft.com/office/drawing/2014/main" id="{426CC39E-F077-5A82-BAE3-FEA4D2F78770}"/>
              </a:ext>
            </a:extLst>
          </p:cNvPr>
          <p:cNvSpPr txBox="1">
            <a:spLocks/>
          </p:cNvSpPr>
          <p:nvPr/>
        </p:nvSpPr>
        <p:spPr>
          <a:xfrm>
            <a:off x="-350246" y="5882096"/>
            <a:ext cx="2476832"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1600" dirty="0" smtClean="0">
                <a:latin typeface="Girl Scout Display Light" panose="02020003000000000000" pitchFamily="18" charset="0"/>
              </a:rPr>
              <a:t>Nov </a:t>
            </a:r>
            <a:r>
              <a:rPr lang="en-US" sz="1600" dirty="0">
                <a:latin typeface="Girl Scout Display Light" panose="02020003000000000000" pitchFamily="18" charset="0"/>
              </a:rPr>
              <a:t>1</a:t>
            </a:r>
            <a:r>
              <a:rPr lang="en-US" sz="1600" dirty="0" smtClean="0">
                <a:latin typeface="Girl Scout Display Light" panose="02020003000000000000" pitchFamily="18" charset="0"/>
              </a:rPr>
              <a:t>4</a:t>
            </a:r>
            <a:endParaRPr lang="en-US" sz="1600" dirty="0">
              <a:latin typeface="Girl Scout Display Light" panose="02020003000000000000" pitchFamily="18" charset="0"/>
            </a:endParaRPr>
          </a:p>
        </p:txBody>
      </p:sp>
    </p:spTree>
    <p:extLst>
      <p:ext uri="{BB962C8B-B14F-4D97-AF65-F5344CB8AC3E}">
        <p14:creationId xmlns:p14="http://schemas.microsoft.com/office/powerpoint/2010/main" val="2944500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A379CE-B0C0-D335-5FFF-281EDEE6DD7A}"/>
            </a:ext>
          </a:extLst>
        </p:cNvPr>
        <p:cNvGrpSpPr/>
        <p:nvPr/>
      </p:nvGrpSpPr>
      <p:grpSpPr>
        <a:xfrm>
          <a:off x="0" y="0"/>
          <a:ext cx="0" cy="0"/>
          <a:chOff x="0" y="0"/>
          <a:chExt cx="0" cy="0"/>
        </a:xfrm>
      </p:grpSpPr>
      <p:sp>
        <p:nvSpPr>
          <p:cNvPr id="41" name="Freeform 9" title="blue box">
            <a:extLst>
              <a:ext uri="{FF2B5EF4-FFF2-40B4-BE49-F238E27FC236}">
                <a16:creationId xmlns:a16="http://schemas.microsoft.com/office/drawing/2014/main" id="{565E7F09-66F6-1985-7865-176E0694FDA0}"/>
              </a:ext>
            </a:extLst>
          </p:cNvPr>
          <p:cNvSpPr/>
          <p:nvPr/>
        </p:nvSpPr>
        <p:spPr>
          <a:xfrm>
            <a:off x="545625" y="989459"/>
            <a:ext cx="10427175" cy="5646868"/>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374C7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title="white box">
            <a:extLst>
              <a:ext uri="{FF2B5EF4-FFF2-40B4-BE49-F238E27FC236}">
                <a16:creationId xmlns:a16="http://schemas.microsoft.com/office/drawing/2014/main" id="{2B92301C-6119-799D-EF1A-4802A8FD7099}"/>
              </a:ext>
            </a:extLst>
          </p:cNvPr>
          <p:cNvSpPr/>
          <p:nvPr/>
        </p:nvSpPr>
        <p:spPr>
          <a:xfrm>
            <a:off x="841825" y="1157339"/>
            <a:ext cx="9826174" cy="5311107"/>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Rectangle 24"/>
          <p:cNvSpPr/>
          <p:nvPr/>
        </p:nvSpPr>
        <p:spPr>
          <a:xfrm>
            <a:off x="3543553" y="1458543"/>
            <a:ext cx="6928503" cy="307777"/>
          </a:xfrm>
          <a:prstGeom prst="rect">
            <a:avLst/>
          </a:prstGeom>
        </p:spPr>
        <p:txBody>
          <a:bodyPr wrap="square">
            <a:spAutoFit/>
          </a:bodyPr>
          <a:lstStyle/>
          <a:p>
            <a:r>
              <a:rPr lang="en-US" sz="1400" dirty="0" smtClean="0">
                <a:latin typeface="Girl Scout Text Medium" panose="02020003000000000000" pitchFamily="18" charset="0"/>
              </a:rPr>
              <a:t>Last day for SUPPM’s to enter, edit their delivery address</a:t>
            </a:r>
          </a:p>
        </p:txBody>
      </p:sp>
      <p:sp>
        <p:nvSpPr>
          <p:cNvPr id="26" name="Title 1">
            <a:extLst>
              <a:ext uri="{FF2B5EF4-FFF2-40B4-BE49-F238E27FC236}">
                <a16:creationId xmlns:a16="http://schemas.microsoft.com/office/drawing/2014/main" id="{426CC39E-F077-5A82-BAE3-FEA4D2F78770}"/>
              </a:ext>
            </a:extLst>
          </p:cNvPr>
          <p:cNvSpPr txBox="1">
            <a:spLocks/>
          </p:cNvSpPr>
          <p:nvPr/>
        </p:nvSpPr>
        <p:spPr>
          <a:xfrm>
            <a:off x="658059" y="1415644"/>
            <a:ext cx="2716219"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2000" dirty="0" smtClean="0">
                <a:latin typeface="Girl Scout Display Light" panose="02020003000000000000" pitchFamily="18" charset="0"/>
              </a:rPr>
              <a:t>October 19</a:t>
            </a:r>
            <a:r>
              <a:rPr lang="en-US" sz="2000" baseline="30000" dirty="0" smtClean="0">
                <a:latin typeface="Girl Scout Display Light" panose="02020003000000000000" pitchFamily="18" charset="0"/>
              </a:rPr>
              <a:t>th</a:t>
            </a:r>
            <a:r>
              <a:rPr lang="en-US" sz="2000" dirty="0" smtClean="0">
                <a:latin typeface="Girl Scout Display Light" panose="02020003000000000000" pitchFamily="18" charset="0"/>
              </a:rPr>
              <a:t> </a:t>
            </a:r>
            <a:endParaRPr lang="en-US" sz="2000" dirty="0">
              <a:latin typeface="Girl Scout Display Light" panose="02020003000000000000" pitchFamily="18" charset="0"/>
            </a:endParaRPr>
          </a:p>
        </p:txBody>
      </p:sp>
      <p:sp>
        <p:nvSpPr>
          <p:cNvPr id="27" name="Subtitle 2"/>
          <p:cNvSpPr txBox="1">
            <a:spLocks/>
          </p:cNvSpPr>
          <p:nvPr/>
        </p:nvSpPr>
        <p:spPr>
          <a:xfrm>
            <a:off x="376667" y="77540"/>
            <a:ext cx="10756490" cy="973143"/>
          </a:xfrm>
          <a:prstGeom prst="rect">
            <a:avLst/>
          </a:prstGeom>
        </p:spPr>
        <p:txBody>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4400" dirty="0" smtClean="0">
                <a:solidFill>
                  <a:srgbClr val="8D6252"/>
                </a:solidFill>
                <a:latin typeface="Girl Scout Display Light" panose="02020003000000000000" pitchFamily="18" charset="0"/>
              </a:rPr>
              <a:t>Additional Dates for SUPPM’s to Note</a:t>
            </a:r>
            <a:endParaRPr lang="en-US" sz="4400" dirty="0">
              <a:solidFill>
                <a:srgbClr val="8D6252"/>
              </a:solidFill>
              <a:latin typeface="Girl Scout Display Light" panose="02020003000000000000" pitchFamily="18" charset="0"/>
            </a:endParaRPr>
          </a:p>
        </p:txBody>
      </p:sp>
      <p:sp>
        <p:nvSpPr>
          <p:cNvPr id="24" name="Rectangle 23"/>
          <p:cNvSpPr/>
          <p:nvPr/>
        </p:nvSpPr>
        <p:spPr>
          <a:xfrm>
            <a:off x="3566962" y="2091498"/>
            <a:ext cx="6928503" cy="307777"/>
          </a:xfrm>
          <a:prstGeom prst="rect">
            <a:avLst/>
          </a:prstGeom>
        </p:spPr>
        <p:txBody>
          <a:bodyPr wrap="square">
            <a:spAutoFit/>
          </a:bodyPr>
          <a:lstStyle/>
          <a:p>
            <a:r>
              <a:rPr lang="en-US" sz="1400" dirty="0" smtClean="0">
                <a:latin typeface="Girl Scout Text Medium" panose="02020003000000000000" pitchFamily="18" charset="0"/>
              </a:rPr>
              <a:t>Last day for troops to Opt Out of rewards</a:t>
            </a:r>
          </a:p>
        </p:txBody>
      </p:sp>
      <p:sp>
        <p:nvSpPr>
          <p:cNvPr id="35" name="Title 1">
            <a:extLst>
              <a:ext uri="{FF2B5EF4-FFF2-40B4-BE49-F238E27FC236}">
                <a16:creationId xmlns:a16="http://schemas.microsoft.com/office/drawing/2014/main" id="{426CC39E-F077-5A82-BAE3-FEA4D2F78770}"/>
              </a:ext>
            </a:extLst>
          </p:cNvPr>
          <p:cNvSpPr txBox="1">
            <a:spLocks/>
          </p:cNvSpPr>
          <p:nvPr/>
        </p:nvSpPr>
        <p:spPr>
          <a:xfrm>
            <a:off x="681468" y="2091498"/>
            <a:ext cx="2716219"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2000" dirty="0" smtClean="0">
                <a:latin typeface="Girl Scout Display Light" panose="02020003000000000000" pitchFamily="18" charset="0"/>
              </a:rPr>
              <a:t>October 20</a:t>
            </a:r>
            <a:r>
              <a:rPr lang="en-US" sz="2000" baseline="30000" dirty="0" smtClean="0">
                <a:latin typeface="Girl Scout Display Light" panose="02020003000000000000" pitchFamily="18" charset="0"/>
              </a:rPr>
              <a:t>th</a:t>
            </a:r>
            <a:r>
              <a:rPr lang="en-US" sz="2000" dirty="0" smtClean="0">
                <a:latin typeface="Girl Scout Display Light" panose="02020003000000000000" pitchFamily="18" charset="0"/>
              </a:rPr>
              <a:t> </a:t>
            </a:r>
            <a:endParaRPr lang="en-US" sz="2000" dirty="0">
              <a:latin typeface="Girl Scout Display Light" panose="02020003000000000000" pitchFamily="18" charset="0"/>
            </a:endParaRPr>
          </a:p>
        </p:txBody>
      </p:sp>
      <p:sp>
        <p:nvSpPr>
          <p:cNvPr id="36" name="Rectangle 35"/>
          <p:cNvSpPr/>
          <p:nvPr/>
        </p:nvSpPr>
        <p:spPr>
          <a:xfrm>
            <a:off x="3566646" y="2756253"/>
            <a:ext cx="3915439" cy="1384995"/>
          </a:xfrm>
          <a:prstGeom prst="rect">
            <a:avLst/>
          </a:prstGeom>
        </p:spPr>
        <p:txBody>
          <a:bodyPr wrap="square">
            <a:spAutoFit/>
          </a:bodyPr>
          <a:lstStyle/>
          <a:p>
            <a:r>
              <a:rPr lang="en-US" sz="1400" dirty="0" smtClean="0">
                <a:latin typeface="Girl Scout Text Medium" panose="02020003000000000000" pitchFamily="18" charset="0"/>
              </a:rPr>
              <a:t>Last day for troops/suppm to report any product/recognition damages or shortages to council. </a:t>
            </a:r>
          </a:p>
          <a:p>
            <a:endParaRPr lang="en-US" sz="1400" dirty="0">
              <a:latin typeface="Girl Scout Text Medium" panose="02020003000000000000" pitchFamily="18" charset="0"/>
            </a:endParaRPr>
          </a:p>
          <a:p>
            <a:r>
              <a:rPr lang="en-US" sz="1400" dirty="0" smtClean="0">
                <a:latin typeface="Girl Scout Text Medium" panose="02020003000000000000" pitchFamily="18" charset="0"/>
              </a:rPr>
              <a:t>Note: these dates may differ from each other if recognitions are delayed.</a:t>
            </a:r>
          </a:p>
        </p:txBody>
      </p:sp>
      <p:sp>
        <p:nvSpPr>
          <p:cNvPr id="37" name="Title 1">
            <a:extLst>
              <a:ext uri="{FF2B5EF4-FFF2-40B4-BE49-F238E27FC236}">
                <a16:creationId xmlns:a16="http://schemas.microsoft.com/office/drawing/2014/main" id="{426CC39E-F077-5A82-BAE3-FEA4D2F78770}"/>
              </a:ext>
            </a:extLst>
          </p:cNvPr>
          <p:cNvSpPr txBox="1">
            <a:spLocks/>
          </p:cNvSpPr>
          <p:nvPr/>
        </p:nvSpPr>
        <p:spPr>
          <a:xfrm>
            <a:off x="822910" y="2747686"/>
            <a:ext cx="2716219"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2000" dirty="0" smtClean="0">
                <a:latin typeface="Girl Scout Display Light" panose="02020003000000000000" pitchFamily="18" charset="0"/>
              </a:rPr>
              <a:t>2 weeks from ship date</a:t>
            </a:r>
            <a:endParaRPr lang="en-US" sz="2000" dirty="0">
              <a:latin typeface="Girl Scout Display Light" panose="02020003000000000000" pitchFamily="18" charset="0"/>
            </a:endParaRPr>
          </a:p>
        </p:txBody>
      </p:sp>
      <p:sp>
        <p:nvSpPr>
          <p:cNvPr id="38" name="Rectangle 37"/>
          <p:cNvSpPr/>
          <p:nvPr/>
        </p:nvSpPr>
        <p:spPr>
          <a:xfrm>
            <a:off x="3566962" y="4492146"/>
            <a:ext cx="3770679" cy="523220"/>
          </a:xfrm>
          <a:prstGeom prst="rect">
            <a:avLst/>
          </a:prstGeom>
        </p:spPr>
        <p:txBody>
          <a:bodyPr wrap="square">
            <a:spAutoFit/>
          </a:bodyPr>
          <a:lstStyle/>
          <a:p>
            <a:r>
              <a:rPr lang="en-US" sz="1400" dirty="0" smtClean="0">
                <a:latin typeface="Girl Scout Text Medium" panose="02020003000000000000" pitchFamily="18" charset="0"/>
              </a:rPr>
              <a:t>Deadline to submit Fall Refund Request forms </a:t>
            </a:r>
          </a:p>
        </p:txBody>
      </p:sp>
      <p:sp>
        <p:nvSpPr>
          <p:cNvPr id="39" name="Title 1">
            <a:extLst>
              <a:ext uri="{FF2B5EF4-FFF2-40B4-BE49-F238E27FC236}">
                <a16:creationId xmlns:a16="http://schemas.microsoft.com/office/drawing/2014/main" id="{426CC39E-F077-5A82-BAE3-FEA4D2F78770}"/>
              </a:ext>
            </a:extLst>
          </p:cNvPr>
          <p:cNvSpPr txBox="1">
            <a:spLocks/>
          </p:cNvSpPr>
          <p:nvPr/>
        </p:nvSpPr>
        <p:spPr>
          <a:xfrm>
            <a:off x="681468" y="4449247"/>
            <a:ext cx="2716219" cy="522686"/>
          </a:xfrm>
          <a:prstGeom prst="rect">
            <a:avLst/>
          </a:prstGeom>
        </p:spPr>
        <p:txBody>
          <a:bodyPr vert="horz" lIns="91440" tIns="45720" rIns="91440" bIns="4572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gn="r"/>
            <a:r>
              <a:rPr lang="en-US" sz="2000" dirty="0" smtClean="0">
                <a:latin typeface="Girl Scout Display Light" panose="02020003000000000000" pitchFamily="18" charset="0"/>
              </a:rPr>
              <a:t>December 1</a:t>
            </a:r>
            <a:r>
              <a:rPr lang="en-US" sz="2000" baseline="30000" dirty="0" smtClean="0">
                <a:latin typeface="Girl Scout Display Light" panose="02020003000000000000" pitchFamily="18" charset="0"/>
              </a:rPr>
              <a:t>st</a:t>
            </a:r>
            <a:r>
              <a:rPr lang="en-US" sz="2000" dirty="0" smtClean="0">
                <a:latin typeface="Girl Scout Display Light" panose="02020003000000000000" pitchFamily="18" charset="0"/>
              </a:rPr>
              <a:t> </a:t>
            </a:r>
            <a:endParaRPr lang="en-US" sz="2000" dirty="0">
              <a:latin typeface="Girl Scout Display Light" panose="02020003000000000000" pitchFamily="18" charset="0"/>
            </a:endParaRPr>
          </a:p>
        </p:txBody>
      </p:sp>
      <p:pic>
        <p:nvPicPr>
          <p:cNvPr id="3" name="Picture 2" title="M2 su address change screen sh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3252" y="2672657"/>
            <a:ext cx="4031425" cy="3963670"/>
          </a:xfrm>
          <a:prstGeom prst="rect">
            <a:avLst/>
          </a:prstGeom>
          <a:ln>
            <a:noFill/>
          </a:ln>
          <a:effectLst>
            <a:outerShdw blurRad="292100" dist="139700" dir="2700000" algn="tl" rotWithShape="0">
              <a:srgbClr val="333333">
                <a:alpha val="65000"/>
              </a:srgbClr>
            </a:outerShdw>
          </a:effectLst>
        </p:spPr>
      </p:pic>
      <p:sp>
        <p:nvSpPr>
          <p:cNvPr id="4" name="Arc 3"/>
          <p:cNvSpPr/>
          <p:nvPr/>
        </p:nvSpPr>
        <p:spPr>
          <a:xfrm>
            <a:off x="7778285" y="1612431"/>
            <a:ext cx="1762282" cy="2065047"/>
          </a:xfrm>
          <a:prstGeom prst="arc">
            <a:avLst/>
          </a:prstGeom>
          <a:ln w="28575">
            <a:solidFill>
              <a:srgbClr val="6F90B4"/>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5910" y="4851078"/>
            <a:ext cx="1258455" cy="1258455"/>
          </a:xfrm>
          <a:prstGeom prst="rect">
            <a:avLst/>
          </a:prstGeom>
        </p:spPr>
      </p:pic>
      <p:sp>
        <p:nvSpPr>
          <p:cNvPr id="17" name="Rectangle 16"/>
          <p:cNvSpPr/>
          <p:nvPr/>
        </p:nvSpPr>
        <p:spPr>
          <a:xfrm>
            <a:off x="3566962" y="6107815"/>
            <a:ext cx="2713765" cy="253916"/>
          </a:xfrm>
          <a:prstGeom prst="rect">
            <a:avLst/>
          </a:prstGeom>
        </p:spPr>
        <p:txBody>
          <a:bodyPr wrap="square">
            <a:spAutoFit/>
          </a:bodyPr>
          <a:lstStyle/>
          <a:p>
            <a:r>
              <a:rPr lang="en-US" sz="1050" dirty="0" smtClean="0">
                <a:latin typeface="Girl Scout Text Medium" panose="02020003000000000000" pitchFamily="18" charset="0"/>
              </a:rPr>
              <a:t>Scan here for online submission form.</a:t>
            </a:r>
          </a:p>
        </p:txBody>
      </p:sp>
    </p:spTree>
    <p:extLst>
      <p:ext uri="{BB962C8B-B14F-4D97-AF65-F5344CB8AC3E}">
        <p14:creationId xmlns:p14="http://schemas.microsoft.com/office/powerpoint/2010/main" val="1330510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9A799"/>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FA71906-AF65-804E-8473-F872ABFDD66A}" type="slidenum">
              <a:rPr kumimoji="0" lang="en-US" sz="1200" b="1" i="0" u="none" strike="noStrike" kern="1200" cap="none" spc="200" normalizeH="0" baseline="0" noProof="0" smtClean="0">
                <a:ln>
                  <a:noFill/>
                </a:ln>
                <a:solidFill>
                  <a:srgbClr val="A75031"/>
                </a:solidFill>
                <a:effectLst/>
                <a:uLnTx/>
                <a:uFillTx/>
                <a:latin typeface="Trebuchet MS" panose="020B0603020202020204"/>
                <a:ea typeface="+mn-ea"/>
                <a:cs typeface="Gill Sans SemiBold" panose="020B0502020104020203" pitchFamily="34" charset="-79"/>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200" normalizeH="0" baseline="0" noProof="0" dirty="0">
              <a:ln>
                <a:noFill/>
              </a:ln>
              <a:solidFill>
                <a:srgbClr val="A75031"/>
              </a:solidFill>
              <a:effectLst/>
              <a:uLnTx/>
              <a:uFillTx/>
              <a:latin typeface="Trebuchet MS" panose="020B0603020202020204"/>
              <a:ea typeface="+mn-ea"/>
              <a:cs typeface="Gill Sans SemiBold" panose="020B0502020104020203" pitchFamily="34" charset="-79"/>
            </a:endParaRPr>
          </a:p>
        </p:txBody>
      </p:sp>
      <p:grpSp>
        <p:nvGrpSpPr>
          <p:cNvPr id="8" name="Group 7"/>
          <p:cNvGrpSpPr/>
          <p:nvPr/>
        </p:nvGrpSpPr>
        <p:grpSpPr>
          <a:xfrm>
            <a:off x="-1728787" y="2506796"/>
            <a:ext cx="4970842" cy="5718666"/>
            <a:chOff x="-628649" y="3550832"/>
            <a:chExt cx="3155824" cy="3630593"/>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49" y="3550832"/>
              <a:ext cx="3155824" cy="3630593"/>
            </a:xfrm>
            <a:prstGeom prst="rect">
              <a:avLst/>
            </a:prstGeom>
          </p:spPr>
        </p:pic>
        <p:sp>
          <p:nvSpPr>
            <p:cNvPr id="5" name="Oval 4"/>
            <p:cNvSpPr/>
            <p:nvPr/>
          </p:nvSpPr>
          <p:spPr>
            <a:xfrm>
              <a:off x="471488" y="5094326"/>
              <a:ext cx="728662" cy="728662"/>
            </a:xfrm>
            <a:prstGeom prst="ellipse">
              <a:avLst/>
            </a:prstGeom>
            <a:solidFill>
              <a:srgbClr val="374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299" y="5188319"/>
              <a:ext cx="379966" cy="548941"/>
            </a:xfrm>
            <a:prstGeom prst="rect">
              <a:avLst/>
            </a:prstGeom>
          </p:spPr>
        </p:pic>
      </p:gr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8097" y="3132008"/>
            <a:ext cx="3452053" cy="4468242"/>
          </a:xfrm>
          <a:prstGeom prst="rect">
            <a:avLst/>
          </a:prstGeom>
        </p:spPr>
      </p:pic>
      <p:sp>
        <p:nvSpPr>
          <p:cNvPr id="7" name="Subtitle 2"/>
          <p:cNvSpPr txBox="1">
            <a:spLocks/>
          </p:cNvSpPr>
          <p:nvPr/>
        </p:nvSpPr>
        <p:spPr>
          <a:xfrm>
            <a:off x="515515" y="1462759"/>
            <a:ext cx="11260171" cy="2646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FBF3EB"/>
                </a:solidFill>
                <a:effectLst/>
                <a:uLnTx/>
                <a:uFillTx/>
                <a:latin typeface="Girl Scout Display Light" panose="02020003000000000000" pitchFamily="18" charset="0"/>
                <a:ea typeface="+mn-ea"/>
                <a:cs typeface="Gill Sans" panose="020B0502020104020203" pitchFamily="34" charset="-79"/>
              </a:rPr>
              <a:t>Fall Program Loading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FBF3EB"/>
                </a:solidFill>
                <a:effectLst/>
                <a:uLnTx/>
                <a:uFillTx/>
                <a:latin typeface="Girl Scout Display Light" panose="02020003000000000000" pitchFamily="18" charset="0"/>
                <a:ea typeface="+mn-ea"/>
                <a:cs typeface="Gill Sans" panose="020B0502020104020203" pitchFamily="34" charset="-79"/>
              </a:rPr>
              <a:t>…</a:t>
            </a:r>
            <a:endParaRPr kumimoji="0" lang="en-US" sz="5400" b="0" i="0" u="none" strike="noStrike" kern="1200" cap="none" spc="100" normalizeH="0" baseline="0" noProof="0" dirty="0">
              <a:ln>
                <a:noFill/>
              </a:ln>
              <a:solidFill>
                <a:srgbClr val="FBF3EB"/>
              </a:solidFill>
              <a:effectLst/>
              <a:uLnTx/>
              <a:uFillTx/>
              <a:latin typeface="Girl Scout Display Light" panose="02020003000000000000" pitchFamily="18" charset="0"/>
              <a:ea typeface="+mn-ea"/>
              <a:cs typeface="Gill Sans" panose="020B0502020104020203" pitchFamily="34" charset="-79"/>
            </a:endParaRPr>
          </a:p>
        </p:txBody>
      </p:sp>
    </p:spTree>
    <p:extLst>
      <p:ext uri="{BB962C8B-B14F-4D97-AF65-F5344CB8AC3E}">
        <p14:creationId xmlns:p14="http://schemas.microsoft.com/office/powerpoint/2010/main" val="3813769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6B5A06-371C-A398-13FA-4D923EDA3781}"/>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721C3C62-6CA8-10EE-A685-AF59C0D4F14D}"/>
              </a:ext>
            </a:extLst>
          </p:cNvPr>
          <p:cNvSpPr txBox="1"/>
          <p:nvPr/>
        </p:nvSpPr>
        <p:spPr>
          <a:xfrm>
            <a:off x="216593" y="204738"/>
            <a:ext cx="8322566" cy="754758"/>
          </a:xfrm>
          <a:prstGeom prst="rect">
            <a:avLst/>
          </a:prstGeom>
        </p:spPr>
        <p:txBody>
          <a:bodyPr wrap="square" lIns="0" tIns="0" rIns="0" bIns="0" rtlCol="0" anchor="t">
            <a:spAutoFit/>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Are your troops ready to participate?</a:t>
            </a:r>
            <a:endParaRPr kumimoji="0" lang="en-US" sz="36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p:txBody>
      </p:sp>
      <p:sp>
        <p:nvSpPr>
          <p:cNvPr id="17" name="Freeform 4">
            <a:extLst>
              <a:ext uri="{FF2B5EF4-FFF2-40B4-BE49-F238E27FC236}">
                <a16:creationId xmlns:a16="http://schemas.microsoft.com/office/drawing/2014/main" id="{7F608C5B-B55D-C8EC-9B2B-319E7AA3A69E}"/>
              </a:ext>
            </a:extLst>
          </p:cNvPr>
          <p:cNvSpPr/>
          <p:nvPr/>
        </p:nvSpPr>
        <p:spPr>
          <a:xfrm>
            <a:off x="471499" y="1410323"/>
            <a:ext cx="4069410" cy="1959215"/>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F16C78"/>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Freeform 20">
            <a:extLst>
              <a:ext uri="{FF2B5EF4-FFF2-40B4-BE49-F238E27FC236}">
                <a16:creationId xmlns:a16="http://schemas.microsoft.com/office/drawing/2014/main" id="{565E7F09-66F6-1985-7865-176E0694FDA0}"/>
              </a:ext>
            </a:extLst>
          </p:cNvPr>
          <p:cNvSpPr/>
          <p:nvPr/>
        </p:nvSpPr>
        <p:spPr>
          <a:xfrm>
            <a:off x="625760" y="1533397"/>
            <a:ext cx="3760887" cy="1680198"/>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F16C7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2">
            <a:extLst>
              <a:ext uri="{FF2B5EF4-FFF2-40B4-BE49-F238E27FC236}">
                <a16:creationId xmlns:a16="http://schemas.microsoft.com/office/drawing/2014/main" id="{721C3C62-6CA8-10EE-A685-AF59C0D4F14D}"/>
              </a:ext>
            </a:extLst>
          </p:cNvPr>
          <p:cNvSpPr txBox="1"/>
          <p:nvPr/>
        </p:nvSpPr>
        <p:spPr>
          <a:xfrm>
            <a:off x="1191897" y="1682668"/>
            <a:ext cx="3032305" cy="1497846"/>
          </a:xfrm>
          <a:prstGeom prst="rect">
            <a:avLst/>
          </a:prstGeom>
        </p:spPr>
        <p:txBody>
          <a:bodyPr wrap="square" lIns="0" tIns="0" rIns="0" bIns="0" rtlCol="0" anchor="t">
            <a:spAutoFit/>
          </a:bodyPr>
          <a:lstStyle/>
          <a:p>
            <a:pPr marL="285750" marR="0" lvl="0" indent="-285750" algn="l" defTabSz="609630" rtl="0" eaLnBrk="1" fontAlgn="auto" latinLnBrk="0" hangingPunct="1">
              <a:lnSpc>
                <a:spcPct val="100000"/>
              </a:lnSpc>
              <a:spcBef>
                <a:spcPct val="0"/>
              </a:spcBef>
              <a:spcAft>
                <a:spcPts val="2000"/>
              </a:spcAft>
              <a:buClrTx/>
              <a:buSzTx/>
              <a:buFont typeface="Wingdings" panose="05000000000000000000" pitchFamily="2" charset="2"/>
              <a:buChar char="Ø"/>
              <a:tabLst/>
              <a:defRPr/>
            </a:pPr>
            <a:r>
              <a:rPr kumimoji="0" lang="en-US" sz="16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My27 GSUSA Adult Membership</a:t>
            </a:r>
          </a:p>
          <a:p>
            <a:pPr marL="285750" marR="0" lvl="0" indent="-285750" algn="l" defTabSz="609630" rtl="0" eaLnBrk="1" fontAlgn="auto" latinLnBrk="0" hangingPunct="1">
              <a:lnSpc>
                <a:spcPct val="100000"/>
              </a:lnSpc>
              <a:spcBef>
                <a:spcPct val="0"/>
              </a:spcBef>
              <a:spcAft>
                <a:spcPts val="2000"/>
              </a:spcAft>
              <a:buClrTx/>
              <a:buSzTx/>
              <a:buFont typeface="Wingdings" panose="05000000000000000000" pitchFamily="2" charset="2"/>
              <a:buChar char="Ø"/>
              <a:tabLst/>
              <a:defRPr/>
            </a:pPr>
            <a:r>
              <a:rPr lang="en-US" sz="1600" dirty="0" smtClean="0">
                <a:solidFill>
                  <a:srgbClr val="1E3934"/>
                </a:solidFill>
                <a:latin typeface="Garamond" panose="02020404030301010803" pitchFamily="18" charset="0"/>
                <a:ea typeface="Bosk"/>
                <a:cs typeface="Bosk"/>
                <a:sym typeface="Bosk"/>
              </a:rPr>
              <a:t>My27 Co-leader Role</a:t>
            </a:r>
            <a:endParaRPr kumimoji="0" lang="en-US" sz="16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endParaRPr>
          </a:p>
          <a:p>
            <a:pPr marL="285750" marR="0" lvl="0" indent="-285750" algn="l" defTabSz="609630" rtl="0" eaLnBrk="1" fontAlgn="auto" latinLnBrk="0" hangingPunct="1">
              <a:lnSpc>
                <a:spcPct val="100000"/>
              </a:lnSpc>
              <a:spcBef>
                <a:spcPct val="0"/>
              </a:spcBef>
              <a:spcAft>
                <a:spcPts val="2000"/>
              </a:spcAft>
              <a:buClrTx/>
              <a:buSzTx/>
              <a:buFont typeface="Wingdings" panose="05000000000000000000" pitchFamily="2" charset="2"/>
              <a:buChar char="Ø"/>
              <a:tabLst/>
              <a:defRPr/>
            </a:pPr>
            <a:r>
              <a:rPr kumimoji="0" lang="en-US" sz="16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My27 Troop Fall Product Manager Role</a:t>
            </a:r>
          </a:p>
        </p:txBody>
      </p:sp>
      <p:sp>
        <p:nvSpPr>
          <p:cNvPr id="24" name="Subtitle 2"/>
          <p:cNvSpPr txBox="1">
            <a:spLocks/>
          </p:cNvSpPr>
          <p:nvPr/>
        </p:nvSpPr>
        <p:spPr>
          <a:xfrm>
            <a:off x="702626" y="1565931"/>
            <a:ext cx="650952" cy="1680624"/>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r" defTabSz="60963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solidFill>
                  <a:srgbClr val="8D6252"/>
                </a:solidFill>
                <a:latin typeface="Girl Scout Display Light" panose="02020003000000000000" pitchFamily="18" charset="0"/>
              </a:rPr>
              <a:t>RENEWED</a:t>
            </a:r>
            <a:endParaRPr kumimoji="0" lang="en-US" sz="2400" b="0" i="0" u="none" strike="noStrike" kern="1200" cap="none" spc="0" normalizeH="0" baseline="0" noProof="0" dirty="0">
              <a:ln>
                <a:noFill/>
              </a:ln>
              <a:solidFill>
                <a:srgbClr val="8D6252"/>
              </a:solidFill>
              <a:effectLst/>
              <a:uLnTx/>
              <a:uFillTx/>
              <a:latin typeface="Girl Scout Display Light" panose="02020003000000000000" pitchFamily="18" charset="0"/>
              <a:ea typeface="+mn-ea"/>
              <a:cs typeface="+mn-cs"/>
            </a:endParaRPr>
          </a:p>
        </p:txBody>
      </p:sp>
      <p:sp>
        <p:nvSpPr>
          <p:cNvPr id="25" name="Freeform 4">
            <a:extLst>
              <a:ext uri="{FF2B5EF4-FFF2-40B4-BE49-F238E27FC236}">
                <a16:creationId xmlns:a16="http://schemas.microsoft.com/office/drawing/2014/main" id="{7F608C5B-B55D-C8EC-9B2B-319E7AA3A69E}"/>
              </a:ext>
            </a:extLst>
          </p:cNvPr>
          <p:cNvSpPr/>
          <p:nvPr/>
        </p:nvSpPr>
        <p:spPr>
          <a:xfrm>
            <a:off x="7672480" y="3249484"/>
            <a:ext cx="4069410" cy="3463204"/>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F16C78"/>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Freeform 25">
            <a:extLst>
              <a:ext uri="{FF2B5EF4-FFF2-40B4-BE49-F238E27FC236}">
                <a16:creationId xmlns:a16="http://schemas.microsoft.com/office/drawing/2014/main" id="{565E7F09-66F6-1985-7865-176E0694FDA0}"/>
              </a:ext>
            </a:extLst>
          </p:cNvPr>
          <p:cNvSpPr/>
          <p:nvPr/>
        </p:nvSpPr>
        <p:spPr>
          <a:xfrm>
            <a:off x="7817970" y="3314128"/>
            <a:ext cx="3760887" cy="3255054"/>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F16C7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Subtitle 2"/>
          <p:cNvSpPr txBox="1">
            <a:spLocks/>
          </p:cNvSpPr>
          <p:nvPr/>
        </p:nvSpPr>
        <p:spPr>
          <a:xfrm>
            <a:off x="7806084" y="3555247"/>
            <a:ext cx="650952" cy="2906234"/>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8D6252"/>
                </a:solidFill>
                <a:effectLst/>
                <a:uLnTx/>
                <a:uFillTx/>
                <a:latin typeface="Girl Scout Display Light" panose="02020003000000000000" pitchFamily="18" charset="0"/>
                <a:ea typeface="+mn-ea"/>
                <a:cs typeface="+mn-cs"/>
              </a:rPr>
              <a:t>TRAINING &amp; MATERIALS</a:t>
            </a:r>
            <a:endParaRPr kumimoji="0" lang="en-US" sz="2400" b="0" i="0" u="none" strike="noStrike" kern="1200" cap="none" spc="0" normalizeH="0" baseline="0" noProof="0" dirty="0">
              <a:ln>
                <a:noFill/>
              </a:ln>
              <a:solidFill>
                <a:srgbClr val="8D6252"/>
              </a:solidFill>
              <a:effectLst/>
              <a:uLnTx/>
              <a:uFillTx/>
              <a:latin typeface="Girl Scout Display Light" panose="02020003000000000000" pitchFamily="18" charset="0"/>
              <a:ea typeface="+mn-ea"/>
              <a:cs typeface="+mn-cs"/>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1280" y="3978193"/>
            <a:ext cx="1483331" cy="1922130"/>
          </a:xfrm>
          <a:prstGeom prst="rect">
            <a:avLst/>
          </a:prstGeom>
          <a:ln>
            <a:noFill/>
          </a:ln>
          <a:effectLst>
            <a:outerShdw blurRad="292100" dist="139700" dir="2700000" algn="tl" rotWithShape="0">
              <a:srgbClr val="333333">
                <a:alpha val="65000"/>
              </a:srgbClr>
            </a:outerShdw>
          </a:effectLst>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4497" y="4278300"/>
            <a:ext cx="1503529" cy="1934829"/>
          </a:xfrm>
          <a:prstGeom prst="rect">
            <a:avLst/>
          </a:prstGeom>
          <a:ln>
            <a:noFill/>
          </a:ln>
          <a:effectLst>
            <a:outerShdw blurRad="292100" dist="139700" dir="2700000" algn="tl" rotWithShape="0">
              <a:srgbClr val="333333">
                <a:alpha val="65000"/>
              </a:srgbClr>
            </a:outerShdw>
          </a:effectLst>
        </p:spPr>
      </p:pic>
      <p:sp>
        <p:nvSpPr>
          <p:cNvPr id="20" name="Rectangle 19"/>
          <p:cNvSpPr/>
          <p:nvPr/>
        </p:nvSpPr>
        <p:spPr>
          <a:xfrm>
            <a:off x="8768151" y="6225437"/>
            <a:ext cx="2913463"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rl Scout Text Medium" panose="02020003000000000000" pitchFamily="18" charset="0"/>
                <a:ea typeface="+mn-ea"/>
                <a:cs typeface="+mn-cs"/>
              </a:rPr>
              <a:t>Troop Guide </a:t>
            </a:r>
            <a:r>
              <a:rPr kumimoji="0" lang="en-US" sz="1200" b="0" i="0" u="none" strike="noStrike" kern="1200" cap="none" spc="0" normalizeH="0" baseline="0" noProof="0" dirty="0" smtClean="0">
                <a:ln>
                  <a:noFill/>
                </a:ln>
                <a:solidFill>
                  <a:prstClr val="black"/>
                </a:solidFill>
                <a:effectLst/>
                <a:uLnTx/>
                <a:uFillTx/>
                <a:latin typeface="Girl Scout Text Medium" panose="02020003000000000000" pitchFamily="18" charset="0"/>
                <a:ea typeface="+mn-ea"/>
                <a:cs typeface="+mn-cs"/>
              </a:rPr>
              <a:t>with </a:t>
            </a:r>
            <a:r>
              <a:rPr kumimoji="0" lang="en-US" sz="1200" b="0" i="0" u="none" strike="noStrike" kern="1200" cap="none" spc="0" normalizeH="0" baseline="0" noProof="0" dirty="0">
                <a:ln>
                  <a:noFill/>
                </a:ln>
                <a:solidFill>
                  <a:prstClr val="black"/>
                </a:solidFill>
                <a:effectLst/>
                <a:uLnTx/>
                <a:uFillTx/>
                <a:latin typeface="Girl Scout Text Medium" panose="02020003000000000000" pitchFamily="18" charset="0"/>
                <a:ea typeface="+mn-ea"/>
                <a:cs typeface="+mn-cs"/>
              </a:rPr>
              <a:t>Timeline</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2" name="Picture 21"/>
          <p:cNvPicPr>
            <a:picLocks noChangeAspect="1"/>
          </p:cNvPicPr>
          <p:nvPr/>
        </p:nvPicPr>
        <p:blipFill>
          <a:blip r:embed="rId5"/>
          <a:stretch>
            <a:fillRect/>
          </a:stretch>
        </p:blipFill>
        <p:spPr>
          <a:xfrm>
            <a:off x="10162906" y="3818681"/>
            <a:ext cx="1218252" cy="963061"/>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9540949" y="3418571"/>
            <a:ext cx="1793358"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Girl Scout Text Medium" panose="02020003000000000000" pitchFamily="18" charset="0"/>
                <a:ea typeface="+mn-ea"/>
                <a:cs typeface="+mn-cs"/>
              </a:rPr>
              <a:t>Receipt Book for inventory or payments</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Freeform 4">
            <a:extLst>
              <a:ext uri="{FF2B5EF4-FFF2-40B4-BE49-F238E27FC236}">
                <a16:creationId xmlns:a16="http://schemas.microsoft.com/office/drawing/2014/main" id="{7F608C5B-B55D-C8EC-9B2B-319E7AA3A69E}"/>
              </a:ext>
            </a:extLst>
          </p:cNvPr>
          <p:cNvSpPr/>
          <p:nvPr/>
        </p:nvSpPr>
        <p:spPr>
          <a:xfrm>
            <a:off x="471499" y="3721394"/>
            <a:ext cx="4069410" cy="2991293"/>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F16C78"/>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28">
            <a:extLst>
              <a:ext uri="{FF2B5EF4-FFF2-40B4-BE49-F238E27FC236}">
                <a16:creationId xmlns:a16="http://schemas.microsoft.com/office/drawing/2014/main" id="{565E7F09-66F6-1985-7865-176E0694FDA0}"/>
              </a:ext>
            </a:extLst>
          </p:cNvPr>
          <p:cNvSpPr/>
          <p:nvPr/>
        </p:nvSpPr>
        <p:spPr>
          <a:xfrm>
            <a:off x="616989" y="3827721"/>
            <a:ext cx="3760887" cy="2744852"/>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F16C7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Subtitle 2"/>
          <p:cNvSpPr txBox="1">
            <a:spLocks/>
          </p:cNvSpPr>
          <p:nvPr/>
        </p:nvSpPr>
        <p:spPr>
          <a:xfrm>
            <a:off x="650822" y="3806916"/>
            <a:ext cx="935728" cy="2786461"/>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solidFill>
                  <a:srgbClr val="8D6252"/>
                </a:solidFill>
                <a:latin typeface="Girl Scout Display Light" panose="02020003000000000000" pitchFamily="18" charset="0"/>
              </a:rPr>
              <a:t>LISTED IN M2 ROSTER</a:t>
            </a:r>
            <a:endParaRPr kumimoji="0" lang="en-US" sz="2400" b="0" i="0" u="none" strike="noStrike" kern="1200" cap="none" spc="0" normalizeH="0" baseline="0" noProof="0" dirty="0">
              <a:ln>
                <a:noFill/>
              </a:ln>
              <a:solidFill>
                <a:srgbClr val="8D6252"/>
              </a:solidFill>
              <a:effectLst/>
              <a:uLnTx/>
              <a:uFillTx/>
              <a:latin typeface="Girl Scout Display Light" panose="02020003000000000000" pitchFamily="18" charset="0"/>
              <a:ea typeface="+mn-ea"/>
              <a:cs typeface="+mn-cs"/>
            </a:endParaRPr>
          </a:p>
        </p:txBody>
      </p:sp>
      <p:cxnSp>
        <p:nvCxnSpPr>
          <p:cNvPr id="3" name="Straight Connector 2"/>
          <p:cNvCxnSpPr/>
          <p:nvPr/>
        </p:nvCxnSpPr>
        <p:spPr>
          <a:xfrm>
            <a:off x="6783572" y="4273435"/>
            <a:ext cx="815163" cy="0"/>
          </a:xfrm>
          <a:prstGeom prst="line">
            <a:avLst/>
          </a:prstGeom>
          <a:ln w="38100">
            <a:solidFill>
              <a:srgbClr val="F16C7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02056" y="1526691"/>
            <a:ext cx="815163" cy="0"/>
          </a:xfrm>
          <a:prstGeom prst="line">
            <a:avLst/>
          </a:prstGeom>
          <a:ln w="38100">
            <a:solidFill>
              <a:srgbClr val="F16C78"/>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37369" y="5986256"/>
            <a:ext cx="815163" cy="0"/>
          </a:xfrm>
          <a:prstGeom prst="line">
            <a:avLst/>
          </a:prstGeom>
          <a:ln w="38100">
            <a:solidFill>
              <a:srgbClr val="F16C78"/>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681869" y="3252175"/>
            <a:ext cx="815163" cy="0"/>
          </a:xfrm>
          <a:prstGeom prst="line">
            <a:avLst/>
          </a:prstGeom>
          <a:ln w="38100">
            <a:solidFill>
              <a:srgbClr val="F16C78"/>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9629" y="1410323"/>
            <a:ext cx="1501795" cy="5341007"/>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0962" y="4031153"/>
            <a:ext cx="2473742" cy="2371774"/>
          </a:xfrm>
          <a:prstGeom prst="rect">
            <a:avLst/>
          </a:prstGeom>
          <a:ln>
            <a:noFill/>
          </a:ln>
          <a:effectLst>
            <a:outerShdw blurRad="292100" dist="139700" dir="2700000" algn="tl" rotWithShape="0">
              <a:srgbClr val="333333">
                <a:alpha val="65000"/>
              </a:srgbClr>
            </a:outerShdw>
          </a:effectLst>
        </p:spPr>
      </p:pic>
      <p:sp>
        <p:nvSpPr>
          <p:cNvPr id="35" name="Freeform 4">
            <a:extLst>
              <a:ext uri="{FF2B5EF4-FFF2-40B4-BE49-F238E27FC236}">
                <a16:creationId xmlns:a16="http://schemas.microsoft.com/office/drawing/2014/main" id="{7F608C5B-B55D-C8EC-9B2B-319E7AA3A69E}"/>
              </a:ext>
            </a:extLst>
          </p:cNvPr>
          <p:cNvSpPr/>
          <p:nvPr/>
        </p:nvSpPr>
        <p:spPr>
          <a:xfrm>
            <a:off x="7626404" y="419895"/>
            <a:ext cx="4069410" cy="2605934"/>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F16C78"/>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Freeform 35">
            <a:extLst>
              <a:ext uri="{FF2B5EF4-FFF2-40B4-BE49-F238E27FC236}">
                <a16:creationId xmlns:a16="http://schemas.microsoft.com/office/drawing/2014/main" id="{565E7F09-66F6-1985-7865-176E0694FDA0}"/>
              </a:ext>
            </a:extLst>
          </p:cNvPr>
          <p:cNvSpPr/>
          <p:nvPr/>
        </p:nvSpPr>
        <p:spPr>
          <a:xfrm>
            <a:off x="7771894" y="484539"/>
            <a:ext cx="3760887" cy="2453125"/>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F16C7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7" name="Picture 36"/>
          <p:cNvPicPr>
            <a:picLocks noChangeAspect="1"/>
          </p:cNvPicPr>
          <p:nvPr/>
        </p:nvPicPr>
        <p:blipFill>
          <a:blip r:embed="rId8"/>
          <a:stretch>
            <a:fillRect/>
          </a:stretch>
        </p:blipFill>
        <p:spPr>
          <a:xfrm>
            <a:off x="8986873" y="641992"/>
            <a:ext cx="1658888" cy="2106525"/>
          </a:xfrm>
          <a:prstGeom prst="rect">
            <a:avLst/>
          </a:prstGeom>
          <a:ln>
            <a:noFill/>
          </a:ln>
          <a:effectLst>
            <a:outerShdw blurRad="292100" dist="139700" dir="2700000" algn="tl" rotWithShape="0">
              <a:srgbClr val="333333">
                <a:alpha val="65000"/>
              </a:srgbClr>
            </a:outerShdw>
          </a:effectLst>
        </p:spPr>
      </p:pic>
      <p:sp>
        <p:nvSpPr>
          <p:cNvPr id="38" name="Subtitle 2"/>
          <p:cNvSpPr txBox="1">
            <a:spLocks/>
          </p:cNvSpPr>
          <p:nvPr/>
        </p:nvSpPr>
        <p:spPr>
          <a:xfrm>
            <a:off x="7853482" y="544931"/>
            <a:ext cx="970357" cy="2057603"/>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8D6252"/>
                </a:solidFill>
                <a:effectLst/>
                <a:uLnTx/>
                <a:uFillTx/>
                <a:latin typeface="Girl Scout Display Light" panose="02020003000000000000" pitchFamily="18" charset="0"/>
                <a:ea typeface="+mn-ea"/>
                <a:cs typeface="+mn-cs"/>
              </a:rPr>
              <a:t>TROOP AGREEMENT</a:t>
            </a:r>
            <a:endParaRPr kumimoji="0" lang="en-US" sz="2400" b="0" i="0" u="none" strike="noStrike" kern="1200" cap="none" spc="0" normalizeH="0" baseline="0" noProof="0" dirty="0">
              <a:ln>
                <a:noFill/>
              </a:ln>
              <a:solidFill>
                <a:srgbClr val="8D6252"/>
              </a:solidFill>
              <a:effectLst/>
              <a:uLnTx/>
              <a:uFillTx/>
              <a:latin typeface="Girl Scout Display Light" panose="02020003000000000000" pitchFamily="18" charset="0"/>
              <a:ea typeface="+mn-ea"/>
              <a:cs typeface="+mn-cs"/>
            </a:endParaRPr>
          </a:p>
        </p:txBody>
      </p:sp>
    </p:spTree>
    <p:extLst>
      <p:ext uri="{BB962C8B-B14F-4D97-AF65-F5344CB8AC3E}">
        <p14:creationId xmlns:p14="http://schemas.microsoft.com/office/powerpoint/2010/main" val="134282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A117FA-BD75-E15C-CD96-D0D69995F032}"/>
            </a:ext>
          </a:extLst>
        </p:cNvPr>
        <p:cNvGrpSpPr/>
        <p:nvPr/>
      </p:nvGrpSpPr>
      <p:grpSpPr>
        <a:xfrm>
          <a:off x="0" y="0"/>
          <a:ext cx="0" cy="0"/>
          <a:chOff x="0" y="0"/>
          <a:chExt cx="0" cy="0"/>
        </a:xfrm>
      </p:grpSpPr>
      <p:sp>
        <p:nvSpPr>
          <p:cNvPr id="36" name="Rectangle 35"/>
          <p:cNvSpPr/>
          <p:nvPr/>
        </p:nvSpPr>
        <p:spPr>
          <a:xfrm>
            <a:off x="0" y="8961"/>
            <a:ext cx="5968073" cy="6858000"/>
          </a:xfrm>
          <a:prstGeom prst="rect">
            <a:avLst/>
          </a:prstGeom>
          <a:solidFill>
            <a:srgbClr val="F16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4">
            <a:extLst>
              <a:ext uri="{FF2B5EF4-FFF2-40B4-BE49-F238E27FC236}">
                <a16:creationId xmlns:a16="http://schemas.microsoft.com/office/drawing/2014/main" id="{7F608C5B-B55D-C8EC-9B2B-319E7AA3A69E}"/>
              </a:ext>
            </a:extLst>
          </p:cNvPr>
          <p:cNvSpPr/>
          <p:nvPr/>
        </p:nvSpPr>
        <p:spPr>
          <a:xfrm>
            <a:off x="6258975" y="4105208"/>
            <a:ext cx="5654678" cy="2393380"/>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374C7A"/>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2523" y="4244603"/>
            <a:ext cx="1396189" cy="1796342"/>
          </a:xfrm>
          <a:prstGeom prst="rect">
            <a:avLst/>
          </a:prstGeom>
          <a:ln>
            <a:noFill/>
          </a:ln>
          <a:effectLst>
            <a:outerShdw blurRad="292100" dist="139700" dir="2700000" algn="tl" rotWithShape="0">
              <a:srgbClr val="333333">
                <a:alpha val="65000"/>
              </a:srgbClr>
            </a:outerShdw>
          </a:effectLst>
        </p:spPr>
      </p:pic>
      <p:sp>
        <p:nvSpPr>
          <p:cNvPr id="16" name="Rectangle 15"/>
          <p:cNvSpPr/>
          <p:nvPr/>
        </p:nvSpPr>
        <p:spPr>
          <a:xfrm>
            <a:off x="10043284" y="6081853"/>
            <a:ext cx="1469905" cy="400110"/>
          </a:xfrm>
          <a:prstGeom prst="rect">
            <a:avLst/>
          </a:prstGeom>
        </p:spPr>
        <p:txBody>
          <a:bodyPr wrap="square">
            <a:spAutoFit/>
          </a:bodyPr>
          <a:lstStyle/>
          <a:p>
            <a:r>
              <a:rPr lang="en-US" sz="1000" dirty="0" smtClean="0">
                <a:latin typeface="Girl Scout Text Medium" panose="02020003000000000000" pitchFamily="18" charset="0"/>
              </a:rPr>
              <a:t>Getting Started Family Guide</a:t>
            </a:r>
            <a:endParaRPr lang="en-US" sz="1000" dirty="0"/>
          </a:p>
        </p:txBody>
      </p:sp>
      <p:sp>
        <p:nvSpPr>
          <p:cNvPr id="17" name="Rectangle 16"/>
          <p:cNvSpPr/>
          <p:nvPr/>
        </p:nvSpPr>
        <p:spPr>
          <a:xfrm>
            <a:off x="7307819" y="6232278"/>
            <a:ext cx="2294776" cy="246221"/>
          </a:xfrm>
          <a:prstGeom prst="rect">
            <a:avLst/>
          </a:prstGeom>
        </p:spPr>
        <p:txBody>
          <a:bodyPr wrap="square">
            <a:spAutoFit/>
          </a:bodyPr>
          <a:lstStyle/>
          <a:p>
            <a:r>
              <a:rPr lang="en-US" sz="1000" dirty="0">
                <a:latin typeface="Girl Scout Text Medium" panose="02020003000000000000" pitchFamily="18" charset="0"/>
              </a:rPr>
              <a:t>Order Card &amp; Recognition Flyer</a:t>
            </a:r>
            <a:endParaRPr lang="en-US" sz="1000" dirty="0"/>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7168" y="4244603"/>
            <a:ext cx="1017163" cy="1948153"/>
          </a:xfrm>
          <a:prstGeom prst="rect">
            <a:avLst/>
          </a:prstGeom>
          <a:ln>
            <a:noFill/>
          </a:ln>
          <a:effectLst>
            <a:outerShdw blurRad="292100" dist="139700" dir="2700000" algn="tl" rotWithShape="0">
              <a:srgbClr val="333333">
                <a:alpha val="65000"/>
              </a:srgbClr>
            </a:outerShdw>
          </a:effectLst>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5372" y="4276384"/>
            <a:ext cx="1105597" cy="1925699"/>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1A940E4C-A447-DC2B-4270-4B07BEDF1677}"/>
              </a:ext>
            </a:extLst>
          </p:cNvPr>
          <p:cNvSpPr txBox="1"/>
          <p:nvPr/>
        </p:nvSpPr>
        <p:spPr>
          <a:xfrm>
            <a:off x="6340979" y="116680"/>
            <a:ext cx="6916961" cy="584775"/>
          </a:xfrm>
          <a:prstGeom prst="rect">
            <a:avLst/>
          </a:prstGeom>
          <a:noFill/>
        </p:spPr>
        <p:txBody>
          <a:bodyPr wrap="square" lIns="91440" tIns="45720" rIns="91440" bIns="45720" rtlCol="0" anchor="t">
            <a:spAutoFit/>
          </a:bodyPr>
          <a:lstStyle/>
          <a:p>
            <a:r>
              <a:rPr lang="en-US" sz="3200" dirty="0">
                <a:latin typeface="Girl Scout Display Light" panose="02020003000000000000" pitchFamily="18" charset="0"/>
              </a:rPr>
              <a:t>Paper </a:t>
            </a:r>
            <a:r>
              <a:rPr lang="en-US" sz="3200" dirty="0" smtClean="0">
                <a:latin typeface="Girl Scout Display Light" panose="02020003000000000000" pitchFamily="18" charset="0"/>
              </a:rPr>
              <a:t>Materials to Distribute</a:t>
            </a:r>
          </a:p>
        </p:txBody>
      </p:sp>
      <p:sp>
        <p:nvSpPr>
          <p:cNvPr id="26" name="TextBox 25">
            <a:extLst>
              <a:ext uri="{FF2B5EF4-FFF2-40B4-BE49-F238E27FC236}">
                <a16:creationId xmlns:a16="http://schemas.microsoft.com/office/drawing/2014/main" id="{1A940E4C-A447-DC2B-4270-4B07BEDF1677}"/>
              </a:ext>
            </a:extLst>
          </p:cNvPr>
          <p:cNvSpPr txBox="1"/>
          <p:nvPr/>
        </p:nvSpPr>
        <p:spPr>
          <a:xfrm>
            <a:off x="6340979" y="635089"/>
            <a:ext cx="5256787" cy="461665"/>
          </a:xfrm>
          <a:prstGeom prst="rect">
            <a:avLst/>
          </a:prstGeom>
          <a:noFill/>
        </p:spPr>
        <p:txBody>
          <a:bodyPr wrap="square" lIns="91440" tIns="45720" rIns="91440" bIns="45720" rtlCol="0" anchor="t">
            <a:spAutoFit/>
          </a:bodyPr>
          <a:lstStyle/>
          <a:p>
            <a:r>
              <a:rPr lang="en-US" sz="1200" dirty="0">
                <a:latin typeface="Girl Scout Display Light" panose="02020003000000000000" pitchFamily="18" charset="0"/>
              </a:rPr>
              <a:t>Digital versions of all printed materials will be available </a:t>
            </a:r>
            <a:r>
              <a:rPr lang="en-US" sz="1200" dirty="0" smtClean="0">
                <a:latin typeface="Girl Scout Display Light" panose="02020003000000000000" pitchFamily="18" charset="0"/>
              </a:rPr>
              <a:t>on GSWNY.org’s Fall Product Program Resources page.</a:t>
            </a:r>
            <a:endParaRPr lang="en-US" sz="1200" dirty="0">
              <a:latin typeface="Girl Scout Display Light" panose="02020003000000000000" pitchFamily="18" charset="0"/>
            </a:endParaRPr>
          </a:p>
        </p:txBody>
      </p:sp>
      <p:sp>
        <p:nvSpPr>
          <p:cNvPr id="31" name="Subtitle 2"/>
          <p:cNvSpPr txBox="1">
            <a:spLocks/>
          </p:cNvSpPr>
          <p:nvPr/>
        </p:nvSpPr>
        <p:spPr>
          <a:xfrm>
            <a:off x="6386400" y="4449628"/>
            <a:ext cx="520955" cy="1704540"/>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rgbClr val="374C7A"/>
                </a:solidFill>
                <a:effectLst/>
                <a:uLnTx/>
                <a:uFillTx/>
                <a:latin typeface="Girl Scout Display Light" panose="02020003000000000000" pitchFamily="18" charset="0"/>
                <a:ea typeface="+mn-ea"/>
                <a:cs typeface="+mn-cs"/>
              </a:rPr>
              <a:t>FAMILY</a:t>
            </a:r>
            <a:endParaRPr kumimoji="0" lang="en-US" sz="3200" b="0" i="0" u="none" strike="noStrike" kern="1200" cap="none" spc="0" normalizeH="0" baseline="0" noProof="0" dirty="0">
              <a:ln>
                <a:noFill/>
              </a:ln>
              <a:solidFill>
                <a:srgbClr val="374C7A"/>
              </a:solidFill>
              <a:effectLst/>
              <a:uLnTx/>
              <a:uFillTx/>
              <a:latin typeface="Girl Scout Display Light" panose="02020003000000000000" pitchFamily="18" charset="0"/>
              <a:ea typeface="+mn-ea"/>
              <a:cs typeface="+mn-cs"/>
            </a:endParaRPr>
          </a:p>
        </p:txBody>
      </p:sp>
      <p:pic>
        <p:nvPicPr>
          <p:cNvPr id="32" name="Picture 31"/>
          <p:cNvPicPr>
            <a:picLocks noChangeAspect="1"/>
          </p:cNvPicPr>
          <p:nvPr/>
        </p:nvPicPr>
        <p:blipFill>
          <a:blip r:embed="rId6"/>
          <a:stretch>
            <a:fillRect/>
          </a:stretch>
        </p:blipFill>
        <p:spPr>
          <a:xfrm>
            <a:off x="1106425" y="1421999"/>
            <a:ext cx="3687681" cy="4682771"/>
          </a:xfrm>
          <a:prstGeom prst="rect">
            <a:avLst/>
          </a:prstGeom>
          <a:ln>
            <a:noFill/>
          </a:ln>
          <a:effectLst>
            <a:outerShdw blurRad="292100" dist="139700" dir="2700000" algn="tl" rotWithShape="0">
              <a:srgbClr val="333333">
                <a:alpha val="65000"/>
              </a:srgbClr>
            </a:outerShdw>
          </a:effectLst>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06" y="3938446"/>
            <a:ext cx="3102979" cy="3077955"/>
          </a:xfrm>
          <a:prstGeom prst="rect">
            <a:avLst/>
          </a:prstGeom>
        </p:spPr>
      </p:pic>
      <p:sp>
        <p:nvSpPr>
          <p:cNvPr id="34" name="TextBox 12">
            <a:extLst>
              <a:ext uri="{FF2B5EF4-FFF2-40B4-BE49-F238E27FC236}">
                <a16:creationId xmlns:a16="http://schemas.microsoft.com/office/drawing/2014/main" id="{721C3C62-6CA8-10EE-A685-AF59C0D4F14D}"/>
              </a:ext>
            </a:extLst>
          </p:cNvPr>
          <p:cNvSpPr txBox="1"/>
          <p:nvPr/>
        </p:nvSpPr>
        <p:spPr>
          <a:xfrm>
            <a:off x="735106" y="5082811"/>
            <a:ext cx="1618049" cy="923330"/>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Online Agreement available here </a:t>
            </a:r>
            <a:r>
              <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Wingdings" panose="05000000000000000000" pitchFamily="2" charset="2"/>
              </a:rPr>
              <a:t></a:t>
            </a:r>
            <a:r>
              <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 </a:t>
            </a:r>
            <a:endParaRPr kumimoji="0" lang="en-US" sz="12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a:p>
            <a:pPr marL="0" marR="0" lvl="0" indent="0" algn="l" defTabSz="60963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Troops must email completed PDF to SUPPM</a:t>
            </a:r>
            <a:endParaRPr kumimoji="0" lang="en-US" sz="12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p:txBody>
      </p:sp>
      <p:pic>
        <p:nvPicPr>
          <p:cNvPr id="35" name="Picture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5599" y="5169994"/>
            <a:ext cx="811495" cy="811495"/>
          </a:xfrm>
          <a:prstGeom prst="rect">
            <a:avLst/>
          </a:prstGeom>
        </p:spPr>
      </p:pic>
      <p:sp>
        <p:nvSpPr>
          <p:cNvPr id="37" name="TextBox 36">
            <a:extLst>
              <a:ext uri="{FF2B5EF4-FFF2-40B4-BE49-F238E27FC236}">
                <a16:creationId xmlns:a16="http://schemas.microsoft.com/office/drawing/2014/main" id="{1A940E4C-A447-DC2B-4270-4B07BEDF1677}"/>
              </a:ext>
            </a:extLst>
          </p:cNvPr>
          <p:cNvSpPr txBox="1"/>
          <p:nvPr/>
        </p:nvSpPr>
        <p:spPr>
          <a:xfrm>
            <a:off x="147552" y="226973"/>
            <a:ext cx="5711828" cy="1077218"/>
          </a:xfrm>
          <a:prstGeom prst="rect">
            <a:avLst/>
          </a:prstGeom>
          <a:noFill/>
        </p:spPr>
        <p:txBody>
          <a:bodyPr wrap="square" lIns="91440" tIns="45720" rIns="91440" bIns="45720" rtlCol="0" anchor="t">
            <a:spAutoFit/>
          </a:bodyPr>
          <a:lstStyle/>
          <a:p>
            <a:r>
              <a:rPr lang="en-US" sz="3200" dirty="0" smtClean="0">
                <a:solidFill>
                  <a:schemeClr val="bg1"/>
                </a:solidFill>
                <a:latin typeface="Girl Scout Display Light" panose="02020003000000000000" pitchFamily="18" charset="0"/>
              </a:rPr>
              <a:t>Troop Fall Product Program Manager  Agreement</a:t>
            </a:r>
          </a:p>
        </p:txBody>
      </p:sp>
      <p:sp>
        <p:nvSpPr>
          <p:cNvPr id="39" name="Freeform 4">
            <a:extLst>
              <a:ext uri="{FF2B5EF4-FFF2-40B4-BE49-F238E27FC236}">
                <a16:creationId xmlns:a16="http://schemas.microsoft.com/office/drawing/2014/main" id="{7F608C5B-B55D-C8EC-9B2B-319E7AA3A69E}"/>
              </a:ext>
            </a:extLst>
          </p:cNvPr>
          <p:cNvSpPr/>
          <p:nvPr/>
        </p:nvSpPr>
        <p:spPr>
          <a:xfrm>
            <a:off x="6258975" y="1348040"/>
            <a:ext cx="5654678" cy="2393380"/>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374C7A"/>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0" name="Picture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08083" y="1480624"/>
            <a:ext cx="1439812" cy="1865738"/>
          </a:xfrm>
          <a:prstGeom prst="rect">
            <a:avLst/>
          </a:prstGeom>
          <a:ln>
            <a:noFill/>
          </a:ln>
          <a:effectLst>
            <a:outerShdw blurRad="292100" dist="139700" dir="2700000" algn="tl" rotWithShape="0">
              <a:srgbClr val="333333">
                <a:alpha val="65000"/>
              </a:srgbClr>
            </a:outerShdw>
          </a:effectLst>
        </p:spPr>
      </p:pic>
      <p:pic>
        <p:nvPicPr>
          <p:cNvPr id="41" name="Picture 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13105" y="1649563"/>
            <a:ext cx="1459418" cy="1878064"/>
          </a:xfrm>
          <a:prstGeom prst="rect">
            <a:avLst/>
          </a:prstGeom>
          <a:ln>
            <a:noFill/>
          </a:ln>
          <a:effectLst>
            <a:outerShdw blurRad="292100" dist="139700" dir="2700000" algn="tl" rotWithShape="0">
              <a:srgbClr val="333333">
                <a:alpha val="65000"/>
              </a:srgbClr>
            </a:outerShdw>
          </a:effectLst>
        </p:spPr>
      </p:pic>
      <p:sp>
        <p:nvSpPr>
          <p:cNvPr id="42" name="Rectangle 41"/>
          <p:cNvSpPr/>
          <p:nvPr/>
        </p:nvSpPr>
        <p:spPr>
          <a:xfrm>
            <a:off x="7307819" y="3351014"/>
            <a:ext cx="1550896" cy="400110"/>
          </a:xfrm>
          <a:prstGeom prst="rect">
            <a:avLst/>
          </a:prstGeom>
        </p:spPr>
        <p:txBody>
          <a:bodyPr wrap="square">
            <a:spAutoFit/>
          </a:bodyPr>
          <a:lstStyle/>
          <a:p>
            <a:r>
              <a:rPr lang="en-US" sz="1000" dirty="0">
                <a:latin typeface="Girl Scout Text Medium" panose="02020003000000000000" pitchFamily="18" charset="0"/>
              </a:rPr>
              <a:t>Troop Guide </a:t>
            </a:r>
          </a:p>
          <a:p>
            <a:r>
              <a:rPr lang="en-US" sz="1000" dirty="0">
                <a:latin typeface="Girl Scout Text Medium" panose="02020003000000000000" pitchFamily="18" charset="0"/>
              </a:rPr>
              <a:t>with Timeline</a:t>
            </a:r>
            <a:endParaRPr lang="en-US" sz="1000" dirty="0"/>
          </a:p>
        </p:txBody>
      </p:sp>
      <p:pic>
        <p:nvPicPr>
          <p:cNvPr id="43" name="Picture 42"/>
          <p:cNvPicPr>
            <a:picLocks noChangeAspect="1"/>
          </p:cNvPicPr>
          <p:nvPr/>
        </p:nvPicPr>
        <p:blipFill>
          <a:blip r:embed="rId11"/>
          <a:stretch>
            <a:fillRect/>
          </a:stretch>
        </p:blipFill>
        <p:spPr>
          <a:xfrm>
            <a:off x="10236583" y="1560603"/>
            <a:ext cx="1433763" cy="1133429"/>
          </a:xfrm>
          <a:prstGeom prst="rect">
            <a:avLst/>
          </a:prstGeom>
          <a:ln>
            <a:noFill/>
          </a:ln>
          <a:effectLst>
            <a:outerShdw blurRad="292100" dist="139700" dir="2700000" algn="tl" rotWithShape="0">
              <a:srgbClr val="333333">
                <a:alpha val="65000"/>
              </a:srgbClr>
            </a:outerShdw>
          </a:effectLst>
        </p:spPr>
      </p:pic>
      <p:sp>
        <p:nvSpPr>
          <p:cNvPr id="44" name="Rectangle 43"/>
          <p:cNvSpPr/>
          <p:nvPr/>
        </p:nvSpPr>
        <p:spPr>
          <a:xfrm>
            <a:off x="10215830" y="2751130"/>
            <a:ext cx="1793358"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Girl Scout Text Medium" panose="02020003000000000000" pitchFamily="18" charset="0"/>
                <a:ea typeface="+mn-ea"/>
                <a:cs typeface="+mn-cs"/>
              </a:rPr>
              <a:t>Receipt Book for inventory or payments</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Subtitle 2"/>
          <p:cNvSpPr txBox="1">
            <a:spLocks/>
          </p:cNvSpPr>
          <p:nvPr/>
        </p:nvSpPr>
        <p:spPr>
          <a:xfrm>
            <a:off x="6413560" y="1564024"/>
            <a:ext cx="650952" cy="2049142"/>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rgbClr val="374C7A"/>
                </a:solidFill>
                <a:effectLst/>
                <a:uLnTx/>
                <a:uFillTx/>
                <a:latin typeface="Girl Scout Display Light" panose="02020003000000000000" pitchFamily="18" charset="0"/>
                <a:ea typeface="+mn-ea"/>
                <a:cs typeface="+mn-cs"/>
              </a:rPr>
              <a:t>TROOP</a:t>
            </a:r>
            <a:endParaRPr kumimoji="0" lang="en-US" sz="3200" b="0" i="0" u="none" strike="noStrike" kern="1200" cap="none" spc="0" normalizeH="0" baseline="0" noProof="0" dirty="0">
              <a:ln>
                <a:noFill/>
              </a:ln>
              <a:solidFill>
                <a:srgbClr val="374C7A"/>
              </a:solidFill>
              <a:effectLst/>
              <a:uLnTx/>
              <a:uFillTx/>
              <a:latin typeface="Girl Scout Display Light" panose="02020003000000000000" pitchFamily="18" charset="0"/>
              <a:ea typeface="+mn-ea"/>
              <a:cs typeface="+mn-cs"/>
            </a:endParaRPr>
          </a:p>
        </p:txBody>
      </p:sp>
    </p:spTree>
    <p:extLst>
      <p:ext uri="{BB962C8B-B14F-4D97-AF65-F5344CB8AC3E}">
        <p14:creationId xmlns:p14="http://schemas.microsoft.com/office/powerpoint/2010/main" val="100600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38ED9F-5A1C-8ADF-60AF-C04144ED191A}"/>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16010A9-F80F-5975-9AB3-7C9B6AE8CE2D}"/>
              </a:ext>
            </a:extLst>
          </p:cNvPr>
          <p:cNvSpPr/>
          <p:nvPr/>
        </p:nvSpPr>
        <p:spPr>
          <a:xfrm>
            <a:off x="8692423" y="3748144"/>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rl Scout Display Light" panose="02020003000000000000" pitchFamily="18" charset="0"/>
            </a:endParaRPr>
          </a:p>
        </p:txBody>
      </p:sp>
      <p:sp>
        <p:nvSpPr>
          <p:cNvPr id="17" name="Freeform: Shape 16">
            <a:extLst>
              <a:ext uri="{FF2B5EF4-FFF2-40B4-BE49-F238E27FC236}">
                <a16:creationId xmlns:a16="http://schemas.microsoft.com/office/drawing/2014/main" id="{9F7D7277-0444-D980-9F2F-147A032062FF}"/>
              </a:ext>
            </a:extLst>
          </p:cNvPr>
          <p:cNvSpPr/>
          <p:nvPr/>
        </p:nvSpPr>
        <p:spPr>
          <a:xfrm rot="18592090">
            <a:off x="10158182" y="4238624"/>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a:solidFill>
              <a:srgbClr val="F9DB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rl Scout Display Light" panose="02020003000000000000" pitchFamily="18" charset="0"/>
            </a:endParaRPr>
          </a:p>
        </p:txBody>
      </p:sp>
      <p:sp>
        <p:nvSpPr>
          <p:cNvPr id="4" name="Freeform 4">
            <a:extLst>
              <a:ext uri="{FF2B5EF4-FFF2-40B4-BE49-F238E27FC236}">
                <a16:creationId xmlns:a16="http://schemas.microsoft.com/office/drawing/2014/main" id="{CE4E74E0-A3A2-8E95-3CDD-BA851BE066A5}"/>
              </a:ext>
            </a:extLst>
          </p:cNvPr>
          <p:cNvSpPr/>
          <p:nvPr/>
        </p:nvSpPr>
        <p:spPr>
          <a:xfrm>
            <a:off x="7841974" y="3022588"/>
            <a:ext cx="4164496" cy="2306527"/>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374C7A"/>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grpSp>
        <p:nvGrpSpPr>
          <p:cNvPr id="8" name="Group 8">
            <a:extLst>
              <a:ext uri="{FF2B5EF4-FFF2-40B4-BE49-F238E27FC236}">
                <a16:creationId xmlns:a16="http://schemas.microsoft.com/office/drawing/2014/main" id="{43D67A04-EE7A-C1AD-9CCA-6019286F7C80}"/>
              </a:ext>
            </a:extLst>
          </p:cNvPr>
          <p:cNvGrpSpPr/>
          <p:nvPr/>
        </p:nvGrpSpPr>
        <p:grpSpPr>
          <a:xfrm>
            <a:off x="8005455" y="3082984"/>
            <a:ext cx="3867881" cy="2185733"/>
            <a:chOff x="0" y="-57150"/>
            <a:chExt cx="1398538" cy="1466209"/>
          </a:xfrm>
        </p:grpSpPr>
        <p:sp>
          <p:nvSpPr>
            <p:cNvPr id="9" name="Freeform 9">
              <a:extLst>
                <a:ext uri="{FF2B5EF4-FFF2-40B4-BE49-F238E27FC236}">
                  <a16:creationId xmlns:a16="http://schemas.microsoft.com/office/drawing/2014/main" id="{B8D295E9-F92B-DBCA-BD1A-B6228661B212}"/>
                </a:ext>
              </a:extLst>
            </p:cNvPr>
            <p:cNvSpPr/>
            <p:nvPr/>
          </p:nvSpPr>
          <p:spPr>
            <a:xfrm>
              <a:off x="0" y="0"/>
              <a:ext cx="1398538" cy="1409059"/>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6F90B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sp>
          <p:nvSpPr>
            <p:cNvPr id="10" name="TextBox 10">
              <a:extLst>
                <a:ext uri="{FF2B5EF4-FFF2-40B4-BE49-F238E27FC236}">
                  <a16:creationId xmlns:a16="http://schemas.microsoft.com/office/drawing/2014/main" id="{A0B15F07-0FC4-5E23-D2DE-40225FB63826}"/>
                </a:ext>
              </a:extLst>
            </p:cNvPr>
            <p:cNvSpPr txBox="1"/>
            <p:nvPr/>
          </p:nvSpPr>
          <p:spPr>
            <a:xfrm>
              <a:off x="0" y="-57150"/>
              <a:ext cx="1398538" cy="1466209"/>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grpSp>
      <p:sp>
        <p:nvSpPr>
          <p:cNvPr id="11" name="TextBox 11">
            <a:extLst>
              <a:ext uri="{FF2B5EF4-FFF2-40B4-BE49-F238E27FC236}">
                <a16:creationId xmlns:a16="http://schemas.microsoft.com/office/drawing/2014/main" id="{BAC22A4A-7335-C18B-AC96-567E3E93BBE3}"/>
              </a:ext>
            </a:extLst>
          </p:cNvPr>
          <p:cNvSpPr txBox="1"/>
          <p:nvPr/>
        </p:nvSpPr>
        <p:spPr>
          <a:xfrm>
            <a:off x="8224420" y="3256646"/>
            <a:ext cx="3584625" cy="1923604"/>
          </a:xfrm>
          <a:prstGeom prst="rect">
            <a:avLst/>
          </a:prstGeom>
        </p:spPr>
        <p:txBody>
          <a:bodyPr wrap="square" lIns="0" tIns="0" rIns="0" bIns="0" rtlCol="0" anchor="t">
            <a:spAutoFit/>
          </a:bodyPr>
          <a:lstStyle/>
          <a:p>
            <a:pPr marR="0" lvl="0" defTabSz="609630" rtl="0" eaLnBrk="1" fontAlgn="auto" latinLnBrk="0" hangingPunct="1">
              <a:lnSpc>
                <a:spcPts val="2987"/>
              </a:lnSpc>
              <a:spcBef>
                <a:spcPts val="0"/>
              </a:spcBef>
              <a:spcAft>
                <a:spcPts val="0"/>
              </a:spcAft>
              <a:buClrTx/>
              <a:buSzTx/>
              <a:tabLst/>
              <a:defRPr/>
            </a:pPr>
            <a:r>
              <a:rPr kumimoji="0" lang="en-US" sz="3200" b="1" i="0" u="none" strike="noStrike" kern="1200" cap="none" spc="0" normalizeH="0" baseline="0" noProof="0" dirty="0" smtClean="0">
                <a:ln>
                  <a:noFill/>
                </a:ln>
                <a:solidFill>
                  <a:srgbClr val="FFFFFF"/>
                </a:solidFill>
                <a:effectLst/>
                <a:uLnTx/>
                <a:uFillTx/>
                <a:latin typeface="Girl Scout Display Light" panose="02020003000000000000" pitchFamily="18" charset="0"/>
                <a:ea typeface="Bryndan Write"/>
                <a:cs typeface="Bryndan Write"/>
                <a:sym typeface="Bryndan Write"/>
              </a:rPr>
              <a:t>Tip!</a:t>
            </a:r>
            <a:r>
              <a:rPr kumimoji="0" lang="en-US" sz="3200" b="1" i="0" u="none" strike="noStrike" kern="1200" cap="none" spc="0" normalizeH="0" noProof="0" dirty="0" smtClean="0">
                <a:ln>
                  <a:noFill/>
                </a:ln>
                <a:solidFill>
                  <a:srgbClr val="FFFFFF"/>
                </a:solidFill>
                <a:effectLst/>
                <a:uLnTx/>
                <a:uFillTx/>
                <a:latin typeface="Girl Scout Display Light" panose="02020003000000000000" pitchFamily="18" charset="0"/>
                <a:ea typeface="Bryndan Write"/>
                <a:cs typeface="Bryndan Write"/>
                <a:sym typeface="Bryndan Write"/>
              </a:rPr>
              <a:t> </a:t>
            </a:r>
          </a:p>
          <a:p>
            <a:pPr marR="0" lvl="0" defTabSz="609630" rtl="0" eaLnBrk="1" fontAlgn="auto" latinLnBrk="0" hangingPunct="1">
              <a:lnSpc>
                <a:spcPts val="2987"/>
              </a:lnSpc>
              <a:spcBef>
                <a:spcPts val="0"/>
              </a:spcBef>
              <a:spcAft>
                <a:spcPts val="0"/>
              </a:spcAft>
              <a:buClrTx/>
              <a:buSzTx/>
              <a:tabLst/>
              <a:defRPr/>
            </a:pPr>
            <a:r>
              <a:rPr lang="en-US" sz="2400" dirty="0" smtClean="0">
                <a:solidFill>
                  <a:srgbClr val="FFFFFF"/>
                </a:solidFill>
                <a:latin typeface="Girl Scout Display Light" panose="02020003000000000000" pitchFamily="18" charset="0"/>
                <a:ea typeface="Bryndan Write"/>
                <a:cs typeface="Bryndan Write"/>
                <a:sym typeface="Bryndan Write"/>
              </a:rPr>
              <a:t>Collect a signed Troop Volunteer Agreement before handing out materials!</a:t>
            </a:r>
            <a:endParaRPr lang="en-US" sz="2400" dirty="0">
              <a:solidFill>
                <a:srgbClr val="FFFFFF"/>
              </a:solidFill>
              <a:latin typeface="Girl Scout Display Light" panose="02020003000000000000" pitchFamily="18" charset="0"/>
              <a:ea typeface="Bryndan Write"/>
              <a:cs typeface="Bryndan Write"/>
              <a:sym typeface="Bryndan Write"/>
            </a:endParaRPr>
          </a:p>
        </p:txBody>
      </p:sp>
      <p:sp>
        <p:nvSpPr>
          <p:cNvPr id="12" name="TextBox 12">
            <a:extLst>
              <a:ext uri="{FF2B5EF4-FFF2-40B4-BE49-F238E27FC236}">
                <a16:creationId xmlns:a16="http://schemas.microsoft.com/office/drawing/2014/main" id="{531A72C4-871F-ED19-E065-69B2831737CB}"/>
              </a:ext>
            </a:extLst>
          </p:cNvPr>
          <p:cNvSpPr txBox="1"/>
          <p:nvPr/>
        </p:nvSpPr>
        <p:spPr>
          <a:xfrm>
            <a:off x="360928" y="138614"/>
            <a:ext cx="10986655" cy="788549"/>
          </a:xfrm>
          <a:prstGeom prst="rect">
            <a:avLst/>
          </a:prstGeom>
        </p:spPr>
        <p:txBody>
          <a:bodyPr wrap="square" lIns="0" tIns="0" rIns="0" bIns="0" rtlCol="0" anchor="t">
            <a:spAutoFit/>
          </a:bodyPr>
          <a:lstStyle/>
          <a:p>
            <a:pPr marL="0" marR="0" lvl="0" indent="0" defTabSz="609630" rtl="0" eaLnBrk="1" fontAlgn="auto" latinLnBrk="0" hangingPunct="1">
              <a:lnSpc>
                <a:spcPts val="6533"/>
              </a:lnSpc>
              <a:spcBef>
                <a:spcPct val="0"/>
              </a:spcBef>
              <a:spcAft>
                <a:spcPts val="0"/>
              </a:spcAft>
              <a:buClrTx/>
              <a:buSzTx/>
              <a:buFontTx/>
              <a:buNone/>
              <a:tabLst/>
              <a:defRPr/>
            </a:pPr>
            <a:r>
              <a:rPr kumimoji="0" lang="en-US" sz="5400" b="0" i="0" u="none" strike="noStrike" kern="1200" cap="none" spc="0" normalizeH="0" baseline="0" noProof="0" dirty="0" smtClean="0">
                <a:ln>
                  <a:noFill/>
                </a:ln>
                <a:solidFill>
                  <a:srgbClr val="1E3934"/>
                </a:solidFill>
                <a:effectLst/>
                <a:uLnTx/>
                <a:uFillTx/>
                <a:latin typeface="Girl Scout Display Light" panose="02020003000000000000" pitchFamily="18" charset="0"/>
                <a:ea typeface="Bosk"/>
                <a:cs typeface="Bosk"/>
                <a:sym typeface="Bosk"/>
              </a:rPr>
              <a:t>Key Points for Training</a:t>
            </a:r>
            <a:endParaRPr kumimoji="0" lang="en-US" sz="5400" b="0" i="0" u="none" strike="noStrike" kern="1200" cap="none" spc="0" normalizeH="0" baseline="0" noProof="0" dirty="0">
              <a:ln>
                <a:noFill/>
              </a:ln>
              <a:solidFill>
                <a:srgbClr val="1E3934"/>
              </a:solidFill>
              <a:effectLst/>
              <a:uLnTx/>
              <a:uFillTx/>
              <a:latin typeface="Girl Scout Display Light" panose="02020003000000000000" pitchFamily="18" charset="0"/>
              <a:ea typeface="Bosk"/>
              <a:cs typeface="Bosk"/>
              <a:sym typeface="Bosk"/>
            </a:endParaRPr>
          </a:p>
        </p:txBody>
      </p:sp>
      <p:sp>
        <p:nvSpPr>
          <p:cNvPr id="5" name="TextBox 5">
            <a:extLst>
              <a:ext uri="{FF2B5EF4-FFF2-40B4-BE49-F238E27FC236}">
                <a16:creationId xmlns:a16="http://schemas.microsoft.com/office/drawing/2014/main" id="{813815B7-4C00-F1B0-31C1-EE5EE8627741}"/>
              </a:ext>
            </a:extLst>
          </p:cNvPr>
          <p:cNvSpPr txBox="1"/>
          <p:nvPr/>
        </p:nvSpPr>
        <p:spPr>
          <a:xfrm>
            <a:off x="659112" y="2558049"/>
            <a:ext cx="3941949" cy="20495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sp>
        <p:nvSpPr>
          <p:cNvPr id="19" name="Freeform: Shape 18">
            <a:extLst>
              <a:ext uri="{FF2B5EF4-FFF2-40B4-BE49-F238E27FC236}">
                <a16:creationId xmlns:a16="http://schemas.microsoft.com/office/drawing/2014/main" id="{8893441D-B85F-42BA-3936-6C9D76688585}"/>
              </a:ext>
            </a:extLst>
          </p:cNvPr>
          <p:cNvSpPr/>
          <p:nvPr/>
        </p:nvSpPr>
        <p:spPr>
          <a:xfrm>
            <a:off x="10092715" y="5819024"/>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rl Scout Display Light" panose="02020003000000000000" pitchFamily="18" charset="0"/>
            </a:endParaRPr>
          </a:p>
        </p:txBody>
      </p:sp>
      <p:sp>
        <p:nvSpPr>
          <p:cNvPr id="20" name="Freeform: Shape 19">
            <a:extLst>
              <a:ext uri="{FF2B5EF4-FFF2-40B4-BE49-F238E27FC236}">
                <a16:creationId xmlns:a16="http://schemas.microsoft.com/office/drawing/2014/main" id="{0879D264-033C-134D-CD52-BA3961E7E7EF}"/>
              </a:ext>
            </a:extLst>
          </p:cNvPr>
          <p:cNvSpPr/>
          <p:nvPr/>
        </p:nvSpPr>
        <p:spPr>
          <a:xfrm rot="3524704">
            <a:off x="9943612" y="6410135"/>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rl Scout Display Light" panose="02020003000000000000" pitchFamily="18" charset="0"/>
            </a:endParaRPr>
          </a:p>
        </p:txBody>
      </p:sp>
      <p:sp>
        <p:nvSpPr>
          <p:cNvPr id="22" name="Subtitle 5">
            <a:extLst>
              <a:ext uri="{FF2B5EF4-FFF2-40B4-BE49-F238E27FC236}">
                <a16:creationId xmlns:a16="http://schemas.microsoft.com/office/drawing/2014/main" id="{5C9FD45B-1E46-E340-4E79-6734624378DE}"/>
              </a:ext>
            </a:extLst>
          </p:cNvPr>
          <p:cNvSpPr txBox="1">
            <a:spLocks/>
          </p:cNvSpPr>
          <p:nvPr/>
        </p:nvSpPr>
        <p:spPr>
          <a:xfrm>
            <a:off x="314208" y="1164304"/>
            <a:ext cx="7330058" cy="5506365"/>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a:buFont typeface="Wingdings" panose="05000000000000000000" pitchFamily="2" charset="2"/>
              <a:buChar char="ü"/>
            </a:pPr>
            <a:r>
              <a:rPr lang="en-US" sz="2000" dirty="0" smtClean="0">
                <a:solidFill>
                  <a:srgbClr val="1E3934"/>
                </a:solidFill>
                <a:latin typeface="Girl Scout Display Light" panose="02020003000000000000" pitchFamily="18" charset="0"/>
              </a:rPr>
              <a:t>Participation Readiness:</a:t>
            </a:r>
          </a:p>
          <a:p>
            <a:pPr marL="857278" lvl="2" indent="-285750"/>
            <a:r>
              <a:rPr lang="en-US" sz="1400" dirty="0" smtClean="0">
                <a:solidFill>
                  <a:srgbClr val="1E3934"/>
                </a:solidFill>
                <a:latin typeface="Girl Scout Display Light" panose="02020003000000000000" pitchFamily="18" charset="0"/>
              </a:rPr>
              <a:t>Troop Setup: Memberships current, Roles Renewed, Girl Scout Roster correct?</a:t>
            </a:r>
          </a:p>
          <a:p>
            <a:pPr marL="857278" lvl="2" indent="-285750"/>
            <a:r>
              <a:rPr lang="en-US" sz="1400" dirty="0" smtClean="0">
                <a:solidFill>
                  <a:srgbClr val="1E3934"/>
                </a:solidFill>
                <a:latin typeface="Girl Scout Display Light" panose="02020003000000000000" pitchFamily="18" charset="0"/>
              </a:rPr>
              <a:t>Troop Product Program Manager agreements understood and signed.</a:t>
            </a:r>
          </a:p>
          <a:p>
            <a:pPr marL="857278" lvl="2" indent="-285750"/>
            <a:r>
              <a:rPr lang="en-US" sz="1400" dirty="0" smtClean="0">
                <a:solidFill>
                  <a:srgbClr val="1E3934"/>
                </a:solidFill>
                <a:latin typeface="Girl Scout Display Light" panose="02020003000000000000" pitchFamily="18" charset="0"/>
              </a:rPr>
              <a:t>Troop Proceeds and how they fund activities explained</a:t>
            </a:r>
          </a:p>
          <a:p>
            <a:pPr marL="857278" lvl="2" indent="-285750">
              <a:spcAft>
                <a:spcPts val="600"/>
              </a:spcAft>
            </a:pPr>
            <a:r>
              <a:rPr lang="en-US" sz="1400" dirty="0" smtClean="0">
                <a:solidFill>
                  <a:srgbClr val="1E3934"/>
                </a:solidFill>
                <a:latin typeface="Girl Scout Display Light" panose="02020003000000000000" pitchFamily="18" charset="0"/>
              </a:rPr>
              <a:t>Financial Literacy and entrepreneurship learning for Girl Scouts</a:t>
            </a:r>
            <a:endParaRPr lang="en-US" sz="1200" b="1" dirty="0" smtClean="0">
              <a:solidFill>
                <a:srgbClr val="1E3934"/>
              </a:solidFill>
              <a:latin typeface="Girl Scout Display Light" panose="02020003000000000000" pitchFamily="18" charset="0"/>
            </a:endParaRPr>
          </a:p>
          <a:p>
            <a:pPr>
              <a:buFont typeface="Wingdings" panose="05000000000000000000" pitchFamily="2" charset="2"/>
              <a:buChar char="ü"/>
            </a:pPr>
            <a:r>
              <a:rPr lang="en-US" sz="2000" dirty="0" smtClean="0">
                <a:solidFill>
                  <a:srgbClr val="1E3934"/>
                </a:solidFill>
                <a:latin typeface="Girl Scout Display Light" panose="02020003000000000000" pitchFamily="18" charset="0"/>
              </a:rPr>
              <a:t>Timeline &amp; Financials</a:t>
            </a:r>
          </a:p>
          <a:p>
            <a:pPr marL="857278" lvl="2" indent="-285750"/>
            <a:r>
              <a:rPr lang="en-US" sz="1400" dirty="0" smtClean="0">
                <a:solidFill>
                  <a:srgbClr val="1E3934"/>
                </a:solidFill>
                <a:latin typeface="Girl Scout Display Light" panose="02020003000000000000" pitchFamily="18" charset="0"/>
              </a:rPr>
              <a:t>Deadlines matter: be mindful of Important Dates</a:t>
            </a:r>
          </a:p>
          <a:p>
            <a:pPr marL="857278" lvl="2" indent="-285750">
              <a:spcAft>
                <a:spcPts val="600"/>
              </a:spcAft>
            </a:pPr>
            <a:r>
              <a:rPr lang="en-US" sz="1400" dirty="0" smtClean="0">
                <a:solidFill>
                  <a:srgbClr val="1E3934"/>
                </a:solidFill>
                <a:latin typeface="Girl Scout Display Light" panose="02020003000000000000" pitchFamily="18" charset="0"/>
              </a:rPr>
              <a:t>Finance Standards: Establish protocols for tracking, collecting and managing funds and product-receipts!</a:t>
            </a:r>
          </a:p>
          <a:p>
            <a:pPr>
              <a:buFont typeface="Wingdings" panose="05000000000000000000" pitchFamily="2" charset="2"/>
              <a:buChar char="ü"/>
            </a:pPr>
            <a:r>
              <a:rPr lang="en-US" sz="2000" dirty="0" smtClean="0">
                <a:solidFill>
                  <a:srgbClr val="1E3934"/>
                </a:solidFill>
                <a:latin typeface="Girl Scout Display Light" panose="02020003000000000000" pitchFamily="18" charset="0"/>
              </a:rPr>
              <a:t>Program Support</a:t>
            </a:r>
          </a:p>
          <a:p>
            <a:pPr marL="857278" lvl="2" indent="-285750"/>
            <a:r>
              <a:rPr lang="en-US" sz="1400" dirty="0" smtClean="0">
                <a:solidFill>
                  <a:srgbClr val="1E3934"/>
                </a:solidFill>
                <a:latin typeface="Girl Scout Display Light" panose="02020003000000000000" pitchFamily="18" charset="0"/>
              </a:rPr>
              <a:t>Reassure volunteers they are not alone and support is available.</a:t>
            </a:r>
          </a:p>
          <a:p>
            <a:pPr marL="857278" lvl="2" indent="-285750"/>
            <a:r>
              <a:rPr lang="en-US" sz="1400" dirty="0" smtClean="0">
                <a:solidFill>
                  <a:srgbClr val="1E3934"/>
                </a:solidFill>
                <a:latin typeface="Girl Scout Display Light" panose="02020003000000000000" pitchFamily="18" charset="0"/>
              </a:rPr>
              <a:t>Resource Familiarity: Train volunteers to utilize paper materials provided and where to access online resources</a:t>
            </a:r>
          </a:p>
          <a:p>
            <a:pPr marL="857278" lvl="2" indent="-285750">
              <a:spcAft>
                <a:spcPts val="600"/>
              </a:spcAft>
            </a:pPr>
            <a:r>
              <a:rPr lang="en-US" sz="1400" dirty="0" smtClean="0">
                <a:solidFill>
                  <a:srgbClr val="1E3934"/>
                </a:solidFill>
                <a:latin typeface="Girl Scout Display Light" panose="02020003000000000000" pitchFamily="18" charset="0"/>
              </a:rPr>
              <a:t>Availability: Clearly define communication methods and availability that works best for you</a:t>
            </a:r>
          </a:p>
          <a:p>
            <a:pPr>
              <a:buFont typeface="Wingdings" panose="05000000000000000000" pitchFamily="2" charset="2"/>
              <a:buChar char="ü"/>
            </a:pPr>
            <a:r>
              <a:rPr lang="en-US" sz="2000" dirty="0" smtClean="0">
                <a:solidFill>
                  <a:srgbClr val="1E3934"/>
                </a:solidFill>
                <a:latin typeface="Girl Scout Display Light" panose="02020003000000000000" pitchFamily="18" charset="0"/>
              </a:rPr>
              <a:t>The Product Program Newsletter</a:t>
            </a:r>
          </a:p>
          <a:p>
            <a:pPr marL="857278" lvl="2" indent="-285750"/>
            <a:r>
              <a:rPr lang="en-US" sz="1400" dirty="0" smtClean="0">
                <a:solidFill>
                  <a:srgbClr val="1E3934"/>
                </a:solidFill>
                <a:latin typeface="Girl Scout Display Light" panose="02020003000000000000" pitchFamily="18" charset="0"/>
              </a:rPr>
              <a:t>Encourage volunteers to watch for the Product Program Newsletter </a:t>
            </a:r>
            <a:endParaRPr lang="en-US" sz="1400" dirty="0">
              <a:solidFill>
                <a:srgbClr val="1E3934"/>
              </a:solidFill>
              <a:latin typeface="Girl Scout Display Light" panose="02020003000000000000" pitchFamily="18" charset="0"/>
            </a:endParaRPr>
          </a:p>
          <a:p>
            <a:pPr marL="857278" lvl="2" indent="-285750"/>
            <a:r>
              <a:rPr lang="en-US" sz="1400" dirty="0" smtClean="0">
                <a:solidFill>
                  <a:srgbClr val="1E3934"/>
                </a:solidFill>
                <a:latin typeface="Girl Scout Display Light" panose="02020003000000000000" pitchFamily="18" charset="0"/>
              </a:rPr>
              <a:t>Newsletter content: In time information for that week. Fun promotions for troops and Girl Scouts and updates on what comes next</a:t>
            </a:r>
            <a:endParaRPr lang="en-US" sz="2000" dirty="0" smtClean="0">
              <a:solidFill>
                <a:srgbClr val="1E3934"/>
              </a:solidFill>
              <a:latin typeface="Girl Scout Display Light" panose="02020003000000000000" pitchFamily="18" charset="0"/>
            </a:endParaRPr>
          </a:p>
          <a:p>
            <a:pPr>
              <a:buFont typeface="Wingdings" panose="05000000000000000000" pitchFamily="2" charset="2"/>
              <a:buChar char="ü"/>
            </a:pPr>
            <a:endParaRPr lang="en-US" sz="2000" dirty="0">
              <a:solidFill>
                <a:srgbClr val="1E3934"/>
              </a:solidFill>
              <a:latin typeface="Girl Scout Display Light" panose="02020003000000000000" pitchFamily="18" charset="0"/>
            </a:endParaRPr>
          </a:p>
        </p:txBody>
      </p:sp>
      <p:sp>
        <p:nvSpPr>
          <p:cNvPr id="2" name="Rectangle 1"/>
          <p:cNvSpPr/>
          <p:nvPr/>
        </p:nvSpPr>
        <p:spPr>
          <a:xfrm>
            <a:off x="8269145" y="247907"/>
            <a:ext cx="3280657" cy="1204753"/>
          </a:xfrm>
          <a:prstGeom prst="rect">
            <a:avLst/>
          </a:prstGeom>
        </p:spPr>
        <p:txBody>
          <a:bodyPr wrap="square">
            <a:spAutoFit/>
          </a:bodyPr>
          <a:lstStyle/>
          <a:p>
            <a:pPr lvl="0" algn="r" defTabSz="609630">
              <a:lnSpc>
                <a:spcPts val="2987"/>
              </a:lnSpc>
              <a:defRPr/>
            </a:pPr>
            <a:r>
              <a:rPr lang="en-US" b="1" dirty="0" smtClean="0">
                <a:solidFill>
                  <a:srgbClr val="374C7A"/>
                </a:solidFill>
                <a:latin typeface="Girl Scout Display Light" panose="02020003000000000000" pitchFamily="18" charset="0"/>
                <a:ea typeface="Bryndan Write"/>
                <a:cs typeface="Bryndan Write"/>
                <a:sym typeface="Bryndan Write"/>
              </a:rPr>
              <a:t>Troop Volunteer Slide Deck/ Recorded Training will be available on September 2</a:t>
            </a:r>
            <a:r>
              <a:rPr lang="en-US" b="1" baseline="30000" dirty="0" smtClean="0">
                <a:solidFill>
                  <a:srgbClr val="374C7A"/>
                </a:solidFill>
                <a:latin typeface="Girl Scout Display Light" panose="02020003000000000000" pitchFamily="18" charset="0"/>
                <a:ea typeface="Bryndan Write"/>
                <a:cs typeface="Bryndan Write"/>
                <a:sym typeface="Bryndan Write"/>
              </a:rPr>
              <a:t>nd</a:t>
            </a:r>
            <a:r>
              <a:rPr lang="en-US" b="1" dirty="0" smtClean="0">
                <a:solidFill>
                  <a:srgbClr val="374C7A"/>
                </a:solidFill>
                <a:latin typeface="Girl Scout Display Light" panose="02020003000000000000" pitchFamily="18" charset="0"/>
                <a:ea typeface="Bryndan Write"/>
                <a:cs typeface="Bryndan Write"/>
                <a:sym typeface="Bryndan Write"/>
              </a:rPr>
              <a:t>!</a:t>
            </a:r>
            <a:endParaRPr lang="en-US" b="1" dirty="0">
              <a:solidFill>
                <a:srgbClr val="374C7A"/>
              </a:solidFill>
              <a:latin typeface="Girl Scout Display Light" panose="02020003000000000000" pitchFamily="18" charset="0"/>
              <a:ea typeface="Bryndan Write"/>
              <a:cs typeface="Bryndan Write"/>
              <a:sym typeface="Bryndan Write"/>
            </a:endParaRPr>
          </a:p>
        </p:txBody>
      </p:sp>
    </p:spTree>
    <p:extLst>
      <p:ext uri="{BB962C8B-B14F-4D97-AF65-F5344CB8AC3E}">
        <p14:creationId xmlns:p14="http://schemas.microsoft.com/office/powerpoint/2010/main" val="2246300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F3E2F4-84D3-DD06-AA23-DD6B63A9EBA4}"/>
              </a:ext>
            </a:extLst>
          </p:cNvPr>
          <p:cNvPicPr>
            <a:picLocks noChangeAspect="1"/>
          </p:cNvPicPr>
          <p:nvPr/>
        </p:nvPicPr>
        <p:blipFill>
          <a:blip r:embed="rId3"/>
          <a:stretch>
            <a:fillRect/>
          </a:stretch>
        </p:blipFill>
        <p:spPr>
          <a:xfrm>
            <a:off x="219221" y="216125"/>
            <a:ext cx="5604063" cy="6449550"/>
          </a:xfrm>
          <a:prstGeom prst="rect">
            <a:avLst/>
          </a:prstGeom>
          <a:ln w="38100" cap="sq">
            <a:solidFill>
              <a:schemeClr val="accent2">
                <a:lumMod val="50000"/>
              </a:schemeClr>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6223927" y="11900"/>
            <a:ext cx="5968073" cy="6858000"/>
          </a:xfrm>
          <a:prstGeom prst="rect">
            <a:avLst/>
          </a:prstGeom>
          <a:solidFill>
            <a:srgbClr val="F16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5">
            <a:extLst>
              <a:ext uri="{FF2B5EF4-FFF2-40B4-BE49-F238E27FC236}">
                <a16:creationId xmlns:a16="http://schemas.microsoft.com/office/drawing/2014/main" id="{FB5CB35E-88FA-6D4A-B72B-BD65CD293640}"/>
              </a:ext>
            </a:extLst>
          </p:cNvPr>
          <p:cNvSpPr txBox="1">
            <a:spLocks/>
          </p:cNvSpPr>
          <p:nvPr/>
        </p:nvSpPr>
        <p:spPr>
          <a:xfrm>
            <a:off x="6781359" y="1227048"/>
            <a:ext cx="4853208" cy="3129112"/>
          </a:xfrm>
          <a:prstGeom prst="rect">
            <a:avLst/>
          </a:prstGeom>
        </p:spPr>
        <p:txBody>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sz="2400" b="1" dirty="0" smtClean="0">
                <a:latin typeface="Girl Scout Text Book"/>
              </a:rPr>
              <a:t>TROOP VOLUNTEER ACCESS</a:t>
            </a:r>
          </a:p>
          <a:p>
            <a:r>
              <a:rPr lang="en-US" sz="2400" b="1" dirty="0" smtClean="0">
                <a:latin typeface="Girl Scout Text Book"/>
              </a:rPr>
              <a:t>September 16</a:t>
            </a:r>
            <a:r>
              <a:rPr lang="en-US" sz="2400" b="1" baseline="30000" dirty="0" smtClean="0">
                <a:latin typeface="Girl Scout Text Book"/>
              </a:rPr>
              <a:t>th</a:t>
            </a:r>
            <a:r>
              <a:rPr lang="en-US" sz="2400" b="1" dirty="0" smtClean="0">
                <a:latin typeface="Girl Scout Text Book"/>
              </a:rPr>
              <a:t> </a:t>
            </a:r>
            <a:r>
              <a:rPr lang="en-US" dirty="0" smtClean="0"/>
              <a:t/>
            </a:r>
            <a:br>
              <a:rPr lang="en-US" dirty="0" smtClean="0"/>
            </a:br>
            <a:endParaRPr lang="en-US" dirty="0" smtClean="0"/>
          </a:p>
          <a:p>
            <a:pPr marL="342900" indent="-342900" algn="l">
              <a:buFont typeface="+mj-lt"/>
              <a:buAutoNum type="arabicPeriod"/>
            </a:pPr>
            <a:r>
              <a:rPr lang="en-US" sz="1600" dirty="0" smtClean="0">
                <a:latin typeface="Girl Scout Text Book"/>
              </a:rPr>
              <a:t>Receive an email invitation to login</a:t>
            </a:r>
            <a:r>
              <a:rPr lang="en-US" sz="1600" dirty="0" smtClean="0"/>
              <a:t/>
            </a:r>
            <a:br>
              <a:rPr lang="en-US" sz="1600" dirty="0" smtClean="0"/>
            </a:br>
            <a:endParaRPr lang="en-US" sz="1600" dirty="0" smtClean="0"/>
          </a:p>
          <a:p>
            <a:pPr marL="342900" indent="-342900" algn="l">
              <a:buFont typeface="+mj-lt"/>
              <a:buAutoNum type="arabicPeriod"/>
            </a:pPr>
            <a:r>
              <a:rPr lang="en-US" sz="1600" dirty="0" smtClean="0"/>
              <a:t>Watch </a:t>
            </a:r>
            <a:r>
              <a:rPr lang="en-US" sz="1600" dirty="0" smtClean="0">
                <a:latin typeface="Girl Scout Text Book"/>
              </a:rPr>
              <a:t>Troop training video</a:t>
            </a:r>
            <a:r>
              <a:rPr lang="en-US" sz="1600" dirty="0" smtClean="0"/>
              <a:t/>
            </a:r>
            <a:br>
              <a:rPr lang="en-US" sz="1600" dirty="0" smtClean="0"/>
            </a:br>
            <a:endParaRPr lang="en-US" sz="1600" dirty="0" smtClean="0"/>
          </a:p>
          <a:p>
            <a:pPr marL="342900" indent="-342900" algn="l">
              <a:buFont typeface="+mj-lt"/>
              <a:buAutoNum type="arabicPeriod"/>
            </a:pPr>
            <a:r>
              <a:rPr lang="en-US" sz="1600" dirty="0" smtClean="0">
                <a:latin typeface="Girl Scout Text Book"/>
              </a:rPr>
              <a:t>Queue Parent/Adult Email Campaign</a:t>
            </a:r>
            <a:r>
              <a:rPr lang="en-US" sz="1600" dirty="0" smtClean="0"/>
              <a:t/>
            </a:r>
            <a:br>
              <a:rPr lang="en-US" sz="1600" dirty="0" smtClean="0"/>
            </a:br>
            <a:endParaRPr lang="en-US" sz="1600" dirty="0" smtClean="0"/>
          </a:p>
          <a:p>
            <a:pPr marL="342900" indent="-342900" algn="l">
              <a:buFont typeface="+mj-lt"/>
              <a:buAutoNum type="arabicPeriod"/>
            </a:pPr>
            <a:r>
              <a:rPr lang="en-US" sz="1600" dirty="0" smtClean="0"/>
              <a:t>Create your </a:t>
            </a:r>
            <a:r>
              <a:rPr lang="en-US" sz="1600" dirty="0" smtClean="0">
                <a:latin typeface="Girl Scout Text Book"/>
              </a:rPr>
              <a:t>volunteer avatar</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5" name="Title 5">
            <a:extLst>
              <a:ext uri="{FF2B5EF4-FFF2-40B4-BE49-F238E27FC236}">
                <a16:creationId xmlns:a16="http://schemas.microsoft.com/office/drawing/2014/main" id="{FB5CB35E-88FA-6D4A-B72B-BD65CD293640}"/>
              </a:ext>
            </a:extLst>
          </p:cNvPr>
          <p:cNvSpPr txBox="1">
            <a:spLocks/>
          </p:cNvSpPr>
          <p:nvPr/>
        </p:nvSpPr>
        <p:spPr>
          <a:xfrm>
            <a:off x="6642830" y="5571307"/>
            <a:ext cx="5361271" cy="1286693"/>
          </a:xfrm>
          <a:prstGeom prst="rect">
            <a:avLst/>
          </a:prstGeom>
        </p:spPr>
        <p:txBody>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r"/>
            <a:r>
              <a:rPr lang="en-US" sz="1800" b="1" dirty="0" smtClean="0">
                <a:latin typeface="Girl Scout Text Book"/>
              </a:rPr>
              <a:t>NOTE:</a:t>
            </a:r>
          </a:p>
          <a:p>
            <a:pPr algn="r"/>
            <a:endParaRPr lang="en-US" sz="1800" b="1" dirty="0">
              <a:latin typeface="Girl Scout Text Book"/>
            </a:endParaRPr>
          </a:p>
          <a:p>
            <a:pPr algn="r"/>
            <a:r>
              <a:rPr lang="en-US" sz="1800" b="1" dirty="0" smtClean="0">
                <a:latin typeface="Girl Scout Text Book"/>
              </a:rPr>
              <a:t>GIRL SCOUT/FAMILY ACCESS </a:t>
            </a:r>
          </a:p>
          <a:p>
            <a:pPr algn="r"/>
            <a:r>
              <a:rPr lang="en-US" sz="1800" b="1" dirty="0" smtClean="0">
                <a:latin typeface="Girl Scout Text Book"/>
              </a:rPr>
              <a:t>Is September 23</a:t>
            </a:r>
            <a:r>
              <a:rPr lang="en-US" sz="1800" b="1" baseline="30000" dirty="0" smtClean="0">
                <a:latin typeface="Girl Scout Text Book"/>
              </a:rPr>
              <a:t>rd</a:t>
            </a:r>
            <a:r>
              <a:rPr lang="en-US" sz="1800" b="1" dirty="0" smtClean="0">
                <a:latin typeface="Girl Scout Text Book"/>
              </a:rPr>
              <a:t> </a:t>
            </a:r>
            <a:endParaRPr lang="en-US" sz="1200" dirty="0" smtClean="0">
              <a:latin typeface="Girl Scout Text Book"/>
            </a:endParaRPr>
          </a:p>
        </p:txBody>
      </p:sp>
    </p:spTree>
    <p:extLst>
      <p:ext uri="{BB962C8B-B14F-4D97-AF65-F5344CB8AC3E}">
        <p14:creationId xmlns:p14="http://schemas.microsoft.com/office/powerpoint/2010/main" val="2598259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65532" y="0"/>
            <a:ext cx="6426467" cy="6858000"/>
          </a:xfrm>
          <a:prstGeom prst="rect">
            <a:avLst/>
          </a:prstGeom>
          <a:solidFill>
            <a:srgbClr val="005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2AA089C-9E88-BC34-244E-E5E5F056799A}"/>
              </a:ext>
            </a:extLst>
          </p:cNvPr>
          <p:cNvPicPr>
            <a:picLocks noChangeAspect="1"/>
          </p:cNvPicPr>
          <p:nvPr/>
        </p:nvPicPr>
        <p:blipFill>
          <a:blip r:embed="rId3"/>
          <a:stretch>
            <a:fillRect/>
          </a:stretch>
        </p:blipFill>
        <p:spPr>
          <a:xfrm>
            <a:off x="5976120" y="712270"/>
            <a:ext cx="6005290" cy="5630780"/>
          </a:xfrm>
          <a:prstGeom prst="rect">
            <a:avLst/>
          </a:prstGeom>
          <a:ln w="38100" cap="sq">
            <a:solidFill>
              <a:schemeClr val="accent2">
                <a:lumMod val="50000"/>
              </a:schemeClr>
            </a:solidFill>
            <a:prstDash val="solid"/>
            <a:miter lim="800000"/>
          </a:ln>
          <a:effectLst>
            <a:outerShdw blurRad="50800" dist="38100" dir="2700000" algn="tl" rotWithShape="0">
              <a:srgbClr val="000000">
                <a:alpha val="43000"/>
              </a:srgbClr>
            </a:outerShdw>
          </a:effectLst>
        </p:spPr>
      </p:pic>
      <p:sp>
        <p:nvSpPr>
          <p:cNvPr id="6" name="Title 5">
            <a:extLst>
              <a:ext uri="{FF2B5EF4-FFF2-40B4-BE49-F238E27FC236}">
                <a16:creationId xmlns:a16="http://schemas.microsoft.com/office/drawing/2014/main" id="{77884DEE-C8C1-7A4B-ABFF-C1C8986B702D}"/>
              </a:ext>
            </a:extLst>
          </p:cNvPr>
          <p:cNvSpPr txBox="1">
            <a:spLocks/>
          </p:cNvSpPr>
          <p:nvPr/>
        </p:nvSpPr>
        <p:spPr>
          <a:xfrm>
            <a:off x="943275" y="1040884"/>
            <a:ext cx="4004110" cy="5157787"/>
          </a:xfrm>
          <a:prstGeom prst="rect">
            <a:avLst/>
          </a:prstGeom>
        </p:spPr>
        <p:txBody>
          <a:bodyPr>
            <a:normAutofit fontScale="77500" lnSpcReduction="20000"/>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l"/>
            <a:r>
              <a:rPr lang="en-US" sz="6300" b="1" dirty="0" smtClean="0"/>
              <a:t>SERVICE UNIT DASHBOARD</a:t>
            </a:r>
            <a:r>
              <a:rPr lang="en-US" sz="6900" b="1" dirty="0" smtClean="0"/>
              <a:t/>
            </a:r>
            <a:br>
              <a:rPr lang="en-US" sz="6900" b="1" dirty="0" smtClean="0"/>
            </a:br>
            <a:r>
              <a:rPr lang="en-US" sz="4100" b="1" dirty="0" smtClean="0"/>
              <a:t/>
            </a:r>
            <a:br>
              <a:rPr lang="en-US" sz="4100" b="1" dirty="0" smtClean="0"/>
            </a:br>
            <a:endParaRPr lang="en-US" sz="4100" b="1" dirty="0" smtClean="0"/>
          </a:p>
          <a:p>
            <a:pPr marL="457200" indent="-457200" algn="l">
              <a:buFont typeface="Wingdings" panose="05000000000000000000" pitchFamily="2" charset="2"/>
              <a:buChar char="ü"/>
            </a:pPr>
            <a:r>
              <a:rPr lang="en-US" dirty="0" smtClean="0"/>
              <a:t>Send Messages</a:t>
            </a:r>
            <a:endParaRPr lang="en-US" dirty="0"/>
          </a:p>
          <a:p>
            <a:pPr marL="457200" indent="-457200" algn="l">
              <a:buFont typeface="Wingdings" panose="05000000000000000000" pitchFamily="2" charset="2"/>
              <a:buChar char="ü"/>
            </a:pPr>
            <a:endParaRPr lang="en-US" dirty="0" smtClean="0"/>
          </a:p>
          <a:p>
            <a:pPr marL="457200" indent="-457200" algn="l">
              <a:buFont typeface="Wingdings" panose="05000000000000000000" pitchFamily="2" charset="2"/>
              <a:buChar char="ü"/>
            </a:pPr>
            <a:r>
              <a:rPr lang="en-US" dirty="0" smtClean="0"/>
              <a:t>Manage Paper Order entry</a:t>
            </a:r>
            <a:endParaRPr lang="en-US" dirty="0"/>
          </a:p>
          <a:p>
            <a:pPr marL="457200" indent="-457200" algn="l">
              <a:buFont typeface="Wingdings" panose="05000000000000000000" pitchFamily="2" charset="2"/>
              <a:buChar char="ü"/>
            </a:pPr>
            <a:endParaRPr lang="en-US" dirty="0" smtClean="0"/>
          </a:p>
          <a:p>
            <a:pPr marL="457200" indent="-457200" algn="l">
              <a:buFont typeface="Wingdings" panose="05000000000000000000" pitchFamily="2" charset="2"/>
              <a:buChar char="ü"/>
            </a:pPr>
            <a:r>
              <a:rPr lang="en-US" dirty="0" smtClean="0"/>
              <a:t>View sales reports</a:t>
            </a:r>
            <a:br>
              <a:rPr lang="en-US" dirty="0" smtClean="0"/>
            </a:br>
            <a:endParaRPr lang="en-US" dirty="0" smtClean="0"/>
          </a:p>
          <a:p>
            <a:pPr marL="457200" indent="-457200" algn="l">
              <a:buFont typeface="Wingdings" panose="05000000000000000000" pitchFamily="2" charset="2"/>
              <a:buChar char="ü"/>
            </a:pPr>
            <a:r>
              <a:rPr lang="en-US" dirty="0" smtClean="0"/>
              <a:t>Banking and payments</a:t>
            </a:r>
            <a:br>
              <a:rPr lang="en-US" dirty="0" smtClean="0"/>
            </a:br>
            <a:endParaRPr lang="en-US" dirty="0"/>
          </a:p>
        </p:txBody>
      </p:sp>
    </p:spTree>
    <p:extLst>
      <p:ext uri="{BB962C8B-B14F-4D97-AF65-F5344CB8AC3E}">
        <p14:creationId xmlns:p14="http://schemas.microsoft.com/office/powerpoint/2010/main" val="4221154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6B5A06-371C-A398-13FA-4D923EDA3781}"/>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721C3C62-6CA8-10EE-A685-AF59C0D4F14D}"/>
              </a:ext>
            </a:extLst>
          </p:cNvPr>
          <p:cNvSpPr txBox="1"/>
          <p:nvPr/>
        </p:nvSpPr>
        <p:spPr>
          <a:xfrm>
            <a:off x="379389" y="119598"/>
            <a:ext cx="4818318" cy="769121"/>
          </a:xfrm>
          <a:prstGeom prst="rect">
            <a:avLst/>
          </a:prstGeom>
        </p:spPr>
        <p:txBody>
          <a:bodyPr wrap="square" lIns="0" tIns="0" rIns="0" bIns="0" rtlCol="0" anchor="t">
            <a:spAutoFit/>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4000" b="0" i="0" u="none" strike="noStrike" kern="1200" cap="none" spc="0" normalizeH="0" noProof="0" dirty="0" smtClean="0">
                <a:ln>
                  <a:noFill/>
                </a:ln>
                <a:solidFill>
                  <a:srgbClr val="1E3934"/>
                </a:solidFill>
                <a:effectLst/>
                <a:uLnTx/>
                <a:uFillTx/>
                <a:latin typeface="Garamond" panose="02020404030301010803" pitchFamily="18" charset="0"/>
                <a:ea typeface="Bosk"/>
                <a:cs typeface="Bosk"/>
                <a:sym typeface="Bosk"/>
              </a:rPr>
              <a:t>Membership &amp; Rosters</a:t>
            </a:r>
            <a:endParaRPr kumimoji="0" lang="en-US" sz="40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p:txBody>
      </p:sp>
      <p:sp>
        <p:nvSpPr>
          <p:cNvPr id="4" name="Rectangle 3"/>
          <p:cNvSpPr/>
          <p:nvPr/>
        </p:nvSpPr>
        <p:spPr>
          <a:xfrm>
            <a:off x="5784112" y="0"/>
            <a:ext cx="6407888" cy="6858000"/>
          </a:xfrm>
          <a:prstGeom prst="rect">
            <a:avLst/>
          </a:prstGeom>
          <a:solidFill>
            <a:srgbClr val="005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stretch>
            <a:fillRect/>
          </a:stretch>
        </p:blipFill>
        <p:spPr>
          <a:xfrm>
            <a:off x="1748695" y="2440402"/>
            <a:ext cx="1960295" cy="722859"/>
          </a:xfrm>
          <a:prstGeom prst="rect">
            <a:avLst/>
          </a:prstGeom>
        </p:spPr>
      </p:pic>
      <p:sp>
        <p:nvSpPr>
          <p:cNvPr id="5" name="Rectangle 4"/>
          <p:cNvSpPr/>
          <p:nvPr/>
        </p:nvSpPr>
        <p:spPr>
          <a:xfrm>
            <a:off x="471974" y="3368451"/>
            <a:ext cx="4398324" cy="280076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effectLst/>
                <a:uLnTx/>
                <a:uFillTx/>
                <a:latin typeface="Girl Scout Display Light" panose="02020003000000000000" pitchFamily="18" charset="0"/>
                <a:ea typeface="+mn-ea"/>
                <a:cs typeface="+mn-cs"/>
              </a:rPr>
              <a:t> </a:t>
            </a:r>
            <a:r>
              <a:rPr kumimoji="0" lang="en-US" sz="1600" b="0" i="0" u="none" strike="noStrike" kern="1200" cap="none" spc="0" normalizeH="0" baseline="0" noProof="0" dirty="0">
                <a:ln>
                  <a:noFill/>
                </a:ln>
                <a:effectLst/>
                <a:uLnTx/>
                <a:uFillTx/>
                <a:latin typeface="Girl Scout Display Light" panose="02020003000000000000" pitchFamily="18" charset="0"/>
                <a:ea typeface="+mn-ea"/>
                <a:cs typeface="+mn-cs"/>
              </a:rPr>
              <a:t>Looker is an online tool that provides current (within one business day) membership information for Girl Scout </a:t>
            </a: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employees </a:t>
            </a:r>
            <a:r>
              <a:rPr kumimoji="0" lang="en-US" sz="1600" b="0" i="0" u="none" strike="noStrike" kern="1200" cap="none" spc="0" normalizeH="0" baseline="0" noProof="0" dirty="0">
                <a:ln>
                  <a:noFill/>
                </a:ln>
                <a:effectLst/>
                <a:uLnTx/>
                <a:uFillTx/>
                <a:latin typeface="Girl Scout Display Light" panose="02020003000000000000" pitchFamily="18" charset="0"/>
                <a:ea typeface="+mn-ea"/>
                <a:cs typeface="+mn-cs"/>
              </a:rPr>
              <a:t>and </a:t>
            </a: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volunteers.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Girl Scout Display Light" panose="02020003000000000000"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As a service unit volunteer you have access to reports which provide: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Girl Scout Display Light" panose="02020003000000000000"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Full Rosters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New members from the last 2 weeks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smtClean="0">
                <a:ln>
                  <a:noFill/>
                </a:ln>
                <a:effectLst/>
                <a:uLnTx/>
                <a:uFillTx/>
                <a:latin typeface="Girl Scout Display Light" panose="02020003000000000000" pitchFamily="18" charset="0"/>
                <a:ea typeface="+mn-ea"/>
                <a:cs typeface="+mn-cs"/>
              </a:rPr>
              <a:t>Troop Details &amp; contact info</a:t>
            </a:r>
            <a:endParaRPr kumimoji="0" lang="en-US" sz="1600" b="0" i="0" u="none" strike="noStrike" kern="1200" cap="none" spc="0" normalizeH="0" baseline="0" noProof="0" dirty="0">
              <a:ln>
                <a:noFill/>
              </a:ln>
              <a:effectLst/>
              <a:uLnTx/>
              <a:uFillTx/>
              <a:latin typeface="Girl Scout Display Light" panose="02020003000000000000" pitchFamily="18" charset="0"/>
              <a:ea typeface="+mn-ea"/>
              <a:cs typeface="+mn-cs"/>
            </a:endParaRPr>
          </a:p>
        </p:txBody>
      </p:sp>
      <p:sp>
        <p:nvSpPr>
          <p:cNvPr id="3" name="Rectangle 2"/>
          <p:cNvSpPr/>
          <p:nvPr/>
        </p:nvSpPr>
        <p:spPr>
          <a:xfrm>
            <a:off x="349536" y="888719"/>
            <a:ext cx="4878024"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smtClean="0">
                <a:ln>
                  <a:noFill/>
                </a:ln>
                <a:solidFill>
                  <a:srgbClr val="1E3934"/>
                </a:solidFill>
                <a:effectLst/>
                <a:uLnTx/>
                <a:uFillTx/>
                <a:latin typeface="Garamond" panose="02020404030301010803" pitchFamily="18" charset="0"/>
                <a:ea typeface="+mn-ea"/>
                <a:cs typeface="+mn-cs"/>
                <a:sym typeface="Bosk"/>
              </a:rPr>
              <a:t>GSWNY initially uploads Girl scouts and volunteers in early September.</a:t>
            </a:r>
            <a:endParaRPr kumimoji="0" lang="en-US"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4112" y="361507"/>
            <a:ext cx="6432012" cy="6166884"/>
          </a:xfrm>
          <a:prstGeom prst="rect">
            <a:avLst/>
          </a:prstGeom>
          <a:ln>
            <a:noFill/>
          </a:ln>
          <a:effectLst/>
        </p:spPr>
      </p:pic>
    </p:spTree>
    <p:extLst>
      <p:ext uri="{BB962C8B-B14F-4D97-AF65-F5344CB8AC3E}">
        <p14:creationId xmlns:p14="http://schemas.microsoft.com/office/powerpoint/2010/main" val="2807988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6B5A06-371C-A398-13FA-4D923EDA3781}"/>
            </a:ext>
          </a:extLst>
        </p:cNvPr>
        <p:cNvGrpSpPr/>
        <p:nvPr/>
      </p:nvGrpSpPr>
      <p:grpSpPr>
        <a:xfrm>
          <a:off x="0" y="0"/>
          <a:ext cx="0" cy="0"/>
          <a:chOff x="0" y="0"/>
          <a:chExt cx="0" cy="0"/>
        </a:xfrm>
      </p:grpSpPr>
      <p:sp>
        <p:nvSpPr>
          <p:cNvPr id="9" name="Freeform 4">
            <a:extLst>
              <a:ext uri="{FF2B5EF4-FFF2-40B4-BE49-F238E27FC236}">
                <a16:creationId xmlns:a16="http://schemas.microsoft.com/office/drawing/2014/main" id="{7F608C5B-B55D-C8EC-9B2B-319E7AA3A69E}"/>
              </a:ext>
            </a:extLst>
          </p:cNvPr>
          <p:cNvSpPr/>
          <p:nvPr/>
        </p:nvSpPr>
        <p:spPr>
          <a:xfrm>
            <a:off x="481326" y="900802"/>
            <a:ext cx="4069410" cy="2605934"/>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59A799"/>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Freeform 9">
            <a:extLst>
              <a:ext uri="{FF2B5EF4-FFF2-40B4-BE49-F238E27FC236}">
                <a16:creationId xmlns:a16="http://schemas.microsoft.com/office/drawing/2014/main" id="{565E7F09-66F6-1985-7865-176E0694FDA0}"/>
              </a:ext>
            </a:extLst>
          </p:cNvPr>
          <p:cNvSpPr/>
          <p:nvPr/>
        </p:nvSpPr>
        <p:spPr>
          <a:xfrm>
            <a:off x="626816" y="965446"/>
            <a:ext cx="3760887" cy="2453125"/>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59A79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21C3C62-6CA8-10EE-A685-AF59C0D4F14D}"/>
              </a:ext>
            </a:extLst>
          </p:cNvPr>
          <p:cNvSpPr txBox="1"/>
          <p:nvPr/>
        </p:nvSpPr>
        <p:spPr>
          <a:xfrm>
            <a:off x="233916" y="-87988"/>
            <a:ext cx="12191999" cy="729559"/>
          </a:xfrm>
          <a:prstGeom prst="rect">
            <a:avLst/>
          </a:prstGeom>
        </p:spPr>
        <p:txBody>
          <a:bodyPr wrap="square" lIns="0" tIns="0" rIns="0" bIns="0" rtlCol="0" anchor="t">
            <a:spAutoFit/>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29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Troop Fall Product Program Managers</a:t>
            </a:r>
            <a:r>
              <a:rPr kumimoji="0" lang="en-US" sz="2900" b="0" i="0" u="none" strike="noStrike" kern="1200" cap="none" spc="0" normalizeH="0" noProof="0" dirty="0" smtClean="0">
                <a:ln>
                  <a:noFill/>
                </a:ln>
                <a:solidFill>
                  <a:srgbClr val="1E3934"/>
                </a:solidFill>
                <a:effectLst/>
                <a:uLnTx/>
                <a:uFillTx/>
                <a:latin typeface="Garamond" panose="02020404030301010803" pitchFamily="18" charset="0"/>
                <a:ea typeface="Bosk"/>
                <a:cs typeface="Bosk"/>
                <a:sym typeface="Bosk"/>
              </a:rPr>
              <a:t> ensure their Girl Scouts are ready!</a:t>
            </a:r>
            <a:endParaRPr kumimoji="0" lang="en-US" sz="29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p:txBody>
      </p:sp>
      <p:sp>
        <p:nvSpPr>
          <p:cNvPr id="16" name="Subtitle 2"/>
          <p:cNvSpPr txBox="1">
            <a:spLocks/>
          </p:cNvSpPr>
          <p:nvPr/>
        </p:nvSpPr>
        <p:spPr>
          <a:xfrm>
            <a:off x="708404" y="1025838"/>
            <a:ext cx="970357" cy="2057603"/>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F9DBBD"/>
                </a:solidFill>
                <a:effectLst/>
                <a:uLnTx/>
                <a:uFillTx/>
                <a:latin typeface="Girl Scout Display Light" panose="02020003000000000000" pitchFamily="18" charset="0"/>
                <a:ea typeface="+mn-ea"/>
                <a:cs typeface="+mn-cs"/>
              </a:rPr>
              <a:t>PERMISSION </a:t>
            </a:r>
            <a:r>
              <a:rPr lang="en-US" sz="2400" dirty="0">
                <a:solidFill>
                  <a:srgbClr val="F9DBBD"/>
                </a:solidFill>
                <a:latin typeface="Girl Scout Display Light" panose="02020003000000000000" pitchFamily="18" charset="0"/>
              </a:rPr>
              <a:t> 	</a:t>
            </a:r>
            <a:r>
              <a:rPr lang="en-US" sz="2400" dirty="0" smtClean="0">
                <a:solidFill>
                  <a:srgbClr val="F9DBBD"/>
                </a:solidFill>
                <a:latin typeface="Girl Scout Display Light" panose="02020003000000000000" pitchFamily="18" charset="0"/>
              </a:rPr>
              <a:t>FORM</a:t>
            </a:r>
            <a:endParaRPr kumimoji="0" lang="en-US" sz="2400" b="0" i="0" u="none" strike="noStrike" kern="1200" cap="none" spc="0" normalizeH="0" baseline="0" noProof="0" dirty="0">
              <a:ln>
                <a:noFill/>
              </a:ln>
              <a:solidFill>
                <a:srgbClr val="F9DBBD"/>
              </a:solidFill>
              <a:effectLst/>
              <a:uLnTx/>
              <a:uFillTx/>
              <a:latin typeface="Girl Scout Display Light" panose="02020003000000000000" pitchFamily="18" charset="0"/>
              <a:ea typeface="+mn-ea"/>
              <a:cs typeface="+mn-cs"/>
            </a:endParaRPr>
          </a:p>
        </p:txBody>
      </p:sp>
      <p:sp>
        <p:nvSpPr>
          <p:cNvPr id="17" name="Freeform 4">
            <a:extLst>
              <a:ext uri="{FF2B5EF4-FFF2-40B4-BE49-F238E27FC236}">
                <a16:creationId xmlns:a16="http://schemas.microsoft.com/office/drawing/2014/main" id="{7F608C5B-B55D-C8EC-9B2B-319E7AA3A69E}"/>
              </a:ext>
            </a:extLst>
          </p:cNvPr>
          <p:cNvSpPr/>
          <p:nvPr/>
        </p:nvSpPr>
        <p:spPr>
          <a:xfrm>
            <a:off x="7672480" y="961194"/>
            <a:ext cx="4069410" cy="1959215"/>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59A799"/>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Freeform 20">
            <a:extLst>
              <a:ext uri="{FF2B5EF4-FFF2-40B4-BE49-F238E27FC236}">
                <a16:creationId xmlns:a16="http://schemas.microsoft.com/office/drawing/2014/main" id="{565E7F09-66F6-1985-7865-176E0694FDA0}"/>
              </a:ext>
            </a:extLst>
          </p:cNvPr>
          <p:cNvSpPr/>
          <p:nvPr/>
        </p:nvSpPr>
        <p:spPr>
          <a:xfrm>
            <a:off x="7826741" y="1084268"/>
            <a:ext cx="3760887" cy="1680198"/>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59A79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Subtitle 2"/>
          <p:cNvSpPr txBox="1">
            <a:spLocks/>
          </p:cNvSpPr>
          <p:nvPr/>
        </p:nvSpPr>
        <p:spPr>
          <a:xfrm>
            <a:off x="7919627" y="1408756"/>
            <a:ext cx="650952" cy="1089556"/>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F9DBBD"/>
                </a:solidFill>
                <a:effectLst/>
                <a:uLnTx/>
                <a:uFillTx/>
                <a:latin typeface="Girl Scout Display Light" panose="02020003000000000000" pitchFamily="18" charset="0"/>
                <a:ea typeface="+mn-ea"/>
                <a:cs typeface="+mn-cs"/>
              </a:rPr>
              <a:t>MyGS</a:t>
            </a:r>
            <a:endParaRPr kumimoji="0" lang="en-US" sz="2400" b="0" i="0" u="none" strike="noStrike" kern="1200" cap="none" spc="0" normalizeH="0" baseline="0" noProof="0" dirty="0">
              <a:ln>
                <a:noFill/>
              </a:ln>
              <a:solidFill>
                <a:srgbClr val="F9DBBD"/>
              </a:solidFill>
              <a:effectLst/>
              <a:uLnTx/>
              <a:uFillTx/>
              <a:latin typeface="Girl Scout Display Light" panose="02020003000000000000" pitchFamily="18" charset="0"/>
              <a:ea typeface="+mn-ea"/>
              <a:cs typeface="+mn-cs"/>
            </a:endParaRPr>
          </a:p>
        </p:txBody>
      </p:sp>
      <p:sp>
        <p:nvSpPr>
          <p:cNvPr id="25" name="Freeform 4">
            <a:extLst>
              <a:ext uri="{FF2B5EF4-FFF2-40B4-BE49-F238E27FC236}">
                <a16:creationId xmlns:a16="http://schemas.microsoft.com/office/drawing/2014/main" id="{7F608C5B-B55D-C8EC-9B2B-319E7AA3A69E}"/>
              </a:ext>
            </a:extLst>
          </p:cNvPr>
          <p:cNvSpPr/>
          <p:nvPr/>
        </p:nvSpPr>
        <p:spPr>
          <a:xfrm>
            <a:off x="7672480" y="3249484"/>
            <a:ext cx="4069410" cy="3463204"/>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59A799"/>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Freeform 25">
            <a:extLst>
              <a:ext uri="{FF2B5EF4-FFF2-40B4-BE49-F238E27FC236}">
                <a16:creationId xmlns:a16="http://schemas.microsoft.com/office/drawing/2014/main" id="{565E7F09-66F6-1985-7865-176E0694FDA0}"/>
              </a:ext>
            </a:extLst>
          </p:cNvPr>
          <p:cNvSpPr/>
          <p:nvPr/>
        </p:nvSpPr>
        <p:spPr>
          <a:xfrm>
            <a:off x="7826740" y="3338323"/>
            <a:ext cx="3760887" cy="3255054"/>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59A79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Subtitle 2"/>
          <p:cNvSpPr txBox="1">
            <a:spLocks/>
          </p:cNvSpPr>
          <p:nvPr/>
        </p:nvSpPr>
        <p:spPr>
          <a:xfrm>
            <a:off x="7909800" y="3933735"/>
            <a:ext cx="650952" cy="2005263"/>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F9DBBD"/>
                </a:solidFill>
                <a:effectLst/>
                <a:uLnTx/>
                <a:uFillTx/>
                <a:latin typeface="Girl Scout Display Light" panose="02020003000000000000" pitchFamily="18" charset="0"/>
                <a:ea typeface="+mn-ea"/>
                <a:cs typeface="+mn-cs"/>
              </a:rPr>
              <a:t>MATERIALS</a:t>
            </a:r>
            <a:endParaRPr kumimoji="0" lang="en-US" sz="2400" b="0" i="0" u="none" strike="noStrike" kern="1200" cap="none" spc="0" normalizeH="0" baseline="0" noProof="0" dirty="0">
              <a:ln>
                <a:noFill/>
              </a:ln>
              <a:solidFill>
                <a:srgbClr val="F9DBBD"/>
              </a:solidFill>
              <a:effectLst/>
              <a:uLnTx/>
              <a:uFillTx/>
              <a:latin typeface="Girl Scout Display Light" panose="02020003000000000000" pitchFamily="18" charset="0"/>
              <a:ea typeface="+mn-ea"/>
              <a:cs typeface="+mn-cs"/>
            </a:endParaRPr>
          </a:p>
        </p:txBody>
      </p:sp>
      <p:sp>
        <p:nvSpPr>
          <p:cNvPr id="20" name="Rectangle 19"/>
          <p:cNvSpPr/>
          <p:nvPr/>
        </p:nvSpPr>
        <p:spPr>
          <a:xfrm>
            <a:off x="8250451" y="6239802"/>
            <a:ext cx="2913463"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Girl Scout Text Medium" panose="02020003000000000000" pitchFamily="18" charset="0"/>
                <a:ea typeface="+mn-ea"/>
                <a:cs typeface="+mn-cs"/>
              </a:rPr>
              <a:t>Order Card &amp; Reward Flyer</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Rectangle 22"/>
          <p:cNvSpPr/>
          <p:nvPr/>
        </p:nvSpPr>
        <p:spPr>
          <a:xfrm>
            <a:off x="10173451" y="3418571"/>
            <a:ext cx="1160856"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Girl Scout Text Medium" panose="02020003000000000000" pitchFamily="18" charset="0"/>
                <a:ea typeface="+mn-ea"/>
                <a:cs typeface="+mn-cs"/>
              </a:rPr>
              <a:t>Getting Started Family Guide</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Freeform 4">
            <a:extLst>
              <a:ext uri="{FF2B5EF4-FFF2-40B4-BE49-F238E27FC236}">
                <a16:creationId xmlns:a16="http://schemas.microsoft.com/office/drawing/2014/main" id="{7F608C5B-B55D-C8EC-9B2B-319E7AA3A69E}"/>
              </a:ext>
            </a:extLst>
          </p:cNvPr>
          <p:cNvSpPr/>
          <p:nvPr/>
        </p:nvSpPr>
        <p:spPr>
          <a:xfrm>
            <a:off x="471499" y="3721394"/>
            <a:ext cx="4069410" cy="2991293"/>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59A799"/>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28">
            <a:extLst>
              <a:ext uri="{FF2B5EF4-FFF2-40B4-BE49-F238E27FC236}">
                <a16:creationId xmlns:a16="http://schemas.microsoft.com/office/drawing/2014/main" id="{565E7F09-66F6-1985-7865-176E0694FDA0}"/>
              </a:ext>
            </a:extLst>
          </p:cNvPr>
          <p:cNvSpPr/>
          <p:nvPr/>
        </p:nvSpPr>
        <p:spPr>
          <a:xfrm>
            <a:off x="616989" y="3827721"/>
            <a:ext cx="3760887" cy="2744852"/>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59A79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Subtitle 2"/>
          <p:cNvSpPr txBox="1">
            <a:spLocks/>
          </p:cNvSpPr>
          <p:nvPr/>
        </p:nvSpPr>
        <p:spPr>
          <a:xfrm>
            <a:off x="650822" y="3806916"/>
            <a:ext cx="935728" cy="2786461"/>
          </a:xfrm>
          <a:prstGeom prst="rect">
            <a:avLst/>
          </a:prstGeom>
        </p:spPr>
        <p:txBody>
          <a:bodyPr vert="vert270"/>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F9DBBD"/>
                </a:solidFill>
                <a:effectLst/>
                <a:uLnTx/>
                <a:uFillTx/>
                <a:latin typeface="Girl Scout Display Light" panose="02020003000000000000" pitchFamily="18" charset="0"/>
                <a:ea typeface="+mn-ea"/>
                <a:cs typeface="+mn-cs"/>
              </a:rPr>
              <a:t>SET A GOAL</a:t>
            </a:r>
          </a:p>
        </p:txBody>
      </p:sp>
      <p:cxnSp>
        <p:nvCxnSpPr>
          <p:cNvPr id="3" name="Straight Connector 2"/>
          <p:cNvCxnSpPr/>
          <p:nvPr/>
        </p:nvCxnSpPr>
        <p:spPr>
          <a:xfrm>
            <a:off x="6783572" y="4273435"/>
            <a:ext cx="815163" cy="0"/>
          </a:xfrm>
          <a:prstGeom prst="line">
            <a:avLst/>
          </a:prstGeom>
          <a:ln w="38100">
            <a:solidFill>
              <a:srgbClr val="59A799"/>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02056" y="1526691"/>
            <a:ext cx="815163" cy="0"/>
          </a:xfrm>
          <a:prstGeom prst="line">
            <a:avLst/>
          </a:prstGeom>
          <a:ln w="38100">
            <a:solidFill>
              <a:srgbClr val="59A799"/>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37369" y="5986256"/>
            <a:ext cx="815163" cy="0"/>
          </a:xfrm>
          <a:prstGeom prst="line">
            <a:avLst/>
          </a:prstGeom>
          <a:ln w="38100">
            <a:solidFill>
              <a:srgbClr val="59A79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681869" y="3252175"/>
            <a:ext cx="815163" cy="0"/>
          </a:xfrm>
          <a:prstGeom prst="line">
            <a:avLst/>
          </a:prstGeom>
          <a:ln w="38100">
            <a:solidFill>
              <a:srgbClr val="59A799"/>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4474" y="1405321"/>
            <a:ext cx="1897996" cy="5056828"/>
          </a:xfrm>
          <a:prstGeom prst="rect">
            <a:avLst/>
          </a:prstGeom>
        </p:spPr>
      </p:pic>
      <p:grpSp>
        <p:nvGrpSpPr>
          <p:cNvPr id="35" name="Group 34"/>
          <p:cNvGrpSpPr/>
          <p:nvPr/>
        </p:nvGrpSpPr>
        <p:grpSpPr>
          <a:xfrm>
            <a:off x="2035866" y="1108285"/>
            <a:ext cx="1774204" cy="2205843"/>
            <a:chOff x="7356764" y="1502111"/>
            <a:chExt cx="3962400" cy="4926398"/>
          </a:xfrm>
        </p:grpSpPr>
        <p:pic>
          <p:nvPicPr>
            <p:cNvPr id="36" name="Picture 35"/>
            <p:cNvPicPr>
              <a:picLocks noChangeAspect="1"/>
            </p:cNvPicPr>
            <p:nvPr/>
          </p:nvPicPr>
          <p:blipFill>
            <a:blip r:embed="rId4"/>
            <a:stretch>
              <a:fillRect/>
            </a:stretch>
          </p:blipFill>
          <p:spPr>
            <a:xfrm>
              <a:off x="7462435" y="1502111"/>
              <a:ext cx="3715757" cy="4808243"/>
            </a:xfrm>
            <a:prstGeom prst="rect">
              <a:avLst/>
            </a:prstGeom>
            <a:ln>
              <a:noFill/>
            </a:ln>
            <a:effectLst>
              <a:outerShdw blurRad="292100" dist="139700" dir="2700000" algn="tl" rotWithShape="0">
                <a:srgbClr val="333333">
                  <a:alpha val="65000"/>
                </a:srgbClr>
              </a:outerShdw>
            </a:effectLst>
          </p:spPr>
        </p:pic>
        <p:sp>
          <p:nvSpPr>
            <p:cNvPr id="37" name="Rectangle 36"/>
            <p:cNvSpPr/>
            <p:nvPr/>
          </p:nvSpPr>
          <p:spPr>
            <a:xfrm>
              <a:off x="7356764" y="5237018"/>
              <a:ext cx="3962400" cy="1191491"/>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8" name="Title 1">
            <a:extLst>
              <a:ext uri="{FF2B5EF4-FFF2-40B4-BE49-F238E27FC236}">
                <a16:creationId xmlns:a16="http://schemas.microsoft.com/office/drawing/2014/main" id="{426CC39E-F077-5A82-BAE3-FEA4D2F78770}"/>
              </a:ext>
            </a:extLst>
          </p:cNvPr>
          <p:cNvSpPr txBox="1">
            <a:spLocks/>
          </p:cNvSpPr>
          <p:nvPr/>
        </p:nvSpPr>
        <p:spPr>
          <a:xfrm>
            <a:off x="8389763" y="1208695"/>
            <a:ext cx="3082495" cy="1497111"/>
          </a:xfrm>
          <a:prstGeom prst="rect">
            <a:avLst/>
          </a:prstGeom>
        </p:spPr>
        <p:txBody>
          <a:bodyPr vert="horz" lIns="121920" tIns="60960" rIns="121920" bIns="60960" rtlCol="0" anchor="t">
            <a:norm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marL="285750" marR="0" lvl="0" indent="-285750" algn="l" defTabSz="685783" rtl="0" eaLnBrk="1" fontAlgn="auto" latinLnBrk="0" hangingPunct="1">
              <a:lnSpc>
                <a:spcPct val="90000"/>
              </a:lnSpc>
              <a:spcBef>
                <a:spcPct val="0"/>
              </a:spcBef>
              <a:spcAft>
                <a:spcPts val="400"/>
              </a:spcAft>
              <a:buClrTx/>
              <a:buSzTx/>
              <a:buFont typeface="Wingdings" panose="05000000000000000000" pitchFamily="2" charset="2"/>
              <a:buChar char="Ø"/>
              <a:tabLst/>
              <a:defRPr/>
            </a:pPr>
            <a:r>
              <a:rPr kumimoji="0" lang="en-US" sz="1800" b="0" i="0" u="none" strike="noStrike" kern="1200" cap="none" spc="0" normalizeH="0" baseline="0" noProof="0" dirty="0" smtClean="0">
                <a:ln>
                  <a:noFill/>
                </a:ln>
                <a:solidFill>
                  <a:prstClr val="black"/>
                </a:solidFill>
                <a:effectLst/>
                <a:uLnTx/>
                <a:uFillTx/>
                <a:latin typeface="Girl Scout Display Light" panose="02020003000000000000" pitchFamily="18" charset="0"/>
                <a:ea typeface="+mj-ea"/>
                <a:cs typeface="+mj-cs"/>
              </a:rPr>
              <a:t>Girl Scouts</a:t>
            </a:r>
            <a:r>
              <a:rPr kumimoji="0" lang="en-US" sz="1800" b="0" i="0" u="none" strike="noStrike" kern="1200" cap="none" spc="0" normalizeH="0" noProof="0" dirty="0" smtClean="0">
                <a:ln>
                  <a:noFill/>
                </a:ln>
                <a:solidFill>
                  <a:prstClr val="black"/>
                </a:solidFill>
                <a:effectLst/>
                <a:uLnTx/>
                <a:uFillTx/>
                <a:latin typeface="Girl Scout Display Light" panose="02020003000000000000" pitchFamily="18" charset="0"/>
                <a:ea typeface="+mj-ea"/>
                <a:cs typeface="+mj-cs"/>
              </a:rPr>
              <a:t> are</a:t>
            </a:r>
            <a:r>
              <a:rPr kumimoji="0" lang="en-US" sz="1800" b="0" i="0" u="none" strike="noStrike" kern="1200" cap="none" spc="0" normalizeH="0" baseline="0" noProof="0" dirty="0" smtClean="0">
                <a:ln>
                  <a:noFill/>
                </a:ln>
                <a:solidFill>
                  <a:prstClr val="black"/>
                </a:solidFill>
                <a:effectLst/>
                <a:uLnTx/>
                <a:uFillTx/>
                <a:latin typeface="Girl Scout Display Light" panose="02020003000000000000" pitchFamily="18" charset="0"/>
                <a:ea typeface="+mj-ea"/>
                <a:cs typeface="+mj-cs"/>
              </a:rPr>
              <a:t> registered </a:t>
            </a:r>
            <a:r>
              <a:rPr kumimoji="0" lang="en-US" sz="1800" b="0" i="0" u="none" strike="noStrike" kern="1200" cap="none" spc="0" normalizeH="0" baseline="0" noProof="0" dirty="0">
                <a:ln>
                  <a:noFill/>
                </a:ln>
                <a:solidFill>
                  <a:prstClr val="black"/>
                </a:solidFill>
                <a:effectLst/>
                <a:uLnTx/>
                <a:uFillTx/>
                <a:latin typeface="Girl Scout Display Light" panose="02020003000000000000" pitchFamily="18" charset="0"/>
                <a:ea typeface="+mj-ea"/>
                <a:cs typeface="+mj-cs"/>
              </a:rPr>
              <a:t>for the </a:t>
            </a:r>
            <a:r>
              <a:rPr kumimoji="0" lang="en-US" sz="1800" b="0" i="0" u="none" strike="noStrike" kern="1200" cap="none" spc="0" normalizeH="0" baseline="0" noProof="0" dirty="0" smtClean="0">
                <a:ln>
                  <a:noFill/>
                </a:ln>
                <a:solidFill>
                  <a:prstClr val="black"/>
                </a:solidFill>
                <a:effectLst/>
                <a:uLnTx/>
                <a:uFillTx/>
                <a:latin typeface="Girl Scout Display Light" panose="02020003000000000000" pitchFamily="18" charset="0"/>
                <a:ea typeface="+mj-ea"/>
                <a:cs typeface="+mj-cs"/>
              </a:rPr>
              <a:t>My27 </a:t>
            </a:r>
            <a:r>
              <a:rPr kumimoji="0" lang="en-US" sz="1800" b="0" i="0" u="none" strike="noStrike" kern="1200" cap="none" spc="0" normalizeH="0" baseline="0" noProof="0" dirty="0">
                <a:ln>
                  <a:noFill/>
                </a:ln>
                <a:solidFill>
                  <a:prstClr val="black"/>
                </a:solidFill>
                <a:effectLst/>
                <a:uLnTx/>
                <a:uFillTx/>
                <a:latin typeface="Girl Scout Display Light" panose="02020003000000000000" pitchFamily="18" charset="0"/>
                <a:ea typeface="+mj-ea"/>
                <a:cs typeface="+mj-cs"/>
              </a:rPr>
              <a:t>Girl Scout </a:t>
            </a:r>
            <a:r>
              <a:rPr kumimoji="0" lang="en-US" sz="1800" b="0" i="0" u="none" strike="noStrike" kern="1200" cap="none" spc="0" normalizeH="0" baseline="0" noProof="0" dirty="0" smtClean="0">
                <a:ln>
                  <a:noFill/>
                </a:ln>
                <a:solidFill>
                  <a:prstClr val="black"/>
                </a:solidFill>
                <a:effectLst/>
                <a:uLnTx/>
                <a:uFillTx/>
                <a:latin typeface="Girl Scout Display Light" panose="02020003000000000000" pitchFamily="18" charset="0"/>
                <a:ea typeface="+mj-ea"/>
                <a:cs typeface="+mj-cs"/>
              </a:rPr>
              <a:t>year.</a:t>
            </a:r>
          </a:p>
          <a:p>
            <a:pPr marL="285750" marR="0" lvl="0" indent="-285750" algn="l" defTabSz="685783" rtl="0" eaLnBrk="1" fontAlgn="auto" latinLnBrk="0" hangingPunct="1">
              <a:lnSpc>
                <a:spcPct val="90000"/>
              </a:lnSpc>
              <a:spcBef>
                <a:spcPct val="0"/>
              </a:spcBef>
              <a:spcAft>
                <a:spcPts val="400"/>
              </a:spcAft>
              <a:buClrTx/>
              <a:buSzTx/>
              <a:buFont typeface="Wingdings" panose="05000000000000000000" pitchFamily="2" charset="2"/>
              <a:buChar char="Ø"/>
              <a:tabLst/>
              <a:defRPr/>
            </a:pPr>
            <a:r>
              <a:rPr lang="en-US" sz="1800" dirty="0" smtClean="0">
                <a:solidFill>
                  <a:prstClr val="black"/>
                </a:solidFill>
                <a:latin typeface="Girl Scout Display Light" panose="02020003000000000000" pitchFamily="18" charset="0"/>
              </a:rPr>
              <a:t>Girl Scout is listed on the troop’s M2 roster</a:t>
            </a:r>
            <a:endParaRPr kumimoji="0" lang="en-US" sz="1800" b="0" i="0" u="none" strike="noStrike" kern="1200" cap="none" spc="0" normalizeH="0" baseline="0" noProof="0" dirty="0">
              <a:ln>
                <a:noFill/>
              </a:ln>
              <a:solidFill>
                <a:prstClr val="black"/>
              </a:solidFill>
              <a:effectLst/>
              <a:uLnTx/>
              <a:uFillTx/>
              <a:latin typeface="Girl Scout Display Light" panose="02020003000000000000" pitchFamily="18" charset="0"/>
              <a:ea typeface="+mj-ea"/>
              <a:cs typeface="+mj-cs"/>
            </a:endParaRPr>
          </a:p>
          <a:p>
            <a:pPr marL="0" marR="0" lvl="0" indent="0" algn="l" defTabSz="685783" rtl="0" eaLnBrk="1" fontAlgn="auto" latinLnBrk="0" hangingPunct="1">
              <a:lnSpc>
                <a:spcPct val="90000"/>
              </a:lnSpc>
              <a:spcBef>
                <a:spcPct val="0"/>
              </a:spcBef>
              <a:spcAft>
                <a:spcPts val="267"/>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Girl Scout Display Light" panose="02020003000000000000" pitchFamily="18" charset="0"/>
              <a:ea typeface="+mj-ea"/>
              <a:cs typeface="+mj-cs"/>
            </a:endParaRPr>
          </a:p>
        </p:txBody>
      </p: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0295" y="3936540"/>
            <a:ext cx="2402644" cy="2485073"/>
          </a:xfrm>
          <a:prstGeom prst="rect">
            <a:avLst/>
          </a:prstGeom>
          <a:ln>
            <a:noFill/>
          </a:ln>
          <a:effectLst>
            <a:outerShdw blurRad="292100" dist="139700" dir="2700000" algn="tl" rotWithShape="0">
              <a:srgbClr val="333333">
                <a:alpha val="65000"/>
              </a:srgbClr>
            </a:outerShdw>
          </a:effectLst>
        </p:spPr>
      </p:pic>
      <p:pic>
        <p:nvPicPr>
          <p:cNvPr id="42" name="Picture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4008" y="3445375"/>
            <a:ext cx="1028725" cy="1791806"/>
          </a:xfrm>
          <a:prstGeom prst="rect">
            <a:avLst/>
          </a:prstGeom>
          <a:ln>
            <a:noFill/>
          </a:ln>
          <a:effectLst>
            <a:outerShdw blurRad="292100" dist="139700" dir="2700000" algn="tl" rotWithShape="0">
              <a:srgbClr val="333333">
                <a:alpha val="65000"/>
              </a:srgbClr>
            </a:outerShdw>
          </a:effectLst>
        </p:spPr>
      </p:pic>
      <p:pic>
        <p:nvPicPr>
          <p:cNvPr id="41" name="Pictur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08636" y="4223501"/>
            <a:ext cx="1065981" cy="1862776"/>
          </a:xfrm>
          <a:prstGeom prst="rect">
            <a:avLst/>
          </a:prstGeom>
          <a:ln>
            <a:noFill/>
          </a:ln>
          <a:effectLst>
            <a:outerShdw blurRad="292100" dist="139700" dir="2700000" algn="tl" rotWithShape="0">
              <a:srgbClr val="333333">
                <a:alpha val="65000"/>
              </a:srgbClr>
            </a:outerShdw>
          </a:effectLst>
        </p:spPr>
      </p:pic>
      <p:pic>
        <p:nvPicPr>
          <p:cNvPr id="40" name="Pictur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70862" y="3851656"/>
            <a:ext cx="1318887" cy="1696885"/>
          </a:xfrm>
          <a:prstGeom prst="rect">
            <a:avLst/>
          </a:prstGeom>
          <a:ln>
            <a:noFill/>
          </a:ln>
          <a:effectLst>
            <a:outerShdw blurRad="292100" dist="139700" dir="2700000" algn="tl" rotWithShape="0">
              <a:srgbClr val="333333">
                <a:alpha val="65000"/>
              </a:srgbClr>
            </a:outerShdw>
          </a:effectLst>
        </p:spPr>
      </p:pic>
      <p:sp>
        <p:nvSpPr>
          <p:cNvPr id="6" name="Oval 5"/>
          <p:cNvSpPr/>
          <p:nvPr/>
        </p:nvSpPr>
        <p:spPr>
          <a:xfrm>
            <a:off x="10372309" y="5189994"/>
            <a:ext cx="1610172" cy="14980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Girl Scout Display Light" panose="02020003000000000000" pitchFamily="18" charset="0"/>
              <a:ea typeface="+mn-ea"/>
              <a:cs typeface="+mn-cs"/>
            </a:endParaRPr>
          </a:p>
        </p:txBody>
      </p:sp>
      <p:sp>
        <p:nvSpPr>
          <p:cNvPr id="7" name="TextBox 6"/>
          <p:cNvSpPr txBox="1"/>
          <p:nvPr/>
        </p:nvSpPr>
        <p:spPr>
          <a:xfrm>
            <a:off x="10500453" y="5362639"/>
            <a:ext cx="1453294" cy="115416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Girl Scout Display Light" panose="02020003000000000000" pitchFamily="18" charset="0"/>
                <a:ea typeface="+mn-ea"/>
                <a:cs typeface="+mn-cs"/>
              </a:rPr>
              <a:t>Tip!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Girl Scout Display Light" panose="02020003000000000000" pitchFamily="18" charset="0"/>
              </a:rPr>
              <a:t>Only distribute </a:t>
            </a:r>
            <a:r>
              <a:rPr kumimoji="0" lang="en-US" sz="1200" i="0" u="none" strike="noStrike" kern="1200" cap="none" spc="0" normalizeH="0" baseline="0" noProof="0" dirty="0" smtClean="0">
                <a:ln>
                  <a:noFill/>
                </a:ln>
                <a:solidFill>
                  <a:schemeClr val="bg1"/>
                </a:solidFill>
                <a:effectLst/>
                <a:uLnTx/>
                <a:uFillTx/>
                <a:latin typeface="Girl Scout Display Light" panose="02020003000000000000" pitchFamily="18" charset="0"/>
                <a:ea typeface="+mn-ea"/>
                <a:cs typeface="+mn-cs"/>
              </a:rPr>
              <a:t>materials </a:t>
            </a:r>
            <a:r>
              <a:rPr kumimoji="0" lang="en-US" sz="1200" b="1" i="0" u="sng" strike="noStrike" kern="1200" cap="none" spc="0" normalizeH="0" baseline="0" noProof="0" dirty="0" smtClean="0">
                <a:ln>
                  <a:noFill/>
                </a:ln>
                <a:solidFill>
                  <a:schemeClr val="bg1"/>
                </a:solidFill>
                <a:effectLst/>
                <a:uLnTx/>
                <a:uFillTx/>
                <a:latin typeface="Girl Scout Display Light" panose="02020003000000000000" pitchFamily="18" charset="0"/>
                <a:ea typeface="+mn-ea"/>
                <a:cs typeface="+mn-cs"/>
              </a:rPr>
              <a:t>WHEN</a:t>
            </a:r>
            <a:r>
              <a:rPr kumimoji="0" lang="en-US" sz="1200" i="0" u="none" strike="noStrike" kern="1200" cap="none" spc="0" normalizeH="0" baseline="0" noProof="0" dirty="0" smtClean="0">
                <a:ln>
                  <a:noFill/>
                </a:ln>
                <a:solidFill>
                  <a:schemeClr val="bg1"/>
                </a:solidFill>
                <a:effectLst/>
                <a:uLnTx/>
                <a:uFillTx/>
                <a:latin typeface="Girl Scout Display Light" panose="02020003000000000000" pitchFamily="18" charset="0"/>
                <a:ea typeface="+mn-ea"/>
                <a:cs typeface="+mn-cs"/>
              </a:rPr>
              <a:t> </a:t>
            </a:r>
            <a:r>
              <a:rPr kumimoji="0" lang="en-US" sz="1200" i="0" u="none" strike="noStrike" kern="1200" cap="none" spc="0" normalizeH="0" baseline="0" noProof="0" dirty="0">
                <a:ln>
                  <a:noFill/>
                </a:ln>
                <a:solidFill>
                  <a:schemeClr val="bg1"/>
                </a:solidFill>
                <a:effectLst/>
                <a:uLnTx/>
                <a:uFillTx/>
                <a:latin typeface="Girl Scout Display Light" panose="02020003000000000000" pitchFamily="18" charset="0"/>
                <a:ea typeface="+mn-ea"/>
                <a:cs typeface="+mn-cs"/>
              </a:rPr>
              <a:t>you have a signed permission </a:t>
            </a:r>
            <a:r>
              <a:rPr kumimoji="0" lang="en-US" sz="1200" i="0" u="none" strike="noStrike" kern="1200" cap="none" spc="0" normalizeH="0" baseline="0" noProof="0" dirty="0" smtClean="0">
                <a:ln>
                  <a:noFill/>
                </a:ln>
                <a:solidFill>
                  <a:schemeClr val="bg1"/>
                </a:solidFill>
                <a:effectLst/>
                <a:uLnTx/>
                <a:uFillTx/>
                <a:latin typeface="Girl Scout Display Light" panose="02020003000000000000" pitchFamily="18" charset="0"/>
                <a:ea typeface="+mn-ea"/>
                <a:cs typeface="+mn-cs"/>
              </a:rPr>
              <a:t>form</a:t>
            </a:r>
            <a:endParaRPr kumimoji="0" lang="en-US" sz="1200" i="0" u="none" strike="noStrike" kern="1200" cap="none" spc="0" normalizeH="0" baseline="0" noProof="0" dirty="0">
              <a:ln>
                <a:noFill/>
              </a:ln>
              <a:solidFill>
                <a:schemeClr val="bg1"/>
              </a:solidFill>
              <a:effectLst/>
              <a:uLnTx/>
              <a:uFillTx/>
              <a:latin typeface="Girl Scout Display Light" panose="02020003000000000000"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5409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6B5A06-371C-A398-13FA-4D923EDA3781}"/>
            </a:ext>
          </a:extLst>
        </p:cNvPr>
        <p:cNvGrpSpPr/>
        <p:nvPr/>
      </p:nvGrpSpPr>
      <p:grpSpPr>
        <a:xfrm>
          <a:off x="0" y="0"/>
          <a:ext cx="0" cy="0"/>
          <a:chOff x="0" y="0"/>
          <a:chExt cx="0" cy="0"/>
        </a:xfrm>
      </p:grpSpPr>
      <p:sp>
        <p:nvSpPr>
          <p:cNvPr id="9" name="Freeform 4">
            <a:extLst>
              <a:ext uri="{FF2B5EF4-FFF2-40B4-BE49-F238E27FC236}">
                <a16:creationId xmlns:a16="http://schemas.microsoft.com/office/drawing/2014/main" id="{7F608C5B-B55D-C8EC-9B2B-319E7AA3A69E}"/>
              </a:ext>
            </a:extLst>
          </p:cNvPr>
          <p:cNvSpPr/>
          <p:nvPr/>
        </p:nvSpPr>
        <p:spPr>
          <a:xfrm>
            <a:off x="5857950" y="1493278"/>
            <a:ext cx="5932638" cy="5033007"/>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F16C78">
              <a:alpha val="0"/>
            </a:srgbClr>
          </a:solidFill>
          <a:ln w="38100" cap="rnd">
            <a:solidFill>
              <a:srgbClr val="F16C78"/>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Freeform 9">
            <a:extLst>
              <a:ext uri="{FF2B5EF4-FFF2-40B4-BE49-F238E27FC236}">
                <a16:creationId xmlns:a16="http://schemas.microsoft.com/office/drawing/2014/main" id="{565E7F09-66F6-1985-7865-176E0694FDA0}"/>
              </a:ext>
            </a:extLst>
          </p:cNvPr>
          <p:cNvSpPr/>
          <p:nvPr/>
        </p:nvSpPr>
        <p:spPr>
          <a:xfrm>
            <a:off x="6038883" y="1651179"/>
            <a:ext cx="5644606" cy="4730506"/>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F16C7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21C3C62-6CA8-10EE-A685-AF59C0D4F14D}"/>
              </a:ext>
            </a:extLst>
          </p:cNvPr>
          <p:cNvSpPr txBox="1"/>
          <p:nvPr/>
        </p:nvSpPr>
        <p:spPr>
          <a:xfrm>
            <a:off x="501827" y="152540"/>
            <a:ext cx="10385524" cy="783548"/>
          </a:xfrm>
          <a:prstGeom prst="rect">
            <a:avLst/>
          </a:prstGeom>
        </p:spPr>
        <p:txBody>
          <a:bodyPr wrap="square" lIns="0" tIns="0" rIns="0" bIns="0" rtlCol="0" anchor="t">
            <a:spAutoFit/>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Independently Registered Girl Scouts</a:t>
            </a:r>
          </a:p>
        </p:txBody>
      </p:sp>
      <p:sp>
        <p:nvSpPr>
          <p:cNvPr id="11" name="TextBox 12">
            <a:extLst>
              <a:ext uri="{FF2B5EF4-FFF2-40B4-BE49-F238E27FC236}">
                <a16:creationId xmlns:a16="http://schemas.microsoft.com/office/drawing/2014/main" id="{721C3C62-6CA8-10EE-A685-AF59C0D4F14D}"/>
              </a:ext>
            </a:extLst>
          </p:cNvPr>
          <p:cNvSpPr txBox="1"/>
          <p:nvPr/>
        </p:nvSpPr>
        <p:spPr>
          <a:xfrm>
            <a:off x="501827" y="1493278"/>
            <a:ext cx="4818318" cy="5032147"/>
          </a:xfrm>
          <a:prstGeom prst="rect">
            <a:avLst/>
          </a:prstGeom>
        </p:spPr>
        <p:txBody>
          <a:bodyPr wrap="square" lIns="0" tIns="0" rIns="0" bIns="0" rtlCol="0" anchor="t">
            <a:spAutoFit/>
          </a:bodyPr>
          <a:lstStyle/>
          <a:p>
            <a:pPr marL="457200" marR="0" lvl="0" indent="-457200" algn="l" defTabSz="609630" rtl="0" eaLnBrk="1" fontAlgn="auto" latinLnBrk="0" hangingPunct="1">
              <a:spcBef>
                <a:spcPct val="0"/>
              </a:spcBef>
              <a:spcAft>
                <a:spcPts val="600"/>
              </a:spcAft>
              <a:buClrTx/>
              <a:buSzTx/>
              <a:buFont typeface="Wingdings" panose="05000000000000000000" pitchFamily="2" charset="2"/>
              <a:buChar char="ü"/>
              <a:tabLst/>
              <a:defRPr/>
            </a:pPr>
            <a:r>
              <a:rPr lang="en-US" sz="2400" noProof="0" dirty="0" smtClean="0">
                <a:solidFill>
                  <a:srgbClr val="1E3934"/>
                </a:solidFill>
                <a:latin typeface="Garamond" panose="02020404030301010803" pitchFamily="18" charset="0"/>
                <a:ea typeface="Bosk"/>
                <a:cs typeface="Bosk"/>
                <a:sym typeface="Bosk"/>
              </a:rPr>
              <a:t>A 99*** troop (99+su #, for example 99610)is uploaded for each service unit</a:t>
            </a:r>
          </a:p>
          <a:p>
            <a:pPr marL="457200" marR="0" lvl="0" indent="-457200" algn="l" defTabSz="609630" rtl="0" eaLnBrk="1" fontAlgn="auto" latinLnBrk="0" hangingPunct="1">
              <a:spcBef>
                <a:spcPct val="0"/>
              </a:spcBef>
              <a:spcAft>
                <a:spcPts val="600"/>
              </a:spcAft>
              <a:buClrTx/>
              <a:buSzTx/>
              <a:buFont typeface="Wingdings" panose="05000000000000000000" pitchFamily="2" charset="2"/>
              <a:buChar char="ü"/>
              <a:tabLst/>
              <a:defRPr/>
            </a:pPr>
            <a:r>
              <a:rPr kumimoji="0" lang="en-US" sz="2400" b="0" i="0" u="none" strike="noStrike" kern="1200" cap="none" spc="0" normalizeH="0" baseline="0" dirty="0" smtClean="0">
                <a:ln>
                  <a:noFill/>
                </a:ln>
                <a:solidFill>
                  <a:srgbClr val="1E3934"/>
                </a:solidFill>
                <a:effectLst/>
                <a:uLnTx/>
                <a:uFillTx/>
                <a:latin typeface="Garamond" panose="02020404030301010803" pitchFamily="18" charset="0"/>
                <a:ea typeface="Bosk"/>
                <a:cs typeface="Bosk"/>
                <a:sym typeface="Bosk"/>
              </a:rPr>
              <a:t>Managed</a:t>
            </a:r>
            <a:r>
              <a:rPr kumimoji="0" lang="en-US" sz="2400" b="0" i="0" u="none" strike="noStrike" kern="1200" cap="none" spc="0" normalizeH="0" dirty="0" smtClean="0">
                <a:ln>
                  <a:noFill/>
                </a:ln>
                <a:solidFill>
                  <a:srgbClr val="1E3934"/>
                </a:solidFill>
                <a:effectLst/>
                <a:uLnTx/>
                <a:uFillTx/>
                <a:latin typeface="Garamond" panose="02020404030301010803" pitchFamily="18" charset="0"/>
                <a:ea typeface="Bosk"/>
                <a:cs typeface="Bosk"/>
                <a:sym typeface="Bosk"/>
              </a:rPr>
              <a:t> by the service unit/suppm (includes collecting permission forms)</a:t>
            </a:r>
          </a:p>
          <a:p>
            <a:pPr marL="457200" marR="0" lvl="0" indent="-457200" algn="l" defTabSz="609630" rtl="0" eaLnBrk="1" fontAlgn="auto" latinLnBrk="0" hangingPunct="1">
              <a:spcBef>
                <a:spcPct val="0"/>
              </a:spcBef>
              <a:spcAft>
                <a:spcPts val="600"/>
              </a:spcAft>
              <a:buClrTx/>
              <a:buSzTx/>
              <a:buFont typeface="Wingdings" panose="05000000000000000000" pitchFamily="2" charset="2"/>
              <a:buChar char="ü"/>
              <a:tabLst/>
              <a:defRPr/>
            </a:pPr>
            <a:r>
              <a:rPr lang="en-US" sz="2400" baseline="0" noProof="0" dirty="0" smtClean="0">
                <a:solidFill>
                  <a:srgbClr val="1E3934"/>
                </a:solidFill>
                <a:latin typeface="Garamond" panose="02020404030301010803" pitchFamily="18" charset="0"/>
                <a:ea typeface="Bosk"/>
                <a:cs typeface="Bosk"/>
                <a:sym typeface="Bosk"/>
              </a:rPr>
              <a:t>Payment</a:t>
            </a:r>
            <a:r>
              <a:rPr lang="en-US" sz="2400" noProof="0" dirty="0" smtClean="0">
                <a:solidFill>
                  <a:srgbClr val="1E3934"/>
                </a:solidFill>
                <a:latin typeface="Garamond" panose="02020404030301010803" pitchFamily="18" charset="0"/>
                <a:ea typeface="Bosk"/>
                <a:cs typeface="Bosk"/>
                <a:sym typeface="Bosk"/>
              </a:rPr>
              <a:t> in full (includes proceeds) from caregivers should be deposited into the service unit account for Juliette/IRG fund</a:t>
            </a:r>
          </a:p>
          <a:p>
            <a:pPr marL="457200" marR="0" lvl="0" indent="-457200" algn="l" defTabSz="609630" rtl="0" eaLnBrk="1" fontAlgn="auto" latinLnBrk="0" hangingPunct="1">
              <a:spcBef>
                <a:spcPct val="0"/>
              </a:spcBef>
              <a:spcAft>
                <a:spcPts val="600"/>
              </a:spcAft>
              <a:buClrTx/>
              <a:buSzTx/>
              <a:buFont typeface="Wingdings" panose="05000000000000000000" pitchFamily="2" charset="2"/>
              <a:buChar char="ü"/>
              <a:tabLst/>
              <a:defRPr/>
            </a:pPr>
            <a:r>
              <a:rPr kumimoji="0" lang="en-US" sz="24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Service</a:t>
            </a:r>
            <a:r>
              <a:rPr kumimoji="0" lang="en-US" sz="2400" b="0" i="0" u="none" strike="noStrike" kern="1200" cap="none" spc="0" normalizeH="0" noProof="0" dirty="0" smtClean="0">
                <a:ln>
                  <a:noFill/>
                </a:ln>
                <a:solidFill>
                  <a:srgbClr val="1E3934"/>
                </a:solidFill>
                <a:effectLst/>
                <a:uLnTx/>
                <a:uFillTx/>
                <a:latin typeface="Garamond" panose="02020404030301010803" pitchFamily="18" charset="0"/>
                <a:ea typeface="Bosk"/>
                <a:cs typeface="Bosk"/>
                <a:sym typeface="Bosk"/>
              </a:rPr>
              <a:t> Unit/SUPPM are responsible for making final payment to council</a:t>
            </a:r>
            <a:endParaRPr kumimoji="0" lang="en-US" sz="2400" b="0" i="0" u="none" strike="noStrike" kern="1200" cap="none" spc="0" normalizeH="0" baseline="0" noProof="0" dirty="0">
              <a:ln>
                <a:noFill/>
              </a:ln>
              <a:solidFill>
                <a:srgbClr val="1E3934"/>
              </a:solidFill>
              <a:effectLst/>
              <a:uLnTx/>
              <a:uFillTx/>
              <a:latin typeface="Garamond" panose="02020404030301010803" pitchFamily="18" charset="0"/>
              <a:ea typeface="Bosk"/>
              <a:cs typeface="Bosk"/>
              <a:sym typeface="Bosk"/>
            </a:endParaRPr>
          </a:p>
        </p:txBody>
      </p:sp>
      <p:pic>
        <p:nvPicPr>
          <p:cNvPr id="8" name="Picture 7" descr="Cartoon of a child&#10;&#10;Description automatically generated">
            <a:extLst>
              <a:ext uri="{FF2B5EF4-FFF2-40B4-BE49-F238E27FC236}">
                <a16:creationId xmlns:a16="http://schemas.microsoft.com/office/drawing/2014/main" id="{DF77EA55-9DC4-1D52-7B5C-DB7FA0BBAF5D}"/>
              </a:ext>
            </a:extLst>
          </p:cNvPr>
          <p:cNvPicPr>
            <a:picLocks noChangeAspect="1"/>
          </p:cNvPicPr>
          <p:nvPr/>
        </p:nvPicPr>
        <p:blipFill>
          <a:blip r:embed="rId3"/>
          <a:stretch>
            <a:fillRect/>
          </a:stretch>
        </p:blipFill>
        <p:spPr>
          <a:xfrm>
            <a:off x="8121941" y="3113365"/>
            <a:ext cx="1169027" cy="3119672"/>
          </a:xfrm>
          <a:prstGeom prst="rect">
            <a:avLst/>
          </a:prstGeom>
        </p:spPr>
      </p:pic>
      <p:pic>
        <p:nvPicPr>
          <p:cNvPr id="13" name="Picture 12" descr="Cartoon of a child wearing a white shirt and brown pants&#10;&#10;Description automatically generated">
            <a:extLst>
              <a:ext uri="{FF2B5EF4-FFF2-40B4-BE49-F238E27FC236}">
                <a16:creationId xmlns:a16="http://schemas.microsoft.com/office/drawing/2014/main" id="{C615C522-2F2C-94CC-DBC8-32D62C14FB30}"/>
              </a:ext>
            </a:extLst>
          </p:cNvPr>
          <p:cNvPicPr>
            <a:picLocks noChangeAspect="1"/>
          </p:cNvPicPr>
          <p:nvPr/>
        </p:nvPicPr>
        <p:blipFill>
          <a:blip r:embed="rId4"/>
          <a:stretch>
            <a:fillRect/>
          </a:stretch>
        </p:blipFill>
        <p:spPr>
          <a:xfrm>
            <a:off x="7281949" y="2388487"/>
            <a:ext cx="1142180" cy="3589020"/>
          </a:xfrm>
          <a:prstGeom prst="rect">
            <a:avLst/>
          </a:prstGeom>
        </p:spPr>
      </p:pic>
      <p:pic>
        <p:nvPicPr>
          <p:cNvPr id="14" name="Picture 13"/>
          <p:cNvPicPr>
            <a:picLocks noChangeAspect="1"/>
          </p:cNvPicPr>
          <p:nvPr/>
        </p:nvPicPr>
        <p:blipFill>
          <a:blip r:embed="rId5"/>
          <a:stretch>
            <a:fillRect/>
          </a:stretch>
        </p:blipFill>
        <p:spPr>
          <a:xfrm>
            <a:off x="9330210" y="1869514"/>
            <a:ext cx="1451445" cy="4280533"/>
          </a:xfrm>
          <a:prstGeom prst="rect">
            <a:avLst/>
          </a:prstGeom>
        </p:spPr>
      </p:pic>
      <p:sp>
        <p:nvSpPr>
          <p:cNvPr id="15" name="TextBox 12">
            <a:extLst>
              <a:ext uri="{FF2B5EF4-FFF2-40B4-BE49-F238E27FC236}">
                <a16:creationId xmlns:a16="http://schemas.microsoft.com/office/drawing/2014/main" id="{721C3C62-6CA8-10EE-A685-AF59C0D4F14D}"/>
              </a:ext>
            </a:extLst>
          </p:cNvPr>
          <p:cNvSpPr txBox="1"/>
          <p:nvPr/>
        </p:nvSpPr>
        <p:spPr>
          <a:xfrm>
            <a:off x="501827" y="627775"/>
            <a:ext cx="10385524" cy="725968"/>
          </a:xfrm>
          <a:prstGeom prst="rect">
            <a:avLst/>
          </a:prstGeom>
        </p:spPr>
        <p:txBody>
          <a:bodyPr wrap="square" lIns="0" tIns="0" rIns="0" bIns="0" rtlCol="0" anchor="t">
            <a:spAutoFit/>
          </a:bodyPr>
          <a:lstStyle/>
          <a:p>
            <a:pPr marL="0" marR="0" lvl="0" indent="0" algn="l" defTabSz="609630" rtl="0" eaLnBrk="1" fontAlgn="auto" latinLnBrk="0" hangingPunct="1">
              <a:lnSpc>
                <a:spcPts val="6533"/>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1E3934"/>
                </a:solidFill>
                <a:effectLst/>
                <a:uLnTx/>
                <a:uFillTx/>
                <a:latin typeface="Garamond" panose="02020404030301010803" pitchFamily="18" charset="0"/>
                <a:ea typeface="Bosk"/>
                <a:cs typeface="Bosk"/>
                <a:sym typeface="Bosk"/>
              </a:rPr>
              <a:t>IRGs, Juliettes, Independents</a:t>
            </a:r>
          </a:p>
        </p:txBody>
      </p:sp>
    </p:spTree>
    <p:extLst>
      <p:ext uri="{BB962C8B-B14F-4D97-AF65-F5344CB8AC3E}">
        <p14:creationId xmlns:p14="http://schemas.microsoft.com/office/powerpoint/2010/main" val="847247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p:cNvSpPr/>
          <p:nvPr/>
        </p:nvSpPr>
        <p:spPr>
          <a:xfrm>
            <a:off x="6244856" y="0"/>
            <a:ext cx="5947144" cy="6858000"/>
          </a:xfrm>
          <a:prstGeom prst="rect">
            <a:avLst/>
          </a:prstGeom>
          <a:solidFill>
            <a:srgbClr val="005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426CC39E-F077-5A82-BAE3-FEA4D2F78770}"/>
              </a:ext>
            </a:extLst>
          </p:cNvPr>
          <p:cNvSpPr txBox="1">
            <a:spLocks/>
          </p:cNvSpPr>
          <p:nvPr/>
        </p:nvSpPr>
        <p:spPr>
          <a:xfrm>
            <a:off x="168395" y="422431"/>
            <a:ext cx="6076461" cy="713803"/>
          </a:xfrm>
          <a:prstGeom prst="rect">
            <a:avLst/>
          </a:prstGeom>
        </p:spPr>
        <p:txBody>
          <a:bodyPr vert="horz" lIns="121920" tIns="60960" rIns="121920" bIns="60960" rtlCol="0" anchor="t">
            <a:normAutofit fontScale="85000" lnSpcReduction="10000"/>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r>
              <a:rPr lang="en-US" sz="3200" dirty="0" smtClean="0">
                <a:latin typeface="Girl Scout Display Light" panose="02020003000000000000" pitchFamily="18" charset="0"/>
              </a:rPr>
              <a:t>Girl Scout M2 access begins Sept 23</a:t>
            </a:r>
            <a:r>
              <a:rPr lang="en-US" sz="3200" baseline="30000" dirty="0" smtClean="0">
                <a:latin typeface="Girl Scout Display Light" panose="02020003000000000000" pitchFamily="18" charset="0"/>
              </a:rPr>
              <a:t>rd</a:t>
            </a:r>
            <a:r>
              <a:rPr lang="en-US" sz="3200" dirty="0" smtClean="0">
                <a:latin typeface="Girl Scout Display Light" panose="02020003000000000000" pitchFamily="18" charset="0"/>
              </a:rPr>
              <a:t> </a:t>
            </a:r>
            <a:endParaRPr lang="en-US" sz="3200" dirty="0">
              <a:latin typeface="Girl Scout Display Light" panose="02020003000000000000" pitchFamily="18" charset="0"/>
            </a:endParaRPr>
          </a:p>
        </p:txBody>
      </p:sp>
      <p:sp>
        <p:nvSpPr>
          <p:cNvPr id="18" name="Title 1">
            <a:extLst>
              <a:ext uri="{FF2B5EF4-FFF2-40B4-BE49-F238E27FC236}">
                <a16:creationId xmlns:a16="http://schemas.microsoft.com/office/drawing/2014/main" id="{426CC39E-F077-5A82-BAE3-FEA4D2F78770}"/>
              </a:ext>
            </a:extLst>
          </p:cNvPr>
          <p:cNvSpPr txBox="1">
            <a:spLocks/>
          </p:cNvSpPr>
          <p:nvPr/>
        </p:nvSpPr>
        <p:spPr>
          <a:xfrm>
            <a:off x="2398563" y="1226262"/>
            <a:ext cx="3644427" cy="2081724"/>
          </a:xfrm>
          <a:prstGeom prst="rect">
            <a:avLst/>
          </a:prstGeom>
        </p:spPr>
        <p:txBody>
          <a:bodyPr vert="horz" lIns="121920" tIns="60960" rIns="121920" bIns="60960" rtlCol="0" anchor="t">
            <a:normAutofit fontScale="47500" lnSpcReduction="20000"/>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r>
              <a:rPr lang="en-US" sz="4533" b="1" dirty="0">
                <a:latin typeface="Girl Scout Display Light" panose="02020003000000000000" pitchFamily="18" charset="0"/>
              </a:rPr>
              <a:t>Online Personalized Site</a:t>
            </a:r>
          </a:p>
          <a:p>
            <a:endParaRPr lang="en-US" sz="2667" dirty="0">
              <a:latin typeface="Girl Scout Display Light" panose="02020003000000000000" pitchFamily="18" charset="0"/>
            </a:endParaRPr>
          </a:p>
          <a:p>
            <a:pPr marL="457189" indent="-457189">
              <a:buFont typeface="Wingdings" panose="05000000000000000000" pitchFamily="2" charset="2"/>
              <a:buChar char="ü"/>
            </a:pPr>
            <a:r>
              <a:rPr lang="en-US" sz="2667" dirty="0">
                <a:latin typeface="Girl Scout Display Light" panose="02020003000000000000" pitchFamily="18" charset="0"/>
              </a:rPr>
              <a:t>Create an Avatar &amp; track goals</a:t>
            </a:r>
          </a:p>
          <a:p>
            <a:endParaRPr lang="en-US" sz="2667" dirty="0">
              <a:latin typeface="Girl Scout Display Light" panose="02020003000000000000" pitchFamily="18" charset="0"/>
            </a:endParaRPr>
          </a:p>
          <a:p>
            <a:pPr marL="457189" indent="-457189">
              <a:buFont typeface="Wingdings" panose="05000000000000000000" pitchFamily="2" charset="2"/>
              <a:buChar char="ü"/>
            </a:pPr>
            <a:r>
              <a:rPr lang="en-US" sz="2667" dirty="0">
                <a:latin typeface="Girl Scout Display Light" panose="02020003000000000000" pitchFamily="18" charset="0"/>
              </a:rPr>
              <a:t>Send emails</a:t>
            </a:r>
          </a:p>
          <a:p>
            <a:endParaRPr lang="en-US" sz="2667" dirty="0">
              <a:latin typeface="Girl Scout Display Light" panose="02020003000000000000" pitchFamily="18" charset="0"/>
            </a:endParaRPr>
          </a:p>
          <a:p>
            <a:pPr marL="457189" indent="-457189">
              <a:buFont typeface="Wingdings" panose="05000000000000000000" pitchFamily="2" charset="2"/>
              <a:buChar char="ü"/>
            </a:pPr>
            <a:r>
              <a:rPr lang="en-US" sz="2667" dirty="0">
                <a:latin typeface="Girl Scout Display Light" panose="02020003000000000000" pitchFamily="18" charset="0"/>
              </a:rPr>
              <a:t>Share your link</a:t>
            </a:r>
          </a:p>
          <a:p>
            <a:endParaRPr lang="en-US" sz="2667" dirty="0">
              <a:latin typeface="Girl Scout Display Light" panose="02020003000000000000" pitchFamily="18" charset="0"/>
            </a:endParaRPr>
          </a:p>
          <a:p>
            <a:pPr marL="457189" indent="-457189">
              <a:spcAft>
                <a:spcPts val="800"/>
              </a:spcAft>
              <a:buFont typeface="Wingdings" panose="05000000000000000000" pitchFamily="2" charset="2"/>
              <a:buChar char="ü"/>
            </a:pPr>
            <a:r>
              <a:rPr lang="en-US" sz="2667" dirty="0">
                <a:latin typeface="Girl Scout Display Light" panose="02020003000000000000" pitchFamily="18" charset="0"/>
              </a:rPr>
              <a:t>Print business cards &amp; door hangers</a:t>
            </a:r>
          </a:p>
          <a:p>
            <a:pPr marL="457189" indent="-457189">
              <a:spcAft>
                <a:spcPts val="800"/>
              </a:spcAft>
              <a:buFont typeface="Wingdings" panose="05000000000000000000" pitchFamily="2" charset="2"/>
              <a:buChar char="ü"/>
            </a:pPr>
            <a:r>
              <a:rPr lang="en-US" sz="2667" dirty="0">
                <a:latin typeface="Girl Scout Display Light" panose="02020003000000000000" pitchFamily="18" charset="0"/>
              </a:rPr>
              <a:t>Take Girl Delivery (varieties on nut card only) or Direct Shipped orders</a:t>
            </a:r>
          </a:p>
        </p:txBody>
      </p:sp>
      <p:sp>
        <p:nvSpPr>
          <p:cNvPr id="24" name="Title 1">
            <a:extLst>
              <a:ext uri="{FF2B5EF4-FFF2-40B4-BE49-F238E27FC236}">
                <a16:creationId xmlns:a16="http://schemas.microsoft.com/office/drawing/2014/main" id="{426CC39E-F077-5A82-BAE3-FEA4D2F78770}"/>
              </a:ext>
            </a:extLst>
          </p:cNvPr>
          <p:cNvSpPr txBox="1">
            <a:spLocks/>
          </p:cNvSpPr>
          <p:nvPr/>
        </p:nvSpPr>
        <p:spPr>
          <a:xfrm>
            <a:off x="2446482" y="4364554"/>
            <a:ext cx="3644427" cy="2081724"/>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r>
              <a:rPr lang="en-US" sz="2133" b="1" dirty="0">
                <a:latin typeface="Girl Scout Display Light" panose="02020003000000000000" pitchFamily="18" charset="0"/>
              </a:rPr>
              <a:t>Nut &amp; Candy Card</a:t>
            </a:r>
          </a:p>
          <a:p>
            <a:endParaRPr lang="en-US" sz="1600" dirty="0">
              <a:latin typeface="Girl Scout Display Light" panose="02020003000000000000" pitchFamily="18" charset="0"/>
            </a:endParaRPr>
          </a:p>
          <a:p>
            <a:pPr marL="457189" indent="-457189">
              <a:buFont typeface="Wingdings" panose="05000000000000000000" pitchFamily="2" charset="2"/>
              <a:buChar char="ü"/>
            </a:pPr>
            <a:r>
              <a:rPr lang="en-US" sz="1600" dirty="0">
                <a:latin typeface="Girl Scout Display Light" panose="02020003000000000000" pitchFamily="18" charset="0"/>
              </a:rPr>
              <a:t>Collect payment upfront</a:t>
            </a:r>
          </a:p>
          <a:p>
            <a:endParaRPr lang="en-US" sz="1600" dirty="0">
              <a:latin typeface="Girl Scout Display Light" panose="02020003000000000000" pitchFamily="18" charset="0"/>
            </a:endParaRPr>
          </a:p>
          <a:p>
            <a:pPr marL="457189" indent="-457189">
              <a:buFont typeface="Wingdings" panose="05000000000000000000" pitchFamily="2" charset="2"/>
              <a:buChar char="ü"/>
            </a:pPr>
            <a:r>
              <a:rPr lang="en-US" sz="1600" dirty="0">
                <a:latin typeface="Girl Scout Display Light" panose="02020003000000000000" pitchFamily="18" charset="0"/>
              </a:rPr>
              <a:t>Place order via M2 site &amp; pay troop</a:t>
            </a:r>
          </a:p>
          <a:p>
            <a:endParaRPr lang="en-US" sz="1600" dirty="0">
              <a:latin typeface="Girl Scout Display Light" panose="02020003000000000000" pitchFamily="18" charset="0"/>
            </a:endParaRPr>
          </a:p>
          <a:p>
            <a:pPr marL="457189" indent="-457189">
              <a:buFont typeface="Wingdings" panose="05000000000000000000" pitchFamily="2" charset="2"/>
              <a:buChar char="ü"/>
            </a:pPr>
            <a:r>
              <a:rPr lang="en-US" sz="1600" dirty="0">
                <a:latin typeface="Girl Scout Display Light" panose="02020003000000000000" pitchFamily="18" charset="0"/>
              </a:rPr>
              <a:t>SUPPM’s distribute product to Troop Leader</a:t>
            </a:r>
          </a:p>
          <a:p>
            <a:pPr marL="457189" indent="-457189">
              <a:buFont typeface="Wingdings" panose="05000000000000000000" pitchFamily="2" charset="2"/>
              <a:buChar char="ü"/>
            </a:pPr>
            <a:endParaRPr lang="en-US" sz="1600" dirty="0">
              <a:latin typeface="Girl Scout Display Light" panose="02020003000000000000" pitchFamily="18" charset="0"/>
            </a:endParaRPr>
          </a:p>
          <a:p>
            <a:endParaRPr lang="en-US" sz="1600" dirty="0">
              <a:latin typeface="Girl Scout Display Light" panose="02020003000000000000" pitchFamily="18" charset="0"/>
            </a:endParaRPr>
          </a:p>
        </p:txBody>
      </p:sp>
      <p:pic>
        <p:nvPicPr>
          <p:cNvPr id="26" name="Picture 25"/>
          <p:cNvPicPr>
            <a:picLocks noChangeAspect="1"/>
          </p:cNvPicPr>
          <p:nvPr/>
        </p:nvPicPr>
        <p:blipFill rotWithShape="1">
          <a:blip r:embed="rId3"/>
          <a:srcRect t="1187"/>
          <a:stretch/>
        </p:blipFill>
        <p:spPr>
          <a:xfrm>
            <a:off x="322343" y="4441082"/>
            <a:ext cx="1539296" cy="213177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3296" y="237082"/>
            <a:ext cx="5572690" cy="6588130"/>
          </a:xfrm>
          <a:prstGeom prst="rect">
            <a:avLst/>
          </a:prstGeom>
        </p:spPr>
      </p:pic>
      <p:sp>
        <p:nvSpPr>
          <p:cNvPr id="11" name="Rectangle 10"/>
          <p:cNvSpPr/>
          <p:nvPr/>
        </p:nvSpPr>
        <p:spPr>
          <a:xfrm>
            <a:off x="2446482" y="3105834"/>
            <a:ext cx="3845642" cy="646331"/>
          </a:xfrm>
          <a:prstGeom prst="rect">
            <a:avLst/>
          </a:prstGeom>
        </p:spPr>
        <p:txBody>
          <a:bodyPr wrap="square">
            <a:spAutoFit/>
          </a:bodyPr>
          <a:lstStyle/>
          <a:p>
            <a:r>
              <a:rPr lang="en-US" sz="1200" dirty="0" smtClean="0">
                <a:solidFill>
                  <a:srgbClr val="FF0000"/>
                </a:solidFill>
                <a:latin typeface="Girl Scout Display Light" panose="02020003000000000000" pitchFamily="18" charset="0"/>
              </a:rPr>
              <a:t>Online Girl Delivery can only be removed by unselecting the “Girl Delivery” checkbox next a customer prior to sending them an email via M2.</a:t>
            </a:r>
            <a:endParaRPr lang="en-US" sz="1200" dirty="0">
              <a:solidFill>
                <a:srgbClr val="FF0000"/>
              </a:solidFill>
            </a:endParaRPr>
          </a:p>
        </p:txBody>
      </p:sp>
      <p:pic>
        <p:nvPicPr>
          <p:cNvPr id="12" name="Picture 11">
            <a:extLst>
              <a:ext uri="{FF2B5EF4-FFF2-40B4-BE49-F238E27FC236}">
                <a16:creationId xmlns:a16="http://schemas.microsoft.com/office/drawing/2014/main" id="{4092B8BA-54DF-A51D-BB4E-67C4C4989DA4}"/>
              </a:ext>
            </a:extLst>
          </p:cNvPr>
          <p:cNvPicPr>
            <a:picLocks noChangeAspect="1"/>
          </p:cNvPicPr>
          <p:nvPr/>
        </p:nvPicPr>
        <p:blipFill>
          <a:blip r:embed="rId5"/>
          <a:stretch>
            <a:fillRect/>
          </a:stretch>
        </p:blipFill>
        <p:spPr>
          <a:xfrm>
            <a:off x="168395" y="1308170"/>
            <a:ext cx="2110797" cy="2205051"/>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42367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9A799"/>
        </a:solidFill>
        <a:effectLst/>
      </p:bgPr>
    </p:bg>
    <p:spTree>
      <p:nvGrpSpPr>
        <p:cNvPr id="1" name=""/>
        <p:cNvGrpSpPr/>
        <p:nvPr/>
      </p:nvGrpSpPr>
      <p:grpSpPr>
        <a:xfrm>
          <a:off x="0" y="0"/>
          <a:ext cx="0" cy="0"/>
          <a:chOff x="0" y="0"/>
          <a:chExt cx="0" cy="0"/>
        </a:xfrm>
      </p:grpSpPr>
      <p:sp>
        <p:nvSpPr>
          <p:cNvPr id="7" name="Subtitle 2"/>
          <p:cNvSpPr txBox="1">
            <a:spLocks/>
          </p:cNvSpPr>
          <p:nvPr/>
        </p:nvSpPr>
        <p:spPr>
          <a:xfrm>
            <a:off x="877022" y="1788824"/>
            <a:ext cx="11260171" cy="2646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FBF3EB"/>
                </a:solidFill>
                <a:effectLst/>
                <a:uLnTx/>
                <a:uFillTx/>
                <a:latin typeface="Girl Scout Display Light" panose="02020003000000000000" pitchFamily="18" charset="0"/>
                <a:ea typeface="+mn-ea"/>
                <a:cs typeface="Gill Sans" panose="020B0502020104020203" pitchFamily="34" charset="-79"/>
              </a:rPr>
              <a:t>Ready to Explore?</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298" y="86066"/>
            <a:ext cx="2565991" cy="668196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9924" y="5856673"/>
            <a:ext cx="1453899" cy="911354"/>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531350" y="5614025"/>
            <a:ext cx="1834900" cy="104546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08625" flipH="1">
            <a:off x="9817889" y="4339098"/>
            <a:ext cx="1834900" cy="104546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03620" flipH="1">
            <a:off x="10788782" y="2756271"/>
            <a:ext cx="1834900" cy="104546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142100" flipH="1">
            <a:off x="10926936" y="1081012"/>
            <a:ext cx="1834900" cy="1045466"/>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726831" flipH="1">
            <a:off x="10132127" y="-251807"/>
            <a:ext cx="1834900" cy="1045466"/>
          </a:xfrm>
          <a:prstGeom prst="rect">
            <a:avLst/>
          </a:prstGeom>
        </p:spPr>
      </p:pic>
    </p:spTree>
    <p:extLst>
      <p:ext uri="{BB962C8B-B14F-4D97-AF65-F5344CB8AC3E}">
        <p14:creationId xmlns:p14="http://schemas.microsoft.com/office/powerpoint/2010/main" val="3843171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38ED9F-5A1C-8ADF-60AF-C04144ED191A}"/>
            </a:ext>
          </a:extLst>
        </p:cNvPr>
        <p:cNvGrpSpPr/>
        <p:nvPr/>
      </p:nvGrpSpPr>
      <p:grpSpPr>
        <a:xfrm>
          <a:off x="0" y="0"/>
          <a:ext cx="0" cy="0"/>
          <a:chOff x="0" y="0"/>
          <a:chExt cx="0" cy="0"/>
        </a:xfrm>
      </p:grpSpPr>
      <p:pic>
        <p:nvPicPr>
          <p:cNvPr id="35" name="Picture 34" descr="A water bottle with flowers on it&#10;&#10;AI-generated content may be incorrect.">
            <a:extLst>
              <a:ext uri="{FF2B5EF4-FFF2-40B4-BE49-F238E27FC236}">
                <a16:creationId xmlns:a16="http://schemas.microsoft.com/office/drawing/2014/main" id="{4EE37C98-4D2A-6ED6-3479-FA3D4E6CEBC2}"/>
              </a:ext>
            </a:extLst>
          </p:cNvPr>
          <p:cNvPicPr>
            <a:picLocks noChangeAspect="1"/>
          </p:cNvPicPr>
          <p:nvPr/>
        </p:nvPicPr>
        <p:blipFill>
          <a:blip r:embed="rId3"/>
          <a:stretch>
            <a:fillRect/>
          </a:stretch>
        </p:blipFill>
        <p:spPr>
          <a:xfrm rot="20815357">
            <a:off x="4456578" y="3765016"/>
            <a:ext cx="1410794" cy="1826338"/>
          </a:xfrm>
          <a:prstGeom prst="rect">
            <a:avLst/>
          </a:prstGeom>
        </p:spPr>
      </p:pic>
      <p:sp>
        <p:nvSpPr>
          <p:cNvPr id="18" name="Oval 17">
            <a:extLst>
              <a:ext uri="{FF2B5EF4-FFF2-40B4-BE49-F238E27FC236}">
                <a16:creationId xmlns:a16="http://schemas.microsoft.com/office/drawing/2014/main" id="{416010A9-F80F-5975-9AB3-7C9B6AE8CE2D}"/>
              </a:ext>
            </a:extLst>
          </p:cNvPr>
          <p:cNvSpPr/>
          <p:nvPr/>
        </p:nvSpPr>
        <p:spPr>
          <a:xfrm>
            <a:off x="-1553595" y="3990729"/>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7D7277-0444-D980-9F2F-147A032062FF}"/>
              </a:ext>
            </a:extLst>
          </p:cNvPr>
          <p:cNvSpPr/>
          <p:nvPr/>
        </p:nvSpPr>
        <p:spPr>
          <a:xfrm rot="13255926">
            <a:off x="9140413" y="3714993"/>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a:solidFill>
              <a:srgbClr val="F9DB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2">
            <a:extLst>
              <a:ext uri="{FF2B5EF4-FFF2-40B4-BE49-F238E27FC236}">
                <a16:creationId xmlns:a16="http://schemas.microsoft.com/office/drawing/2014/main" id="{531A72C4-871F-ED19-E065-69B2831737CB}"/>
              </a:ext>
            </a:extLst>
          </p:cNvPr>
          <p:cNvSpPr txBox="1"/>
          <p:nvPr/>
        </p:nvSpPr>
        <p:spPr>
          <a:xfrm>
            <a:off x="356001" y="389669"/>
            <a:ext cx="9684327" cy="770404"/>
          </a:xfrm>
          <a:prstGeom prst="rect">
            <a:avLst/>
          </a:prstGeom>
        </p:spPr>
        <p:txBody>
          <a:bodyPr wrap="square" lIns="0" tIns="0" rIns="0" bIns="0" rtlCol="0" anchor="t">
            <a:spAutoFit/>
          </a:bodyPr>
          <a:lstStyle/>
          <a:p>
            <a:pPr marL="0" marR="0" lvl="0" indent="0" defTabSz="609630" rtl="0" eaLnBrk="1" fontAlgn="auto" latinLnBrk="0" hangingPunct="1">
              <a:lnSpc>
                <a:spcPts val="6533"/>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1E3934"/>
                </a:solidFill>
                <a:effectLst/>
                <a:uLnTx/>
                <a:uFillTx/>
                <a:latin typeface="Girl Scout Display Light" panose="02020003000000000000" pitchFamily="18" charset="0"/>
                <a:ea typeface="Bosk"/>
                <a:cs typeface="Bosk"/>
                <a:sym typeface="Bosk"/>
              </a:rPr>
              <a:t>Fall Program Products</a:t>
            </a:r>
            <a:endParaRPr kumimoji="0" lang="en-US" sz="4400" b="0" i="0" u="none" strike="noStrike" kern="1200" cap="none" spc="0" normalizeH="0" baseline="0" noProof="0" dirty="0">
              <a:ln>
                <a:noFill/>
              </a:ln>
              <a:solidFill>
                <a:srgbClr val="1E3934"/>
              </a:solidFill>
              <a:effectLst/>
              <a:uLnTx/>
              <a:uFillTx/>
              <a:latin typeface="Girl Scout Display Light" panose="02020003000000000000" pitchFamily="18" charset="0"/>
              <a:ea typeface="Bosk"/>
              <a:cs typeface="Bosk"/>
              <a:sym typeface="Bosk"/>
            </a:endParaRPr>
          </a:p>
        </p:txBody>
      </p:sp>
      <p:graphicFrame>
        <p:nvGraphicFramePr>
          <p:cNvPr id="14" name="Content Placeholder 4">
            <a:extLst>
              <a:ext uri="{FF2B5EF4-FFF2-40B4-BE49-F238E27FC236}">
                <a16:creationId xmlns:a16="http://schemas.microsoft.com/office/drawing/2014/main" id="{3EF7DE18-8B8E-4A44-F15D-351915949213}"/>
              </a:ext>
            </a:extLst>
          </p:cNvPr>
          <p:cNvGraphicFramePr>
            <a:graphicFrameLocks/>
          </p:cNvGraphicFramePr>
          <p:nvPr>
            <p:extLst>
              <p:ext uri="{D42A27DB-BD31-4B8C-83A1-F6EECF244321}">
                <p14:modId xmlns:p14="http://schemas.microsoft.com/office/powerpoint/2010/main" val="4210982484"/>
              </p:ext>
            </p:extLst>
          </p:nvPr>
        </p:nvGraphicFramePr>
        <p:xfrm>
          <a:off x="6452156" y="-36102"/>
          <a:ext cx="6190550" cy="5820675"/>
        </p:xfrm>
        <a:graphic>
          <a:graphicData uri="http://schemas.openxmlformats.org/drawingml/2006/chart">
            <c:chart xmlns:c="http://schemas.openxmlformats.org/drawingml/2006/chart" xmlns:r="http://schemas.openxmlformats.org/officeDocument/2006/relationships" r:id="rId4"/>
          </a:graphicData>
        </a:graphic>
      </p:graphicFrame>
      <p:sp>
        <p:nvSpPr>
          <p:cNvPr id="13" name="Subtitle 5">
            <a:extLst>
              <a:ext uri="{FF2B5EF4-FFF2-40B4-BE49-F238E27FC236}">
                <a16:creationId xmlns:a16="http://schemas.microsoft.com/office/drawing/2014/main" id="{5C9FD45B-1E46-E340-4E79-6734624378DE}"/>
              </a:ext>
            </a:extLst>
          </p:cNvPr>
          <p:cNvSpPr txBox="1">
            <a:spLocks/>
          </p:cNvSpPr>
          <p:nvPr/>
        </p:nvSpPr>
        <p:spPr>
          <a:xfrm>
            <a:off x="280187" y="1187980"/>
            <a:ext cx="6315959" cy="634557"/>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2400" dirty="0" smtClean="0">
                <a:solidFill>
                  <a:srgbClr val="1E3934"/>
                </a:solidFill>
                <a:latin typeface="Girl Scout Display Light" panose="02020003000000000000" pitchFamily="18" charset="0"/>
              </a:rPr>
              <a:t>GSWNY Girl Scouts sell a variety of products</a:t>
            </a:r>
            <a:endParaRPr lang="en-US" sz="2400" dirty="0">
              <a:solidFill>
                <a:srgbClr val="1E3934"/>
              </a:solidFill>
              <a:latin typeface="Girl Scout Display Light" panose="02020003000000000000" pitchFamily="18" charset="0"/>
            </a:endParaRPr>
          </a:p>
        </p:txBody>
      </p:sp>
      <p:sp>
        <p:nvSpPr>
          <p:cNvPr id="19" name="Freeform: Shape 18">
            <a:extLst>
              <a:ext uri="{FF2B5EF4-FFF2-40B4-BE49-F238E27FC236}">
                <a16:creationId xmlns:a16="http://schemas.microsoft.com/office/drawing/2014/main" id="{8893441D-B85F-42BA-3936-6C9D76688585}"/>
              </a:ext>
            </a:extLst>
          </p:cNvPr>
          <p:cNvSpPr/>
          <p:nvPr/>
        </p:nvSpPr>
        <p:spPr>
          <a:xfrm>
            <a:off x="415636" y="5671953"/>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0879D264-033C-134D-CD52-BA3961E7E7EF}"/>
              </a:ext>
            </a:extLst>
          </p:cNvPr>
          <p:cNvSpPr/>
          <p:nvPr/>
        </p:nvSpPr>
        <p:spPr>
          <a:xfrm rot="3524704">
            <a:off x="449772" y="6422984"/>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E10F42E0-10C6-7389-D034-AC0ABE2C5EF5}"/>
              </a:ext>
            </a:extLst>
          </p:cNvPr>
          <p:cNvGrpSpPr/>
          <p:nvPr/>
        </p:nvGrpSpPr>
        <p:grpSpPr>
          <a:xfrm>
            <a:off x="9521190" y="4796935"/>
            <a:ext cx="2477774" cy="1515008"/>
            <a:chOff x="10139749" y="4750691"/>
            <a:chExt cx="2477774" cy="1515008"/>
          </a:xfrm>
        </p:grpSpPr>
        <p:sp>
          <p:nvSpPr>
            <p:cNvPr id="6" name="Freeform 4">
              <a:extLst>
                <a:ext uri="{FF2B5EF4-FFF2-40B4-BE49-F238E27FC236}">
                  <a16:creationId xmlns:a16="http://schemas.microsoft.com/office/drawing/2014/main" id="{51F1C7DF-08B0-93B9-C71A-0CA551F1C411}"/>
                </a:ext>
              </a:extLst>
            </p:cNvPr>
            <p:cNvSpPr/>
            <p:nvPr/>
          </p:nvSpPr>
          <p:spPr>
            <a:xfrm>
              <a:off x="10139749" y="4884829"/>
              <a:ext cx="2477774" cy="1380870"/>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59A799"/>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grpSp>
          <p:nvGrpSpPr>
            <p:cNvPr id="7" name="Group 8">
              <a:extLst>
                <a:ext uri="{FF2B5EF4-FFF2-40B4-BE49-F238E27FC236}">
                  <a16:creationId xmlns:a16="http://schemas.microsoft.com/office/drawing/2014/main" id="{EFB35F77-DAE2-42B6-8C9B-96C8A3341CA9}"/>
                </a:ext>
              </a:extLst>
            </p:cNvPr>
            <p:cNvGrpSpPr/>
            <p:nvPr/>
          </p:nvGrpSpPr>
          <p:grpSpPr>
            <a:xfrm>
              <a:off x="10243330" y="4750691"/>
              <a:ext cx="2374193" cy="1515008"/>
              <a:chOff x="-1" y="-57150"/>
              <a:chExt cx="1398539" cy="1466209"/>
            </a:xfrm>
          </p:grpSpPr>
          <p:sp>
            <p:nvSpPr>
              <p:cNvPr id="16" name="Freeform 9">
                <a:extLst>
                  <a:ext uri="{FF2B5EF4-FFF2-40B4-BE49-F238E27FC236}">
                    <a16:creationId xmlns:a16="http://schemas.microsoft.com/office/drawing/2014/main" id="{10007106-AE02-6BC5-2CC1-BD06AC0A7D63}"/>
                  </a:ext>
                </a:extLst>
              </p:cNvPr>
              <p:cNvSpPr/>
              <p:nvPr/>
            </p:nvSpPr>
            <p:spPr>
              <a:xfrm>
                <a:off x="-1" y="122610"/>
                <a:ext cx="1359287" cy="1231200"/>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59A799"/>
              </a:solidFill>
              <a:ln>
                <a:solidFill>
                  <a:srgbClr val="59A799"/>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sp>
            <p:nvSpPr>
              <p:cNvPr id="21" name="TextBox 10">
                <a:extLst>
                  <a:ext uri="{FF2B5EF4-FFF2-40B4-BE49-F238E27FC236}">
                    <a16:creationId xmlns:a16="http://schemas.microsoft.com/office/drawing/2014/main" id="{CDD1EB6F-8CA2-0E9B-2320-FBB6D8B76CA8}"/>
                  </a:ext>
                </a:extLst>
              </p:cNvPr>
              <p:cNvSpPr txBox="1"/>
              <p:nvPr/>
            </p:nvSpPr>
            <p:spPr>
              <a:xfrm>
                <a:off x="0" y="-57150"/>
                <a:ext cx="1398538" cy="1466209"/>
              </a:xfrm>
              <a:prstGeom prst="rect">
                <a:avLst/>
              </a:prstGeom>
              <a:ln>
                <a:solidFill>
                  <a:srgbClr val="59A799"/>
                </a:solidFill>
              </a:ln>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grpSp>
        <p:sp>
          <p:nvSpPr>
            <p:cNvPr id="15" name="TextBox 11">
              <a:extLst>
                <a:ext uri="{FF2B5EF4-FFF2-40B4-BE49-F238E27FC236}">
                  <a16:creationId xmlns:a16="http://schemas.microsoft.com/office/drawing/2014/main" id="{9FA6277C-DC47-2F9E-0DE0-C521A096A7E7}"/>
                </a:ext>
              </a:extLst>
            </p:cNvPr>
            <p:cNvSpPr txBox="1"/>
            <p:nvPr/>
          </p:nvSpPr>
          <p:spPr>
            <a:xfrm>
              <a:off x="10413996" y="5289731"/>
              <a:ext cx="1966225" cy="615553"/>
            </a:xfrm>
            <a:prstGeom prst="rect">
              <a:avLst/>
            </a:prstGeom>
            <a:ln>
              <a:solidFill>
                <a:srgbClr val="59A799"/>
              </a:solidFill>
            </a:ln>
          </p:spPr>
          <p:txBody>
            <a:bodyPr wrap="square" lIns="0" tIns="0" rIns="0" bIns="0" rtlCol="0" anchor="t">
              <a:spAutoFit/>
            </a:bodyPr>
            <a:lstStyle/>
            <a:p>
              <a:pPr algn="ctr"/>
              <a:r>
                <a:rPr lang="en-US" sz="2000" dirty="0" smtClean="0">
                  <a:solidFill>
                    <a:schemeClr val="bg1"/>
                  </a:solidFill>
                  <a:latin typeface="Girl Scout Display Light" panose="02020003000000000000" pitchFamily="18" charset="0"/>
                </a:rPr>
                <a:t>GSWNY 2026 Sales Breakdown</a:t>
              </a:r>
              <a:endParaRPr lang="en-US" sz="2000" dirty="0">
                <a:solidFill>
                  <a:schemeClr val="bg1"/>
                </a:solidFill>
                <a:latin typeface="Girl Scout Display Light" panose="02020003000000000000" pitchFamily="18" charset="0"/>
              </a:endParaRPr>
            </a:p>
          </p:txBody>
        </p:sp>
      </p:grpSp>
      <p:sp>
        <p:nvSpPr>
          <p:cNvPr id="22" name="Subtitle 5">
            <a:extLst>
              <a:ext uri="{FF2B5EF4-FFF2-40B4-BE49-F238E27FC236}">
                <a16:creationId xmlns:a16="http://schemas.microsoft.com/office/drawing/2014/main" id="{5C9FD45B-1E46-E340-4E79-6734624378DE}"/>
              </a:ext>
            </a:extLst>
          </p:cNvPr>
          <p:cNvSpPr txBox="1">
            <a:spLocks/>
          </p:cNvSpPr>
          <p:nvPr/>
        </p:nvSpPr>
        <p:spPr>
          <a:xfrm>
            <a:off x="355019" y="1750719"/>
            <a:ext cx="5633414" cy="2484752"/>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r>
              <a:rPr lang="en-US" sz="1800" dirty="0" smtClean="0">
                <a:solidFill>
                  <a:srgbClr val="1E3934"/>
                </a:solidFill>
                <a:latin typeface="Girl Scout Display Light" panose="02020003000000000000" pitchFamily="18" charset="0"/>
              </a:rPr>
              <a:t>Nuts, Chocolate, and Candy </a:t>
            </a:r>
          </a:p>
          <a:p>
            <a:pPr marL="0" indent="0">
              <a:buNone/>
            </a:pPr>
            <a:r>
              <a:rPr lang="en-US" sz="1200" dirty="0" smtClean="0">
                <a:solidFill>
                  <a:srgbClr val="1E3934"/>
                </a:solidFill>
                <a:latin typeface="Girl Scout Display Light" panose="02020003000000000000" pitchFamily="18" charset="0"/>
              </a:rPr>
              <a:t>      (select assortment available for Girl Delivery)</a:t>
            </a:r>
          </a:p>
          <a:p>
            <a:r>
              <a:rPr lang="en-US" sz="1800" dirty="0" smtClean="0">
                <a:solidFill>
                  <a:srgbClr val="1E3934"/>
                </a:solidFill>
                <a:latin typeface="Girl Scout Display Light" panose="02020003000000000000" pitchFamily="18" charset="0"/>
              </a:rPr>
              <a:t>Magazine Subscriptions</a:t>
            </a:r>
          </a:p>
          <a:p>
            <a:r>
              <a:rPr lang="en-US" sz="1800" dirty="0" smtClean="0">
                <a:solidFill>
                  <a:srgbClr val="1E3934"/>
                </a:solidFill>
                <a:latin typeface="Girl Scout Display Light" panose="02020003000000000000" pitchFamily="18" charset="0"/>
              </a:rPr>
              <a:t>Personalized Products</a:t>
            </a:r>
          </a:p>
          <a:p>
            <a:r>
              <a:rPr lang="en-US" sz="1800" dirty="0" smtClean="0">
                <a:solidFill>
                  <a:srgbClr val="1E3934"/>
                </a:solidFill>
                <a:latin typeface="Girl Scout Display Light" panose="02020003000000000000" pitchFamily="18" charset="0"/>
              </a:rPr>
              <a:t>Tumblers</a:t>
            </a:r>
          </a:p>
          <a:p>
            <a:r>
              <a:rPr lang="en-US" sz="1800" dirty="0" smtClean="0">
                <a:solidFill>
                  <a:srgbClr val="1E3934"/>
                </a:solidFill>
                <a:latin typeface="Girl Scout Display Light" panose="02020003000000000000" pitchFamily="18" charset="0"/>
              </a:rPr>
              <a:t>Candles</a:t>
            </a:r>
          </a:p>
          <a:p>
            <a:r>
              <a:rPr lang="en-US" sz="1800" dirty="0" smtClean="0">
                <a:solidFill>
                  <a:srgbClr val="1E3934"/>
                </a:solidFill>
                <a:latin typeface="Girl Scout Display Light" panose="02020003000000000000" pitchFamily="18" charset="0"/>
              </a:rPr>
              <a:t>Girl Scout themed Bark Boxes for pets</a:t>
            </a:r>
            <a:endParaRPr lang="en-US" sz="1800" dirty="0">
              <a:solidFill>
                <a:srgbClr val="1E3934"/>
              </a:solidFill>
              <a:latin typeface="Girl Scout Display Light" panose="02020003000000000000" pitchFamily="18" charset="0"/>
            </a:endParaRPr>
          </a:p>
        </p:txBody>
      </p:sp>
      <p:grpSp>
        <p:nvGrpSpPr>
          <p:cNvPr id="10" name="Group 9"/>
          <p:cNvGrpSpPr/>
          <p:nvPr/>
        </p:nvGrpSpPr>
        <p:grpSpPr>
          <a:xfrm>
            <a:off x="1237672" y="3607359"/>
            <a:ext cx="7194117" cy="3226740"/>
            <a:chOff x="-2120641" y="882445"/>
            <a:chExt cx="11909096" cy="4676700"/>
          </a:xfrm>
        </p:grpSpPr>
        <p:pic>
          <p:nvPicPr>
            <p:cNvPr id="23" name="Picture 22" descr="A magazine cover with a person in a blue raft&#10;&#10;AI-generated content may be incorrect.">
              <a:extLst>
                <a:ext uri="{FF2B5EF4-FFF2-40B4-BE49-F238E27FC236}">
                  <a16:creationId xmlns:a16="http://schemas.microsoft.com/office/drawing/2014/main" id="{492263DE-B5EE-B45F-7D3C-A92D739B96CA}"/>
                </a:ext>
              </a:extLst>
            </p:cNvPr>
            <p:cNvPicPr>
              <a:picLocks noChangeAspect="1"/>
            </p:cNvPicPr>
            <p:nvPr/>
          </p:nvPicPr>
          <p:blipFill>
            <a:blip r:embed="rId5"/>
            <a:stretch>
              <a:fillRect/>
            </a:stretch>
          </p:blipFill>
          <p:spPr>
            <a:xfrm rot="20500458">
              <a:off x="876406" y="3682146"/>
              <a:ext cx="1242760" cy="1638403"/>
            </a:xfrm>
            <a:prstGeom prst="rect">
              <a:avLst/>
            </a:prstGeom>
            <a:ln>
              <a:noFill/>
            </a:ln>
            <a:effectLst>
              <a:outerShdw blurRad="190500" algn="tl" rotWithShape="0">
                <a:srgbClr val="000000">
                  <a:alpha val="70000"/>
                </a:srgbClr>
              </a:outerShdw>
            </a:effectLst>
          </p:spPr>
        </p:pic>
        <p:pic>
          <p:nvPicPr>
            <p:cNvPr id="24" name="Picture 23">
              <a:extLst>
                <a:ext uri="{FF2B5EF4-FFF2-40B4-BE49-F238E27FC236}">
                  <a16:creationId xmlns:a16="http://schemas.microsoft.com/office/drawing/2014/main" id="{BB3EA317-91F8-17B7-FE58-E410762608CC}"/>
                </a:ext>
              </a:extLst>
            </p:cNvPr>
            <p:cNvPicPr>
              <a:picLocks noChangeAspect="1"/>
            </p:cNvPicPr>
            <p:nvPr/>
          </p:nvPicPr>
          <p:blipFill>
            <a:blip r:embed="rId6"/>
            <a:srcRect l="6540" r="6540"/>
            <a:stretch>
              <a:fillRect/>
            </a:stretch>
          </p:blipFill>
          <p:spPr>
            <a:xfrm>
              <a:off x="4688598" y="3350658"/>
              <a:ext cx="1394414" cy="1604247"/>
            </a:xfrm>
            <a:prstGeom prst="rect">
              <a:avLst/>
            </a:prstGeom>
          </p:spPr>
        </p:pic>
        <p:pic>
          <p:nvPicPr>
            <p:cNvPr id="25" name="Picture 24" descr="A group of women holding a sign&#10;&#10;Description automatically generated with medium confidence">
              <a:extLst>
                <a:ext uri="{FF2B5EF4-FFF2-40B4-BE49-F238E27FC236}">
                  <a16:creationId xmlns:a16="http://schemas.microsoft.com/office/drawing/2014/main" id="{B334EA60-9326-EF4D-BC9D-DC84F957AA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97653">
              <a:off x="-200099" y="2067744"/>
              <a:ext cx="2109735" cy="1372950"/>
            </a:xfrm>
            <a:prstGeom prst="rect">
              <a:avLst/>
            </a:prstGeom>
          </p:spPr>
        </p:pic>
        <p:pic>
          <p:nvPicPr>
            <p:cNvPr id="26" name="Picture 25" descr="A green can with a picture of a couple of women on it&#10;&#10;Description automatically generated with low confidence">
              <a:extLst>
                <a:ext uri="{FF2B5EF4-FFF2-40B4-BE49-F238E27FC236}">
                  <a16:creationId xmlns:a16="http://schemas.microsoft.com/office/drawing/2014/main" id="{DCEBCACA-664F-544C-9B71-F3DF0F4B81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9041" y="2058405"/>
              <a:ext cx="1631152" cy="1638403"/>
            </a:xfrm>
            <a:prstGeom prst="rect">
              <a:avLst/>
            </a:prstGeom>
          </p:spPr>
        </p:pic>
        <p:pic>
          <p:nvPicPr>
            <p:cNvPr id="27" name="Picture 26" descr="A cover of a magazine&#10;&#10;AI-generated content may be incorrect.">
              <a:extLst>
                <a:ext uri="{FF2B5EF4-FFF2-40B4-BE49-F238E27FC236}">
                  <a16:creationId xmlns:a16="http://schemas.microsoft.com/office/drawing/2014/main" id="{C07DC6FC-B12E-E028-7302-B730BBA6BB7D}"/>
                </a:ext>
              </a:extLst>
            </p:cNvPr>
            <p:cNvPicPr>
              <a:picLocks noChangeAspect="1"/>
            </p:cNvPicPr>
            <p:nvPr/>
          </p:nvPicPr>
          <p:blipFill>
            <a:blip r:embed="rId9"/>
            <a:stretch>
              <a:fillRect/>
            </a:stretch>
          </p:blipFill>
          <p:spPr>
            <a:xfrm rot="760499">
              <a:off x="2379721" y="3880118"/>
              <a:ext cx="1223397" cy="1632003"/>
            </a:xfrm>
            <a:prstGeom prst="rect">
              <a:avLst/>
            </a:prstGeom>
          </p:spPr>
        </p:pic>
        <p:pic>
          <p:nvPicPr>
            <p:cNvPr id="28" name="Picture 27" descr="A clear square box with a white paper on it&#10;&#10;AI-generated content may be incorrect.">
              <a:extLst>
                <a:ext uri="{FF2B5EF4-FFF2-40B4-BE49-F238E27FC236}">
                  <a16:creationId xmlns:a16="http://schemas.microsoft.com/office/drawing/2014/main" id="{442D1DD9-7C95-F5C3-D44C-0C6D6A227F3E}"/>
                </a:ext>
              </a:extLst>
            </p:cNvPr>
            <p:cNvPicPr>
              <a:picLocks noChangeAspect="1"/>
            </p:cNvPicPr>
            <p:nvPr/>
          </p:nvPicPr>
          <p:blipFill>
            <a:blip r:embed="rId10"/>
            <a:srcRect l="8283" t="8522" r="5820" b="8522"/>
            <a:stretch>
              <a:fillRect/>
            </a:stretch>
          </p:blipFill>
          <p:spPr>
            <a:xfrm>
              <a:off x="6970891" y="2169445"/>
              <a:ext cx="2116194" cy="2043723"/>
            </a:xfrm>
            <a:prstGeom prst="rect">
              <a:avLst/>
            </a:prstGeom>
          </p:spPr>
        </p:pic>
        <p:pic>
          <p:nvPicPr>
            <p:cNvPr id="29" name="Picture 28" descr="A wooden frame with a dog's face&#10;&#10;AI-generated content may be incorrect.">
              <a:extLst>
                <a:ext uri="{FF2B5EF4-FFF2-40B4-BE49-F238E27FC236}">
                  <a16:creationId xmlns:a16="http://schemas.microsoft.com/office/drawing/2014/main" id="{C8BAE713-A1CE-A7B8-48F7-588BFCAE9462}"/>
                </a:ext>
              </a:extLst>
            </p:cNvPr>
            <p:cNvPicPr>
              <a:picLocks noChangeAspect="1"/>
            </p:cNvPicPr>
            <p:nvPr/>
          </p:nvPicPr>
          <p:blipFill>
            <a:blip r:embed="rId11"/>
            <a:srcRect l="1595" t="13006" r="1067" b="12695"/>
            <a:stretch>
              <a:fillRect/>
            </a:stretch>
          </p:blipFill>
          <p:spPr>
            <a:xfrm>
              <a:off x="7566921" y="3698232"/>
              <a:ext cx="2221534" cy="1695727"/>
            </a:xfrm>
            <a:prstGeom prst="rect">
              <a:avLst/>
            </a:prstGeom>
          </p:spPr>
        </p:pic>
        <p:pic>
          <p:nvPicPr>
            <p:cNvPr id="30" name="Picture 29" descr="A box with a green hat and a green beret&#10;&#10;AI-generated content may be incorrect.">
              <a:extLst>
                <a:ext uri="{FF2B5EF4-FFF2-40B4-BE49-F238E27FC236}">
                  <a16:creationId xmlns:a16="http://schemas.microsoft.com/office/drawing/2014/main" id="{F5E1938A-9E97-C072-4351-9A06B2D9B89F}"/>
                </a:ext>
              </a:extLst>
            </p:cNvPr>
            <p:cNvPicPr>
              <a:picLocks noChangeAspect="1"/>
            </p:cNvPicPr>
            <p:nvPr/>
          </p:nvPicPr>
          <p:blipFill>
            <a:blip r:embed="rId12"/>
            <a:stretch>
              <a:fillRect/>
            </a:stretch>
          </p:blipFill>
          <p:spPr>
            <a:xfrm>
              <a:off x="-2120641" y="2867188"/>
              <a:ext cx="2691957" cy="2691957"/>
            </a:xfrm>
            <a:prstGeom prst="rect">
              <a:avLst/>
            </a:prstGeom>
          </p:spPr>
        </p:pic>
        <p:pic>
          <p:nvPicPr>
            <p:cNvPr id="31" name="Picture 30" descr="A white bottle with butterflies on it&#10;&#10;AI-generated content may be incorrect.">
              <a:extLst>
                <a:ext uri="{FF2B5EF4-FFF2-40B4-BE49-F238E27FC236}">
                  <a16:creationId xmlns:a16="http://schemas.microsoft.com/office/drawing/2014/main" id="{A94190B3-5A60-9965-CC5D-57116CFF13D9}"/>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41091" y1="34270" x2="43455" y2="35674"/>
                          <a14:foregroundMark x1="38909" y1="46067" x2="38909" y2="46067"/>
                          <a14:foregroundMark x1="39818" y1="46489" x2="39818" y2="46489"/>
                          <a14:foregroundMark x1="39818" y1="45787" x2="39818" y2="45787"/>
                          <a14:foregroundMark x1="59636" y1="24860" x2="59636" y2="24860"/>
                        </a14:backgroundRemoval>
                      </a14:imgEffect>
                    </a14:imgLayer>
                  </a14:imgProps>
                </a:ext>
              </a:extLst>
            </a:blip>
            <a:stretch>
              <a:fillRect/>
            </a:stretch>
          </p:blipFill>
          <p:spPr>
            <a:xfrm>
              <a:off x="4183915" y="1353556"/>
              <a:ext cx="1676401" cy="2170177"/>
            </a:xfrm>
            <a:prstGeom prst="rect">
              <a:avLst/>
            </a:prstGeom>
          </p:spPr>
        </p:pic>
        <p:pic>
          <p:nvPicPr>
            <p:cNvPr id="32" name="Picture 31" descr="A white and green tumbler with a straw&#10;&#10;AI-generated content may be incorrect.">
              <a:extLst>
                <a:ext uri="{FF2B5EF4-FFF2-40B4-BE49-F238E27FC236}">
                  <a16:creationId xmlns:a16="http://schemas.microsoft.com/office/drawing/2014/main" id="{318B493F-5F05-F1EE-73F5-20336CC26524}"/>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0000" b="90000" l="10000" r="90000">
                          <a14:foregroundMark x1="37455" y1="41573" x2="38545" y2="43820"/>
                          <a14:foregroundMark x1="40364" y1="63343" x2="39273" y2="54916"/>
                          <a14:foregroundMark x1="39273" y1="52528" x2="42182" y2="73174"/>
                          <a14:foregroundMark x1="41091" y1="76264" x2="38182" y2="45506"/>
                          <a14:foregroundMark x1="42182" y1="60253" x2="42182" y2="81882"/>
                          <a14:foregroundMark x1="43636" y1="83006" x2="39273" y2="37079"/>
                        </a14:backgroundRemoval>
                      </a14:imgEffect>
                    </a14:imgLayer>
                  </a14:imgProps>
                </a:ext>
              </a:extLst>
            </a:blip>
            <a:stretch>
              <a:fillRect/>
            </a:stretch>
          </p:blipFill>
          <p:spPr>
            <a:xfrm rot="653173">
              <a:off x="4562154" y="882445"/>
              <a:ext cx="2554595" cy="2997450"/>
            </a:xfrm>
            <a:prstGeom prst="rect">
              <a:avLst/>
            </a:prstGeom>
          </p:spPr>
        </p:pic>
        <p:pic>
          <p:nvPicPr>
            <p:cNvPr id="33" name="Picture 32">
              <a:extLst>
                <a:ext uri="{FF2B5EF4-FFF2-40B4-BE49-F238E27FC236}">
                  <a16:creationId xmlns:a16="http://schemas.microsoft.com/office/drawing/2014/main" id="{71FA9D35-D035-AA50-3266-219FB2BFF437}"/>
                </a:ext>
              </a:extLst>
            </p:cNvPr>
            <p:cNvPicPr>
              <a:picLocks noChangeAspect="1"/>
            </p:cNvPicPr>
            <p:nvPr/>
          </p:nvPicPr>
          <p:blipFill>
            <a:blip r:embed="rId17"/>
            <a:srcRect l="10255" t="11865" r="11070" b="8867"/>
            <a:stretch>
              <a:fillRect/>
            </a:stretch>
          </p:blipFill>
          <p:spPr>
            <a:xfrm rot="222088">
              <a:off x="5477870" y="4388437"/>
              <a:ext cx="1055148" cy="1063082"/>
            </a:xfrm>
            <a:prstGeom prst="rect">
              <a:avLst/>
            </a:prstGeom>
          </p:spPr>
        </p:pic>
        <p:pic>
          <p:nvPicPr>
            <p:cNvPr id="34" name="Picture 33">
              <a:extLst>
                <a:ext uri="{FF2B5EF4-FFF2-40B4-BE49-F238E27FC236}">
                  <a16:creationId xmlns:a16="http://schemas.microsoft.com/office/drawing/2014/main" id="{5C32AA73-38E0-31EC-BDCE-AADF9E856677}"/>
                </a:ext>
              </a:extLst>
            </p:cNvPr>
            <p:cNvPicPr>
              <a:picLocks noChangeAspect="1"/>
            </p:cNvPicPr>
            <p:nvPr/>
          </p:nvPicPr>
          <p:blipFill>
            <a:blip r:embed="rId18"/>
            <a:srcRect l="23935" t="3959" r="24097" b="2500"/>
            <a:stretch>
              <a:fillRect/>
            </a:stretch>
          </p:blipFill>
          <p:spPr>
            <a:xfrm rot="21354176">
              <a:off x="4154229" y="4008006"/>
              <a:ext cx="848123" cy="1526563"/>
            </a:xfrm>
            <a:prstGeom prst="rect">
              <a:avLst/>
            </a:prstGeom>
          </p:spPr>
        </p:pic>
      </p:grpSp>
    </p:spTree>
    <p:extLst>
      <p:ext uri="{BB962C8B-B14F-4D97-AF65-F5344CB8AC3E}">
        <p14:creationId xmlns:p14="http://schemas.microsoft.com/office/powerpoint/2010/main" val="30453102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9A799"/>
        </a:solidFill>
        <a:effectLst/>
      </p:bgPr>
    </p:bg>
    <p:spTree>
      <p:nvGrpSpPr>
        <p:cNvPr id="1" name=""/>
        <p:cNvGrpSpPr/>
        <p:nvPr/>
      </p:nvGrpSpPr>
      <p:grpSpPr>
        <a:xfrm>
          <a:off x="0" y="0"/>
          <a:ext cx="0" cy="0"/>
          <a:chOff x="0" y="0"/>
          <a:chExt cx="0" cy="0"/>
        </a:xfrm>
      </p:grpSpPr>
      <p:sp>
        <p:nvSpPr>
          <p:cNvPr id="5" name="Rectangle 4"/>
          <p:cNvSpPr/>
          <p:nvPr/>
        </p:nvSpPr>
        <p:spPr>
          <a:xfrm>
            <a:off x="6166884" y="0"/>
            <a:ext cx="602511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936442" y="3615470"/>
            <a:ext cx="4635286" cy="2471959"/>
          </a:xfrm>
          <a:prstGeom prst="rect">
            <a:avLst/>
          </a:prstGeom>
        </p:spPr>
        <p:txBody>
          <a:bodyPr wrap="square">
            <a:spAutoFit/>
          </a:bodyPr>
          <a:lstStyle/>
          <a:p>
            <a:pPr lvl="0">
              <a:defRPr/>
            </a:pPr>
            <a:r>
              <a:rPr kumimoji="0" lang="en-US" sz="1600" b="1"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$5 DONATED</a:t>
            </a:r>
            <a:r>
              <a:rPr kumimoji="0" lang="en-US" sz="1600" b="1" i="0" u="none" strike="noStrike" kern="1200" cap="none" spc="0" normalizeH="0" noProof="0" dirty="0" smtClean="0">
                <a:ln>
                  <a:noFill/>
                </a:ln>
                <a:solidFill>
                  <a:srgbClr val="000000"/>
                </a:solidFill>
                <a:effectLst/>
                <a:uLnTx/>
                <a:uFillTx/>
                <a:latin typeface="Girl Scout Text Medium" panose="02020003000000000000" pitchFamily="18" charset="0"/>
                <a:ea typeface="+mn-ea"/>
                <a:cs typeface="+mn-cs"/>
              </a:rPr>
              <a:t> to the </a:t>
            </a:r>
          </a:p>
          <a:p>
            <a:pPr lvl="0">
              <a:defRPr/>
            </a:pPr>
            <a:r>
              <a:rPr kumimoji="0" lang="en-US" sz="1600" b="1"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GSWNY COUNCIL OPPORTUNITY FUND</a:t>
            </a:r>
          </a:p>
          <a:p>
            <a:pPr lvl="0">
              <a:defRPr/>
            </a:pPr>
            <a:r>
              <a:rPr lang="en-US" sz="1600" b="1" dirty="0" smtClean="0">
                <a:solidFill>
                  <a:srgbClr val="000000"/>
                </a:solidFill>
                <a:latin typeface="Girl Scout Text Medium" panose="02020003000000000000" pitchFamily="18" charset="0"/>
              </a:rPr>
              <a:t>With every 2026 Mint Treasures purchase</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lang="en-US" sz="1333" dirty="0">
                <a:solidFill>
                  <a:srgbClr val="000000"/>
                </a:solidFill>
                <a:latin typeface="Girl Scout Text Medium" panose="02020003000000000000" pitchFamily="18" charset="0"/>
              </a:rPr>
              <a:t>The Council Opportunity Fund (COF) is a financial assistance program provided by the Girl Scouts of Western New York (GSWNY</a:t>
            </a:r>
            <a:r>
              <a:rPr lang="en-US" sz="1333" dirty="0" smtClean="0">
                <a:solidFill>
                  <a:srgbClr val="000000"/>
                </a:solidFill>
                <a:latin typeface="Girl Scout Text Medium" panose="02020003000000000000" pitchFamily="18" charset="0"/>
              </a:rPr>
              <a:t>).  </a:t>
            </a:r>
          </a:p>
          <a:p>
            <a:pPr lvl="0">
              <a:defRPr/>
            </a:pPr>
            <a:endParaRPr lang="en-US" sz="1333" dirty="0" smtClean="0">
              <a:solidFill>
                <a:srgbClr val="000000"/>
              </a:solidFill>
              <a:latin typeface="Girl Scout Text Medium" panose="02020003000000000000" pitchFamily="18" charset="0"/>
            </a:endParaRPr>
          </a:p>
          <a:p>
            <a:pPr lvl="0">
              <a:defRPr/>
            </a:pPr>
            <a:r>
              <a:rPr lang="en-US" sz="1333" dirty="0">
                <a:solidFill>
                  <a:srgbClr val="000000"/>
                </a:solidFill>
                <a:latin typeface="Girl Scout Text Medium" panose="02020003000000000000" pitchFamily="18" charset="0"/>
              </a:rPr>
              <a:t>This fund removes financial barriers for local Girl Scouts by </a:t>
            </a:r>
            <a:r>
              <a:rPr lang="en-US" sz="1333" dirty="0" smtClean="0">
                <a:solidFill>
                  <a:srgbClr val="000000"/>
                </a:solidFill>
                <a:latin typeface="Girl Scout Text Medium" panose="02020003000000000000" pitchFamily="18" charset="0"/>
              </a:rPr>
              <a:t>assisting with </a:t>
            </a:r>
            <a:r>
              <a:rPr lang="en-US" sz="1333" dirty="0">
                <a:solidFill>
                  <a:srgbClr val="000000"/>
                </a:solidFill>
                <a:latin typeface="Girl Scout Text Medium" panose="02020003000000000000" pitchFamily="18" charset="0"/>
              </a:rPr>
              <a:t>membership dues, uniforms, and council-sponsored trips and events.</a:t>
            </a:r>
            <a:endPar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endParaRPr>
          </a:p>
        </p:txBody>
      </p:sp>
      <p:sp>
        <p:nvSpPr>
          <p:cNvPr id="31" name="Rectangle 30"/>
          <p:cNvSpPr/>
          <p:nvPr/>
        </p:nvSpPr>
        <p:spPr>
          <a:xfrm>
            <a:off x="326742" y="3020659"/>
            <a:ext cx="5702531" cy="366158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CARE TO SHARE</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Girl Scouts ask their customers to purchase “Care to Share” packages </a:t>
            </a: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to support “Shredding Hunger, Inc.</a:t>
            </a:r>
            <a:r>
              <a:rPr lang="en-US" sz="1333" dirty="0" smtClean="0">
                <a:solidFill>
                  <a:srgbClr val="000000"/>
                </a:solidFill>
                <a:latin typeface="Girl Scout Text Medium" panose="02020003000000000000" pitchFamily="18" charset="0"/>
              </a:rPr>
              <a:t>.”</a:t>
            </a:r>
            <a:endPar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33" dirty="0">
              <a:solidFill>
                <a:srgbClr val="000000"/>
              </a:solidFill>
              <a:latin typeface="Girl Scout Text Medium" panose="02020003000000000000" pitchFamily="18" charset="0"/>
            </a:endParaRPr>
          </a:p>
          <a:p>
            <a:pPr lvl="0">
              <a:defRPr/>
            </a:pPr>
            <a:r>
              <a:rPr lang="en-US" sz="1333" dirty="0" smtClean="0">
                <a:solidFill>
                  <a:srgbClr val="000000"/>
                </a:solidFill>
                <a:latin typeface="Girl Scout Text Medium" panose="02020003000000000000" pitchFamily="18" charset="0"/>
              </a:rPr>
              <a:t>Shredding Hunger’s mission </a:t>
            </a:r>
            <a:r>
              <a:rPr lang="en-US" sz="1333" dirty="0">
                <a:solidFill>
                  <a:srgbClr val="000000"/>
                </a:solidFill>
                <a:latin typeface="Girl Scout Text Medium" panose="02020003000000000000" pitchFamily="18" charset="0"/>
              </a:rPr>
              <a:t>is to fight hunger by making high-quality, affordable food accessible to everyone. </a:t>
            </a:r>
            <a:r>
              <a:rPr lang="en-US" sz="1333" dirty="0" smtClean="0">
                <a:solidFill>
                  <a:srgbClr val="000000"/>
                </a:solidFill>
                <a:latin typeface="Girl Scout Text Medium" panose="02020003000000000000" pitchFamily="18" charset="0"/>
              </a:rPr>
              <a:t>Their organization supports food banks in Western NY and across the United States.</a:t>
            </a:r>
          </a:p>
          <a:p>
            <a:pPr lvl="0">
              <a:defRPr/>
            </a:pPr>
            <a:endPar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endParaRPr>
          </a:p>
          <a:p>
            <a:pPr lvl="0">
              <a:defRPr/>
            </a:pPr>
            <a:r>
              <a:rPr lang="en-US" sz="1333" dirty="0" smtClean="0">
                <a:solidFill>
                  <a:srgbClr val="000000"/>
                </a:solidFill>
                <a:latin typeface="Girl Scout Text Medium" panose="02020003000000000000" pitchFamily="18" charset="0"/>
              </a:rPr>
              <a:t>When customers purchase a “Care to Share” package the Girl Scout and their troop get credit for the purchase. </a:t>
            </a:r>
          </a:p>
          <a:p>
            <a:pPr lvl="0">
              <a:defRPr/>
            </a:pPr>
            <a:r>
              <a:rPr kumimoji="0" lang="en-US" sz="8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8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Care to Share can be ordered on a Girl Scout’s order card or </a:t>
            </a:r>
            <a:r>
              <a:rPr lang="en-US" sz="1333" dirty="0" smtClean="0">
                <a:solidFill>
                  <a:srgbClr val="000000"/>
                </a:solidFill>
                <a:latin typeface="Girl Scout Text Medium" panose="02020003000000000000" pitchFamily="18" charset="0"/>
              </a:rPr>
              <a:t>via</a:t>
            </a: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 </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their </a:t>
            </a: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online site. Products </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are distributed by council and are not delivered to troops/girls.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
            </a:r>
            <a:br>
              <a:rPr kumimoji="0" lang="en-US" sz="8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b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Troops earn proceeds and girls who sell </a:t>
            </a: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5+ Care </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to Share items earn a special patch </a:t>
            </a:r>
            <a:r>
              <a:rPr kumimoji="0" lang="en-US" sz="1333"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and </a:t>
            </a:r>
            <a:r>
              <a:rPr kumimoji="0" lang="en-US" sz="1333"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credit towards other rewards</a:t>
            </a:r>
          </a:p>
        </p:txBody>
      </p:sp>
      <p:pic>
        <p:nvPicPr>
          <p:cNvPr id="3" name="Picture 2"/>
          <p:cNvPicPr>
            <a:picLocks noChangeAspect="1"/>
          </p:cNvPicPr>
          <p:nvPr/>
        </p:nvPicPr>
        <p:blipFill>
          <a:blip r:embed="rId3"/>
          <a:stretch>
            <a:fillRect/>
          </a:stretch>
        </p:blipFill>
        <p:spPr>
          <a:xfrm>
            <a:off x="1103845" y="289313"/>
            <a:ext cx="2142457" cy="2142457"/>
          </a:xfrm>
          <a:prstGeom prst="rect">
            <a:avLst/>
          </a:prstGeom>
        </p:spPr>
      </p:pic>
      <p:pic>
        <p:nvPicPr>
          <p:cNvPr id="2" name="Picture 1"/>
          <p:cNvPicPr>
            <a:picLocks noChangeAspect="1"/>
          </p:cNvPicPr>
          <p:nvPr/>
        </p:nvPicPr>
        <p:blipFill>
          <a:blip r:embed="rId4"/>
          <a:stretch>
            <a:fillRect/>
          </a:stretch>
        </p:blipFill>
        <p:spPr>
          <a:xfrm>
            <a:off x="2949869" y="1485339"/>
            <a:ext cx="1572904" cy="1530229"/>
          </a:xfrm>
          <a:prstGeom prst="rect">
            <a:avLst/>
          </a:prstGeom>
        </p:spPr>
      </p:pic>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backgroundRemoval t="0" b="100000" l="316" r="100000"/>
                    </a14:imgEffect>
                  </a14:imgLayer>
                </a14:imgProps>
              </a:ext>
              <a:ext uri="{28A0092B-C50C-407E-A947-70E740481C1C}">
                <a14:useLocalDpi xmlns:a14="http://schemas.microsoft.com/office/drawing/2010/main" val="0"/>
              </a:ext>
            </a:extLst>
          </a:blip>
          <a:stretch>
            <a:fillRect/>
          </a:stretch>
        </p:blipFill>
        <p:spPr>
          <a:xfrm>
            <a:off x="9445245" y="422553"/>
            <a:ext cx="1657451" cy="1550012"/>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4774" b="92211" l="2712" r="89831">
                        <a14:backgroundMark x1="6441" y1="19095" x2="15932" y2="46734"/>
                        <a14:backgroundMark x1="7119" y1="13065" x2="42034" y2="6281"/>
                        <a14:backgroundMark x1="72542" y1="10302" x2="88136" y2="61809"/>
                        <a14:backgroundMark x1="52881" y1="89698" x2="87797" y2="80151"/>
                      </a14:backgroundRemoval>
                    </a14:imgEffect>
                  </a14:imgLayer>
                </a14:imgProps>
              </a:ext>
            </a:extLst>
          </a:blip>
          <a:stretch>
            <a:fillRect/>
          </a:stretch>
        </p:blipFill>
        <p:spPr>
          <a:xfrm rot="807255">
            <a:off x="7085539" y="166121"/>
            <a:ext cx="2404046" cy="3243423"/>
          </a:xfrm>
          <a:prstGeom prst="rect">
            <a:avLst/>
          </a:prstGeom>
        </p:spPr>
      </p:pic>
      <p:pic>
        <p:nvPicPr>
          <p:cNvPr id="8" name="Picture 7">
            <a:extLst>
              <a:ext uri="{FF2B5EF4-FFF2-40B4-BE49-F238E27FC236}">
                <a16:creationId xmlns:a16="http://schemas.microsoft.com/office/drawing/2014/main" id="{B7E1347F-5B4E-4A9F-325A-971B4F22D734}"/>
              </a:ext>
            </a:extLst>
          </p:cNvPr>
          <p:cNvPicPr>
            <a:picLocks noChangeAspect="1"/>
          </p:cNvPicPr>
          <p:nvPr/>
        </p:nvPicPr>
        <p:blipFill>
          <a:blip r:embed="rId9"/>
          <a:srcRect l="18616" t="28398" r="14123" b="25227"/>
          <a:stretch>
            <a:fillRect/>
          </a:stretch>
        </p:blipFill>
        <p:spPr>
          <a:xfrm>
            <a:off x="8555542" y="1906485"/>
            <a:ext cx="1927451" cy="1253104"/>
          </a:xfrm>
          <a:prstGeom prst="rect">
            <a:avLst/>
          </a:prstGeom>
        </p:spPr>
      </p:pic>
    </p:spTree>
    <p:extLst>
      <p:ext uri="{BB962C8B-B14F-4D97-AF65-F5344CB8AC3E}">
        <p14:creationId xmlns:p14="http://schemas.microsoft.com/office/powerpoint/2010/main" val="976680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9A799"/>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18" y="1466752"/>
            <a:ext cx="4187211" cy="742192"/>
          </a:xfrm>
          <a:prstGeom prst="rect">
            <a:avLst/>
          </a:prstGeom>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98" y="2500606"/>
            <a:ext cx="4147937" cy="1176528"/>
          </a:xfrm>
          <a:prstGeom prst="rect">
            <a:avLst/>
          </a:prstGeom>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3761" y="1697839"/>
            <a:ext cx="3308608" cy="742192"/>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3688" y="2760080"/>
            <a:ext cx="3308608" cy="918212"/>
          </a:xfrm>
          <a:prstGeom prst="rect">
            <a:avLst/>
          </a:prstGeom>
        </p:spPr>
      </p:pic>
      <p:grpSp>
        <p:nvGrpSpPr>
          <p:cNvPr id="10" name="Group 9"/>
          <p:cNvGrpSpPr/>
          <p:nvPr/>
        </p:nvGrpSpPr>
        <p:grpSpPr>
          <a:xfrm>
            <a:off x="4227841" y="509967"/>
            <a:ext cx="4123409" cy="4176854"/>
            <a:chOff x="3594520" y="422149"/>
            <a:chExt cx="5009984" cy="5074920"/>
          </a:xfrm>
        </p:grpSpPr>
        <p:sp>
          <p:nvSpPr>
            <p:cNvPr id="7" name="Oval 6"/>
            <p:cNvSpPr/>
            <p:nvPr/>
          </p:nvSpPr>
          <p:spPr>
            <a:xfrm>
              <a:off x="3722735" y="422149"/>
              <a:ext cx="4723272" cy="507492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4520" y="454617"/>
              <a:ext cx="5009984" cy="5009984"/>
            </a:xfrm>
            <a:prstGeom prst="rect">
              <a:avLst/>
            </a:prstGeom>
          </p:spPr>
        </p:pic>
      </p:grpSp>
      <p:sp>
        <p:nvSpPr>
          <p:cNvPr id="25" name="Rectangle 24"/>
          <p:cNvSpPr/>
          <p:nvPr/>
        </p:nvSpPr>
        <p:spPr>
          <a:xfrm>
            <a:off x="948029" y="1470280"/>
            <a:ext cx="3082308" cy="73866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$1.15 </a:t>
            </a:r>
            <a:r>
              <a:rPr kumimoji="0" lang="en-US" sz="18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for every </a:t>
            </a:r>
            <a:r>
              <a:rPr kumimoji="0" lang="en-US" sz="18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nut, chocolate and </a:t>
            </a:r>
            <a:r>
              <a:rPr kumimoji="0" lang="en-US" sz="18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candy </a:t>
            </a:r>
            <a:r>
              <a:rPr kumimoji="0" lang="en-US" sz="18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item</a:t>
            </a:r>
            <a:endParaRPr kumimoji="0" lang="en-US" sz="18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26" name="Rectangle 25"/>
          <p:cNvSpPr/>
          <p:nvPr/>
        </p:nvSpPr>
        <p:spPr>
          <a:xfrm>
            <a:off x="952429" y="2581038"/>
            <a:ext cx="3250489"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a:t>
            </a:r>
            <a:r>
              <a:rPr kumimoji="0" lang="en-US" sz="24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3.25 </a:t>
            </a:r>
            <a:r>
              <a:rPr kumimoji="0" lang="en-US" sz="18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for every magazine, Bark Box, personalized gifts, candles, </a:t>
            </a:r>
            <a:r>
              <a:rPr kumimoji="0" lang="en-US" sz="18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and </a:t>
            </a:r>
            <a:r>
              <a:rPr kumimoji="0" lang="en-US" sz="18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Tervis Tumblers</a:t>
            </a:r>
          </a:p>
        </p:txBody>
      </p:sp>
      <p:sp>
        <p:nvSpPr>
          <p:cNvPr id="29" name="Rectangle 28"/>
          <p:cNvSpPr/>
          <p:nvPr/>
        </p:nvSpPr>
        <p:spPr>
          <a:xfrm>
            <a:off x="8249468" y="1776547"/>
            <a:ext cx="2553636" cy="58477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a:t>
            </a:r>
            <a:r>
              <a:rPr kumimoji="0" lang="en-US" sz="1800" b="1"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1.40 </a:t>
            </a:r>
            <a:r>
              <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for every </a:t>
            </a:r>
            <a:r>
              <a:rPr kumimoji="0" lang="en-US" sz="14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nut, chocolate and </a:t>
            </a:r>
            <a:r>
              <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candy </a:t>
            </a:r>
            <a:r>
              <a:rPr kumimoji="0" lang="en-US" sz="14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item</a:t>
            </a:r>
            <a:endPar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0" name="Rectangle 29"/>
          <p:cNvSpPr/>
          <p:nvPr/>
        </p:nvSpPr>
        <p:spPr>
          <a:xfrm>
            <a:off x="7873439" y="2819076"/>
            <a:ext cx="2939593" cy="800219"/>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$3.75 </a:t>
            </a:r>
            <a:r>
              <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for every magazine, </a:t>
            </a:r>
            <a:endParaRPr kumimoji="0" lang="en-US" sz="14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Bark </a:t>
            </a:r>
            <a:r>
              <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Box, personalized gifts, candles, </a:t>
            </a:r>
            <a:r>
              <a:rPr kumimoji="0" lang="en-US" sz="14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and </a:t>
            </a:r>
            <a:r>
              <a:rPr kumimoji="0" lang="en-US" sz="14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Tervis Tumblers</a:t>
            </a:r>
          </a:p>
        </p:txBody>
      </p:sp>
      <p:sp>
        <p:nvSpPr>
          <p:cNvPr id="31" name="Rectangle 30"/>
          <p:cNvSpPr/>
          <p:nvPr/>
        </p:nvSpPr>
        <p:spPr>
          <a:xfrm>
            <a:off x="7876488" y="860031"/>
            <a:ext cx="3035808"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rl Scout Text Medium" panose="02020003000000000000" pitchFamily="18" charset="0"/>
                <a:ea typeface="+mn-ea"/>
                <a:cs typeface="+mn-cs"/>
              </a:rPr>
              <a:t>Older Level Reward Waiver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rl Scout Text Medium" panose="02020003000000000000" pitchFamily="18" charset="0"/>
                <a:ea typeface="+mn-ea"/>
                <a:cs typeface="+mn-cs"/>
              </a:rPr>
              <a:t>C/S/A level only</a:t>
            </a:r>
            <a:endParaRPr kumimoji="0" lang="en-US" sz="1600" b="1"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 name="Title 1">
            <a:extLst>
              <a:ext uri="{FF2B5EF4-FFF2-40B4-BE49-F238E27FC236}">
                <a16:creationId xmlns:a16="http://schemas.microsoft.com/office/drawing/2014/main" id="{426CC39E-F077-5A82-BAE3-FEA4D2F78770}"/>
              </a:ext>
            </a:extLst>
          </p:cNvPr>
          <p:cNvSpPr txBox="1">
            <a:spLocks/>
          </p:cNvSpPr>
          <p:nvPr/>
        </p:nvSpPr>
        <p:spPr>
          <a:xfrm>
            <a:off x="510363" y="659778"/>
            <a:ext cx="4249985" cy="713803"/>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rl Scout Text Book" panose="02020003000000000000" pitchFamily="18" charset="0"/>
                <a:ea typeface="+mj-ea"/>
                <a:cs typeface="+mj-cs"/>
              </a:rPr>
              <a:t>Troop </a:t>
            </a:r>
            <a:r>
              <a:rPr kumimoji="0" lang="en-US" sz="3600" b="1" i="0" u="none" strike="noStrike" kern="1200" cap="none" spc="0" normalizeH="0" baseline="0" noProof="0" dirty="0" smtClean="0">
                <a:ln>
                  <a:noFill/>
                </a:ln>
                <a:solidFill>
                  <a:srgbClr val="FFFFFF"/>
                </a:solidFill>
                <a:effectLst/>
                <a:uLnTx/>
                <a:uFillTx/>
                <a:latin typeface="Girl Scout Text Book" panose="02020003000000000000" pitchFamily="18" charset="0"/>
                <a:ea typeface="+mj-ea"/>
                <a:cs typeface="+mj-cs"/>
              </a:rPr>
              <a:t>Proceeds</a:t>
            </a:r>
            <a:endParaRPr kumimoji="0" lang="en-US" sz="3600" b="1" i="0" u="none" strike="noStrike" kern="1200" cap="none" spc="0" normalizeH="0" baseline="0" noProof="0" dirty="0">
              <a:ln>
                <a:noFill/>
              </a:ln>
              <a:solidFill>
                <a:srgbClr val="FFFFFF"/>
              </a:solidFill>
              <a:effectLst/>
              <a:uLnTx/>
              <a:uFillTx/>
              <a:latin typeface="Girl Scout Text Book" panose="02020003000000000000" pitchFamily="18" charset="0"/>
              <a:ea typeface="+mj-ea"/>
              <a:cs typeface="+mj-cs"/>
            </a:endParaRPr>
          </a:p>
        </p:txBody>
      </p:sp>
      <p:sp>
        <p:nvSpPr>
          <p:cNvPr id="27" name="Rounded Rectangle 26"/>
          <p:cNvSpPr/>
          <p:nvPr/>
        </p:nvSpPr>
        <p:spPr>
          <a:xfrm>
            <a:off x="1453896" y="5048530"/>
            <a:ext cx="7077015" cy="1656638"/>
          </a:xfrm>
          <a:prstGeom prst="roundRect">
            <a:avLst/>
          </a:prstGeom>
          <a:solidFill>
            <a:srgbClr val="D4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l="489" t="24050" r="-1960" b="9146"/>
          <a:stretch/>
        </p:blipFill>
        <p:spPr>
          <a:xfrm>
            <a:off x="8058642" y="4835095"/>
            <a:ext cx="3787336" cy="1870073"/>
          </a:xfrm>
          <a:prstGeom prst="rect">
            <a:avLst/>
          </a:prstGeom>
        </p:spPr>
      </p:pic>
      <p:sp>
        <p:nvSpPr>
          <p:cNvPr id="38" name="Rectangle 37"/>
          <p:cNvSpPr/>
          <p:nvPr/>
        </p:nvSpPr>
        <p:spPr>
          <a:xfrm>
            <a:off x="2567917" y="5157081"/>
            <a:ext cx="5652884" cy="584775"/>
          </a:xfrm>
          <a:prstGeom prst="rect">
            <a:avLst/>
          </a:prstGeom>
        </p:spPr>
        <p:txBody>
          <a:bodyPr wrap="square">
            <a:spAutoFit/>
          </a:bodyPr>
          <a:lstStyle/>
          <a:p>
            <a:r>
              <a:rPr lang="en-US" sz="3200" dirty="0" smtClean="0">
                <a:latin typeface="Girl Scout Text Medium" panose="02020003000000000000" pitchFamily="18" charset="0"/>
              </a:rPr>
              <a:t>BONUS $50 Troop Reward! </a:t>
            </a:r>
          </a:p>
        </p:txBody>
      </p:sp>
      <p:sp>
        <p:nvSpPr>
          <p:cNvPr id="39" name="Rectangle 38"/>
          <p:cNvSpPr/>
          <p:nvPr/>
        </p:nvSpPr>
        <p:spPr>
          <a:xfrm>
            <a:off x="2586037" y="5711661"/>
            <a:ext cx="5167123" cy="1015663"/>
          </a:xfrm>
          <a:prstGeom prst="rect">
            <a:avLst/>
          </a:prstGeom>
        </p:spPr>
        <p:txBody>
          <a:bodyPr wrap="square">
            <a:spAutoFit/>
          </a:bodyPr>
          <a:lstStyle/>
          <a:p>
            <a:r>
              <a:rPr lang="en-US" sz="2000" dirty="0" smtClean="0">
                <a:latin typeface="Girl Scout Text Medium" panose="02020003000000000000" pitchFamily="18" charset="0"/>
              </a:rPr>
              <a:t>Troops with a $400 PGA &amp; 60% participation by October 26</a:t>
            </a:r>
            <a:r>
              <a:rPr lang="en-US" sz="2000" baseline="30000" dirty="0" smtClean="0">
                <a:latin typeface="Girl Scout Text Medium" panose="02020003000000000000" pitchFamily="18" charset="0"/>
              </a:rPr>
              <a:t>th</a:t>
            </a:r>
            <a:r>
              <a:rPr lang="en-US" sz="2000" dirty="0" smtClean="0">
                <a:latin typeface="Girl Scout Text Medium" panose="02020003000000000000" pitchFamily="18" charset="0"/>
              </a:rPr>
              <a:t> will receive $50 bonus proceeds.</a:t>
            </a:r>
          </a:p>
        </p:txBody>
      </p:sp>
      <p:grpSp>
        <p:nvGrpSpPr>
          <p:cNvPr id="40" name="Group 39"/>
          <p:cNvGrpSpPr/>
          <p:nvPr/>
        </p:nvGrpSpPr>
        <p:grpSpPr>
          <a:xfrm>
            <a:off x="288558" y="3891578"/>
            <a:ext cx="2140668" cy="2813590"/>
            <a:chOff x="581166" y="3891578"/>
            <a:chExt cx="2140668" cy="2813590"/>
          </a:xfrm>
        </p:grpSpPr>
        <p:pic>
          <p:nvPicPr>
            <p:cNvPr id="41" name="Picture 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166" y="4903789"/>
              <a:ext cx="1286075" cy="1615745"/>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4955" y="3891578"/>
              <a:ext cx="1054610" cy="2746254"/>
            </a:xfrm>
            <a:prstGeom prst="rect">
              <a:avLst/>
            </a:prstGeom>
          </p:spPr>
        </p:pic>
        <p:pic>
          <p:nvPicPr>
            <p:cNvPr id="43" name="Picture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749" y="6180762"/>
              <a:ext cx="778024" cy="487692"/>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358" y="5749123"/>
              <a:ext cx="661476" cy="956045"/>
            </a:xfrm>
            <a:prstGeom prst="rect">
              <a:avLst/>
            </a:prstGeom>
          </p:spPr>
        </p:pic>
      </p:grpSp>
    </p:spTree>
    <p:extLst>
      <p:ext uri="{BB962C8B-B14F-4D97-AF65-F5344CB8AC3E}">
        <p14:creationId xmlns:p14="http://schemas.microsoft.com/office/powerpoint/2010/main" val="3748865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A5B6CB34-BE55-9B1F-FEE6-DE3EF3FECC12}"/>
              </a:ext>
            </a:extLst>
          </p:cNvPr>
          <p:cNvPicPr>
            <a:picLocks noChangeAspect="1"/>
          </p:cNvPicPr>
          <p:nvPr/>
        </p:nvPicPr>
        <p:blipFill>
          <a:blip r:embed="rId3"/>
          <a:srcRect l="45276" t="19350" r="34851" b="36400"/>
          <a:stretch>
            <a:fillRect/>
          </a:stretch>
        </p:blipFill>
        <p:spPr>
          <a:xfrm>
            <a:off x="8229443" y="2414582"/>
            <a:ext cx="1221046" cy="1510747"/>
          </a:xfrm>
          <a:prstGeom prst="rect">
            <a:avLst/>
          </a:prstGeom>
          <a:ln>
            <a:solidFill>
              <a:schemeClr val="bg2"/>
            </a:solidFill>
          </a:ln>
          <a:effectLst>
            <a:outerShdw blurRad="50800" dist="38100" dir="2700000" algn="tl" rotWithShape="0">
              <a:prstClr val="black">
                <a:alpha val="40000"/>
              </a:prstClr>
            </a:outerShdw>
          </a:effectLst>
        </p:spPr>
      </p:pic>
      <p:grpSp>
        <p:nvGrpSpPr>
          <p:cNvPr id="10" name="Group 9"/>
          <p:cNvGrpSpPr/>
          <p:nvPr/>
        </p:nvGrpSpPr>
        <p:grpSpPr>
          <a:xfrm rot="20605493">
            <a:off x="86460" y="521551"/>
            <a:ext cx="3246120" cy="1078992"/>
            <a:chOff x="1014985" y="1042416"/>
            <a:chExt cx="4440936" cy="1999488"/>
          </a:xfrm>
        </p:grpSpPr>
        <p:grpSp>
          <p:nvGrpSpPr>
            <p:cNvPr id="9" name="Group 8"/>
            <p:cNvGrpSpPr/>
            <p:nvPr/>
          </p:nvGrpSpPr>
          <p:grpSpPr>
            <a:xfrm>
              <a:off x="1014985" y="1042416"/>
              <a:ext cx="4440936" cy="1999488"/>
              <a:chOff x="1014985" y="1042416"/>
              <a:chExt cx="4440936" cy="1999488"/>
            </a:xfrm>
          </p:grpSpPr>
          <p:sp>
            <p:nvSpPr>
              <p:cNvPr id="7" name="Rounded Rectangle 6"/>
              <p:cNvSpPr/>
              <p:nvPr/>
            </p:nvSpPr>
            <p:spPr>
              <a:xfrm>
                <a:off x="1150443" y="1170432"/>
                <a:ext cx="4153077" cy="171907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8" name="Rounded Rectangle 7"/>
              <p:cNvSpPr/>
              <p:nvPr/>
            </p:nvSpPr>
            <p:spPr>
              <a:xfrm>
                <a:off x="1014985" y="1042416"/>
                <a:ext cx="4440936" cy="1999488"/>
              </a:xfrm>
              <a:prstGeom prst="roundRect">
                <a:avLst/>
              </a:prstGeom>
              <a:noFill/>
              <a:ln w="381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6" name="Title 1">
              <a:extLst>
                <a:ext uri="{FF2B5EF4-FFF2-40B4-BE49-F238E27FC236}">
                  <a16:creationId xmlns:a16="http://schemas.microsoft.com/office/drawing/2014/main" id="{426CC39E-F077-5A82-BAE3-FEA4D2F78770}"/>
                </a:ext>
              </a:extLst>
            </p:cNvPr>
            <p:cNvSpPr txBox="1">
              <a:spLocks/>
            </p:cNvSpPr>
            <p:nvPr/>
          </p:nvSpPr>
          <p:spPr>
            <a:xfrm>
              <a:off x="1150443" y="1683906"/>
              <a:ext cx="4249985" cy="713803"/>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rgbClr val="D4EFFD"/>
                  </a:solidFill>
                  <a:effectLst/>
                  <a:uLnTx/>
                  <a:uFillTx/>
                  <a:latin typeface="Girl Scout Text Book" panose="02020003000000000000" pitchFamily="18" charset="0"/>
                  <a:ea typeface="+mj-ea"/>
                  <a:cs typeface="+mj-cs"/>
                </a:rPr>
                <a:t>EXCLUSIVE!</a:t>
              </a:r>
              <a:endParaRPr kumimoji="0" lang="en-US" sz="2800" b="1" i="0" u="none" strike="noStrike" kern="1200" cap="none" spc="0" normalizeH="0" baseline="0" noProof="0" dirty="0">
                <a:ln>
                  <a:noFill/>
                </a:ln>
                <a:solidFill>
                  <a:srgbClr val="D4EFFD"/>
                </a:solidFill>
                <a:effectLst/>
                <a:uLnTx/>
                <a:uFillTx/>
                <a:latin typeface="Girl Scout Text Book" panose="02020003000000000000" pitchFamily="18" charset="0"/>
                <a:ea typeface="+mj-ea"/>
                <a:cs typeface="+mj-cs"/>
              </a:endParaRPr>
            </a:p>
          </p:txBody>
        </p:sp>
      </p:grpSp>
      <p:sp>
        <p:nvSpPr>
          <p:cNvPr id="11" name="Title 1">
            <a:extLst>
              <a:ext uri="{FF2B5EF4-FFF2-40B4-BE49-F238E27FC236}">
                <a16:creationId xmlns:a16="http://schemas.microsoft.com/office/drawing/2014/main" id="{426CC39E-F077-5A82-BAE3-FEA4D2F78770}"/>
              </a:ext>
            </a:extLst>
          </p:cNvPr>
          <p:cNvSpPr txBox="1">
            <a:spLocks/>
          </p:cNvSpPr>
          <p:nvPr/>
        </p:nvSpPr>
        <p:spPr>
          <a:xfrm>
            <a:off x="3176580" y="830831"/>
            <a:ext cx="8706789" cy="713803"/>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00"/>
                </a:solidFill>
                <a:effectLst/>
                <a:uLnTx/>
                <a:uFillTx/>
                <a:latin typeface="Girl Scout Text Book" panose="02020003000000000000" pitchFamily="18" charset="0"/>
                <a:ea typeface="+mj-ea"/>
                <a:cs typeface="+mj-cs"/>
              </a:rPr>
              <a:t>2026 Fall Program Patches</a:t>
            </a:r>
            <a:endParaRPr kumimoji="0" lang="en-US" sz="4400" b="1" i="0" u="none" strike="noStrike" kern="1200" cap="none" spc="0" normalizeH="0" baseline="0" noProof="0" dirty="0">
              <a:ln>
                <a:noFill/>
              </a:ln>
              <a:solidFill>
                <a:srgbClr val="000000"/>
              </a:solidFill>
              <a:effectLst/>
              <a:uLnTx/>
              <a:uFillTx/>
              <a:latin typeface="Girl Scout Text Book" panose="02020003000000000000" pitchFamily="18" charset="0"/>
              <a:ea typeface="+mj-ea"/>
              <a:cs typeface="+mj-cs"/>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188" y="4514589"/>
            <a:ext cx="1569271" cy="1530097"/>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9208" y="4708306"/>
            <a:ext cx="1420570" cy="1226749"/>
          </a:xfrm>
          <a:prstGeom prst="rect">
            <a:avLst/>
          </a:prstGeom>
        </p:spPr>
      </p:pic>
      <p:grpSp>
        <p:nvGrpSpPr>
          <p:cNvPr id="18" name="Group 17"/>
          <p:cNvGrpSpPr/>
          <p:nvPr/>
        </p:nvGrpSpPr>
        <p:grpSpPr>
          <a:xfrm>
            <a:off x="164944" y="2322738"/>
            <a:ext cx="2872783" cy="4384776"/>
            <a:chOff x="8824673" y="1970304"/>
            <a:chExt cx="2872783" cy="4384776"/>
          </a:xfrm>
        </p:grpSpPr>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4673" y="5001990"/>
              <a:ext cx="2872783" cy="1353090"/>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24674" y="3486147"/>
              <a:ext cx="2870502" cy="1352016"/>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4674" y="1970304"/>
              <a:ext cx="2870502" cy="1352016"/>
            </a:xfrm>
            <a:prstGeom prst="rect">
              <a:avLst/>
            </a:prstGeom>
          </p:spPr>
        </p:pic>
      </p:grpSp>
      <p:sp>
        <p:nvSpPr>
          <p:cNvPr id="23" name="Rectangle 22"/>
          <p:cNvSpPr/>
          <p:nvPr/>
        </p:nvSpPr>
        <p:spPr>
          <a:xfrm>
            <a:off x="3325828" y="2710457"/>
            <a:ext cx="2137746" cy="25654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Send 25+ Emails in M2</a:t>
            </a:r>
            <a:endParaRPr kumimoji="0" lang="en-US" sz="1067"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25" name="Rectangle 24"/>
          <p:cNvSpPr/>
          <p:nvPr/>
        </p:nvSpPr>
        <p:spPr>
          <a:xfrm>
            <a:off x="3327122" y="4232531"/>
            <a:ext cx="2643910" cy="74917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Sell 5+ Magazine &amp; More 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(Includes BARK Boxes, Tervis, Personalized Items, Candles, and Magazine Subscriptions)</a:t>
            </a:r>
            <a:endParaRPr kumimoji="0" lang="en-US" sz="1067"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2" name="Rounded Rectangle 31"/>
          <p:cNvSpPr/>
          <p:nvPr/>
        </p:nvSpPr>
        <p:spPr>
          <a:xfrm>
            <a:off x="3337594" y="4159798"/>
            <a:ext cx="2761454" cy="895475"/>
          </a:xfrm>
          <a:prstGeom prst="roundRect">
            <a:avLst/>
          </a:prstGeom>
          <a:noFill/>
          <a:ln w="127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3" name="Rounded Rectangle 32"/>
          <p:cNvSpPr/>
          <p:nvPr/>
        </p:nvSpPr>
        <p:spPr>
          <a:xfrm>
            <a:off x="3318012" y="2633519"/>
            <a:ext cx="2761454" cy="417718"/>
          </a:xfrm>
          <a:prstGeom prst="roundRect">
            <a:avLst/>
          </a:prstGeom>
          <a:noFill/>
          <a:ln w="127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35" name="Straight Connector 34"/>
          <p:cNvCxnSpPr/>
          <p:nvPr/>
        </p:nvCxnSpPr>
        <p:spPr>
          <a:xfrm flipH="1">
            <a:off x="2907792" y="2850086"/>
            <a:ext cx="419330" cy="171521"/>
          </a:xfrm>
          <a:prstGeom prst="line">
            <a:avLst/>
          </a:prstGeom>
          <a:ln w="28575">
            <a:solidFill>
              <a:srgbClr val="59A799"/>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3047518" y="4206155"/>
            <a:ext cx="300458" cy="158557"/>
          </a:xfrm>
          <a:prstGeom prst="line">
            <a:avLst/>
          </a:prstGeom>
          <a:ln w="28575">
            <a:solidFill>
              <a:srgbClr val="59A799"/>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3017554" y="5885294"/>
            <a:ext cx="300458" cy="158557"/>
          </a:xfrm>
          <a:prstGeom prst="line">
            <a:avLst/>
          </a:prstGeom>
          <a:ln w="28575">
            <a:solidFill>
              <a:srgbClr val="59A799"/>
            </a:solidFill>
            <a:prstDash val="solid"/>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673387" y="6254595"/>
            <a:ext cx="1537222" cy="25654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Sell 5+ Care to Share</a:t>
            </a:r>
            <a:endParaRPr kumimoji="0" lang="en-US" sz="1067"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45" name="Rounded Rectangle 44"/>
          <p:cNvSpPr/>
          <p:nvPr/>
        </p:nvSpPr>
        <p:spPr>
          <a:xfrm>
            <a:off x="7665571" y="6177656"/>
            <a:ext cx="1545038" cy="417718"/>
          </a:xfrm>
          <a:prstGeom prst="roundRect">
            <a:avLst/>
          </a:prstGeom>
          <a:noFill/>
          <a:ln w="127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 name="Rectangle 45"/>
          <p:cNvSpPr/>
          <p:nvPr/>
        </p:nvSpPr>
        <p:spPr>
          <a:xfrm>
            <a:off x="9722556" y="6112758"/>
            <a:ext cx="1689156" cy="58496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Earn alongside $350+ in Combined Sales recognition</a:t>
            </a:r>
            <a:endParaRPr kumimoji="0" lang="en-US" sz="1067"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47" name="Rounded Rectangle 46"/>
          <p:cNvSpPr/>
          <p:nvPr/>
        </p:nvSpPr>
        <p:spPr>
          <a:xfrm>
            <a:off x="9714740" y="6035818"/>
            <a:ext cx="1545038" cy="671695"/>
          </a:xfrm>
          <a:prstGeom prst="roundRect">
            <a:avLst/>
          </a:prstGeom>
          <a:noFill/>
          <a:ln w="127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48" name="Picture 47">
            <a:extLst>
              <a:ext uri="{FF2B5EF4-FFF2-40B4-BE49-F238E27FC236}">
                <a16:creationId xmlns:a16="http://schemas.microsoft.com/office/drawing/2014/main" id="{F1C55707-514C-48F7-40EA-3FF207557749}"/>
              </a:ext>
            </a:extLst>
          </p:cNvPr>
          <p:cNvPicPr>
            <a:picLocks noChangeAspect="1"/>
          </p:cNvPicPr>
          <p:nvPr/>
        </p:nvPicPr>
        <p:blipFill>
          <a:blip r:embed="rId3"/>
          <a:srcRect l="2958" t="20862" r="78095" b="36255"/>
          <a:stretch>
            <a:fillRect/>
          </a:stretch>
        </p:blipFill>
        <p:spPr>
          <a:xfrm>
            <a:off x="6444823" y="2150206"/>
            <a:ext cx="1164209" cy="1510747"/>
          </a:xfrm>
          <a:prstGeom prst="rect">
            <a:avLst/>
          </a:prstGeom>
          <a:ln>
            <a:solidFill>
              <a:schemeClr val="bg2"/>
            </a:solidFill>
          </a:ln>
          <a:effectLst>
            <a:outerShdw blurRad="50800" dist="38100" dir="2700000" algn="tl" rotWithShape="0">
              <a:prstClr val="black">
                <a:alpha val="40000"/>
              </a:prstClr>
            </a:outerShdw>
          </a:effectLst>
        </p:spPr>
      </p:pic>
      <p:pic>
        <p:nvPicPr>
          <p:cNvPr id="49" name="Picture 48">
            <a:extLst>
              <a:ext uri="{FF2B5EF4-FFF2-40B4-BE49-F238E27FC236}">
                <a16:creationId xmlns:a16="http://schemas.microsoft.com/office/drawing/2014/main" id="{59F57114-1492-8109-0BEF-B6EEAFDDDC74}"/>
              </a:ext>
            </a:extLst>
          </p:cNvPr>
          <p:cNvPicPr>
            <a:picLocks noChangeAspect="1"/>
          </p:cNvPicPr>
          <p:nvPr/>
        </p:nvPicPr>
        <p:blipFill>
          <a:blip r:embed="rId3"/>
          <a:srcRect l="24525" t="20169" r="56528" b="36170"/>
          <a:stretch>
            <a:fillRect/>
          </a:stretch>
        </p:blipFill>
        <p:spPr>
          <a:xfrm>
            <a:off x="7333332" y="2633519"/>
            <a:ext cx="1171811" cy="1520612"/>
          </a:xfrm>
          <a:prstGeom prst="rect">
            <a:avLst/>
          </a:prstGeom>
          <a:ln>
            <a:solidFill>
              <a:schemeClr val="bg2"/>
            </a:solidFill>
          </a:ln>
          <a:effectLst>
            <a:outerShdw blurRad="50800" dist="38100" dir="2700000" algn="tl" rotWithShape="0">
              <a:prstClr val="black">
                <a:alpha val="40000"/>
              </a:prstClr>
            </a:outerShdw>
          </a:effectLst>
        </p:spPr>
      </p:pic>
      <p:sp>
        <p:nvSpPr>
          <p:cNvPr id="51" name="Rectangle 50"/>
          <p:cNvSpPr/>
          <p:nvPr/>
        </p:nvSpPr>
        <p:spPr>
          <a:xfrm>
            <a:off x="9515243" y="2377554"/>
            <a:ext cx="3052439" cy="600164"/>
          </a:xfrm>
          <a:prstGeom prst="rect">
            <a:avLst/>
          </a:prstGeom>
        </p:spPr>
        <p:txBody>
          <a:bodyPr wrap="square">
            <a:spAutoFit/>
          </a:bodyPr>
          <a:lstStyle/>
          <a:p>
            <a:pPr marL="228594" marR="0" lvl="0" indent="-22859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Create your Avatar</a:t>
            </a:r>
          </a:p>
          <a:p>
            <a:pPr marL="228594" marR="0" lvl="0" indent="-22859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Send 25+ emails</a:t>
            </a:r>
          </a:p>
          <a:p>
            <a:pPr marL="228594" marR="0" lvl="0" indent="-22859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Sell </a:t>
            </a:r>
            <a:r>
              <a:rPr kumimoji="0" lang="en-US" sz="11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$400+ in total combined sales</a:t>
            </a:r>
          </a:p>
        </p:txBody>
      </p:sp>
      <p:sp>
        <p:nvSpPr>
          <p:cNvPr id="52" name="Rectangle 51"/>
          <p:cNvSpPr/>
          <p:nvPr/>
        </p:nvSpPr>
        <p:spPr>
          <a:xfrm>
            <a:off x="7765767" y="2041139"/>
            <a:ext cx="4117602" cy="37965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Fall </a:t>
            </a:r>
            <a:r>
              <a:rPr kumimoji="0" lang="en-US" sz="18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Girl Scout Personalized </a:t>
            </a:r>
            <a:r>
              <a:rPr kumimoji="0" lang="en-US" sz="1867"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Patch</a:t>
            </a:r>
            <a:endParaRPr kumimoji="0" lang="en-US" sz="1867"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53" name="Rectangle 52"/>
          <p:cNvSpPr/>
          <p:nvPr/>
        </p:nvSpPr>
        <p:spPr>
          <a:xfrm>
            <a:off x="9601995" y="3083300"/>
            <a:ext cx="243473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VOLUNTEERS! Earn your own Personalized Patch </a:t>
            </a:r>
            <a:endParaRPr kumimoji="0" lang="en-US" sz="1200"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54" name="Rectangle 53"/>
          <p:cNvSpPr/>
          <p:nvPr/>
        </p:nvSpPr>
        <p:spPr>
          <a:xfrm>
            <a:off x="9515243" y="3629222"/>
            <a:ext cx="2676757" cy="600164"/>
          </a:xfrm>
          <a:prstGeom prst="rect">
            <a:avLst/>
          </a:prstGeom>
        </p:spPr>
        <p:txBody>
          <a:bodyPr wrap="square">
            <a:spAutoFit/>
          </a:bodyPr>
          <a:lstStyle/>
          <a:p>
            <a:pPr marL="228594" marR="0" lvl="0" indent="-22859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Schedule your M2 Parent/Adult Campaign Email prior to 9/23</a:t>
            </a:r>
          </a:p>
          <a:p>
            <a:pPr marL="228594" marR="0" lvl="0" indent="-22859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Troop has combined sales $2000+</a:t>
            </a:r>
            <a:endParaRPr kumimoji="0" lang="en-US" sz="1100"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4" name="Rectangle 33"/>
          <p:cNvSpPr/>
          <p:nvPr/>
        </p:nvSpPr>
        <p:spPr>
          <a:xfrm>
            <a:off x="3318012" y="5764700"/>
            <a:ext cx="2643910" cy="42075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Sell 25+ Nut/Chocolate/Candy 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n-ea"/>
                <a:cs typeface="+mn-cs"/>
              </a:rPr>
              <a:t>(Online or Order Card)</a:t>
            </a:r>
            <a:endParaRPr kumimoji="0" lang="en-US" sz="1067" b="0"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6" name="Rounded Rectangle 35"/>
          <p:cNvSpPr/>
          <p:nvPr/>
        </p:nvSpPr>
        <p:spPr>
          <a:xfrm>
            <a:off x="3318012" y="5698296"/>
            <a:ext cx="2771926" cy="559893"/>
          </a:xfrm>
          <a:prstGeom prst="roundRect">
            <a:avLst/>
          </a:prstGeom>
          <a:noFill/>
          <a:ln w="12700">
            <a:solidFill>
              <a:srgbClr val="59A799"/>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71564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26CC39E-F077-5A82-BAE3-FEA4D2F78770}"/>
              </a:ext>
            </a:extLst>
          </p:cNvPr>
          <p:cNvSpPr txBox="1">
            <a:spLocks/>
          </p:cNvSpPr>
          <p:nvPr/>
        </p:nvSpPr>
        <p:spPr>
          <a:xfrm>
            <a:off x="409335" y="390178"/>
            <a:ext cx="6757275" cy="713803"/>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Girl Scout </a:t>
            </a:r>
            <a:r>
              <a:rPr kumimoji="0" lang="en-US" sz="3200" b="0" i="0" u="none" strike="noStrike" kern="1200" cap="none" spc="0" normalizeH="0" baseline="0" noProof="0" dirty="0" smtClean="0">
                <a:ln>
                  <a:noFill/>
                </a:ln>
                <a:solidFill>
                  <a:srgbClr val="000000"/>
                </a:solidFill>
                <a:effectLst/>
                <a:uLnTx/>
                <a:uFillTx/>
                <a:latin typeface="Girl Scout Display Light" panose="02020003000000000000" pitchFamily="18" charset="0"/>
                <a:ea typeface="+mj-ea"/>
                <a:cs typeface="+mj-cs"/>
              </a:rPr>
              <a:t>Rewards</a:t>
            </a:r>
            <a:endParaRPr kumimoji="0" lang="en-US" sz="32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56" y="973224"/>
            <a:ext cx="4586818" cy="4744179"/>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EE8F7046-EB77-C4DB-72DF-11F810B86857}"/>
              </a:ext>
            </a:extLst>
          </p:cNvPr>
          <p:cNvPicPr>
            <a:picLocks noChangeAspect="1"/>
          </p:cNvPicPr>
          <p:nvPr/>
        </p:nvPicPr>
        <p:blipFill>
          <a:blip r:embed="rId4"/>
          <a:stretch>
            <a:fillRect/>
          </a:stretch>
        </p:blipFill>
        <p:spPr>
          <a:xfrm>
            <a:off x="-559260" y="3774468"/>
            <a:ext cx="4431323" cy="2954215"/>
          </a:xfrm>
          <a:prstGeom prst="rect">
            <a:avLst/>
          </a:prstGeom>
          <a:ln>
            <a:noFill/>
          </a:ln>
          <a:effectLst>
            <a:outerShdw blurRad="292100" dist="139700" dir="2700000" algn="tl" rotWithShape="0">
              <a:srgbClr val="333333">
                <a:alpha val="65000"/>
              </a:srgbClr>
            </a:outerShdw>
          </a:effectLst>
        </p:spPr>
      </p:pic>
      <p:sp>
        <p:nvSpPr>
          <p:cNvPr id="10" name="Freeform 4">
            <a:extLst>
              <a:ext uri="{FF2B5EF4-FFF2-40B4-BE49-F238E27FC236}">
                <a16:creationId xmlns:a16="http://schemas.microsoft.com/office/drawing/2014/main" id="{7F608C5B-B55D-C8EC-9B2B-319E7AA3A69E}"/>
              </a:ext>
            </a:extLst>
          </p:cNvPr>
          <p:cNvSpPr/>
          <p:nvPr/>
        </p:nvSpPr>
        <p:spPr>
          <a:xfrm>
            <a:off x="6052047" y="226841"/>
            <a:ext cx="6021420" cy="6393206"/>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0D5492"/>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Freeform 10">
            <a:extLst>
              <a:ext uri="{FF2B5EF4-FFF2-40B4-BE49-F238E27FC236}">
                <a16:creationId xmlns:a16="http://schemas.microsoft.com/office/drawing/2014/main" id="{565E7F09-66F6-1985-7865-176E0694FDA0}"/>
              </a:ext>
            </a:extLst>
          </p:cNvPr>
          <p:cNvSpPr/>
          <p:nvPr/>
        </p:nvSpPr>
        <p:spPr>
          <a:xfrm>
            <a:off x="6216822" y="390179"/>
            <a:ext cx="5630908" cy="6008952"/>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solidFill>
            <a:srgbClr val="0D549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6434474" y="3104235"/>
            <a:ext cx="5413256" cy="1815882"/>
          </a:xfrm>
          <a:prstGeom prst="rect">
            <a:avLst/>
          </a:prstGeom>
        </p:spPr>
        <p:txBody>
          <a:bodyPr wrap="square">
            <a:spAutoFit/>
          </a:bodyPr>
          <a:lstStyle/>
          <a:p>
            <a:r>
              <a:rPr lang="en-US" sz="2800" dirty="0" smtClean="0">
                <a:solidFill>
                  <a:schemeClr val="bg1"/>
                </a:solidFill>
                <a:latin typeface="Girl Scout Display Light" panose="02020003000000000000" pitchFamily="18" charset="0"/>
              </a:rPr>
              <a:t>Earn $20 OFF* your My28 Membership by </a:t>
            </a:r>
            <a:r>
              <a:rPr lang="en-US" sz="2800" smtClean="0">
                <a:solidFill>
                  <a:schemeClr val="bg1"/>
                </a:solidFill>
                <a:latin typeface="Girl Scout Display Light" panose="02020003000000000000" pitchFamily="18" charset="0"/>
              </a:rPr>
              <a:t>selling </a:t>
            </a:r>
            <a:r>
              <a:rPr lang="en-US" sz="2800" smtClean="0">
                <a:solidFill>
                  <a:schemeClr val="bg1"/>
                </a:solidFill>
                <a:latin typeface="Girl Scout Display Light" panose="02020003000000000000" pitchFamily="18" charset="0"/>
              </a:rPr>
              <a:t>$</a:t>
            </a:r>
            <a:r>
              <a:rPr lang="en-US" sz="2800" smtClean="0">
                <a:solidFill>
                  <a:schemeClr val="bg1"/>
                </a:solidFill>
                <a:latin typeface="Girl Scout Display Light" panose="02020003000000000000" pitchFamily="18" charset="0"/>
              </a:rPr>
              <a:t>900</a:t>
            </a:r>
            <a:r>
              <a:rPr lang="en-US" sz="2800" smtClean="0">
                <a:solidFill>
                  <a:schemeClr val="bg1"/>
                </a:solidFill>
                <a:latin typeface="Girl Scout Display Light" panose="02020003000000000000" pitchFamily="18" charset="0"/>
              </a:rPr>
              <a:t>+ </a:t>
            </a:r>
            <a:r>
              <a:rPr lang="en-US" sz="2800" dirty="0" smtClean="0">
                <a:solidFill>
                  <a:schemeClr val="bg1"/>
                </a:solidFill>
                <a:latin typeface="Girl Scout Display Light" panose="02020003000000000000" pitchFamily="18" charset="0"/>
              </a:rPr>
              <a:t>in the Fall Product Program!</a:t>
            </a:r>
          </a:p>
          <a:p>
            <a:endParaRPr lang="en-US" sz="2800" dirty="0">
              <a:solidFill>
                <a:schemeClr val="bg1"/>
              </a:solidFill>
              <a:latin typeface="Girl Scout Display Light" panose="02020003000000000000" pitchFamily="18" charset="0"/>
            </a:endParaRPr>
          </a:p>
        </p:txBody>
      </p:sp>
      <p:sp>
        <p:nvSpPr>
          <p:cNvPr id="16" name="Rectangle 15"/>
          <p:cNvSpPr/>
          <p:nvPr/>
        </p:nvSpPr>
        <p:spPr>
          <a:xfrm>
            <a:off x="6363856" y="1860674"/>
            <a:ext cx="5320144" cy="1077218"/>
          </a:xfrm>
          <a:prstGeom prst="rect">
            <a:avLst/>
          </a:prstGeom>
        </p:spPr>
        <p:txBody>
          <a:bodyPr wrap="square">
            <a:spAutoFit/>
          </a:bodyPr>
          <a:lstStyle/>
          <a:p>
            <a:pPr algn="ctr"/>
            <a:r>
              <a:rPr lang="en-US" sz="3200" dirty="0" smtClean="0">
                <a:solidFill>
                  <a:schemeClr val="bg1"/>
                </a:solidFill>
                <a:latin typeface="Girl Scout Text Medium" panose="02020003000000000000" pitchFamily="18" charset="0"/>
              </a:rPr>
              <a:t>2027/28 GSUSA </a:t>
            </a:r>
          </a:p>
          <a:p>
            <a:pPr algn="ctr"/>
            <a:r>
              <a:rPr lang="en-US" sz="3200" dirty="0" smtClean="0">
                <a:solidFill>
                  <a:schemeClr val="bg1"/>
                </a:solidFill>
                <a:latin typeface="Girl Scout Text Medium" panose="02020003000000000000" pitchFamily="18" charset="0"/>
              </a:rPr>
              <a:t>Membership Recognition</a:t>
            </a:r>
            <a:endParaRPr lang="en-US" sz="3200" dirty="0">
              <a:solidFill>
                <a:schemeClr val="bg1"/>
              </a:solidFill>
              <a:latin typeface="Girl Scout Text Medium" panose="02020003000000000000" pitchFamily="18" charset="0"/>
            </a:endParaRPr>
          </a:p>
        </p:txBody>
      </p:sp>
      <p:pic>
        <p:nvPicPr>
          <p:cNvPr id="22" name="Picture 21"/>
          <p:cNvPicPr>
            <a:picLocks noChangeAspect="1"/>
          </p:cNvPicPr>
          <p:nvPr/>
        </p:nvPicPr>
        <p:blipFill>
          <a:blip r:embed="rId5"/>
          <a:stretch>
            <a:fillRect/>
          </a:stretch>
        </p:blipFill>
        <p:spPr>
          <a:xfrm rot="7807389">
            <a:off x="10092023" y="4659791"/>
            <a:ext cx="2009279" cy="1999665"/>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10345596" y="4944062"/>
            <a:ext cx="1502134" cy="1415772"/>
          </a:xfrm>
          <a:prstGeom prst="rect">
            <a:avLst/>
          </a:prstGeom>
        </p:spPr>
        <p:txBody>
          <a:bodyPr wrap="square">
            <a:spAutoFit/>
          </a:bodyPr>
          <a:lstStyle/>
          <a:p>
            <a:pPr algn="ctr"/>
            <a:r>
              <a:rPr lang="en-US" sz="1600" b="1" dirty="0" smtClean="0"/>
              <a:t>**NEW**</a:t>
            </a:r>
          </a:p>
          <a:p>
            <a:pPr algn="ctr"/>
            <a:r>
              <a:rPr lang="en-US" sz="1400" dirty="0" smtClean="0"/>
              <a:t>Reward calculations will be rounded UP to the nearest dollar</a:t>
            </a:r>
            <a:endParaRPr lang="en-US" sz="1400" dirty="0"/>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8108" y="673455"/>
            <a:ext cx="1091639" cy="1020876"/>
          </a:xfrm>
          <a:prstGeom prst="rect">
            <a:avLst/>
          </a:prstGeom>
        </p:spPr>
      </p:pic>
    </p:spTree>
    <p:extLst>
      <p:ext uri="{BB962C8B-B14F-4D97-AF65-F5344CB8AC3E}">
        <p14:creationId xmlns:p14="http://schemas.microsoft.com/office/powerpoint/2010/main" val="20998953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Freeform: Shape 18">
            <a:extLst>
              <a:ext uri="{FF2B5EF4-FFF2-40B4-BE49-F238E27FC236}">
                <a16:creationId xmlns:a16="http://schemas.microsoft.com/office/drawing/2014/main" id="{8893441D-B85F-42BA-3936-6C9D76688585}"/>
              </a:ext>
            </a:extLst>
          </p:cNvPr>
          <p:cNvSpPr/>
          <p:nvPr/>
        </p:nvSpPr>
        <p:spPr>
          <a:xfrm>
            <a:off x="-1152444" y="410500"/>
            <a:ext cx="4902257" cy="1619925"/>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F9D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 name="Rectangle 1"/>
          <p:cNvSpPr/>
          <p:nvPr/>
        </p:nvSpPr>
        <p:spPr>
          <a:xfrm>
            <a:off x="1" y="2807208"/>
            <a:ext cx="12189122" cy="4047634"/>
          </a:xfrm>
          <a:prstGeom prst="rect">
            <a:avLst/>
          </a:prstGeom>
          <a:solidFill>
            <a:srgbClr val="59A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1A940E4C-A447-DC2B-4270-4B07BEDF1677}"/>
              </a:ext>
            </a:extLst>
          </p:cNvPr>
          <p:cNvSpPr txBox="1"/>
          <p:nvPr/>
        </p:nvSpPr>
        <p:spPr>
          <a:xfrm>
            <a:off x="245391" y="819449"/>
            <a:ext cx="5743509" cy="91300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333" b="1" i="0" u="none" strike="noStrike" kern="1200" cap="none" spc="0" normalizeH="0" baseline="0" noProof="0" dirty="0">
                <a:ln>
                  <a:noFill/>
                </a:ln>
                <a:solidFill>
                  <a:srgbClr val="007691"/>
                </a:solidFill>
                <a:effectLst/>
                <a:uLnTx/>
                <a:uFillTx/>
                <a:latin typeface="Girl Scout Display Light" panose="02020003000000000000" pitchFamily="18" charset="0"/>
                <a:ea typeface="+mn-ea"/>
                <a:cs typeface="+mn-cs"/>
              </a:rPr>
              <a:t>Online Resources</a:t>
            </a:r>
          </a:p>
        </p:txBody>
      </p:sp>
      <p:sp>
        <p:nvSpPr>
          <p:cNvPr id="27" name="Oval 26">
            <a:extLst>
              <a:ext uri="{FF2B5EF4-FFF2-40B4-BE49-F238E27FC236}">
                <a16:creationId xmlns:a16="http://schemas.microsoft.com/office/drawing/2014/main" id="{416010A9-F80F-5975-9AB3-7C9B6AE8CE2D}"/>
              </a:ext>
            </a:extLst>
          </p:cNvPr>
          <p:cNvSpPr/>
          <p:nvPr/>
        </p:nvSpPr>
        <p:spPr>
          <a:xfrm>
            <a:off x="9772032" y="4853959"/>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 name="Rectangle 5"/>
          <p:cNvSpPr/>
          <p:nvPr/>
        </p:nvSpPr>
        <p:spPr>
          <a:xfrm>
            <a:off x="120724" y="2980538"/>
            <a:ext cx="3475631" cy="37965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Girl Scout Text Medium" panose="02020003000000000000" pitchFamily="18" charset="0"/>
                <a:ea typeface="+mn-ea"/>
                <a:cs typeface="+mn-cs"/>
              </a:rPr>
              <a:t>For Girl Scouts &amp; Caregivers</a:t>
            </a: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1" name="Rectangle 10"/>
          <p:cNvSpPr/>
          <p:nvPr/>
        </p:nvSpPr>
        <p:spPr>
          <a:xfrm>
            <a:off x="6155840" y="2968419"/>
            <a:ext cx="2680542" cy="37965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Girl Scout Text Medium" panose="02020003000000000000" pitchFamily="18" charset="0"/>
                <a:ea typeface="+mn-ea"/>
                <a:cs typeface="+mn-cs"/>
              </a:rPr>
              <a:t>For Troop Volunteers</a:t>
            </a: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3628" y="3424305"/>
            <a:ext cx="1675744" cy="216816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6841" y="3348075"/>
            <a:ext cx="1691938" cy="2189117"/>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l="6105" t="4182" r="7907" b="10998"/>
          <a:stretch/>
        </p:blipFill>
        <p:spPr>
          <a:xfrm>
            <a:off x="10641329" y="295333"/>
            <a:ext cx="1227635" cy="1210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17"/>
          <p:cNvSpPr/>
          <p:nvPr/>
        </p:nvSpPr>
        <p:spPr>
          <a:xfrm>
            <a:off x="8784045" y="526616"/>
            <a:ext cx="1647401" cy="646331"/>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Scan here to view Fall Resources on GSWNY.org</a:t>
            </a:r>
            <a:endParaRPr kumimoji="0" lang="en-US" sz="1200"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pic>
        <p:nvPicPr>
          <p:cNvPr id="22" name="Picture 21"/>
          <p:cNvPicPr>
            <a:picLocks noChangeAspect="1"/>
          </p:cNvPicPr>
          <p:nvPr/>
        </p:nvPicPr>
        <p:blipFill>
          <a:blip r:embed="rId6"/>
          <a:stretch>
            <a:fillRect/>
          </a:stretch>
        </p:blipFill>
        <p:spPr>
          <a:xfrm>
            <a:off x="8790359" y="3400902"/>
            <a:ext cx="1804947" cy="2298752"/>
          </a:xfrm>
          <a:prstGeom prst="rect">
            <a:avLst/>
          </a:prstGeom>
          <a:ln>
            <a:noFill/>
          </a:ln>
          <a:effectLst>
            <a:outerShdw blurRad="292100" dist="139700" dir="2700000" algn="tl" rotWithShape="0">
              <a:srgbClr val="333333">
                <a:alpha val="65000"/>
              </a:srgbClr>
            </a:outerShdw>
          </a:effectLst>
        </p:spPr>
      </p:pic>
      <p:pic>
        <p:nvPicPr>
          <p:cNvPr id="23" name="Picture 22"/>
          <p:cNvPicPr>
            <a:picLocks noChangeAspect="1"/>
          </p:cNvPicPr>
          <p:nvPr/>
        </p:nvPicPr>
        <p:blipFill>
          <a:blip r:embed="rId7"/>
          <a:stretch>
            <a:fillRect/>
          </a:stretch>
        </p:blipFill>
        <p:spPr>
          <a:xfrm>
            <a:off x="9527703" y="4036007"/>
            <a:ext cx="1835151" cy="2330351"/>
          </a:xfrm>
          <a:prstGeom prst="rect">
            <a:avLst/>
          </a:prstGeom>
          <a:ln>
            <a:noFill/>
          </a:ln>
          <a:effectLst>
            <a:outerShdw blurRad="292100" dist="139700" dir="2700000" algn="tl" rotWithShape="0">
              <a:srgbClr val="333333">
                <a:alpha val="65000"/>
              </a:srgbClr>
            </a:outerShdw>
          </a:effectLst>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68545" y="4992596"/>
            <a:ext cx="1978008" cy="1978008"/>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86425" y="5377109"/>
            <a:ext cx="1683281" cy="1683281"/>
          </a:xfrm>
          <a:prstGeom prst="rect">
            <a:avLst/>
          </a:prstGeom>
        </p:spPr>
      </p:pic>
      <p:sp>
        <p:nvSpPr>
          <p:cNvPr id="28" name="Freeform: Shape 19">
            <a:extLst>
              <a:ext uri="{FF2B5EF4-FFF2-40B4-BE49-F238E27FC236}">
                <a16:creationId xmlns:a16="http://schemas.microsoft.com/office/drawing/2014/main" id="{0879D264-033C-134D-CD52-BA3961E7E7EF}"/>
              </a:ext>
            </a:extLst>
          </p:cNvPr>
          <p:cNvSpPr/>
          <p:nvPr/>
        </p:nvSpPr>
        <p:spPr>
          <a:xfrm rot="3524704">
            <a:off x="10054281" y="321055"/>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3" name="Picture 2"/>
          <p:cNvPicPr>
            <a:picLocks noChangeAspect="1"/>
          </p:cNvPicPr>
          <p:nvPr/>
        </p:nvPicPr>
        <p:blipFill>
          <a:blip r:embed="rId9"/>
          <a:stretch>
            <a:fillRect/>
          </a:stretch>
        </p:blipFill>
        <p:spPr>
          <a:xfrm>
            <a:off x="1340817" y="3540920"/>
            <a:ext cx="2057546" cy="158183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10"/>
          <a:stretch>
            <a:fillRect/>
          </a:stretch>
        </p:blipFill>
        <p:spPr>
          <a:xfrm>
            <a:off x="1660159" y="4711895"/>
            <a:ext cx="1462922" cy="189098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11"/>
          <a:stretch>
            <a:fillRect/>
          </a:stretch>
        </p:blipFill>
        <p:spPr>
          <a:xfrm>
            <a:off x="352491" y="4649641"/>
            <a:ext cx="1538003" cy="2004366"/>
          </a:xfrm>
          <a:prstGeom prst="rect">
            <a:avLst/>
          </a:prstGeom>
          <a:ln>
            <a:noFill/>
          </a:ln>
          <a:effectLst>
            <a:outerShdw blurRad="292100" dist="139700" dir="2700000" algn="tl" rotWithShape="0">
              <a:srgbClr val="333333">
                <a:alpha val="65000"/>
              </a:srgbClr>
            </a:outerShdw>
          </a:effectLst>
        </p:spPr>
      </p:pic>
      <p:cxnSp>
        <p:nvCxnSpPr>
          <p:cNvPr id="12" name="Straight Connector 11"/>
          <p:cNvCxnSpPr/>
          <p:nvPr/>
        </p:nvCxnSpPr>
        <p:spPr>
          <a:xfrm>
            <a:off x="5866692" y="2933955"/>
            <a:ext cx="0" cy="3816429"/>
          </a:xfrm>
          <a:prstGeom prst="line">
            <a:avLst/>
          </a:prstGeom>
          <a:ln w="38100">
            <a:solidFill>
              <a:srgbClr val="D4EFFD"/>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rot="1121416">
            <a:off x="5970948" y="275310"/>
            <a:ext cx="1450351" cy="2211569"/>
            <a:chOff x="6385147" y="-35067"/>
            <a:chExt cx="1997634" cy="3003486"/>
          </a:xfrm>
        </p:grpSpPr>
        <p:pic>
          <p:nvPicPr>
            <p:cNvPr id="19" name="Picture 18"/>
            <p:cNvPicPr>
              <a:picLocks noChangeAspect="1"/>
            </p:cNvPicPr>
            <p:nvPr/>
          </p:nvPicPr>
          <p:blipFill>
            <a:blip r:embed="rId12"/>
            <a:stretch>
              <a:fillRect/>
            </a:stretch>
          </p:blipFill>
          <p:spPr>
            <a:xfrm>
              <a:off x="6833845" y="426788"/>
              <a:ext cx="1267739" cy="2174872"/>
            </a:xfrm>
            <a:prstGeom prst="rect">
              <a:avLst/>
            </a:prstGeom>
          </p:spPr>
        </p:pic>
        <p:pic>
          <p:nvPicPr>
            <p:cNvPr id="21" name="Picture 20"/>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Lst>
            </a:blip>
            <a:srcRect l="25896" t="16745" r="29556" b="16275"/>
            <a:stretch/>
          </p:blipFill>
          <p:spPr>
            <a:xfrm>
              <a:off x="6385147" y="-35067"/>
              <a:ext cx="1997634" cy="3003486"/>
            </a:xfrm>
            <a:prstGeom prst="rect">
              <a:avLst/>
            </a:prstGeom>
          </p:spPr>
        </p:pic>
      </p:grpSp>
      <p:sp>
        <p:nvSpPr>
          <p:cNvPr id="30" name="Rectangle 29"/>
          <p:cNvSpPr/>
          <p:nvPr/>
        </p:nvSpPr>
        <p:spPr>
          <a:xfrm>
            <a:off x="7215940" y="1658697"/>
            <a:ext cx="4853766"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Check your inbox for our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Fall Product Program Newsletter!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Girl Scout Text Medium" panose="02020003000000000000" pitchFamily="18" charset="0"/>
                <a:ea typeface="+mn-ea"/>
                <a:cs typeface="+mn-cs"/>
              </a:rPr>
              <a:t>Program Updates - Next Steps – Program Contests &amp; Promos </a:t>
            </a:r>
            <a:endParaRPr kumimoji="0" lang="en-US" sz="1200" b="0" i="0" u="none" strike="noStrike" kern="1200" cap="none" spc="0" normalizeH="0" baseline="0" noProof="0" dirty="0" smtClean="0">
              <a:ln>
                <a:noFill/>
              </a:ln>
              <a:solidFill>
                <a:srgbClr val="000000"/>
              </a:solidFill>
              <a:effectLst/>
              <a:uLnTx/>
              <a:uFillTx/>
              <a:latin typeface="Trebuchet MS" panose="020B0603020202020204"/>
              <a:ea typeface="+mn-ea"/>
              <a:cs typeface="+mn-cs"/>
            </a:endParaRPr>
          </a:p>
        </p:txBody>
      </p:sp>
      <p:pic>
        <p:nvPicPr>
          <p:cNvPr id="31" name="Picture 3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25075" y="4313201"/>
            <a:ext cx="1642061" cy="21278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869361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9A799"/>
        </a:solidFill>
        <a:effectLst/>
      </p:bgPr>
    </p:bg>
    <p:spTree>
      <p:nvGrpSpPr>
        <p:cNvPr id="1" name=""/>
        <p:cNvGrpSpPr/>
        <p:nvPr/>
      </p:nvGrpSpPr>
      <p:grpSpPr>
        <a:xfrm>
          <a:off x="0" y="0"/>
          <a:ext cx="0" cy="0"/>
          <a:chOff x="0" y="0"/>
          <a:chExt cx="0" cy="0"/>
        </a:xfrm>
      </p:grpSpPr>
      <p:sp>
        <p:nvSpPr>
          <p:cNvPr id="7" name="Subtitle 2"/>
          <p:cNvSpPr txBox="1">
            <a:spLocks/>
          </p:cNvSpPr>
          <p:nvPr/>
        </p:nvSpPr>
        <p:spPr>
          <a:xfrm>
            <a:off x="382546" y="1774647"/>
            <a:ext cx="11260171" cy="2646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00" baseline="0">
                <a:solidFill>
                  <a:schemeClr val="accent5"/>
                </a:solidFill>
                <a:latin typeface="+mn-lt"/>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00" baseline="0">
                <a:solidFill>
                  <a:schemeClr val="accent5"/>
                </a:solidFill>
                <a:latin typeface="+mn-lt"/>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00" baseline="0">
                <a:solidFill>
                  <a:schemeClr val="accent5"/>
                </a:solidFill>
                <a:latin typeface="+mn-lt"/>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00" baseline="0">
                <a:solidFill>
                  <a:schemeClr val="accent5"/>
                </a:solidFill>
                <a:latin typeface="+mn-lt"/>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0" i="0" u="none" strike="noStrike" kern="1200" cap="none" spc="100" normalizeH="0" baseline="0" noProof="0" dirty="0" smtClean="0">
                <a:ln>
                  <a:noFill/>
                </a:ln>
                <a:solidFill>
                  <a:srgbClr val="FBF3EB"/>
                </a:solidFill>
                <a:effectLst/>
                <a:uLnTx/>
                <a:uFillTx/>
                <a:latin typeface="Girl Scout Display Light" panose="02020003000000000000" pitchFamily="18" charset="0"/>
                <a:ea typeface="+mn-ea"/>
                <a:cs typeface="Gill Sans" panose="020B0502020104020203" pitchFamily="34" charset="-79"/>
              </a:rPr>
              <a:t>Program Wrap Up</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3939" y="3023130"/>
            <a:ext cx="2717386" cy="279679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0110" y="3474226"/>
            <a:ext cx="1197760" cy="150479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7483" y="4171786"/>
            <a:ext cx="607513" cy="878052"/>
          </a:xfrm>
          <a:prstGeom prst="rect">
            <a:avLst/>
          </a:prstGeom>
        </p:spPr>
      </p:pic>
    </p:spTree>
    <p:extLst>
      <p:ext uri="{BB962C8B-B14F-4D97-AF65-F5344CB8AC3E}">
        <p14:creationId xmlns:p14="http://schemas.microsoft.com/office/powerpoint/2010/main" val="4247115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38ED9F-5A1C-8ADF-60AF-C04144ED191A}"/>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16010A9-F80F-5975-9AB3-7C9B6AE8CE2D}"/>
              </a:ext>
            </a:extLst>
          </p:cNvPr>
          <p:cNvSpPr/>
          <p:nvPr/>
        </p:nvSpPr>
        <p:spPr>
          <a:xfrm>
            <a:off x="-1553595" y="3990729"/>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7D7277-0444-D980-9F2F-147A032062FF}"/>
              </a:ext>
            </a:extLst>
          </p:cNvPr>
          <p:cNvSpPr/>
          <p:nvPr/>
        </p:nvSpPr>
        <p:spPr>
          <a:xfrm>
            <a:off x="9140413" y="3714993"/>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a:solidFill>
              <a:srgbClr val="F9DB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2">
            <a:extLst>
              <a:ext uri="{FF2B5EF4-FFF2-40B4-BE49-F238E27FC236}">
                <a16:creationId xmlns:a16="http://schemas.microsoft.com/office/drawing/2014/main" id="{531A72C4-871F-ED19-E065-69B2831737CB}"/>
              </a:ext>
            </a:extLst>
          </p:cNvPr>
          <p:cNvSpPr txBox="1"/>
          <p:nvPr/>
        </p:nvSpPr>
        <p:spPr>
          <a:xfrm>
            <a:off x="415636" y="388520"/>
            <a:ext cx="9684327" cy="770404"/>
          </a:xfrm>
          <a:prstGeom prst="rect">
            <a:avLst/>
          </a:prstGeom>
        </p:spPr>
        <p:txBody>
          <a:bodyPr wrap="square" lIns="0" tIns="0" rIns="0" bIns="0" rtlCol="0" anchor="t">
            <a:spAutoFit/>
          </a:bodyPr>
          <a:lstStyle/>
          <a:p>
            <a:pPr marL="0" marR="0" lvl="0" indent="0" defTabSz="609630" rtl="0" eaLnBrk="1" fontAlgn="auto" latinLnBrk="0" hangingPunct="1">
              <a:lnSpc>
                <a:spcPts val="6533"/>
              </a:lnSpc>
              <a:spcBef>
                <a:spcPct val="0"/>
              </a:spcBef>
              <a:spcAft>
                <a:spcPts val="0"/>
              </a:spcAft>
              <a:buClrTx/>
              <a:buSzTx/>
              <a:buFontTx/>
              <a:buNone/>
              <a:tabLst/>
              <a:defRPr/>
            </a:pPr>
            <a:r>
              <a:rPr lang="en-US" sz="4400" dirty="0" smtClean="0">
                <a:solidFill>
                  <a:srgbClr val="1E3934"/>
                </a:solidFill>
                <a:latin typeface="Girl Scout Display Light" panose="02020003000000000000" pitchFamily="18" charset="0"/>
                <a:ea typeface="Bosk"/>
                <a:cs typeface="Bosk"/>
                <a:sym typeface="Bosk"/>
              </a:rPr>
              <a:t>SUPPM Review Day</a:t>
            </a:r>
            <a:endParaRPr kumimoji="0" lang="en-US" sz="4400" b="0" i="0" u="none" strike="noStrike" kern="1200" cap="none" spc="0" normalizeH="0" baseline="0" noProof="0" dirty="0">
              <a:ln>
                <a:noFill/>
              </a:ln>
              <a:solidFill>
                <a:srgbClr val="1E3934"/>
              </a:solidFill>
              <a:effectLst/>
              <a:uLnTx/>
              <a:uFillTx/>
              <a:latin typeface="Girl Scout Display Light" panose="02020003000000000000" pitchFamily="18" charset="0"/>
              <a:ea typeface="Bosk"/>
              <a:cs typeface="Bosk"/>
              <a:sym typeface="Bosk"/>
            </a:endParaRPr>
          </a:p>
        </p:txBody>
      </p:sp>
      <p:sp>
        <p:nvSpPr>
          <p:cNvPr id="13" name="Subtitle 5">
            <a:extLst>
              <a:ext uri="{FF2B5EF4-FFF2-40B4-BE49-F238E27FC236}">
                <a16:creationId xmlns:a16="http://schemas.microsoft.com/office/drawing/2014/main" id="{5C9FD45B-1E46-E340-4E79-6734624378DE}"/>
              </a:ext>
            </a:extLst>
          </p:cNvPr>
          <p:cNvSpPr txBox="1">
            <a:spLocks/>
          </p:cNvSpPr>
          <p:nvPr/>
        </p:nvSpPr>
        <p:spPr>
          <a:xfrm>
            <a:off x="319381" y="1226330"/>
            <a:ext cx="3444097" cy="634557"/>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2400" dirty="0" smtClean="0">
                <a:solidFill>
                  <a:srgbClr val="1E3934"/>
                </a:solidFill>
                <a:latin typeface="Girl Scout Display Light" panose="02020003000000000000" pitchFamily="18" charset="0"/>
              </a:rPr>
              <a:t>Troop Orders, Products &amp; Financials</a:t>
            </a:r>
            <a:endParaRPr lang="en-US" sz="2400" dirty="0">
              <a:solidFill>
                <a:srgbClr val="1E3934"/>
              </a:solidFill>
              <a:latin typeface="Girl Scout Display Light" panose="02020003000000000000" pitchFamily="18" charset="0"/>
            </a:endParaRPr>
          </a:p>
        </p:txBody>
      </p:sp>
      <p:sp>
        <p:nvSpPr>
          <p:cNvPr id="19" name="Freeform: Shape 18">
            <a:extLst>
              <a:ext uri="{FF2B5EF4-FFF2-40B4-BE49-F238E27FC236}">
                <a16:creationId xmlns:a16="http://schemas.microsoft.com/office/drawing/2014/main" id="{8893441D-B85F-42BA-3936-6C9D76688585}"/>
              </a:ext>
            </a:extLst>
          </p:cNvPr>
          <p:cNvSpPr/>
          <p:nvPr/>
        </p:nvSpPr>
        <p:spPr>
          <a:xfrm>
            <a:off x="415636" y="5671953"/>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0879D264-033C-134D-CD52-BA3961E7E7EF}"/>
              </a:ext>
            </a:extLst>
          </p:cNvPr>
          <p:cNvSpPr/>
          <p:nvPr/>
        </p:nvSpPr>
        <p:spPr>
          <a:xfrm rot="3524704">
            <a:off x="449772" y="6422984"/>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3"/>
          <a:srcRect r="-241"/>
          <a:stretch/>
        </p:blipFill>
        <p:spPr>
          <a:xfrm>
            <a:off x="200914" y="2217644"/>
            <a:ext cx="6525224" cy="4052860"/>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a:stretch>
            <a:fillRect/>
          </a:stretch>
        </p:blipFill>
        <p:spPr>
          <a:xfrm>
            <a:off x="6411700" y="263503"/>
            <a:ext cx="5523101" cy="642001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141330" y="3644651"/>
            <a:ext cx="3932261" cy="33287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87424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38ED9F-5A1C-8ADF-60AF-C04144ED191A}"/>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16010A9-F80F-5975-9AB3-7C9B6AE8CE2D}"/>
              </a:ext>
            </a:extLst>
          </p:cNvPr>
          <p:cNvSpPr/>
          <p:nvPr/>
        </p:nvSpPr>
        <p:spPr>
          <a:xfrm>
            <a:off x="-1553595" y="3990729"/>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7D7277-0444-D980-9F2F-147A032062FF}"/>
              </a:ext>
            </a:extLst>
          </p:cNvPr>
          <p:cNvSpPr/>
          <p:nvPr/>
        </p:nvSpPr>
        <p:spPr>
          <a:xfrm>
            <a:off x="9140413" y="3714993"/>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a:solidFill>
              <a:srgbClr val="F9DB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2">
            <a:extLst>
              <a:ext uri="{FF2B5EF4-FFF2-40B4-BE49-F238E27FC236}">
                <a16:creationId xmlns:a16="http://schemas.microsoft.com/office/drawing/2014/main" id="{531A72C4-871F-ED19-E065-69B2831737CB}"/>
              </a:ext>
            </a:extLst>
          </p:cNvPr>
          <p:cNvSpPr txBox="1"/>
          <p:nvPr/>
        </p:nvSpPr>
        <p:spPr>
          <a:xfrm>
            <a:off x="415636" y="388520"/>
            <a:ext cx="9684327" cy="770404"/>
          </a:xfrm>
          <a:prstGeom prst="rect">
            <a:avLst/>
          </a:prstGeom>
        </p:spPr>
        <p:txBody>
          <a:bodyPr wrap="square" lIns="0" tIns="0" rIns="0" bIns="0" rtlCol="0" anchor="t">
            <a:spAutoFit/>
          </a:bodyPr>
          <a:lstStyle/>
          <a:p>
            <a:pPr marL="0" marR="0" lvl="0" indent="0" defTabSz="609630" rtl="0" eaLnBrk="1" fontAlgn="auto" latinLnBrk="0" hangingPunct="1">
              <a:lnSpc>
                <a:spcPts val="6533"/>
              </a:lnSpc>
              <a:spcBef>
                <a:spcPct val="0"/>
              </a:spcBef>
              <a:spcAft>
                <a:spcPts val="0"/>
              </a:spcAft>
              <a:buClrTx/>
              <a:buSzTx/>
              <a:buFontTx/>
              <a:buNone/>
              <a:tabLst/>
              <a:defRPr/>
            </a:pPr>
            <a:r>
              <a:rPr lang="en-US" sz="4400" dirty="0" smtClean="0">
                <a:solidFill>
                  <a:srgbClr val="1E3934"/>
                </a:solidFill>
                <a:latin typeface="Girl Scout Display Light" panose="02020003000000000000" pitchFamily="18" charset="0"/>
                <a:ea typeface="Bosk"/>
                <a:cs typeface="Bosk"/>
                <a:sym typeface="Bosk"/>
              </a:rPr>
              <a:t>Distributing Rewards</a:t>
            </a:r>
            <a:endParaRPr kumimoji="0" lang="en-US" sz="4400" b="0" i="0" u="none" strike="noStrike" kern="1200" cap="none" spc="0" normalizeH="0" baseline="0" noProof="0" dirty="0">
              <a:ln>
                <a:noFill/>
              </a:ln>
              <a:solidFill>
                <a:srgbClr val="1E3934"/>
              </a:solidFill>
              <a:effectLst/>
              <a:uLnTx/>
              <a:uFillTx/>
              <a:latin typeface="Girl Scout Display Light" panose="02020003000000000000" pitchFamily="18" charset="0"/>
              <a:ea typeface="Bosk"/>
              <a:cs typeface="Bosk"/>
              <a:sym typeface="Bosk"/>
            </a:endParaRPr>
          </a:p>
        </p:txBody>
      </p:sp>
      <p:sp>
        <p:nvSpPr>
          <p:cNvPr id="13" name="Subtitle 5">
            <a:extLst>
              <a:ext uri="{FF2B5EF4-FFF2-40B4-BE49-F238E27FC236}">
                <a16:creationId xmlns:a16="http://schemas.microsoft.com/office/drawing/2014/main" id="{5C9FD45B-1E46-E340-4E79-6734624378DE}"/>
              </a:ext>
            </a:extLst>
          </p:cNvPr>
          <p:cNvSpPr txBox="1">
            <a:spLocks/>
          </p:cNvSpPr>
          <p:nvPr/>
        </p:nvSpPr>
        <p:spPr>
          <a:xfrm>
            <a:off x="415634" y="1007178"/>
            <a:ext cx="6315959" cy="634557"/>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2400" dirty="0" smtClean="0">
                <a:solidFill>
                  <a:srgbClr val="1E3934"/>
                </a:solidFill>
                <a:latin typeface="Girl Scout Display Light" panose="02020003000000000000" pitchFamily="18" charset="0"/>
              </a:rPr>
              <a:t>Delivery Tickets</a:t>
            </a:r>
            <a:endParaRPr lang="en-US" sz="2400" dirty="0">
              <a:solidFill>
                <a:srgbClr val="1E3934"/>
              </a:solidFill>
              <a:latin typeface="Girl Scout Display Light" panose="02020003000000000000" pitchFamily="18" charset="0"/>
            </a:endParaRPr>
          </a:p>
        </p:txBody>
      </p:sp>
      <p:sp>
        <p:nvSpPr>
          <p:cNvPr id="19" name="Freeform: Shape 18">
            <a:extLst>
              <a:ext uri="{FF2B5EF4-FFF2-40B4-BE49-F238E27FC236}">
                <a16:creationId xmlns:a16="http://schemas.microsoft.com/office/drawing/2014/main" id="{8893441D-B85F-42BA-3936-6C9D76688585}"/>
              </a:ext>
            </a:extLst>
          </p:cNvPr>
          <p:cNvSpPr/>
          <p:nvPr/>
        </p:nvSpPr>
        <p:spPr>
          <a:xfrm>
            <a:off x="415636" y="5671953"/>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0879D264-033C-134D-CD52-BA3961E7E7EF}"/>
              </a:ext>
            </a:extLst>
          </p:cNvPr>
          <p:cNvSpPr/>
          <p:nvPr/>
        </p:nvSpPr>
        <p:spPr>
          <a:xfrm rot="3524704">
            <a:off x="449772" y="6422984"/>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stretch>
            <a:fillRect/>
          </a:stretch>
        </p:blipFill>
        <p:spPr>
          <a:xfrm>
            <a:off x="5943814" y="726578"/>
            <a:ext cx="6096414" cy="2021706"/>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srcRect r="7504"/>
          <a:stretch/>
        </p:blipFill>
        <p:spPr>
          <a:xfrm>
            <a:off x="215639" y="1922335"/>
            <a:ext cx="6715947" cy="4761183"/>
          </a:xfrm>
          <a:prstGeom prst="rect">
            <a:avLst/>
          </a:prstGeom>
        </p:spPr>
      </p:pic>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5462009" y="1501544"/>
            <a:ext cx="1969179" cy="2493480"/>
          </a:xfrm>
          <a:prstGeom prst="rect">
            <a:avLst/>
          </a:prstGeom>
          <a:ln>
            <a:noFill/>
          </a:ln>
          <a:effectLst>
            <a:outerShdw blurRad="292100" dist="139700" dir="2700000" algn="tl" rotWithShape="0">
              <a:srgbClr val="333333">
                <a:alpha val="65000"/>
              </a:srgbClr>
            </a:outerShdw>
          </a:effectLst>
        </p:spPr>
      </p:pic>
      <p:grpSp>
        <p:nvGrpSpPr>
          <p:cNvPr id="15" name="Group 8">
            <a:extLst>
              <a:ext uri="{FF2B5EF4-FFF2-40B4-BE49-F238E27FC236}">
                <a16:creationId xmlns:a16="http://schemas.microsoft.com/office/drawing/2014/main" id="{43D67A04-EE7A-C1AD-9CCA-6019286F7C80}"/>
              </a:ext>
            </a:extLst>
          </p:cNvPr>
          <p:cNvGrpSpPr/>
          <p:nvPr/>
        </p:nvGrpSpPr>
        <p:grpSpPr>
          <a:xfrm>
            <a:off x="7154408" y="4426849"/>
            <a:ext cx="4897799" cy="2185733"/>
            <a:chOff x="0" y="-57150"/>
            <a:chExt cx="1398538" cy="1466209"/>
          </a:xfrm>
          <a:solidFill>
            <a:srgbClr val="BCA6D0"/>
          </a:solidFill>
        </p:grpSpPr>
        <p:sp>
          <p:nvSpPr>
            <p:cNvPr id="16" name="Freeform 9">
              <a:extLst>
                <a:ext uri="{FF2B5EF4-FFF2-40B4-BE49-F238E27FC236}">
                  <a16:creationId xmlns:a16="http://schemas.microsoft.com/office/drawing/2014/main" id="{B8D295E9-F92B-DBCA-BD1A-B6228661B212}"/>
                </a:ext>
              </a:extLst>
            </p:cNvPr>
            <p:cNvSpPr/>
            <p:nvPr/>
          </p:nvSpPr>
          <p:spPr>
            <a:xfrm>
              <a:off x="0" y="0"/>
              <a:ext cx="1398538" cy="1409059"/>
            </a:xfrm>
            <a:custGeom>
              <a:avLst/>
              <a:gdLst/>
              <a:ahLst/>
              <a:cxnLst/>
              <a:rect l="l" t="t" r="r" b="b"/>
              <a:pathLst>
                <a:path w="1398538" h="1409059">
                  <a:moveTo>
                    <a:pt x="74356" y="0"/>
                  </a:moveTo>
                  <a:lnTo>
                    <a:pt x="1324182" y="0"/>
                  </a:lnTo>
                  <a:cubicBezTo>
                    <a:pt x="1365247" y="0"/>
                    <a:pt x="1398538" y="33290"/>
                    <a:pt x="1398538" y="74356"/>
                  </a:cubicBezTo>
                  <a:lnTo>
                    <a:pt x="1398538" y="1334702"/>
                  </a:lnTo>
                  <a:cubicBezTo>
                    <a:pt x="1398538" y="1375768"/>
                    <a:pt x="1365247" y="1409059"/>
                    <a:pt x="1324182" y="1409059"/>
                  </a:cubicBezTo>
                  <a:lnTo>
                    <a:pt x="74356" y="1409059"/>
                  </a:lnTo>
                  <a:cubicBezTo>
                    <a:pt x="33290" y="1409059"/>
                    <a:pt x="0" y="1375768"/>
                    <a:pt x="0" y="1334702"/>
                  </a:cubicBezTo>
                  <a:lnTo>
                    <a:pt x="0" y="74356"/>
                  </a:lnTo>
                  <a:cubicBezTo>
                    <a:pt x="0" y="33290"/>
                    <a:pt x="33290" y="0"/>
                    <a:pt x="74356" y="0"/>
                  </a:cubicBezTo>
                  <a:close/>
                </a:path>
              </a:pathLst>
            </a:custGeom>
            <a:grpFill/>
            <a:ln>
              <a:solidFill>
                <a:srgbClr val="BCA6D0"/>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sp>
          <p:nvSpPr>
            <p:cNvPr id="21" name="TextBox 10">
              <a:extLst>
                <a:ext uri="{FF2B5EF4-FFF2-40B4-BE49-F238E27FC236}">
                  <a16:creationId xmlns:a16="http://schemas.microsoft.com/office/drawing/2014/main" id="{A0B15F07-0FC4-5E23-D2DE-40225FB63826}"/>
                </a:ext>
              </a:extLst>
            </p:cNvPr>
            <p:cNvSpPr txBox="1"/>
            <p:nvPr/>
          </p:nvSpPr>
          <p:spPr>
            <a:xfrm>
              <a:off x="0" y="-57150"/>
              <a:ext cx="1398538" cy="1466209"/>
            </a:xfrm>
            <a:prstGeom prst="rect">
              <a:avLst/>
            </a:prstGeom>
            <a:grpFill/>
            <a:ln>
              <a:solidFill>
                <a:srgbClr val="BCA6D0"/>
              </a:solidFill>
            </a:ln>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grpSp>
      <p:sp>
        <p:nvSpPr>
          <p:cNvPr id="14" name="Freeform 4">
            <a:extLst>
              <a:ext uri="{FF2B5EF4-FFF2-40B4-BE49-F238E27FC236}">
                <a16:creationId xmlns:a16="http://schemas.microsoft.com/office/drawing/2014/main" id="{CE4E74E0-A3A2-8E95-3CDD-BA851BE066A5}"/>
              </a:ext>
            </a:extLst>
          </p:cNvPr>
          <p:cNvSpPr/>
          <p:nvPr/>
        </p:nvSpPr>
        <p:spPr>
          <a:xfrm>
            <a:off x="7014058" y="4376991"/>
            <a:ext cx="5177942" cy="2306527"/>
          </a:xfrm>
          <a:custGeom>
            <a:avLst/>
            <a:gdLst/>
            <a:ahLst/>
            <a:cxnLst/>
            <a:rect l="l" t="t" r="r" b="b"/>
            <a:pathLst>
              <a:path w="1481705" h="1501792">
                <a:moveTo>
                  <a:pt x="70183" y="0"/>
                </a:moveTo>
                <a:lnTo>
                  <a:pt x="1411522" y="0"/>
                </a:lnTo>
                <a:cubicBezTo>
                  <a:pt x="1450283" y="0"/>
                  <a:pt x="1481705" y="31422"/>
                  <a:pt x="1481705" y="70183"/>
                </a:cubicBezTo>
                <a:lnTo>
                  <a:pt x="1481705" y="1431609"/>
                </a:lnTo>
                <a:cubicBezTo>
                  <a:pt x="1481705" y="1450223"/>
                  <a:pt x="1474311" y="1468074"/>
                  <a:pt x="1461149" y="1481236"/>
                </a:cubicBezTo>
                <a:cubicBezTo>
                  <a:pt x="1447987" y="1494398"/>
                  <a:pt x="1430136" y="1501792"/>
                  <a:pt x="1411522" y="1501792"/>
                </a:cubicBezTo>
                <a:lnTo>
                  <a:pt x="70183" y="1501792"/>
                </a:lnTo>
                <a:cubicBezTo>
                  <a:pt x="51569" y="1501792"/>
                  <a:pt x="33718" y="1494398"/>
                  <a:pt x="20556" y="1481236"/>
                </a:cubicBezTo>
                <a:cubicBezTo>
                  <a:pt x="7394" y="1468074"/>
                  <a:pt x="0" y="1450223"/>
                  <a:pt x="0" y="1431609"/>
                </a:cubicBezTo>
                <a:lnTo>
                  <a:pt x="0" y="70183"/>
                </a:lnTo>
                <a:cubicBezTo>
                  <a:pt x="0" y="51569"/>
                  <a:pt x="7394" y="33718"/>
                  <a:pt x="20556" y="20556"/>
                </a:cubicBezTo>
                <a:cubicBezTo>
                  <a:pt x="33718" y="7394"/>
                  <a:pt x="51569" y="0"/>
                  <a:pt x="70183" y="0"/>
                </a:cubicBezTo>
                <a:close/>
              </a:path>
            </a:pathLst>
          </a:custGeom>
          <a:solidFill>
            <a:srgbClr val="000000">
              <a:alpha val="0"/>
            </a:srgbClr>
          </a:solidFill>
          <a:ln w="38100" cap="rnd">
            <a:solidFill>
              <a:srgbClr val="BCA6D0"/>
            </a:solidFill>
            <a:prstDash val="dash"/>
            <a:round/>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Girl Scout Display Light" panose="02020003000000000000" pitchFamily="18" charset="0"/>
            </a:endParaRPr>
          </a:p>
        </p:txBody>
      </p:sp>
      <p:sp>
        <p:nvSpPr>
          <p:cNvPr id="22" name="TextBox 11">
            <a:extLst>
              <a:ext uri="{FF2B5EF4-FFF2-40B4-BE49-F238E27FC236}">
                <a16:creationId xmlns:a16="http://schemas.microsoft.com/office/drawing/2014/main" id="{BAC22A4A-7335-C18B-AC96-567E3E93BBE3}"/>
              </a:ext>
            </a:extLst>
          </p:cNvPr>
          <p:cNvSpPr txBox="1"/>
          <p:nvPr/>
        </p:nvSpPr>
        <p:spPr>
          <a:xfrm>
            <a:off x="7359385" y="4600511"/>
            <a:ext cx="4523807" cy="1923604"/>
          </a:xfrm>
          <a:prstGeom prst="rect">
            <a:avLst/>
          </a:prstGeom>
          <a:ln>
            <a:solidFill>
              <a:srgbClr val="BCA6D0"/>
            </a:solidFill>
          </a:ln>
        </p:spPr>
        <p:txBody>
          <a:bodyPr wrap="square" lIns="0" tIns="0" rIns="0" bIns="0" rtlCol="0" anchor="t">
            <a:spAutoFit/>
          </a:bodyPr>
          <a:lstStyle/>
          <a:p>
            <a:pPr marR="0" lvl="0" defTabSz="609630" rtl="0" eaLnBrk="1" fontAlgn="auto" latinLnBrk="0" hangingPunct="1">
              <a:lnSpc>
                <a:spcPts val="2987"/>
              </a:lnSpc>
              <a:spcBef>
                <a:spcPts val="0"/>
              </a:spcBef>
              <a:spcAft>
                <a:spcPts val="0"/>
              </a:spcAft>
              <a:buClrTx/>
              <a:buSzTx/>
              <a:tabLst/>
              <a:defRPr/>
            </a:pPr>
            <a:r>
              <a:rPr lang="en-US" sz="2400" dirty="0" smtClean="0">
                <a:solidFill>
                  <a:srgbClr val="FFFFFF"/>
                </a:solidFill>
                <a:latin typeface="Girl Scout Display Light" panose="02020003000000000000" pitchFamily="18" charset="0"/>
                <a:ea typeface="Bryndan Write"/>
                <a:cs typeface="Bryndan Write"/>
                <a:sym typeface="Bryndan Write"/>
              </a:rPr>
              <a:t>Scroll down to run reward delivery tickets.</a:t>
            </a:r>
          </a:p>
          <a:p>
            <a:pPr marR="0" lvl="0" defTabSz="609630" rtl="0" eaLnBrk="1" fontAlgn="auto" latinLnBrk="0" hangingPunct="1">
              <a:lnSpc>
                <a:spcPts val="2987"/>
              </a:lnSpc>
              <a:spcBef>
                <a:spcPts val="0"/>
              </a:spcBef>
              <a:spcAft>
                <a:spcPts val="0"/>
              </a:spcAft>
              <a:buClrTx/>
              <a:buSzTx/>
              <a:tabLst/>
              <a:defRPr/>
            </a:pPr>
            <a:endParaRPr lang="en-US" sz="2400" dirty="0">
              <a:solidFill>
                <a:srgbClr val="FFFFFF"/>
              </a:solidFill>
              <a:latin typeface="Girl Scout Display Light" panose="02020003000000000000" pitchFamily="18" charset="0"/>
              <a:ea typeface="Bryndan Write"/>
              <a:cs typeface="Bryndan Write"/>
              <a:sym typeface="Bryndan Write"/>
            </a:endParaRPr>
          </a:p>
          <a:p>
            <a:pPr marR="0" lvl="0" defTabSz="609630" rtl="0" eaLnBrk="1" fontAlgn="auto" latinLnBrk="0" hangingPunct="1">
              <a:lnSpc>
                <a:spcPts val="2987"/>
              </a:lnSpc>
              <a:spcBef>
                <a:spcPts val="0"/>
              </a:spcBef>
              <a:spcAft>
                <a:spcPts val="0"/>
              </a:spcAft>
              <a:buClrTx/>
              <a:buSzTx/>
              <a:tabLst/>
              <a:defRPr/>
            </a:pPr>
            <a:r>
              <a:rPr lang="en-US" sz="2400" dirty="0" smtClean="0">
                <a:solidFill>
                  <a:srgbClr val="FFFFFF"/>
                </a:solidFill>
                <a:latin typeface="Girl Scout Display Light" panose="02020003000000000000" pitchFamily="18" charset="0"/>
                <a:ea typeface="Bryndan Write"/>
                <a:cs typeface="Bryndan Write"/>
                <a:sym typeface="Bryndan Write"/>
              </a:rPr>
              <a:t>Receipt all product/reward pick ups using these reports.</a:t>
            </a:r>
            <a:endParaRPr lang="en-US" sz="2400" dirty="0">
              <a:solidFill>
                <a:srgbClr val="FFFFFF"/>
              </a:solidFill>
              <a:latin typeface="Girl Scout Display Light" panose="02020003000000000000" pitchFamily="18" charset="0"/>
              <a:ea typeface="Bryndan Write"/>
              <a:cs typeface="Bryndan Write"/>
              <a:sym typeface="Bryndan Write"/>
            </a:endParaRPr>
          </a:p>
        </p:txBody>
      </p:sp>
    </p:spTree>
    <p:extLst>
      <p:ext uri="{BB962C8B-B14F-4D97-AF65-F5344CB8AC3E}">
        <p14:creationId xmlns:p14="http://schemas.microsoft.com/office/powerpoint/2010/main" val="42231528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38ED9F-5A1C-8ADF-60AF-C04144ED191A}"/>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416010A9-F80F-5975-9AB3-7C9B6AE8CE2D}"/>
              </a:ext>
            </a:extLst>
          </p:cNvPr>
          <p:cNvSpPr/>
          <p:nvPr/>
        </p:nvSpPr>
        <p:spPr>
          <a:xfrm>
            <a:off x="-1553595" y="3990729"/>
            <a:ext cx="2966227" cy="2966227"/>
          </a:xfrm>
          <a:prstGeom prst="ellipse">
            <a:avLst/>
          </a:prstGeom>
          <a:noFill/>
          <a:ln w="19050">
            <a:solidFill>
              <a:srgbClr val="ED8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F7D7277-0444-D980-9F2F-147A032062FF}"/>
              </a:ext>
            </a:extLst>
          </p:cNvPr>
          <p:cNvSpPr/>
          <p:nvPr/>
        </p:nvSpPr>
        <p:spPr>
          <a:xfrm rot="19544351">
            <a:off x="9140413" y="3714993"/>
            <a:ext cx="3342910" cy="3241963"/>
          </a:xfrm>
          <a:custGeom>
            <a:avLst/>
            <a:gdLst>
              <a:gd name="csX0" fmla="*/ 184728 w 2724740"/>
              <a:gd name="csY0" fmla="*/ 2233175 h 2658048"/>
              <a:gd name="csX1" fmla="*/ 184728 w 2724740"/>
              <a:gd name="csY1" fmla="*/ 2233175 h 2658048"/>
              <a:gd name="csX2" fmla="*/ 73891 w 2724740"/>
              <a:gd name="csY2" fmla="*/ 2057685 h 2658048"/>
              <a:gd name="csX3" fmla="*/ 55419 w 2724740"/>
              <a:gd name="csY3" fmla="*/ 1993030 h 2658048"/>
              <a:gd name="csX4" fmla="*/ 18473 w 2724740"/>
              <a:gd name="csY4" fmla="*/ 1854485 h 2658048"/>
              <a:gd name="csX5" fmla="*/ 9237 w 2724740"/>
              <a:gd name="csY5" fmla="*/ 1771357 h 2658048"/>
              <a:gd name="csX6" fmla="*/ 0 w 2724740"/>
              <a:gd name="csY6" fmla="*/ 1706703 h 2658048"/>
              <a:gd name="csX7" fmla="*/ 9237 w 2724740"/>
              <a:gd name="csY7" fmla="*/ 1401903 h 2658048"/>
              <a:gd name="csX8" fmla="*/ 27709 w 2724740"/>
              <a:gd name="csY8" fmla="*/ 1337248 h 2658048"/>
              <a:gd name="csX9" fmla="*/ 36946 w 2724740"/>
              <a:gd name="csY9" fmla="*/ 1281830 h 2658048"/>
              <a:gd name="csX10" fmla="*/ 64655 w 2724740"/>
              <a:gd name="csY10" fmla="*/ 1235648 h 2658048"/>
              <a:gd name="csX11" fmla="*/ 83128 w 2724740"/>
              <a:gd name="csY11" fmla="*/ 1189466 h 2658048"/>
              <a:gd name="csX12" fmla="*/ 92364 w 2724740"/>
              <a:gd name="csY12" fmla="*/ 1161757 h 2658048"/>
              <a:gd name="csX13" fmla="*/ 175491 w 2724740"/>
              <a:gd name="csY13" fmla="*/ 1050921 h 2658048"/>
              <a:gd name="csX14" fmla="*/ 212437 w 2724740"/>
              <a:gd name="csY14" fmla="*/ 995503 h 2658048"/>
              <a:gd name="csX15" fmla="*/ 249382 w 2724740"/>
              <a:gd name="csY15" fmla="*/ 958557 h 2658048"/>
              <a:gd name="csX16" fmla="*/ 277091 w 2724740"/>
              <a:gd name="csY16" fmla="*/ 921612 h 2658048"/>
              <a:gd name="csX17" fmla="*/ 323273 w 2724740"/>
              <a:gd name="csY17" fmla="*/ 875430 h 2658048"/>
              <a:gd name="csX18" fmla="*/ 360219 w 2724740"/>
              <a:gd name="csY18" fmla="*/ 829248 h 2658048"/>
              <a:gd name="csX19" fmla="*/ 406400 w 2724740"/>
              <a:gd name="csY19" fmla="*/ 792303 h 2658048"/>
              <a:gd name="csX20" fmla="*/ 443346 w 2724740"/>
              <a:gd name="csY20" fmla="*/ 755357 h 2658048"/>
              <a:gd name="csX21" fmla="*/ 480291 w 2724740"/>
              <a:gd name="csY21" fmla="*/ 727648 h 2658048"/>
              <a:gd name="csX22" fmla="*/ 563419 w 2724740"/>
              <a:gd name="csY22" fmla="*/ 653757 h 2658048"/>
              <a:gd name="csX23" fmla="*/ 600364 w 2724740"/>
              <a:gd name="csY23" fmla="*/ 635285 h 2658048"/>
              <a:gd name="csX24" fmla="*/ 692728 w 2724740"/>
              <a:gd name="csY24" fmla="*/ 579866 h 2658048"/>
              <a:gd name="csX25" fmla="*/ 766619 w 2724740"/>
              <a:gd name="csY25" fmla="*/ 524448 h 2658048"/>
              <a:gd name="csX26" fmla="*/ 794328 w 2724740"/>
              <a:gd name="csY26" fmla="*/ 505975 h 2658048"/>
              <a:gd name="csX27" fmla="*/ 831273 w 2724740"/>
              <a:gd name="csY27" fmla="*/ 496739 h 2658048"/>
              <a:gd name="csX28" fmla="*/ 914400 w 2724740"/>
              <a:gd name="csY28" fmla="*/ 441321 h 2658048"/>
              <a:gd name="csX29" fmla="*/ 997528 w 2724740"/>
              <a:gd name="csY29" fmla="*/ 385903 h 2658048"/>
              <a:gd name="csX30" fmla="*/ 1099128 w 2724740"/>
              <a:gd name="csY30" fmla="*/ 339721 h 2658048"/>
              <a:gd name="csX31" fmla="*/ 1173019 w 2724740"/>
              <a:gd name="csY31" fmla="*/ 293539 h 2658048"/>
              <a:gd name="csX32" fmla="*/ 1209964 w 2724740"/>
              <a:gd name="csY32" fmla="*/ 275066 h 2658048"/>
              <a:gd name="csX33" fmla="*/ 1293091 w 2724740"/>
              <a:gd name="csY33" fmla="*/ 228885 h 2658048"/>
              <a:gd name="csX34" fmla="*/ 1366982 w 2724740"/>
              <a:gd name="csY34" fmla="*/ 182703 h 2658048"/>
              <a:gd name="csX35" fmla="*/ 1422400 w 2724740"/>
              <a:gd name="csY35" fmla="*/ 136521 h 2658048"/>
              <a:gd name="csX36" fmla="*/ 1468582 w 2724740"/>
              <a:gd name="csY36" fmla="*/ 118048 h 2658048"/>
              <a:gd name="csX37" fmla="*/ 1505528 w 2724740"/>
              <a:gd name="csY37" fmla="*/ 99575 h 2658048"/>
              <a:gd name="csX38" fmla="*/ 1551709 w 2724740"/>
              <a:gd name="csY38" fmla="*/ 81103 h 2658048"/>
              <a:gd name="csX39" fmla="*/ 1588655 w 2724740"/>
              <a:gd name="csY39" fmla="*/ 62630 h 2658048"/>
              <a:gd name="csX40" fmla="*/ 1634837 w 2724740"/>
              <a:gd name="csY40" fmla="*/ 44157 h 2658048"/>
              <a:gd name="csX41" fmla="*/ 1662546 w 2724740"/>
              <a:gd name="csY41" fmla="*/ 25685 h 2658048"/>
              <a:gd name="csX42" fmla="*/ 1717964 w 2724740"/>
              <a:gd name="csY42" fmla="*/ 16448 h 2658048"/>
              <a:gd name="csX43" fmla="*/ 1754909 w 2724740"/>
              <a:gd name="csY43" fmla="*/ 7212 h 2658048"/>
              <a:gd name="csX44" fmla="*/ 2087419 w 2724740"/>
              <a:gd name="csY44" fmla="*/ 34921 h 2658048"/>
              <a:gd name="csX45" fmla="*/ 2133600 w 2724740"/>
              <a:gd name="csY45" fmla="*/ 62630 h 2658048"/>
              <a:gd name="csX46" fmla="*/ 2170546 w 2724740"/>
              <a:gd name="csY46" fmla="*/ 81103 h 2658048"/>
              <a:gd name="csX47" fmla="*/ 2198255 w 2724740"/>
              <a:gd name="csY47" fmla="*/ 99575 h 2658048"/>
              <a:gd name="csX48" fmla="*/ 2272146 w 2724740"/>
              <a:gd name="csY48" fmla="*/ 136521 h 2658048"/>
              <a:gd name="csX49" fmla="*/ 2290619 w 2724740"/>
              <a:gd name="csY49" fmla="*/ 164230 h 2658048"/>
              <a:gd name="csX50" fmla="*/ 2318328 w 2724740"/>
              <a:gd name="csY50" fmla="*/ 182703 h 2658048"/>
              <a:gd name="csX51" fmla="*/ 2355273 w 2724740"/>
              <a:gd name="csY51" fmla="*/ 210412 h 2658048"/>
              <a:gd name="csX52" fmla="*/ 2382982 w 2724740"/>
              <a:gd name="csY52" fmla="*/ 247357 h 2658048"/>
              <a:gd name="csX53" fmla="*/ 2456873 w 2724740"/>
              <a:gd name="csY53" fmla="*/ 348957 h 2658048"/>
              <a:gd name="csX54" fmla="*/ 2475346 w 2724740"/>
              <a:gd name="csY54" fmla="*/ 395139 h 2658048"/>
              <a:gd name="csX55" fmla="*/ 2503055 w 2724740"/>
              <a:gd name="csY55" fmla="*/ 441321 h 2658048"/>
              <a:gd name="csX56" fmla="*/ 2549237 w 2724740"/>
              <a:gd name="csY56" fmla="*/ 598339 h 2658048"/>
              <a:gd name="csX57" fmla="*/ 2549237 w 2724740"/>
              <a:gd name="csY57" fmla="*/ 598339 h 2658048"/>
              <a:gd name="csX58" fmla="*/ 2567709 w 2724740"/>
              <a:gd name="csY58" fmla="*/ 644521 h 2658048"/>
              <a:gd name="csX59" fmla="*/ 2576946 w 2724740"/>
              <a:gd name="csY59" fmla="*/ 681466 h 2658048"/>
              <a:gd name="csX60" fmla="*/ 2604655 w 2724740"/>
              <a:gd name="csY60" fmla="*/ 746121 h 2658048"/>
              <a:gd name="csX61" fmla="*/ 2613891 w 2724740"/>
              <a:gd name="csY61" fmla="*/ 801539 h 2658048"/>
              <a:gd name="csX62" fmla="*/ 2632364 w 2724740"/>
              <a:gd name="csY62" fmla="*/ 847721 h 2658048"/>
              <a:gd name="csX63" fmla="*/ 2641600 w 2724740"/>
              <a:gd name="csY63" fmla="*/ 884666 h 2658048"/>
              <a:gd name="csX64" fmla="*/ 2660073 w 2724740"/>
              <a:gd name="csY64" fmla="*/ 940085 h 2658048"/>
              <a:gd name="csX65" fmla="*/ 2678546 w 2724740"/>
              <a:gd name="csY65" fmla="*/ 1004739 h 2658048"/>
              <a:gd name="csX66" fmla="*/ 2687782 w 2724740"/>
              <a:gd name="csY66" fmla="*/ 1060157 h 2658048"/>
              <a:gd name="csX67" fmla="*/ 2706255 w 2724740"/>
              <a:gd name="csY67" fmla="*/ 1106339 h 2658048"/>
              <a:gd name="csX68" fmla="*/ 2715491 w 2724740"/>
              <a:gd name="csY68" fmla="*/ 1235648 h 2658048"/>
              <a:gd name="csX69" fmla="*/ 2724728 w 2724740"/>
              <a:gd name="csY69" fmla="*/ 1309539 h 2658048"/>
              <a:gd name="csX70" fmla="*/ 2706255 w 2724740"/>
              <a:gd name="csY70" fmla="*/ 1882194 h 2658048"/>
              <a:gd name="csX71" fmla="*/ 2687782 w 2724740"/>
              <a:gd name="csY71" fmla="*/ 2039212 h 2658048"/>
              <a:gd name="csX72" fmla="*/ 2669309 w 2724740"/>
              <a:gd name="csY72" fmla="*/ 2076157 h 2658048"/>
              <a:gd name="csX73" fmla="*/ 2660073 w 2724740"/>
              <a:gd name="csY73" fmla="*/ 2131575 h 2658048"/>
              <a:gd name="csX74" fmla="*/ 2623128 w 2724740"/>
              <a:gd name="csY74" fmla="*/ 2214703 h 2658048"/>
              <a:gd name="csX75" fmla="*/ 2595419 w 2724740"/>
              <a:gd name="csY75" fmla="*/ 2251648 h 2658048"/>
              <a:gd name="csX76" fmla="*/ 2576946 w 2724740"/>
              <a:gd name="csY76" fmla="*/ 2279357 h 2658048"/>
              <a:gd name="csX77" fmla="*/ 2567709 w 2724740"/>
              <a:gd name="csY77" fmla="*/ 2316303 h 2658048"/>
              <a:gd name="csX78" fmla="*/ 2549237 w 2724740"/>
              <a:gd name="csY78" fmla="*/ 2344012 h 2658048"/>
              <a:gd name="csX79" fmla="*/ 2484582 w 2724740"/>
              <a:gd name="csY79" fmla="*/ 2417903 h 2658048"/>
              <a:gd name="csX80" fmla="*/ 2392219 w 2724740"/>
              <a:gd name="csY80" fmla="*/ 2464085 h 2658048"/>
              <a:gd name="csX81" fmla="*/ 2170546 w 2724740"/>
              <a:gd name="csY81" fmla="*/ 2556448 h 2658048"/>
              <a:gd name="csX82" fmla="*/ 2032000 w 2724740"/>
              <a:gd name="csY82" fmla="*/ 2584157 h 2658048"/>
              <a:gd name="csX83" fmla="*/ 1958109 w 2724740"/>
              <a:gd name="csY83" fmla="*/ 2602630 h 2658048"/>
              <a:gd name="csX84" fmla="*/ 1893455 w 2724740"/>
              <a:gd name="csY84" fmla="*/ 2621103 h 2658048"/>
              <a:gd name="csX85" fmla="*/ 1791855 w 2724740"/>
              <a:gd name="csY85" fmla="*/ 2630339 h 2658048"/>
              <a:gd name="csX86" fmla="*/ 1708728 w 2724740"/>
              <a:gd name="csY86" fmla="*/ 2639575 h 2658048"/>
              <a:gd name="csX87" fmla="*/ 1496291 w 2724740"/>
              <a:gd name="csY87" fmla="*/ 2658048 h 2658048"/>
              <a:gd name="csX88" fmla="*/ 960582 w 2724740"/>
              <a:gd name="csY88" fmla="*/ 2648812 h 2658048"/>
              <a:gd name="csX89" fmla="*/ 665019 w 2724740"/>
              <a:gd name="csY89" fmla="*/ 2611866 h 2658048"/>
              <a:gd name="csX90" fmla="*/ 517237 w 2724740"/>
              <a:gd name="csY90" fmla="*/ 2593394 h 2658048"/>
              <a:gd name="csX91" fmla="*/ 323273 w 2724740"/>
              <a:gd name="csY91" fmla="*/ 2519503 h 2658048"/>
              <a:gd name="csX92" fmla="*/ 249382 w 2724740"/>
              <a:gd name="csY92" fmla="*/ 2482557 h 2658048"/>
              <a:gd name="csX93" fmla="*/ 212437 w 2724740"/>
              <a:gd name="csY93" fmla="*/ 2454848 h 2658048"/>
              <a:gd name="csX94" fmla="*/ 184728 w 2724740"/>
              <a:gd name="csY94" fmla="*/ 2399430 h 2658048"/>
              <a:gd name="csX95" fmla="*/ 157019 w 2724740"/>
              <a:gd name="csY95" fmla="*/ 2362485 h 2658048"/>
              <a:gd name="csX96" fmla="*/ 120073 w 2724740"/>
              <a:gd name="csY96" fmla="*/ 2307066 h 2658048"/>
              <a:gd name="csX97" fmla="*/ 92364 w 2724740"/>
              <a:gd name="csY97" fmla="*/ 2270121 h 2658048"/>
              <a:gd name="csX98" fmla="*/ 184728 w 2724740"/>
              <a:gd name="csY98" fmla="*/ 2233175 h 26580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Lst>
            <a:rect l="l" t="t" r="r" b="b"/>
            <a:pathLst>
              <a:path w="2724740" h="2658048">
                <a:moveTo>
                  <a:pt x="184728" y="2233175"/>
                </a:moveTo>
                <a:lnTo>
                  <a:pt x="184728" y="2233175"/>
                </a:lnTo>
                <a:cubicBezTo>
                  <a:pt x="132273" y="2161049"/>
                  <a:pt x="104818" y="2135003"/>
                  <a:pt x="73891" y="2057685"/>
                </a:cubicBezTo>
                <a:cubicBezTo>
                  <a:pt x="65567" y="2036874"/>
                  <a:pt x="61194" y="2014687"/>
                  <a:pt x="55419" y="1993030"/>
                </a:cubicBezTo>
                <a:cubicBezTo>
                  <a:pt x="7625" y="1813800"/>
                  <a:pt x="65007" y="2017350"/>
                  <a:pt x="18473" y="1854485"/>
                </a:cubicBezTo>
                <a:cubicBezTo>
                  <a:pt x="15394" y="1826776"/>
                  <a:pt x="12695" y="1799022"/>
                  <a:pt x="9237" y="1771357"/>
                </a:cubicBezTo>
                <a:cubicBezTo>
                  <a:pt x="6537" y="1749755"/>
                  <a:pt x="0" y="1728473"/>
                  <a:pt x="0" y="1706703"/>
                </a:cubicBezTo>
                <a:cubicBezTo>
                  <a:pt x="0" y="1605056"/>
                  <a:pt x="1635" y="1503265"/>
                  <a:pt x="9237" y="1401903"/>
                </a:cubicBezTo>
                <a:cubicBezTo>
                  <a:pt x="10913" y="1379552"/>
                  <a:pt x="22669" y="1359088"/>
                  <a:pt x="27709" y="1337248"/>
                </a:cubicBezTo>
                <a:cubicBezTo>
                  <a:pt x="31920" y="1319000"/>
                  <a:pt x="30546" y="1299430"/>
                  <a:pt x="36946" y="1281830"/>
                </a:cubicBezTo>
                <a:cubicBezTo>
                  <a:pt x="43081" y="1264959"/>
                  <a:pt x="56626" y="1251705"/>
                  <a:pt x="64655" y="1235648"/>
                </a:cubicBezTo>
                <a:cubicBezTo>
                  <a:pt x="72070" y="1220819"/>
                  <a:pt x="77306" y="1204990"/>
                  <a:pt x="83128" y="1189466"/>
                </a:cubicBezTo>
                <a:cubicBezTo>
                  <a:pt x="86546" y="1180350"/>
                  <a:pt x="87137" y="1169971"/>
                  <a:pt x="92364" y="1161757"/>
                </a:cubicBezTo>
                <a:cubicBezTo>
                  <a:pt x="156995" y="1060193"/>
                  <a:pt x="129321" y="1120175"/>
                  <a:pt x="175491" y="1050921"/>
                </a:cubicBezTo>
                <a:cubicBezTo>
                  <a:pt x="187806" y="1032448"/>
                  <a:pt x="198568" y="1012839"/>
                  <a:pt x="212437" y="995503"/>
                </a:cubicBezTo>
                <a:cubicBezTo>
                  <a:pt x="223317" y="981903"/>
                  <a:pt x="237913" y="971664"/>
                  <a:pt x="249382" y="958557"/>
                </a:cubicBezTo>
                <a:cubicBezTo>
                  <a:pt x="259519" y="946972"/>
                  <a:pt x="266864" y="933117"/>
                  <a:pt x="277091" y="921612"/>
                </a:cubicBezTo>
                <a:cubicBezTo>
                  <a:pt x="291555" y="905341"/>
                  <a:pt x="308709" y="891612"/>
                  <a:pt x="323273" y="875430"/>
                </a:cubicBezTo>
                <a:cubicBezTo>
                  <a:pt x="336461" y="860777"/>
                  <a:pt x="346279" y="843188"/>
                  <a:pt x="360219" y="829248"/>
                </a:cubicBezTo>
                <a:cubicBezTo>
                  <a:pt x="374159" y="815308"/>
                  <a:pt x="391666" y="805400"/>
                  <a:pt x="406400" y="792303"/>
                </a:cubicBezTo>
                <a:cubicBezTo>
                  <a:pt x="419417" y="780732"/>
                  <a:pt x="430239" y="766826"/>
                  <a:pt x="443346" y="755357"/>
                </a:cubicBezTo>
                <a:cubicBezTo>
                  <a:pt x="454931" y="745220"/>
                  <a:pt x="468603" y="737666"/>
                  <a:pt x="480291" y="727648"/>
                </a:cubicBezTo>
                <a:cubicBezTo>
                  <a:pt x="535481" y="680342"/>
                  <a:pt x="478677" y="713076"/>
                  <a:pt x="563419" y="653757"/>
                </a:cubicBezTo>
                <a:cubicBezTo>
                  <a:pt x="574699" y="645861"/>
                  <a:pt x="588410" y="642116"/>
                  <a:pt x="600364" y="635285"/>
                </a:cubicBezTo>
                <a:cubicBezTo>
                  <a:pt x="631538" y="617471"/>
                  <a:pt x="664004" y="601409"/>
                  <a:pt x="692728" y="579866"/>
                </a:cubicBezTo>
                <a:cubicBezTo>
                  <a:pt x="717358" y="561393"/>
                  <a:pt x="741002" y="541526"/>
                  <a:pt x="766619" y="524448"/>
                </a:cubicBezTo>
                <a:cubicBezTo>
                  <a:pt x="775855" y="518290"/>
                  <a:pt x="784125" y="510348"/>
                  <a:pt x="794328" y="505975"/>
                </a:cubicBezTo>
                <a:cubicBezTo>
                  <a:pt x="805996" y="500975"/>
                  <a:pt x="818958" y="499818"/>
                  <a:pt x="831273" y="496739"/>
                </a:cubicBezTo>
                <a:cubicBezTo>
                  <a:pt x="858982" y="478266"/>
                  <a:pt x="887758" y="461302"/>
                  <a:pt x="914400" y="441321"/>
                </a:cubicBezTo>
                <a:cubicBezTo>
                  <a:pt x="952129" y="413025"/>
                  <a:pt x="953981" y="409656"/>
                  <a:pt x="997528" y="385903"/>
                </a:cubicBezTo>
                <a:cubicBezTo>
                  <a:pt x="1176662" y="288194"/>
                  <a:pt x="946358" y="416107"/>
                  <a:pt x="1099128" y="339721"/>
                </a:cubicBezTo>
                <a:cubicBezTo>
                  <a:pt x="1168785" y="304892"/>
                  <a:pt x="1121741" y="322841"/>
                  <a:pt x="1173019" y="293539"/>
                </a:cubicBezTo>
                <a:cubicBezTo>
                  <a:pt x="1184974" y="286708"/>
                  <a:pt x="1198508" y="282703"/>
                  <a:pt x="1209964" y="275066"/>
                </a:cubicBezTo>
                <a:cubicBezTo>
                  <a:pt x="1284007" y="225704"/>
                  <a:pt x="1225464" y="245791"/>
                  <a:pt x="1293091" y="228885"/>
                </a:cubicBezTo>
                <a:cubicBezTo>
                  <a:pt x="1360084" y="161889"/>
                  <a:pt x="1273689" y="241010"/>
                  <a:pt x="1366982" y="182703"/>
                </a:cubicBezTo>
                <a:cubicBezTo>
                  <a:pt x="1448699" y="131631"/>
                  <a:pt x="1344595" y="175424"/>
                  <a:pt x="1422400" y="136521"/>
                </a:cubicBezTo>
                <a:cubicBezTo>
                  <a:pt x="1437229" y="129106"/>
                  <a:pt x="1453431" y="124782"/>
                  <a:pt x="1468582" y="118048"/>
                </a:cubicBezTo>
                <a:cubicBezTo>
                  <a:pt x="1481164" y="112456"/>
                  <a:pt x="1492946" y="105167"/>
                  <a:pt x="1505528" y="99575"/>
                </a:cubicBezTo>
                <a:cubicBezTo>
                  <a:pt x="1520679" y="92842"/>
                  <a:pt x="1536558" y="87836"/>
                  <a:pt x="1551709" y="81103"/>
                </a:cubicBezTo>
                <a:cubicBezTo>
                  <a:pt x="1564291" y="75511"/>
                  <a:pt x="1576073" y="68222"/>
                  <a:pt x="1588655" y="62630"/>
                </a:cubicBezTo>
                <a:cubicBezTo>
                  <a:pt x="1603806" y="55896"/>
                  <a:pt x="1620007" y="51572"/>
                  <a:pt x="1634837" y="44157"/>
                </a:cubicBezTo>
                <a:cubicBezTo>
                  <a:pt x="1644766" y="39193"/>
                  <a:pt x="1652015" y="29195"/>
                  <a:pt x="1662546" y="25685"/>
                </a:cubicBezTo>
                <a:cubicBezTo>
                  <a:pt x="1680312" y="19763"/>
                  <a:pt x="1699600" y="20121"/>
                  <a:pt x="1717964" y="16448"/>
                </a:cubicBezTo>
                <a:cubicBezTo>
                  <a:pt x="1730411" y="13958"/>
                  <a:pt x="1742594" y="10291"/>
                  <a:pt x="1754909" y="7212"/>
                </a:cubicBezTo>
                <a:cubicBezTo>
                  <a:pt x="1969328" y="13912"/>
                  <a:pt x="1975567" y="-27219"/>
                  <a:pt x="2087419" y="34921"/>
                </a:cubicBezTo>
                <a:cubicBezTo>
                  <a:pt x="2103112" y="43639"/>
                  <a:pt x="2117907" y="53912"/>
                  <a:pt x="2133600" y="62630"/>
                </a:cubicBezTo>
                <a:cubicBezTo>
                  <a:pt x="2145636" y="69317"/>
                  <a:pt x="2158591" y="74272"/>
                  <a:pt x="2170546" y="81103"/>
                </a:cubicBezTo>
                <a:cubicBezTo>
                  <a:pt x="2180184" y="86610"/>
                  <a:pt x="2188510" y="94259"/>
                  <a:pt x="2198255" y="99575"/>
                </a:cubicBezTo>
                <a:cubicBezTo>
                  <a:pt x="2222430" y="112761"/>
                  <a:pt x="2272146" y="136521"/>
                  <a:pt x="2272146" y="136521"/>
                </a:cubicBezTo>
                <a:cubicBezTo>
                  <a:pt x="2278304" y="145757"/>
                  <a:pt x="2282770" y="156381"/>
                  <a:pt x="2290619" y="164230"/>
                </a:cubicBezTo>
                <a:cubicBezTo>
                  <a:pt x="2298468" y="172079"/>
                  <a:pt x="2309295" y="176251"/>
                  <a:pt x="2318328" y="182703"/>
                </a:cubicBezTo>
                <a:cubicBezTo>
                  <a:pt x="2330854" y="191651"/>
                  <a:pt x="2344388" y="199527"/>
                  <a:pt x="2355273" y="210412"/>
                </a:cubicBezTo>
                <a:cubicBezTo>
                  <a:pt x="2366158" y="221297"/>
                  <a:pt x="2372964" y="235669"/>
                  <a:pt x="2382982" y="247357"/>
                </a:cubicBezTo>
                <a:cubicBezTo>
                  <a:pt x="2433981" y="306855"/>
                  <a:pt x="2397650" y="238971"/>
                  <a:pt x="2456873" y="348957"/>
                </a:cubicBezTo>
                <a:cubicBezTo>
                  <a:pt x="2464734" y="363555"/>
                  <a:pt x="2467931" y="380310"/>
                  <a:pt x="2475346" y="395139"/>
                </a:cubicBezTo>
                <a:cubicBezTo>
                  <a:pt x="2483375" y="411196"/>
                  <a:pt x="2495983" y="424820"/>
                  <a:pt x="2503055" y="441321"/>
                </a:cubicBezTo>
                <a:cubicBezTo>
                  <a:pt x="2524497" y="491353"/>
                  <a:pt x="2536106" y="545816"/>
                  <a:pt x="2549237" y="598339"/>
                </a:cubicBezTo>
                <a:lnTo>
                  <a:pt x="2549237" y="598339"/>
                </a:lnTo>
                <a:cubicBezTo>
                  <a:pt x="2555394" y="613733"/>
                  <a:pt x="2562466" y="628792"/>
                  <a:pt x="2567709" y="644521"/>
                </a:cubicBezTo>
                <a:cubicBezTo>
                  <a:pt x="2571723" y="656564"/>
                  <a:pt x="2572608" y="669536"/>
                  <a:pt x="2576946" y="681466"/>
                </a:cubicBezTo>
                <a:cubicBezTo>
                  <a:pt x="2584959" y="703502"/>
                  <a:pt x="2595419" y="724569"/>
                  <a:pt x="2604655" y="746121"/>
                </a:cubicBezTo>
                <a:cubicBezTo>
                  <a:pt x="2607734" y="764594"/>
                  <a:pt x="2608963" y="783471"/>
                  <a:pt x="2613891" y="801539"/>
                </a:cubicBezTo>
                <a:cubicBezTo>
                  <a:pt x="2618253" y="817535"/>
                  <a:pt x="2627121" y="831992"/>
                  <a:pt x="2632364" y="847721"/>
                </a:cubicBezTo>
                <a:cubicBezTo>
                  <a:pt x="2636378" y="859764"/>
                  <a:pt x="2637952" y="872507"/>
                  <a:pt x="2641600" y="884666"/>
                </a:cubicBezTo>
                <a:cubicBezTo>
                  <a:pt x="2647195" y="903317"/>
                  <a:pt x="2654346" y="921474"/>
                  <a:pt x="2660073" y="940085"/>
                </a:cubicBezTo>
                <a:cubicBezTo>
                  <a:pt x="2666665" y="961508"/>
                  <a:pt x="2673506" y="982899"/>
                  <a:pt x="2678546" y="1004739"/>
                </a:cubicBezTo>
                <a:cubicBezTo>
                  <a:pt x="2682757" y="1022987"/>
                  <a:pt x="2682854" y="1042089"/>
                  <a:pt x="2687782" y="1060157"/>
                </a:cubicBezTo>
                <a:cubicBezTo>
                  <a:pt x="2692144" y="1076153"/>
                  <a:pt x="2700097" y="1090945"/>
                  <a:pt x="2706255" y="1106339"/>
                </a:cubicBezTo>
                <a:cubicBezTo>
                  <a:pt x="2709334" y="1149442"/>
                  <a:pt x="2711579" y="1192613"/>
                  <a:pt x="2715491" y="1235648"/>
                </a:cubicBezTo>
                <a:cubicBezTo>
                  <a:pt x="2717738" y="1260368"/>
                  <a:pt x="2725083" y="1284719"/>
                  <a:pt x="2724728" y="1309539"/>
                </a:cubicBezTo>
                <a:cubicBezTo>
                  <a:pt x="2722000" y="1500504"/>
                  <a:pt x="2714318" y="1691380"/>
                  <a:pt x="2706255" y="1882194"/>
                </a:cubicBezTo>
                <a:cubicBezTo>
                  <a:pt x="2706110" y="1885636"/>
                  <a:pt x="2689943" y="2030567"/>
                  <a:pt x="2687782" y="2039212"/>
                </a:cubicBezTo>
                <a:cubicBezTo>
                  <a:pt x="2684442" y="2052570"/>
                  <a:pt x="2675467" y="2063842"/>
                  <a:pt x="2669309" y="2076157"/>
                </a:cubicBezTo>
                <a:cubicBezTo>
                  <a:pt x="2666230" y="2094630"/>
                  <a:pt x="2665001" y="2113507"/>
                  <a:pt x="2660073" y="2131575"/>
                </a:cubicBezTo>
                <a:cubicBezTo>
                  <a:pt x="2655836" y="2147109"/>
                  <a:pt x="2632945" y="2198995"/>
                  <a:pt x="2623128" y="2214703"/>
                </a:cubicBezTo>
                <a:cubicBezTo>
                  <a:pt x="2614969" y="2227757"/>
                  <a:pt x="2604367" y="2239122"/>
                  <a:pt x="2595419" y="2251648"/>
                </a:cubicBezTo>
                <a:cubicBezTo>
                  <a:pt x="2588967" y="2260681"/>
                  <a:pt x="2583104" y="2270121"/>
                  <a:pt x="2576946" y="2279357"/>
                </a:cubicBezTo>
                <a:cubicBezTo>
                  <a:pt x="2573867" y="2291672"/>
                  <a:pt x="2572710" y="2304635"/>
                  <a:pt x="2567709" y="2316303"/>
                </a:cubicBezTo>
                <a:cubicBezTo>
                  <a:pt x="2563336" y="2326506"/>
                  <a:pt x="2555689" y="2334979"/>
                  <a:pt x="2549237" y="2344012"/>
                </a:cubicBezTo>
                <a:cubicBezTo>
                  <a:pt x="2534380" y="2364812"/>
                  <a:pt x="2506049" y="2404103"/>
                  <a:pt x="2484582" y="2417903"/>
                </a:cubicBezTo>
                <a:cubicBezTo>
                  <a:pt x="2455627" y="2436517"/>
                  <a:pt x="2423755" y="2450288"/>
                  <a:pt x="2392219" y="2464085"/>
                </a:cubicBezTo>
                <a:cubicBezTo>
                  <a:pt x="2347309" y="2483733"/>
                  <a:pt x="2232664" y="2537036"/>
                  <a:pt x="2170546" y="2556448"/>
                </a:cubicBezTo>
                <a:cubicBezTo>
                  <a:pt x="2075126" y="2586267"/>
                  <a:pt x="2122139" y="2566129"/>
                  <a:pt x="2032000" y="2584157"/>
                </a:cubicBezTo>
                <a:cubicBezTo>
                  <a:pt x="2007105" y="2589136"/>
                  <a:pt x="1982640" y="2596088"/>
                  <a:pt x="1958109" y="2602630"/>
                </a:cubicBezTo>
                <a:cubicBezTo>
                  <a:pt x="1936452" y="2608405"/>
                  <a:pt x="1915564" y="2617418"/>
                  <a:pt x="1893455" y="2621103"/>
                </a:cubicBezTo>
                <a:cubicBezTo>
                  <a:pt x="1859911" y="2626694"/>
                  <a:pt x="1825693" y="2626955"/>
                  <a:pt x="1791855" y="2630339"/>
                </a:cubicBezTo>
                <a:cubicBezTo>
                  <a:pt x="1764114" y="2633113"/>
                  <a:pt x="1736486" y="2636973"/>
                  <a:pt x="1708728" y="2639575"/>
                </a:cubicBezTo>
                <a:lnTo>
                  <a:pt x="1496291" y="2658048"/>
                </a:lnTo>
                <a:cubicBezTo>
                  <a:pt x="1317721" y="2654969"/>
                  <a:pt x="1139050" y="2655589"/>
                  <a:pt x="960582" y="2648812"/>
                </a:cubicBezTo>
                <a:cubicBezTo>
                  <a:pt x="755537" y="2641025"/>
                  <a:pt x="818230" y="2634564"/>
                  <a:pt x="665019" y="2611866"/>
                </a:cubicBezTo>
                <a:cubicBezTo>
                  <a:pt x="615911" y="2604591"/>
                  <a:pt x="566498" y="2599551"/>
                  <a:pt x="517237" y="2593394"/>
                </a:cubicBezTo>
                <a:cubicBezTo>
                  <a:pt x="431378" y="2568863"/>
                  <a:pt x="423209" y="2569472"/>
                  <a:pt x="323273" y="2519503"/>
                </a:cubicBezTo>
                <a:cubicBezTo>
                  <a:pt x="298643" y="2507188"/>
                  <a:pt x="273168" y="2496433"/>
                  <a:pt x="249382" y="2482557"/>
                </a:cubicBezTo>
                <a:cubicBezTo>
                  <a:pt x="236085" y="2474800"/>
                  <a:pt x="224752" y="2464084"/>
                  <a:pt x="212437" y="2454848"/>
                </a:cubicBezTo>
                <a:cubicBezTo>
                  <a:pt x="203201" y="2436375"/>
                  <a:pt x="195354" y="2417140"/>
                  <a:pt x="184728" y="2399430"/>
                </a:cubicBezTo>
                <a:cubicBezTo>
                  <a:pt x="176808" y="2386230"/>
                  <a:pt x="165847" y="2375096"/>
                  <a:pt x="157019" y="2362485"/>
                </a:cubicBezTo>
                <a:cubicBezTo>
                  <a:pt x="144287" y="2344297"/>
                  <a:pt x="133394" y="2324827"/>
                  <a:pt x="120073" y="2307066"/>
                </a:cubicBezTo>
                <a:lnTo>
                  <a:pt x="92364" y="2270121"/>
                </a:lnTo>
                <a:lnTo>
                  <a:pt x="184728" y="2233175"/>
                </a:lnTo>
                <a:close/>
              </a:path>
            </a:pathLst>
          </a:custGeom>
          <a:solidFill>
            <a:srgbClr val="F9DBBD"/>
          </a:solidFill>
          <a:ln>
            <a:solidFill>
              <a:srgbClr val="F9DB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2">
            <a:extLst>
              <a:ext uri="{FF2B5EF4-FFF2-40B4-BE49-F238E27FC236}">
                <a16:creationId xmlns:a16="http://schemas.microsoft.com/office/drawing/2014/main" id="{531A72C4-871F-ED19-E065-69B2831737CB}"/>
              </a:ext>
            </a:extLst>
          </p:cNvPr>
          <p:cNvSpPr txBox="1"/>
          <p:nvPr/>
        </p:nvSpPr>
        <p:spPr>
          <a:xfrm>
            <a:off x="415636" y="388520"/>
            <a:ext cx="9684327" cy="770404"/>
          </a:xfrm>
          <a:prstGeom prst="rect">
            <a:avLst/>
          </a:prstGeom>
        </p:spPr>
        <p:txBody>
          <a:bodyPr wrap="square" lIns="0" tIns="0" rIns="0" bIns="0" rtlCol="0" anchor="t">
            <a:spAutoFit/>
          </a:bodyPr>
          <a:lstStyle/>
          <a:p>
            <a:pPr marL="0" marR="0" lvl="0" indent="0" defTabSz="609630" rtl="0" eaLnBrk="1" fontAlgn="auto" latinLnBrk="0" hangingPunct="1">
              <a:lnSpc>
                <a:spcPts val="6533"/>
              </a:lnSpc>
              <a:spcBef>
                <a:spcPct val="0"/>
              </a:spcBef>
              <a:spcAft>
                <a:spcPts val="0"/>
              </a:spcAft>
              <a:buClrTx/>
              <a:buSzTx/>
              <a:buFontTx/>
              <a:buNone/>
              <a:tabLst/>
              <a:defRPr/>
            </a:pPr>
            <a:r>
              <a:rPr lang="en-US" sz="4400" dirty="0" smtClean="0">
                <a:solidFill>
                  <a:srgbClr val="1E3934"/>
                </a:solidFill>
                <a:latin typeface="Girl Scout Display Light" panose="02020003000000000000" pitchFamily="18" charset="0"/>
                <a:ea typeface="Bosk"/>
                <a:cs typeface="Bosk"/>
                <a:sym typeface="Bosk"/>
              </a:rPr>
              <a:t>M2 Scheduler</a:t>
            </a:r>
            <a:endParaRPr kumimoji="0" lang="en-US" sz="4400" b="0" i="0" u="none" strike="noStrike" kern="1200" cap="none" spc="0" normalizeH="0" baseline="0" noProof="0" dirty="0">
              <a:ln>
                <a:noFill/>
              </a:ln>
              <a:solidFill>
                <a:srgbClr val="1E3934"/>
              </a:solidFill>
              <a:effectLst/>
              <a:uLnTx/>
              <a:uFillTx/>
              <a:latin typeface="Girl Scout Display Light" panose="02020003000000000000" pitchFamily="18" charset="0"/>
              <a:ea typeface="Bosk"/>
              <a:cs typeface="Bosk"/>
              <a:sym typeface="Bosk"/>
            </a:endParaRPr>
          </a:p>
        </p:txBody>
      </p:sp>
      <p:sp>
        <p:nvSpPr>
          <p:cNvPr id="13" name="Subtitle 5">
            <a:extLst>
              <a:ext uri="{FF2B5EF4-FFF2-40B4-BE49-F238E27FC236}">
                <a16:creationId xmlns:a16="http://schemas.microsoft.com/office/drawing/2014/main" id="{5C9FD45B-1E46-E340-4E79-6734624378DE}"/>
              </a:ext>
            </a:extLst>
          </p:cNvPr>
          <p:cNvSpPr txBox="1">
            <a:spLocks/>
          </p:cNvSpPr>
          <p:nvPr/>
        </p:nvSpPr>
        <p:spPr>
          <a:xfrm>
            <a:off x="362627" y="1485123"/>
            <a:ext cx="3950955" cy="634557"/>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2400" dirty="0" smtClean="0">
                <a:solidFill>
                  <a:srgbClr val="1E3934"/>
                </a:solidFill>
                <a:latin typeface="Girl Scout Display Light" panose="02020003000000000000" pitchFamily="18" charset="0"/>
              </a:rPr>
              <a:t>Use M2 to coordinate troops picking up product/rewards</a:t>
            </a:r>
            <a:endParaRPr lang="en-US" sz="2400" dirty="0">
              <a:solidFill>
                <a:srgbClr val="1E3934"/>
              </a:solidFill>
              <a:latin typeface="Girl Scout Display Light" panose="02020003000000000000" pitchFamily="18" charset="0"/>
            </a:endParaRPr>
          </a:p>
        </p:txBody>
      </p:sp>
      <p:sp>
        <p:nvSpPr>
          <p:cNvPr id="19" name="Freeform: Shape 18">
            <a:extLst>
              <a:ext uri="{FF2B5EF4-FFF2-40B4-BE49-F238E27FC236}">
                <a16:creationId xmlns:a16="http://schemas.microsoft.com/office/drawing/2014/main" id="{8893441D-B85F-42BA-3936-6C9D76688585}"/>
              </a:ext>
            </a:extLst>
          </p:cNvPr>
          <p:cNvSpPr/>
          <p:nvPr/>
        </p:nvSpPr>
        <p:spPr>
          <a:xfrm>
            <a:off x="415636" y="5671953"/>
            <a:ext cx="822036" cy="701963"/>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0879D264-033C-134D-CD52-BA3961E7E7EF}"/>
              </a:ext>
            </a:extLst>
          </p:cNvPr>
          <p:cNvSpPr/>
          <p:nvPr/>
        </p:nvSpPr>
        <p:spPr>
          <a:xfrm rot="3524704">
            <a:off x="449772" y="6422984"/>
            <a:ext cx="233816" cy="211466"/>
          </a:xfrm>
          <a:custGeom>
            <a:avLst/>
            <a:gdLst>
              <a:gd name="csX0" fmla="*/ 9236 w 822036"/>
              <a:gd name="csY0" fmla="*/ 323273 h 701963"/>
              <a:gd name="csX1" fmla="*/ 9236 w 822036"/>
              <a:gd name="csY1" fmla="*/ 323273 h 701963"/>
              <a:gd name="csX2" fmla="*/ 27709 w 822036"/>
              <a:gd name="csY2" fmla="*/ 240145 h 701963"/>
              <a:gd name="csX3" fmla="*/ 73891 w 822036"/>
              <a:gd name="csY3" fmla="*/ 157018 h 701963"/>
              <a:gd name="csX4" fmla="*/ 101600 w 822036"/>
              <a:gd name="csY4" fmla="*/ 129309 h 701963"/>
              <a:gd name="csX5" fmla="*/ 120072 w 822036"/>
              <a:gd name="csY5" fmla="*/ 101600 h 701963"/>
              <a:gd name="csX6" fmla="*/ 240145 w 822036"/>
              <a:gd name="csY6" fmla="*/ 46182 h 701963"/>
              <a:gd name="csX7" fmla="*/ 304800 w 822036"/>
              <a:gd name="csY7" fmla="*/ 18473 h 701963"/>
              <a:gd name="csX8" fmla="*/ 461818 w 822036"/>
              <a:gd name="csY8" fmla="*/ 0 h 701963"/>
              <a:gd name="csX9" fmla="*/ 581891 w 822036"/>
              <a:gd name="csY9" fmla="*/ 9236 h 701963"/>
              <a:gd name="csX10" fmla="*/ 692727 w 822036"/>
              <a:gd name="csY10" fmla="*/ 101600 h 701963"/>
              <a:gd name="csX11" fmla="*/ 738909 w 822036"/>
              <a:gd name="csY11" fmla="*/ 175491 h 701963"/>
              <a:gd name="csX12" fmla="*/ 794327 w 822036"/>
              <a:gd name="csY12" fmla="*/ 267854 h 701963"/>
              <a:gd name="csX13" fmla="*/ 803563 w 822036"/>
              <a:gd name="csY13" fmla="*/ 323273 h 701963"/>
              <a:gd name="csX14" fmla="*/ 812800 w 822036"/>
              <a:gd name="csY14" fmla="*/ 360218 h 701963"/>
              <a:gd name="csX15" fmla="*/ 822036 w 822036"/>
              <a:gd name="csY15" fmla="*/ 406400 h 701963"/>
              <a:gd name="csX16" fmla="*/ 794327 w 822036"/>
              <a:gd name="csY16" fmla="*/ 572654 h 701963"/>
              <a:gd name="csX17" fmla="*/ 729672 w 822036"/>
              <a:gd name="csY17" fmla="*/ 628073 h 701963"/>
              <a:gd name="csX18" fmla="*/ 692727 w 822036"/>
              <a:gd name="csY18" fmla="*/ 655782 h 701963"/>
              <a:gd name="csX19" fmla="*/ 526472 w 822036"/>
              <a:gd name="csY19" fmla="*/ 701963 h 701963"/>
              <a:gd name="csX20" fmla="*/ 230909 w 822036"/>
              <a:gd name="csY20" fmla="*/ 683491 h 701963"/>
              <a:gd name="csX21" fmla="*/ 193963 w 822036"/>
              <a:gd name="csY21" fmla="*/ 665018 h 701963"/>
              <a:gd name="csX22" fmla="*/ 129309 w 822036"/>
              <a:gd name="csY22" fmla="*/ 591127 h 701963"/>
              <a:gd name="csX23" fmla="*/ 101600 w 822036"/>
              <a:gd name="csY23" fmla="*/ 563418 h 701963"/>
              <a:gd name="csX24" fmla="*/ 92363 w 822036"/>
              <a:gd name="csY24" fmla="*/ 535709 h 701963"/>
              <a:gd name="csX25" fmla="*/ 55418 w 822036"/>
              <a:gd name="csY25" fmla="*/ 498763 h 701963"/>
              <a:gd name="csX26" fmla="*/ 36945 w 822036"/>
              <a:gd name="csY26" fmla="*/ 471054 h 701963"/>
              <a:gd name="csX27" fmla="*/ 0 w 822036"/>
              <a:gd name="csY27" fmla="*/ 378691 h 701963"/>
              <a:gd name="csX28" fmla="*/ 9236 w 822036"/>
              <a:gd name="csY28" fmla="*/ 341745 h 701963"/>
              <a:gd name="csX29" fmla="*/ 9236 w 822036"/>
              <a:gd name="csY29" fmla="*/ 323273 h 701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22036" h="701963">
                <a:moveTo>
                  <a:pt x="9236" y="323273"/>
                </a:moveTo>
                <a:lnTo>
                  <a:pt x="9236" y="323273"/>
                </a:lnTo>
                <a:cubicBezTo>
                  <a:pt x="15394" y="295564"/>
                  <a:pt x="19361" y="267275"/>
                  <a:pt x="27709" y="240145"/>
                </a:cubicBezTo>
                <a:cubicBezTo>
                  <a:pt x="32285" y="225272"/>
                  <a:pt x="67686" y="165292"/>
                  <a:pt x="73891" y="157018"/>
                </a:cubicBezTo>
                <a:cubicBezTo>
                  <a:pt x="81728" y="146568"/>
                  <a:pt x="93238" y="139344"/>
                  <a:pt x="101600" y="129309"/>
                </a:cubicBezTo>
                <a:cubicBezTo>
                  <a:pt x="108706" y="120781"/>
                  <a:pt x="110978" y="107966"/>
                  <a:pt x="120072" y="101600"/>
                </a:cubicBezTo>
                <a:cubicBezTo>
                  <a:pt x="160091" y="73586"/>
                  <a:pt x="197717" y="65039"/>
                  <a:pt x="240145" y="46182"/>
                </a:cubicBezTo>
                <a:cubicBezTo>
                  <a:pt x="264728" y="35256"/>
                  <a:pt x="278928" y="23648"/>
                  <a:pt x="304800" y="18473"/>
                </a:cubicBezTo>
                <a:cubicBezTo>
                  <a:pt x="345647" y="10303"/>
                  <a:pt x="425162" y="3665"/>
                  <a:pt x="461818" y="0"/>
                </a:cubicBezTo>
                <a:cubicBezTo>
                  <a:pt x="501842" y="3079"/>
                  <a:pt x="542359" y="2260"/>
                  <a:pt x="581891" y="9236"/>
                </a:cubicBezTo>
                <a:cubicBezTo>
                  <a:pt x="620856" y="16112"/>
                  <a:pt x="682808" y="86721"/>
                  <a:pt x="692727" y="101600"/>
                </a:cubicBezTo>
                <a:cubicBezTo>
                  <a:pt x="748696" y="185552"/>
                  <a:pt x="660954" y="52989"/>
                  <a:pt x="738909" y="175491"/>
                </a:cubicBezTo>
                <a:cubicBezTo>
                  <a:pt x="790923" y="257228"/>
                  <a:pt x="761316" y="201834"/>
                  <a:pt x="794327" y="267854"/>
                </a:cubicBezTo>
                <a:cubicBezTo>
                  <a:pt x="797406" y="286327"/>
                  <a:pt x="799890" y="304909"/>
                  <a:pt x="803563" y="323273"/>
                </a:cubicBezTo>
                <a:cubicBezTo>
                  <a:pt x="806053" y="335721"/>
                  <a:pt x="810046" y="347826"/>
                  <a:pt x="812800" y="360218"/>
                </a:cubicBezTo>
                <a:cubicBezTo>
                  <a:pt x="816206" y="375543"/>
                  <a:pt x="818957" y="391006"/>
                  <a:pt x="822036" y="406400"/>
                </a:cubicBezTo>
                <a:cubicBezTo>
                  <a:pt x="812800" y="461818"/>
                  <a:pt x="811362" y="519116"/>
                  <a:pt x="794327" y="572654"/>
                </a:cubicBezTo>
                <a:cubicBezTo>
                  <a:pt x="787758" y="593299"/>
                  <a:pt x="747509" y="615333"/>
                  <a:pt x="729672" y="628073"/>
                </a:cubicBezTo>
                <a:cubicBezTo>
                  <a:pt x="717146" y="637020"/>
                  <a:pt x="706024" y="648026"/>
                  <a:pt x="692727" y="655782"/>
                </a:cubicBezTo>
                <a:cubicBezTo>
                  <a:pt x="608673" y="704813"/>
                  <a:pt x="626560" y="691955"/>
                  <a:pt x="526472" y="701963"/>
                </a:cubicBezTo>
                <a:cubicBezTo>
                  <a:pt x="427951" y="695806"/>
                  <a:pt x="329018" y="694392"/>
                  <a:pt x="230909" y="683491"/>
                </a:cubicBezTo>
                <a:cubicBezTo>
                  <a:pt x="217224" y="681970"/>
                  <a:pt x="204978" y="673279"/>
                  <a:pt x="193963" y="665018"/>
                </a:cubicBezTo>
                <a:cubicBezTo>
                  <a:pt x="157561" y="637717"/>
                  <a:pt x="157366" y="623860"/>
                  <a:pt x="129309" y="591127"/>
                </a:cubicBezTo>
                <a:cubicBezTo>
                  <a:pt x="120808" y="581209"/>
                  <a:pt x="110836" y="572654"/>
                  <a:pt x="101600" y="563418"/>
                </a:cubicBezTo>
                <a:cubicBezTo>
                  <a:pt x="98521" y="554182"/>
                  <a:pt x="98022" y="543632"/>
                  <a:pt x="92363" y="535709"/>
                </a:cubicBezTo>
                <a:cubicBezTo>
                  <a:pt x="82240" y="521537"/>
                  <a:pt x="66752" y="511986"/>
                  <a:pt x="55418" y="498763"/>
                </a:cubicBezTo>
                <a:cubicBezTo>
                  <a:pt x="48194" y="490335"/>
                  <a:pt x="43103" y="480290"/>
                  <a:pt x="36945" y="471054"/>
                </a:cubicBezTo>
                <a:cubicBezTo>
                  <a:pt x="14118" y="402574"/>
                  <a:pt x="27180" y="433052"/>
                  <a:pt x="0" y="378691"/>
                </a:cubicBezTo>
                <a:cubicBezTo>
                  <a:pt x="3079" y="366376"/>
                  <a:pt x="5749" y="353951"/>
                  <a:pt x="9236" y="341745"/>
                </a:cubicBezTo>
                <a:cubicBezTo>
                  <a:pt x="11911" y="332384"/>
                  <a:pt x="9236" y="326352"/>
                  <a:pt x="9236" y="323273"/>
                </a:cubicBezTo>
                <a:close/>
              </a:path>
            </a:pathLst>
          </a:cu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a:stretch>
            <a:fillRect/>
          </a:stretch>
        </p:blipFill>
        <p:spPr>
          <a:xfrm>
            <a:off x="4566409" y="935417"/>
            <a:ext cx="7234652" cy="5087517"/>
          </a:xfrm>
          <a:prstGeom prst="rect">
            <a:avLst/>
          </a:prstGeom>
        </p:spPr>
      </p:pic>
      <p:sp>
        <p:nvSpPr>
          <p:cNvPr id="23" name="Subtitle 5">
            <a:extLst>
              <a:ext uri="{FF2B5EF4-FFF2-40B4-BE49-F238E27FC236}">
                <a16:creationId xmlns:a16="http://schemas.microsoft.com/office/drawing/2014/main" id="{5C9FD45B-1E46-E340-4E79-6734624378DE}"/>
              </a:ext>
            </a:extLst>
          </p:cNvPr>
          <p:cNvSpPr txBox="1">
            <a:spLocks/>
          </p:cNvSpPr>
          <p:nvPr/>
        </p:nvSpPr>
        <p:spPr>
          <a:xfrm>
            <a:off x="1346372" y="2733194"/>
            <a:ext cx="3013593" cy="2156858"/>
          </a:xfrm>
          <a:prstGeom prst="rect">
            <a:avLst/>
          </a:prstGeom>
        </p:spPr>
        <p:txBody>
          <a:bodyPr anchor="ct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342900" indent="-342900">
              <a:buFont typeface="+mj-lt"/>
              <a:buAutoNum type="arabicPeriod"/>
            </a:pPr>
            <a:r>
              <a:rPr lang="en-US" sz="1200" dirty="0" smtClean="0">
                <a:solidFill>
                  <a:srgbClr val="1E3934"/>
                </a:solidFill>
                <a:latin typeface="Girl Scout Display Light" panose="02020003000000000000" pitchFamily="18" charset="0"/>
              </a:rPr>
              <a:t>Select Manage SU/Troops/Girl Scouts</a:t>
            </a:r>
          </a:p>
          <a:p>
            <a:pPr marL="342900" indent="-342900">
              <a:buFont typeface="+mj-lt"/>
              <a:buAutoNum type="arabicPeriod"/>
            </a:pPr>
            <a:r>
              <a:rPr lang="en-US" sz="1200" dirty="0" smtClean="0">
                <a:solidFill>
                  <a:srgbClr val="1E3934"/>
                </a:solidFill>
                <a:latin typeface="Girl Scout Display Light" panose="02020003000000000000" pitchFamily="18" charset="0"/>
              </a:rPr>
              <a:t>Under SU, click the + next to your SU number</a:t>
            </a:r>
          </a:p>
          <a:p>
            <a:pPr marL="342900" indent="-342900">
              <a:buFont typeface="+mj-lt"/>
              <a:buAutoNum type="arabicPeriod"/>
            </a:pPr>
            <a:r>
              <a:rPr lang="en-US" sz="1200" dirty="0" smtClean="0">
                <a:solidFill>
                  <a:srgbClr val="1E3934"/>
                </a:solidFill>
                <a:latin typeface="Girl Scout Display Light" panose="02020003000000000000" pitchFamily="18" charset="0"/>
              </a:rPr>
              <a:t>Click edit then enter the delivery location and time slots.</a:t>
            </a:r>
          </a:p>
          <a:p>
            <a:pPr marL="342900" indent="-342900">
              <a:buFont typeface="+mj-lt"/>
              <a:buAutoNum type="arabicPeriod"/>
            </a:pPr>
            <a:r>
              <a:rPr lang="en-US" sz="1200" dirty="0" smtClean="0">
                <a:solidFill>
                  <a:srgbClr val="1E3934"/>
                </a:solidFill>
                <a:latin typeface="Girl Scout Display Light" panose="02020003000000000000" pitchFamily="18" charset="0"/>
              </a:rPr>
              <a:t>Click Save</a:t>
            </a:r>
          </a:p>
          <a:p>
            <a:pPr marL="0" indent="0">
              <a:buNone/>
            </a:pPr>
            <a:endParaRPr lang="en-US" sz="1200" dirty="0">
              <a:solidFill>
                <a:srgbClr val="1E3934"/>
              </a:solidFill>
              <a:latin typeface="Girl Scout Display Light" panose="02020003000000000000" pitchFamily="18" charset="0"/>
            </a:endParaRPr>
          </a:p>
          <a:p>
            <a:pPr marL="0" indent="0">
              <a:buNone/>
            </a:pPr>
            <a:r>
              <a:rPr lang="en-US" sz="1200" dirty="0" smtClean="0">
                <a:solidFill>
                  <a:srgbClr val="1E3934"/>
                </a:solidFill>
                <a:latin typeface="Girl Scout Display Light" panose="02020003000000000000" pitchFamily="18" charset="0"/>
              </a:rPr>
              <a:t>Troops who log in will not get a notification to schedule a pick up time!</a:t>
            </a:r>
          </a:p>
        </p:txBody>
      </p:sp>
    </p:spTree>
    <p:extLst>
      <p:ext uri="{BB962C8B-B14F-4D97-AF65-F5344CB8AC3E}">
        <p14:creationId xmlns:p14="http://schemas.microsoft.com/office/powerpoint/2010/main" val="1684074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0675C50-DB40-2A4A-849B-9EF368803FBD}"/>
              </a:ext>
            </a:extLst>
          </p:cNvPr>
          <p:cNvSpPr>
            <a:spLocks noGrp="1"/>
          </p:cNvSpPr>
          <p:nvPr>
            <p:ph type="title" idx="4294967295"/>
          </p:nvPr>
        </p:nvSpPr>
        <p:spPr>
          <a:xfrm>
            <a:off x="206426" y="136059"/>
            <a:ext cx="7014633" cy="1145116"/>
          </a:xfrm>
          <a:noFill/>
        </p:spPr>
        <p:txBody>
          <a:bodyPr anchor="ctr">
            <a:noAutofit/>
          </a:bodyPr>
          <a:lstStyle/>
          <a:p>
            <a:pPr algn="ctr"/>
            <a:r>
              <a:rPr lang="en-US" sz="6600" b="1" dirty="0">
                <a:latin typeface="Girl Scout Display Light" panose="02020003000000000000" pitchFamily="18" charset="0"/>
              </a:rPr>
              <a:t>Questions?</a:t>
            </a:r>
          </a:p>
        </p:txBody>
      </p:sp>
      <p:sp>
        <p:nvSpPr>
          <p:cNvPr id="13" name="TextBox 12"/>
          <p:cNvSpPr txBox="1"/>
          <p:nvPr/>
        </p:nvSpPr>
        <p:spPr>
          <a:xfrm>
            <a:off x="7099256" y="5165997"/>
            <a:ext cx="5048147" cy="379656"/>
          </a:xfrm>
          <a:prstGeom prst="rect">
            <a:avLst/>
          </a:prstGeom>
          <a:noFill/>
        </p:spPr>
        <p:txBody>
          <a:bodyPr wrap="square" rtlCol="0">
            <a:spAutoFit/>
          </a:bodyPr>
          <a:lstStyle/>
          <a:p>
            <a:pPr algn="ctr"/>
            <a:r>
              <a:rPr lang="en-US" sz="1867" dirty="0">
                <a:latin typeface="Girl Scout Text Book" panose="02020003000000000000" pitchFamily="18" charset="0"/>
              </a:rPr>
              <a:t>GSWNY Customer Care :</a:t>
            </a:r>
          </a:p>
        </p:txBody>
      </p:sp>
      <p:sp>
        <p:nvSpPr>
          <p:cNvPr id="14" name="TextBox 13"/>
          <p:cNvSpPr txBox="1"/>
          <p:nvPr/>
        </p:nvSpPr>
        <p:spPr>
          <a:xfrm>
            <a:off x="7054659" y="5622885"/>
            <a:ext cx="5137341" cy="1036309"/>
          </a:xfrm>
          <a:prstGeom prst="rect">
            <a:avLst/>
          </a:prstGeom>
          <a:noFill/>
        </p:spPr>
        <p:txBody>
          <a:bodyPr wrap="square" rtlCol="0">
            <a:spAutoFit/>
          </a:bodyPr>
          <a:lstStyle/>
          <a:p>
            <a:pPr algn="ctr"/>
            <a:r>
              <a:rPr lang="en-US" sz="2400" b="1" dirty="0">
                <a:latin typeface="Girl Scout Text Medium" panose="02020003000000000000" pitchFamily="18" charset="0"/>
              </a:rPr>
              <a:t>CustomerCare@gswny.org</a:t>
            </a:r>
            <a:endParaRPr lang="en-US" sz="2667" b="1" dirty="0">
              <a:latin typeface="Girl Scout Text Medium" panose="02020003000000000000" pitchFamily="18" charset="0"/>
            </a:endParaRPr>
          </a:p>
          <a:p>
            <a:pPr algn="ctr"/>
            <a:endParaRPr lang="en-US" sz="1067" b="1" dirty="0">
              <a:latin typeface="Girl Scout Text Medium" panose="02020003000000000000" pitchFamily="18" charset="0"/>
            </a:endParaRPr>
          </a:p>
          <a:p>
            <a:pPr algn="ctr"/>
            <a:r>
              <a:rPr lang="en-US" sz="2667" b="1" dirty="0">
                <a:latin typeface="Girl Scout Text Medium" panose="02020003000000000000" pitchFamily="18" charset="0"/>
              </a:rPr>
              <a:t>1-888-837-6410</a:t>
            </a:r>
          </a:p>
        </p:txBody>
      </p:sp>
      <p:pic>
        <p:nvPicPr>
          <p:cNvPr id="2" name="Picture 1"/>
          <p:cNvPicPr>
            <a:picLocks noChangeAspect="1"/>
          </p:cNvPicPr>
          <p:nvPr/>
        </p:nvPicPr>
        <p:blipFill>
          <a:blip r:embed="rId3"/>
          <a:stretch>
            <a:fillRect/>
          </a:stretch>
        </p:blipFill>
        <p:spPr>
          <a:xfrm>
            <a:off x="7131885" y="2101320"/>
            <a:ext cx="4718303" cy="2699377"/>
          </a:xfrm>
          <a:prstGeom prst="rect">
            <a:avLst/>
          </a:prstGeom>
        </p:spPr>
      </p:pic>
      <p:sp>
        <p:nvSpPr>
          <p:cNvPr id="6" name="TextBox 5"/>
          <p:cNvSpPr txBox="1"/>
          <p:nvPr/>
        </p:nvSpPr>
        <p:spPr>
          <a:xfrm>
            <a:off x="7392667" y="683947"/>
            <a:ext cx="4569092" cy="1160056"/>
          </a:xfrm>
          <a:prstGeom prst="rect">
            <a:avLst/>
          </a:prstGeom>
          <a:noFill/>
          <a:ln>
            <a:noFill/>
          </a:ln>
        </p:spPr>
        <p:txBody>
          <a:bodyPr vert="horz" wrap="square" lIns="121920" tIns="60960" rIns="121920" bIns="60960" rtlCol="0" anchor="ctr">
            <a:noAutofit/>
          </a:bodyPr>
          <a:lstStyle/>
          <a:p>
            <a:r>
              <a:rPr lang="en-US" sz="1600" dirty="0"/>
              <a:t>M2’S Customer Care team is cross-trained to handle tech support, volunteer/participant and customer </a:t>
            </a:r>
            <a:r>
              <a:rPr lang="en-US" sz="1600" dirty="0" smtClean="0"/>
              <a:t>inquiries. Support is available through phone, chat and email!</a:t>
            </a:r>
            <a:endParaRPr lang="en-US" sz="1600" dirty="0"/>
          </a:p>
          <a:p>
            <a:endParaRPr lang="en-US" sz="933" dirty="0"/>
          </a:p>
          <a:p>
            <a:r>
              <a:rPr lang="en-US" sz="1600" dirty="0"/>
              <a:t>100% customer satisfaction guarantee</a:t>
            </a:r>
          </a:p>
        </p:txBody>
      </p:sp>
      <p:grpSp>
        <p:nvGrpSpPr>
          <p:cNvPr id="11" name="Group 10"/>
          <p:cNvGrpSpPr/>
          <p:nvPr/>
        </p:nvGrpSpPr>
        <p:grpSpPr>
          <a:xfrm>
            <a:off x="305333" y="1410239"/>
            <a:ext cx="6431801" cy="5281616"/>
            <a:chOff x="228999" y="1057679"/>
            <a:chExt cx="4823851" cy="3961212"/>
          </a:xfrm>
        </p:grpSpPr>
        <p:sp>
          <p:nvSpPr>
            <p:cNvPr id="18" name="Freeform 17">
              <a:extLst>
                <a:ext uri="{FF2B5EF4-FFF2-40B4-BE49-F238E27FC236}">
                  <a16:creationId xmlns:a16="http://schemas.microsoft.com/office/drawing/2014/main" id="{76CA02D5-3CA3-5411-1144-3D77CB671FA3}"/>
                </a:ext>
              </a:extLst>
            </p:cNvPr>
            <p:cNvSpPr/>
            <p:nvPr/>
          </p:nvSpPr>
          <p:spPr>
            <a:xfrm rot="16200000">
              <a:off x="661073" y="625605"/>
              <a:ext cx="3959703" cy="4823851"/>
            </a:xfrm>
            <a:custGeom>
              <a:avLst/>
              <a:gdLst>
                <a:gd name="connsiteX0" fmla="*/ 1902620 w 4367214"/>
                <a:gd name="connsiteY0" fmla="*/ 0 h 4929188"/>
                <a:gd name="connsiteX1" fmla="*/ 4367214 w 4367214"/>
                <a:gd name="connsiteY1" fmla="*/ 2464594 h 4929188"/>
                <a:gd name="connsiteX2" fmla="*/ 1902620 w 4367214"/>
                <a:gd name="connsiteY2" fmla="*/ 4929188 h 4929188"/>
                <a:gd name="connsiteX3" fmla="*/ 819 w 4367214"/>
                <a:gd name="connsiteY3" fmla="*/ 4032305 h 4929188"/>
                <a:gd name="connsiteX4" fmla="*/ 0 w 4367214"/>
                <a:gd name="connsiteY4" fmla="*/ 4031209 h 4929188"/>
                <a:gd name="connsiteX5" fmla="*/ 0 w 4367214"/>
                <a:gd name="connsiteY5" fmla="*/ 897979 h 4929188"/>
                <a:gd name="connsiteX6" fmla="*/ 819 w 4367214"/>
                <a:gd name="connsiteY6" fmla="*/ 896883 h 4929188"/>
                <a:gd name="connsiteX7" fmla="*/ 1902620 w 4367214"/>
                <a:gd name="connsiteY7" fmla="*/ 0 h 492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7214" h="4929188">
                  <a:moveTo>
                    <a:pt x="1902620" y="0"/>
                  </a:moveTo>
                  <a:cubicBezTo>
                    <a:pt x="3263778" y="0"/>
                    <a:pt x="4367214" y="1103436"/>
                    <a:pt x="4367214" y="2464594"/>
                  </a:cubicBezTo>
                  <a:cubicBezTo>
                    <a:pt x="4367214" y="3825752"/>
                    <a:pt x="3263778" y="4929188"/>
                    <a:pt x="1902620" y="4929188"/>
                  </a:cubicBezTo>
                  <a:cubicBezTo>
                    <a:pt x="1136969" y="4929188"/>
                    <a:pt x="452862" y="4580054"/>
                    <a:pt x="819" y="4032305"/>
                  </a:cubicBezTo>
                  <a:lnTo>
                    <a:pt x="0" y="4031209"/>
                  </a:lnTo>
                  <a:lnTo>
                    <a:pt x="0" y="897979"/>
                  </a:lnTo>
                  <a:lnTo>
                    <a:pt x="819" y="896883"/>
                  </a:lnTo>
                  <a:cubicBezTo>
                    <a:pt x="452862" y="349134"/>
                    <a:pt x="1136969" y="0"/>
                    <a:pt x="1902620" y="0"/>
                  </a:cubicBezTo>
                  <a:close/>
                </a:path>
              </a:pathLst>
            </a:custGeom>
            <a:solidFill>
              <a:srgbClr val="59A79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17" name="Freeform 16">
              <a:extLst>
                <a:ext uri="{FF2B5EF4-FFF2-40B4-BE49-F238E27FC236}">
                  <a16:creationId xmlns:a16="http://schemas.microsoft.com/office/drawing/2014/main" id="{76CA02D5-3CA3-5411-1144-3D77CB671FA3}"/>
                </a:ext>
              </a:extLst>
            </p:cNvPr>
            <p:cNvSpPr/>
            <p:nvPr/>
          </p:nvSpPr>
          <p:spPr>
            <a:xfrm rot="16200000">
              <a:off x="992941" y="1363273"/>
              <a:ext cx="3295969" cy="4015267"/>
            </a:xfrm>
            <a:custGeom>
              <a:avLst/>
              <a:gdLst>
                <a:gd name="connsiteX0" fmla="*/ 1902620 w 4367214"/>
                <a:gd name="connsiteY0" fmla="*/ 0 h 4929188"/>
                <a:gd name="connsiteX1" fmla="*/ 4367214 w 4367214"/>
                <a:gd name="connsiteY1" fmla="*/ 2464594 h 4929188"/>
                <a:gd name="connsiteX2" fmla="*/ 1902620 w 4367214"/>
                <a:gd name="connsiteY2" fmla="*/ 4929188 h 4929188"/>
                <a:gd name="connsiteX3" fmla="*/ 819 w 4367214"/>
                <a:gd name="connsiteY3" fmla="*/ 4032305 h 4929188"/>
                <a:gd name="connsiteX4" fmla="*/ 0 w 4367214"/>
                <a:gd name="connsiteY4" fmla="*/ 4031209 h 4929188"/>
                <a:gd name="connsiteX5" fmla="*/ 0 w 4367214"/>
                <a:gd name="connsiteY5" fmla="*/ 897979 h 4929188"/>
                <a:gd name="connsiteX6" fmla="*/ 819 w 4367214"/>
                <a:gd name="connsiteY6" fmla="*/ 896883 h 4929188"/>
                <a:gd name="connsiteX7" fmla="*/ 1902620 w 4367214"/>
                <a:gd name="connsiteY7" fmla="*/ 0 h 492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7214" h="4929188">
                  <a:moveTo>
                    <a:pt x="1902620" y="0"/>
                  </a:moveTo>
                  <a:cubicBezTo>
                    <a:pt x="3263778" y="0"/>
                    <a:pt x="4367214" y="1103436"/>
                    <a:pt x="4367214" y="2464594"/>
                  </a:cubicBezTo>
                  <a:cubicBezTo>
                    <a:pt x="4367214" y="3825752"/>
                    <a:pt x="3263778" y="4929188"/>
                    <a:pt x="1902620" y="4929188"/>
                  </a:cubicBezTo>
                  <a:cubicBezTo>
                    <a:pt x="1136969" y="4929188"/>
                    <a:pt x="452862" y="4580054"/>
                    <a:pt x="819" y="4032305"/>
                  </a:cubicBezTo>
                  <a:lnTo>
                    <a:pt x="0" y="4031209"/>
                  </a:lnTo>
                  <a:lnTo>
                    <a:pt x="0" y="897979"/>
                  </a:lnTo>
                  <a:lnTo>
                    <a:pt x="819" y="896883"/>
                  </a:lnTo>
                  <a:cubicBezTo>
                    <a:pt x="452862" y="349134"/>
                    <a:pt x="1136969" y="0"/>
                    <a:pt x="1902620" y="0"/>
                  </a:cubicBezTo>
                  <a:close/>
                </a:path>
              </a:pathLst>
            </a:custGeom>
            <a:solidFill>
              <a:srgbClr val="F16C7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16" name="Freeform 15">
              <a:extLst>
                <a:ext uri="{FF2B5EF4-FFF2-40B4-BE49-F238E27FC236}">
                  <a16:creationId xmlns:a16="http://schemas.microsoft.com/office/drawing/2014/main" id="{76CA02D5-3CA3-5411-1144-3D77CB671FA3}"/>
                </a:ext>
              </a:extLst>
            </p:cNvPr>
            <p:cNvSpPr/>
            <p:nvPr/>
          </p:nvSpPr>
          <p:spPr>
            <a:xfrm rot="16200000">
              <a:off x="1359544" y="2140279"/>
              <a:ext cx="2562765" cy="3194458"/>
            </a:xfrm>
            <a:custGeom>
              <a:avLst/>
              <a:gdLst>
                <a:gd name="connsiteX0" fmla="*/ 1902620 w 4367214"/>
                <a:gd name="connsiteY0" fmla="*/ 0 h 4929188"/>
                <a:gd name="connsiteX1" fmla="*/ 4367214 w 4367214"/>
                <a:gd name="connsiteY1" fmla="*/ 2464594 h 4929188"/>
                <a:gd name="connsiteX2" fmla="*/ 1902620 w 4367214"/>
                <a:gd name="connsiteY2" fmla="*/ 4929188 h 4929188"/>
                <a:gd name="connsiteX3" fmla="*/ 819 w 4367214"/>
                <a:gd name="connsiteY3" fmla="*/ 4032305 h 4929188"/>
                <a:gd name="connsiteX4" fmla="*/ 0 w 4367214"/>
                <a:gd name="connsiteY4" fmla="*/ 4031209 h 4929188"/>
                <a:gd name="connsiteX5" fmla="*/ 0 w 4367214"/>
                <a:gd name="connsiteY5" fmla="*/ 897979 h 4929188"/>
                <a:gd name="connsiteX6" fmla="*/ 819 w 4367214"/>
                <a:gd name="connsiteY6" fmla="*/ 896883 h 4929188"/>
                <a:gd name="connsiteX7" fmla="*/ 1902620 w 4367214"/>
                <a:gd name="connsiteY7" fmla="*/ 0 h 492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7214" h="4929188">
                  <a:moveTo>
                    <a:pt x="1902620" y="0"/>
                  </a:moveTo>
                  <a:cubicBezTo>
                    <a:pt x="3263778" y="0"/>
                    <a:pt x="4367214" y="1103436"/>
                    <a:pt x="4367214" y="2464594"/>
                  </a:cubicBezTo>
                  <a:cubicBezTo>
                    <a:pt x="4367214" y="3825752"/>
                    <a:pt x="3263778" y="4929188"/>
                    <a:pt x="1902620" y="4929188"/>
                  </a:cubicBezTo>
                  <a:cubicBezTo>
                    <a:pt x="1136969" y="4929188"/>
                    <a:pt x="452862" y="4580054"/>
                    <a:pt x="819" y="4032305"/>
                  </a:cubicBezTo>
                  <a:lnTo>
                    <a:pt x="0" y="4031209"/>
                  </a:lnTo>
                  <a:lnTo>
                    <a:pt x="0" y="897979"/>
                  </a:lnTo>
                  <a:lnTo>
                    <a:pt x="819" y="896883"/>
                  </a:lnTo>
                  <a:cubicBezTo>
                    <a:pt x="452862" y="349134"/>
                    <a:pt x="1136969" y="0"/>
                    <a:pt x="1902620" y="0"/>
                  </a:cubicBezTo>
                  <a:close/>
                </a:path>
              </a:pathLst>
            </a:custGeom>
            <a:solidFill>
              <a:srgbClr val="6F90B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15" name="Freeform 14">
              <a:extLst>
                <a:ext uri="{FF2B5EF4-FFF2-40B4-BE49-F238E27FC236}">
                  <a16:creationId xmlns:a16="http://schemas.microsoft.com/office/drawing/2014/main" id="{76CA02D5-3CA3-5411-1144-3D77CB671FA3}"/>
                </a:ext>
              </a:extLst>
            </p:cNvPr>
            <p:cNvSpPr/>
            <p:nvPr/>
          </p:nvSpPr>
          <p:spPr>
            <a:xfrm rot="16200000">
              <a:off x="1767342" y="3081072"/>
              <a:ext cx="1747171" cy="2128466"/>
            </a:xfrm>
            <a:custGeom>
              <a:avLst/>
              <a:gdLst>
                <a:gd name="connsiteX0" fmla="*/ 1902620 w 4367214"/>
                <a:gd name="connsiteY0" fmla="*/ 0 h 4929188"/>
                <a:gd name="connsiteX1" fmla="*/ 4367214 w 4367214"/>
                <a:gd name="connsiteY1" fmla="*/ 2464594 h 4929188"/>
                <a:gd name="connsiteX2" fmla="*/ 1902620 w 4367214"/>
                <a:gd name="connsiteY2" fmla="*/ 4929188 h 4929188"/>
                <a:gd name="connsiteX3" fmla="*/ 819 w 4367214"/>
                <a:gd name="connsiteY3" fmla="*/ 4032305 h 4929188"/>
                <a:gd name="connsiteX4" fmla="*/ 0 w 4367214"/>
                <a:gd name="connsiteY4" fmla="*/ 4031209 h 4929188"/>
                <a:gd name="connsiteX5" fmla="*/ 0 w 4367214"/>
                <a:gd name="connsiteY5" fmla="*/ 897979 h 4929188"/>
                <a:gd name="connsiteX6" fmla="*/ 819 w 4367214"/>
                <a:gd name="connsiteY6" fmla="*/ 896883 h 4929188"/>
                <a:gd name="connsiteX7" fmla="*/ 1902620 w 4367214"/>
                <a:gd name="connsiteY7" fmla="*/ 0 h 492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7214" h="4929188">
                  <a:moveTo>
                    <a:pt x="1902620" y="0"/>
                  </a:moveTo>
                  <a:cubicBezTo>
                    <a:pt x="3263778" y="0"/>
                    <a:pt x="4367214" y="1103436"/>
                    <a:pt x="4367214" y="2464594"/>
                  </a:cubicBezTo>
                  <a:cubicBezTo>
                    <a:pt x="4367214" y="3825752"/>
                    <a:pt x="3263778" y="4929188"/>
                    <a:pt x="1902620" y="4929188"/>
                  </a:cubicBezTo>
                  <a:cubicBezTo>
                    <a:pt x="1136969" y="4929188"/>
                    <a:pt x="452862" y="4580054"/>
                    <a:pt x="819" y="4032305"/>
                  </a:cubicBezTo>
                  <a:lnTo>
                    <a:pt x="0" y="4031209"/>
                  </a:lnTo>
                  <a:lnTo>
                    <a:pt x="0" y="897979"/>
                  </a:lnTo>
                  <a:lnTo>
                    <a:pt x="819" y="896883"/>
                  </a:lnTo>
                  <a:cubicBezTo>
                    <a:pt x="452862" y="349134"/>
                    <a:pt x="1136969" y="0"/>
                    <a:pt x="1902620" y="0"/>
                  </a:cubicBezTo>
                  <a:close/>
                </a:path>
              </a:pathLst>
            </a:custGeom>
            <a:solidFill>
              <a:srgbClr val="F9DBB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grpSp>
      <p:sp>
        <p:nvSpPr>
          <p:cNvPr id="5" name="Rectangle 4"/>
          <p:cNvSpPr/>
          <p:nvPr/>
        </p:nvSpPr>
        <p:spPr>
          <a:xfrm>
            <a:off x="2716341" y="2625527"/>
            <a:ext cx="2192980" cy="584775"/>
          </a:xfrm>
          <a:prstGeom prst="rect">
            <a:avLst/>
          </a:prstGeom>
        </p:spPr>
        <p:txBody>
          <a:bodyPr wrap="square">
            <a:spAutoFit/>
          </a:bodyPr>
          <a:lstStyle/>
          <a:p>
            <a:r>
              <a:rPr lang="en-US" sz="1600" dirty="0">
                <a:latin typeface="Girl Scout Text Book" panose="02020003000000000000" pitchFamily="18" charset="0"/>
              </a:rPr>
              <a:t>Service Unit Product Program Manager</a:t>
            </a:r>
            <a:endParaRPr lang="en-US" sz="2400" dirty="0"/>
          </a:p>
        </p:txBody>
      </p:sp>
      <p:sp>
        <p:nvSpPr>
          <p:cNvPr id="10" name="Rectangle 9"/>
          <p:cNvSpPr/>
          <p:nvPr/>
        </p:nvSpPr>
        <p:spPr>
          <a:xfrm>
            <a:off x="2392213" y="2512835"/>
            <a:ext cx="324128" cy="810158"/>
          </a:xfrm>
          <a:prstGeom prst="rect">
            <a:avLst/>
          </a:prstGeom>
        </p:spPr>
        <p:txBody>
          <a:bodyPr wrap="none">
            <a:spAutoFit/>
          </a:bodyPr>
          <a:lstStyle/>
          <a:p>
            <a:r>
              <a:rPr lang="en-US" sz="933" dirty="0">
                <a:solidFill>
                  <a:schemeClr val="bg1"/>
                </a:solidFill>
                <a:latin typeface="Girl Scout Text Book" panose="02020003000000000000" pitchFamily="18" charset="0"/>
              </a:rPr>
              <a:t>S</a:t>
            </a:r>
          </a:p>
          <a:p>
            <a:r>
              <a:rPr lang="en-US" sz="933" dirty="0">
                <a:solidFill>
                  <a:schemeClr val="bg1"/>
                </a:solidFill>
                <a:latin typeface="Girl Scout Text Book" panose="02020003000000000000" pitchFamily="18" charset="0"/>
              </a:rPr>
              <a:t>U</a:t>
            </a:r>
          </a:p>
          <a:p>
            <a:r>
              <a:rPr lang="en-US" sz="933" dirty="0">
                <a:solidFill>
                  <a:schemeClr val="bg1"/>
                </a:solidFill>
                <a:latin typeface="Girl Scout Text Book" panose="02020003000000000000" pitchFamily="18" charset="0"/>
              </a:rPr>
              <a:t>P</a:t>
            </a:r>
          </a:p>
          <a:p>
            <a:r>
              <a:rPr lang="en-US" sz="933" dirty="0">
                <a:solidFill>
                  <a:schemeClr val="bg1"/>
                </a:solidFill>
                <a:latin typeface="Girl Scout Text Book" panose="02020003000000000000" pitchFamily="18" charset="0"/>
              </a:rPr>
              <a:t>P</a:t>
            </a:r>
          </a:p>
          <a:p>
            <a:r>
              <a:rPr lang="en-US" sz="933" dirty="0">
                <a:solidFill>
                  <a:schemeClr val="bg1"/>
                </a:solidFill>
                <a:latin typeface="Girl Scout Text Book" panose="02020003000000000000" pitchFamily="18" charset="0"/>
              </a:rPr>
              <a:t>M </a:t>
            </a:r>
            <a:endParaRPr lang="en-US" sz="933" dirty="0"/>
          </a:p>
        </p:txBody>
      </p:sp>
      <p:sp>
        <p:nvSpPr>
          <p:cNvPr id="19" name="Rectangle 18"/>
          <p:cNvSpPr/>
          <p:nvPr/>
        </p:nvSpPr>
        <p:spPr>
          <a:xfrm>
            <a:off x="2896340" y="3442603"/>
            <a:ext cx="1788560" cy="830997"/>
          </a:xfrm>
          <a:prstGeom prst="rect">
            <a:avLst/>
          </a:prstGeom>
        </p:spPr>
        <p:txBody>
          <a:bodyPr wrap="square">
            <a:spAutoFit/>
          </a:bodyPr>
          <a:lstStyle/>
          <a:p>
            <a:r>
              <a:rPr lang="en-US" sz="1600" dirty="0">
                <a:latin typeface="Girl Scout Text Book" panose="02020003000000000000" pitchFamily="18" charset="0"/>
              </a:rPr>
              <a:t>Troop Fall Program Manager</a:t>
            </a:r>
            <a:endParaRPr lang="en-US" sz="2400" dirty="0"/>
          </a:p>
        </p:txBody>
      </p:sp>
      <p:sp>
        <p:nvSpPr>
          <p:cNvPr id="21" name="Rectangle 20"/>
          <p:cNvSpPr/>
          <p:nvPr/>
        </p:nvSpPr>
        <p:spPr>
          <a:xfrm>
            <a:off x="2896341" y="4983345"/>
            <a:ext cx="2043873" cy="584775"/>
          </a:xfrm>
          <a:prstGeom prst="rect">
            <a:avLst/>
          </a:prstGeom>
        </p:spPr>
        <p:txBody>
          <a:bodyPr wrap="square">
            <a:spAutoFit/>
          </a:bodyPr>
          <a:lstStyle/>
          <a:p>
            <a:r>
              <a:rPr lang="en-US" sz="1600" dirty="0">
                <a:latin typeface="Girl Scout Text Book" panose="02020003000000000000" pitchFamily="18" charset="0"/>
              </a:rPr>
              <a:t>Girl Scouts &amp; </a:t>
            </a:r>
          </a:p>
          <a:p>
            <a:r>
              <a:rPr lang="en-US" sz="1600" dirty="0">
                <a:latin typeface="Girl Scout Text Book" panose="02020003000000000000" pitchFamily="18" charset="0"/>
              </a:rPr>
              <a:t>their Caregivers</a:t>
            </a:r>
            <a:endParaRPr lang="en-US" sz="2400" dirty="0"/>
          </a:p>
        </p:txBody>
      </p:sp>
      <p:sp>
        <p:nvSpPr>
          <p:cNvPr id="23" name="Rectangle 22"/>
          <p:cNvSpPr/>
          <p:nvPr/>
        </p:nvSpPr>
        <p:spPr>
          <a:xfrm>
            <a:off x="2896339" y="1402177"/>
            <a:ext cx="2192980" cy="830997"/>
          </a:xfrm>
          <a:prstGeom prst="rect">
            <a:avLst/>
          </a:prstGeom>
        </p:spPr>
        <p:txBody>
          <a:bodyPr wrap="square">
            <a:spAutoFit/>
          </a:bodyPr>
          <a:lstStyle/>
          <a:p>
            <a:r>
              <a:rPr lang="en-US" sz="1600" dirty="0">
                <a:latin typeface="Girl Scout Text Book" panose="02020003000000000000" pitchFamily="18" charset="0"/>
              </a:rPr>
              <a:t>Council</a:t>
            </a:r>
          </a:p>
          <a:p>
            <a:r>
              <a:rPr lang="en-US" sz="1600" dirty="0">
                <a:latin typeface="Girl Scout Text Book" panose="02020003000000000000" pitchFamily="18" charset="0"/>
              </a:rPr>
              <a:t>Product Program Manager</a:t>
            </a:r>
            <a:endParaRPr lang="en-US" sz="2400" dirty="0"/>
          </a:p>
        </p:txBody>
      </p:sp>
    </p:spTree>
    <p:extLst>
      <p:ext uri="{BB962C8B-B14F-4D97-AF65-F5344CB8AC3E}">
        <p14:creationId xmlns:p14="http://schemas.microsoft.com/office/powerpoint/2010/main" val="3123573775"/>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0"/>
          </p:nvPr>
        </p:nvSpPr>
        <p:spPr>
          <a:xfrm>
            <a:off x="618881" y="231005"/>
            <a:ext cx="2133946" cy="885525"/>
          </a:xfrm>
        </p:spPr>
        <p:txBody>
          <a:bodyPr/>
          <a:lstStyle/>
          <a:p>
            <a:r>
              <a:rPr lang="en-US" sz="4800" dirty="0" smtClean="0"/>
              <a:t>FAQ’S</a:t>
            </a:r>
            <a:endParaRPr lang="en-US" sz="4800" dirty="0"/>
          </a:p>
        </p:txBody>
      </p:sp>
      <p:sp>
        <p:nvSpPr>
          <p:cNvPr id="3" name="Title 4">
            <a:extLst>
              <a:ext uri="{FF2B5EF4-FFF2-40B4-BE49-F238E27FC236}">
                <a16:creationId xmlns:a16="http://schemas.microsoft.com/office/drawing/2014/main" id="{146E8CF5-7791-1749-5DB4-D7B979EE549E}"/>
              </a:ext>
            </a:extLst>
          </p:cNvPr>
          <p:cNvSpPr txBox="1">
            <a:spLocks/>
          </p:cNvSpPr>
          <p:nvPr/>
        </p:nvSpPr>
        <p:spPr>
          <a:xfrm>
            <a:off x="618881" y="1010651"/>
            <a:ext cx="11196436" cy="5640403"/>
          </a:xfrm>
          <a:prstGeom prst="rect">
            <a:avLst/>
          </a:prstGeom>
        </p:spPr>
        <p:txBody>
          <a:bodyPr vert="horz" lIns="182880" tIns="45720" rIns="182880" bIns="45720" rtlCol="0" anchor="ctr">
            <a:noAutofit/>
          </a:bodyPr>
          <a:lstStyle>
            <a:lvl1pPr marL="0" marR="0" indent="0" algn="ctr" defTabSz="685783" rtl="0" eaLnBrk="1" fontAlgn="auto" latinLnBrk="0" hangingPunct="1">
              <a:lnSpc>
                <a:spcPct val="90000"/>
              </a:lnSpc>
              <a:spcBef>
                <a:spcPct val="0"/>
              </a:spcBef>
              <a:spcAft>
                <a:spcPts val="0"/>
              </a:spcAft>
              <a:buClrTx/>
              <a:buSzTx/>
              <a:buFontTx/>
              <a:buNone/>
              <a:tabLst/>
              <a:defRPr lang="en-US" sz="2400" b="0" i="0" kern="1200" smtClean="0">
                <a:solidFill>
                  <a:schemeClr val="bg1"/>
                </a:solidFill>
                <a:effectLst/>
                <a:latin typeface="Girl Scout Display Light" panose="02020003000000000000" pitchFamily="18" charset="0"/>
                <a:ea typeface="+mj-ea"/>
                <a:cs typeface="+mj-cs"/>
              </a:defRPr>
            </a:lvl1pPr>
          </a:lstStyle>
          <a:p>
            <a:pPr algn="l"/>
            <a:r>
              <a:rPr lang="en-US" sz="1800" b="1" dirty="0" smtClean="0">
                <a:solidFill>
                  <a:schemeClr val="tx1"/>
                </a:solidFill>
              </a:rPr>
              <a:t>How </a:t>
            </a:r>
            <a:r>
              <a:rPr lang="en-US" sz="1800" b="1" dirty="0">
                <a:solidFill>
                  <a:schemeClr val="tx1"/>
                </a:solidFill>
              </a:rPr>
              <a:t>do I reset my password</a:t>
            </a:r>
            <a:r>
              <a:rPr lang="en-US" sz="1800" b="1" dirty="0" smtClean="0">
                <a:solidFill>
                  <a:schemeClr val="tx1"/>
                </a:solidFill>
              </a:rPr>
              <a:t>?</a:t>
            </a:r>
          </a:p>
          <a:p>
            <a:pPr algn="l"/>
            <a:r>
              <a:rPr lang="en-US" sz="1400" dirty="0">
                <a:solidFill>
                  <a:schemeClr val="tx1"/>
                </a:solidFill>
              </a:rPr>
              <a:t>From the login page, click the Forgot Your Password link. Remember that if you are also a parent, you must log into the participant section to manage your Girl Scout’s account. If you are also the troop/SU manager, you will need to login to the admin site. You can set up each site to use the same login and password for both!</a:t>
            </a:r>
          </a:p>
          <a:p>
            <a:pPr algn="l"/>
            <a:r>
              <a:rPr lang="en-US" sz="1800" b="1" dirty="0">
                <a:solidFill>
                  <a:schemeClr val="tx1"/>
                </a:solidFill>
              </a:rPr>
              <a:t/>
            </a:r>
            <a:br>
              <a:rPr lang="en-US" sz="1800" b="1" dirty="0">
                <a:solidFill>
                  <a:schemeClr val="tx1"/>
                </a:solidFill>
              </a:rPr>
            </a:br>
            <a:r>
              <a:rPr lang="en-US" sz="1800" b="1" dirty="0" smtClean="0">
                <a:solidFill>
                  <a:schemeClr val="tx1"/>
                </a:solidFill>
              </a:rPr>
              <a:t>How do I get a new registration email sent to a Girl Scout in my troop?</a:t>
            </a:r>
          </a:p>
          <a:p>
            <a:pPr algn="l"/>
            <a:r>
              <a:rPr lang="en-US" sz="1400" dirty="0" smtClean="0">
                <a:solidFill>
                  <a:schemeClr val="tx1"/>
                </a:solidFill>
              </a:rPr>
              <a:t>Troop Fall Program Managers can resend registration emails to a caregiver through their M2 Admin login. From your dashboard, go to Parent/Adult Email Campaign. From here you can click the resend button next to the corresponding caregiver. </a:t>
            </a:r>
          </a:p>
          <a:p>
            <a:pPr algn="l"/>
            <a:endParaRPr lang="en-US" sz="1800" b="1" dirty="0">
              <a:solidFill>
                <a:schemeClr val="tx1"/>
              </a:solidFill>
            </a:endParaRPr>
          </a:p>
          <a:p>
            <a:pPr algn="l"/>
            <a:r>
              <a:rPr lang="en-US" sz="1800" b="1" dirty="0" smtClean="0">
                <a:solidFill>
                  <a:schemeClr val="tx1"/>
                </a:solidFill>
              </a:rPr>
              <a:t>When </a:t>
            </a:r>
            <a:r>
              <a:rPr lang="en-US" sz="1800" b="1" dirty="0">
                <a:solidFill>
                  <a:schemeClr val="tx1"/>
                </a:solidFill>
              </a:rPr>
              <a:t>can a supporter expect a direct ship nut order placed online</a:t>
            </a:r>
            <a:r>
              <a:rPr lang="en-US" sz="1800" b="1" dirty="0" smtClean="0">
                <a:solidFill>
                  <a:schemeClr val="tx1"/>
                </a:solidFill>
              </a:rPr>
              <a:t>?</a:t>
            </a:r>
          </a:p>
          <a:p>
            <a:pPr algn="l"/>
            <a:r>
              <a:rPr lang="en-US" sz="1400" dirty="0">
                <a:solidFill>
                  <a:schemeClr val="tx1"/>
                </a:solidFill>
              </a:rPr>
              <a:t>The supporter will receive a confirmation email of the order and then another email when the order ships with tracking details.</a:t>
            </a:r>
          </a:p>
          <a:p>
            <a:pPr algn="l"/>
            <a:r>
              <a:rPr lang="en-US" sz="1800" b="1" dirty="0">
                <a:solidFill>
                  <a:schemeClr val="tx1"/>
                </a:solidFill>
              </a:rPr>
              <a:t/>
            </a:r>
            <a:br>
              <a:rPr lang="en-US" sz="1800" b="1" dirty="0">
                <a:solidFill>
                  <a:schemeClr val="tx1"/>
                </a:solidFill>
              </a:rPr>
            </a:br>
            <a:r>
              <a:rPr lang="en-US" sz="1800" b="1" dirty="0">
                <a:solidFill>
                  <a:schemeClr val="tx1"/>
                </a:solidFill>
              </a:rPr>
              <a:t>When will a participant receive their Personalized Patch</a:t>
            </a:r>
            <a:r>
              <a:rPr lang="en-US" sz="1800" b="1" dirty="0" smtClean="0">
                <a:solidFill>
                  <a:schemeClr val="tx1"/>
                </a:solidFill>
              </a:rPr>
              <a:t>?</a:t>
            </a:r>
          </a:p>
          <a:p>
            <a:pPr algn="l"/>
            <a:r>
              <a:rPr lang="en-US" sz="1400" dirty="0" smtClean="0">
                <a:solidFill>
                  <a:schemeClr val="tx1"/>
                </a:solidFill>
              </a:rPr>
              <a:t>The </a:t>
            </a:r>
            <a:r>
              <a:rPr lang="en-US" sz="1400" dirty="0">
                <a:solidFill>
                  <a:schemeClr val="tx1"/>
                </a:solidFill>
              </a:rPr>
              <a:t>personalized patch will arrive about 8 to 10 weeks after being sent to the patch company for production.  On the participant dashboard, you will see an ETA date so you can anticipate when your patch should arrive.</a:t>
            </a:r>
          </a:p>
          <a:p>
            <a:pPr algn="l"/>
            <a:r>
              <a:rPr lang="en-US" sz="1800" b="1" dirty="0">
                <a:solidFill>
                  <a:schemeClr val="tx1"/>
                </a:solidFill>
              </a:rPr>
              <a:t/>
            </a:r>
            <a:br>
              <a:rPr lang="en-US" sz="1800" b="1" dirty="0">
                <a:solidFill>
                  <a:schemeClr val="tx1"/>
                </a:solidFill>
              </a:rPr>
            </a:br>
            <a:r>
              <a:rPr lang="en-US" sz="1800" b="1" dirty="0">
                <a:solidFill>
                  <a:schemeClr val="tx1"/>
                </a:solidFill>
              </a:rPr>
              <a:t>What if a participant didn’t find their name as they log into the platform</a:t>
            </a:r>
            <a:r>
              <a:rPr lang="en-US" sz="1800" b="1" dirty="0" smtClean="0">
                <a:solidFill>
                  <a:schemeClr val="tx1"/>
                </a:solidFill>
              </a:rPr>
              <a:t>?</a:t>
            </a:r>
          </a:p>
          <a:p>
            <a:pPr algn="l"/>
            <a:r>
              <a:rPr lang="en-US" sz="1400" dirty="0" smtClean="0">
                <a:solidFill>
                  <a:schemeClr val="tx1"/>
                </a:solidFill>
              </a:rPr>
              <a:t>That’s </a:t>
            </a:r>
            <a:r>
              <a:rPr lang="en-US" sz="1400" dirty="0">
                <a:solidFill>
                  <a:schemeClr val="tx1"/>
                </a:solidFill>
              </a:rPr>
              <a:t>not a problem! Any Girl Scout who doesn’t know their troop number or see their name, can add themselves to the system. After a participant sets up an account, there will be a brief delay while the council confirms their GSUSA membership. Once that task is completed, council will release the participant from the holding tank and their customers will then have access to make purchases.</a:t>
            </a:r>
          </a:p>
          <a:p>
            <a:pPr algn="l"/>
            <a:r>
              <a:rPr lang="en-US" sz="1800" b="1" dirty="0">
                <a:solidFill>
                  <a:schemeClr val="tx1"/>
                </a:solidFill>
              </a:rPr>
              <a:t/>
            </a:r>
            <a:br>
              <a:rPr lang="en-US" sz="1800" b="1" dirty="0">
                <a:solidFill>
                  <a:schemeClr val="tx1"/>
                </a:solidFill>
              </a:rPr>
            </a:br>
            <a:r>
              <a:rPr lang="en-US" sz="1800" b="1" dirty="0">
                <a:solidFill>
                  <a:schemeClr val="tx1"/>
                </a:solidFill>
              </a:rPr>
              <a:t>When can I expect my online girl delivery items</a:t>
            </a:r>
            <a:r>
              <a:rPr lang="en-US" sz="1800" b="1" dirty="0" smtClean="0">
                <a:solidFill>
                  <a:schemeClr val="tx1"/>
                </a:solidFill>
              </a:rPr>
              <a:t>?</a:t>
            </a:r>
          </a:p>
          <a:p>
            <a:pPr algn="l"/>
            <a:r>
              <a:rPr lang="en-US" sz="1400" dirty="0" smtClean="0">
                <a:solidFill>
                  <a:schemeClr val="tx1"/>
                </a:solidFill>
              </a:rPr>
              <a:t>Because </a:t>
            </a:r>
            <a:r>
              <a:rPr lang="en-US" sz="1400" dirty="0">
                <a:solidFill>
                  <a:schemeClr val="tx1"/>
                </a:solidFill>
              </a:rPr>
              <a:t>timelines may vary, please have customers inquiring about their online girl delivered items reach out directly to the Girl Scout from whom they purchased for more details.”</a:t>
            </a:r>
            <a:endParaRPr lang="en-US" sz="1400" b="1" dirty="0">
              <a:solidFill>
                <a:schemeClr val="tx1"/>
              </a:solidFill>
            </a:endParaRPr>
          </a:p>
        </p:txBody>
      </p:sp>
    </p:spTree>
    <p:extLst>
      <p:ext uri="{BB962C8B-B14F-4D97-AF65-F5344CB8AC3E}">
        <p14:creationId xmlns:p14="http://schemas.microsoft.com/office/powerpoint/2010/main" val="875470122"/>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74C7A"/>
        </a:solidFill>
        <a:effectLst/>
      </p:bgPr>
    </p:bg>
    <p:spTree>
      <p:nvGrpSpPr>
        <p:cNvPr id="1" name="">
          <a:extLst>
            <a:ext uri="{FF2B5EF4-FFF2-40B4-BE49-F238E27FC236}">
              <a16:creationId xmlns:a16="http://schemas.microsoft.com/office/drawing/2014/main" id="{8799E1BC-A6B9-3174-22A1-31FD7DC9A539}"/>
            </a:ext>
          </a:extLst>
        </p:cNvPr>
        <p:cNvGrpSpPr/>
        <p:nvPr/>
      </p:nvGrpSpPr>
      <p:grpSpPr>
        <a:xfrm>
          <a:off x="0" y="0"/>
          <a:ext cx="0" cy="0"/>
          <a:chOff x="0" y="0"/>
          <a:chExt cx="0" cy="0"/>
        </a:xfrm>
      </p:grpSpPr>
      <p:pic>
        <p:nvPicPr>
          <p:cNvPr id="13" name="Picture Placeholder 7" descr="A Pair of Kangaroos">
            <a:extLst>
              <a:ext uri="{FF2B5EF4-FFF2-40B4-BE49-F238E27FC236}">
                <a16:creationId xmlns:a16="http://schemas.microsoft.com/office/drawing/2014/main" id="{45FF2588-0EF6-E4E0-B726-B040ED433A2B}"/>
              </a:ext>
            </a:extLst>
          </p:cNvPr>
          <p:cNvPicPr>
            <a:picLocks noChangeAspect="1"/>
          </p:cNvPicPr>
          <p:nvPr/>
        </p:nvPicPr>
        <p:blipFill>
          <a:blip r:embed="rId3"/>
          <a:srcRect/>
          <a:stretch/>
        </p:blipFill>
        <p:spPr>
          <a:xfrm>
            <a:off x="-652812" y="1892160"/>
            <a:ext cx="7449488" cy="4965840"/>
          </a:xfrm>
          <a:custGeom>
            <a:avLst/>
            <a:gdLst>
              <a:gd name="connsiteX0" fmla="*/ 1722004 w 5201251"/>
              <a:gd name="connsiteY0" fmla="*/ 17 h 3525433"/>
              <a:gd name="connsiteX1" fmla="*/ 2932181 w 5201251"/>
              <a:gd name="connsiteY1" fmla="*/ 285173 h 3525433"/>
              <a:gd name="connsiteX2" fmla="*/ 4154716 w 5201251"/>
              <a:gd name="connsiteY2" fmla="*/ 897709 h 3525433"/>
              <a:gd name="connsiteX3" fmla="*/ 5104194 w 5201251"/>
              <a:gd name="connsiteY3" fmla="*/ 1906704 h 3525433"/>
              <a:gd name="connsiteX4" fmla="*/ 5171214 w 5201251"/>
              <a:gd name="connsiteY4" fmla="*/ 2137892 h 3525433"/>
              <a:gd name="connsiteX5" fmla="*/ 4955669 w 5201251"/>
              <a:gd name="connsiteY5" fmla="*/ 3259780 h 3525433"/>
              <a:gd name="connsiteX6" fmla="*/ 4761942 w 5201251"/>
              <a:gd name="connsiteY6" fmla="*/ 3525433 h 3525433"/>
              <a:gd name="connsiteX7" fmla="*/ 0 w 5201251"/>
              <a:gd name="connsiteY7" fmla="*/ 3525433 h 3525433"/>
              <a:gd name="connsiteX8" fmla="*/ 0 w 5201251"/>
              <a:gd name="connsiteY8" fmla="*/ 716254 h 3525433"/>
              <a:gd name="connsiteX9" fmla="*/ 82883 w 5201251"/>
              <a:gd name="connsiteY9" fmla="*/ 625937 h 3525433"/>
              <a:gd name="connsiteX10" fmla="*/ 952471 w 5201251"/>
              <a:gd name="connsiteY10" fmla="*/ 113937 h 3525433"/>
              <a:gd name="connsiteX11" fmla="*/ 1722004 w 5201251"/>
              <a:gd name="connsiteY11" fmla="*/ 17 h 352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1251" h="3525433">
                <a:moveTo>
                  <a:pt x="1722004" y="17"/>
                </a:moveTo>
                <a:cubicBezTo>
                  <a:pt x="2139738" y="1513"/>
                  <a:pt x="2541901" y="105576"/>
                  <a:pt x="2932181" y="285173"/>
                </a:cubicBezTo>
                <a:cubicBezTo>
                  <a:pt x="3347506" y="476147"/>
                  <a:pt x="3767813" y="666173"/>
                  <a:pt x="4154716" y="897709"/>
                </a:cubicBezTo>
                <a:cubicBezTo>
                  <a:pt x="4567890" y="1145368"/>
                  <a:pt x="4926626" y="1459636"/>
                  <a:pt x="5104194" y="1906704"/>
                </a:cubicBezTo>
                <a:cubicBezTo>
                  <a:pt x="5136289" y="1994424"/>
                  <a:pt x="5155939" y="2084502"/>
                  <a:pt x="5171214" y="2137892"/>
                </a:cubicBezTo>
                <a:cubicBezTo>
                  <a:pt x="5240182" y="2556292"/>
                  <a:pt x="5199183" y="2925191"/>
                  <a:pt x="4955669" y="3259780"/>
                </a:cubicBezTo>
                <a:lnTo>
                  <a:pt x="4761942" y="3525433"/>
                </a:lnTo>
                <a:lnTo>
                  <a:pt x="0" y="3525433"/>
                </a:lnTo>
                <a:lnTo>
                  <a:pt x="0" y="716254"/>
                </a:lnTo>
                <a:lnTo>
                  <a:pt x="82883" y="625937"/>
                </a:lnTo>
                <a:cubicBezTo>
                  <a:pt x="320631" y="385250"/>
                  <a:pt x="608838" y="218039"/>
                  <a:pt x="952471" y="113937"/>
                </a:cubicBezTo>
                <a:cubicBezTo>
                  <a:pt x="1215118" y="35146"/>
                  <a:pt x="1471363" y="-881"/>
                  <a:pt x="1722004" y="17"/>
                </a:cubicBezTo>
                <a:close/>
              </a:path>
            </a:pathLst>
          </a:custGeom>
        </p:spPr>
      </p:pic>
      <p:sp>
        <p:nvSpPr>
          <p:cNvPr id="12" name="TextBox 12">
            <a:extLst>
              <a:ext uri="{FF2B5EF4-FFF2-40B4-BE49-F238E27FC236}">
                <a16:creationId xmlns:a16="http://schemas.microsoft.com/office/drawing/2014/main" id="{6ECB3032-6AA6-8D37-A325-6319DB68023A}"/>
              </a:ext>
            </a:extLst>
          </p:cNvPr>
          <p:cNvSpPr txBox="1"/>
          <p:nvPr/>
        </p:nvSpPr>
        <p:spPr>
          <a:xfrm>
            <a:off x="5755133" y="126106"/>
            <a:ext cx="6864961" cy="833562"/>
          </a:xfrm>
          <a:prstGeom prst="rect">
            <a:avLst/>
          </a:prstGeom>
        </p:spPr>
        <p:txBody>
          <a:bodyPr lIns="0" tIns="0" rIns="0" bIns="0" rtlCol="0" anchor="t">
            <a:spAutoFit/>
          </a:bodyPr>
          <a:lstStyle/>
          <a:p>
            <a:pPr defTabSz="609630">
              <a:lnSpc>
                <a:spcPts val="6533"/>
              </a:lnSpc>
              <a:spcBef>
                <a:spcPct val="0"/>
              </a:spcBef>
            </a:pPr>
            <a:r>
              <a:rPr lang="en-US" sz="6600" dirty="0" smtClean="0">
                <a:solidFill>
                  <a:schemeClr val="bg2"/>
                </a:solidFill>
                <a:latin typeface="Garamond" panose="02020404030301010803" pitchFamily="18" charset="0"/>
                <a:ea typeface="Bosk"/>
                <a:cs typeface="Bosk"/>
                <a:sym typeface="Bosk"/>
              </a:rPr>
              <a:t>THANK YOU!</a:t>
            </a:r>
            <a:endParaRPr lang="en-US" sz="6600" dirty="0">
              <a:solidFill>
                <a:schemeClr val="bg2"/>
              </a:solidFill>
              <a:latin typeface="Garamond" panose="02020404030301010803" pitchFamily="18" charset="0"/>
              <a:ea typeface="Bosk"/>
              <a:cs typeface="Bosk"/>
              <a:sym typeface="Bosk"/>
            </a:endParaRPr>
          </a:p>
        </p:txBody>
      </p:sp>
      <p:sp>
        <p:nvSpPr>
          <p:cNvPr id="20" name="Title 1">
            <a:extLst>
              <a:ext uri="{FF2B5EF4-FFF2-40B4-BE49-F238E27FC236}">
                <a16:creationId xmlns:a16="http://schemas.microsoft.com/office/drawing/2014/main" id="{426CC39E-F077-5A82-BAE3-FEA4D2F78770}"/>
              </a:ext>
            </a:extLst>
          </p:cNvPr>
          <p:cNvSpPr txBox="1">
            <a:spLocks/>
          </p:cNvSpPr>
          <p:nvPr/>
        </p:nvSpPr>
        <p:spPr>
          <a:xfrm>
            <a:off x="7355611" y="2111385"/>
            <a:ext cx="4239193" cy="1186489"/>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nSpc>
                <a:spcPct val="100000"/>
              </a:lnSpc>
            </a:pPr>
            <a:r>
              <a:rPr lang="en-US" sz="1800" dirty="0" smtClean="0">
                <a:solidFill>
                  <a:schemeClr val="bg1"/>
                </a:solidFill>
                <a:latin typeface="Girl Scout Display Light" panose="02020003000000000000" pitchFamily="18" charset="0"/>
              </a:rPr>
              <a:t>Scan here to complete your SUPPM Agreement &amp; RSVP for the Sept 2</a:t>
            </a:r>
            <a:r>
              <a:rPr lang="en-US" sz="1800" baseline="30000" dirty="0" smtClean="0">
                <a:solidFill>
                  <a:schemeClr val="bg1"/>
                </a:solidFill>
                <a:latin typeface="Girl Scout Display Light" panose="02020003000000000000" pitchFamily="18" charset="0"/>
              </a:rPr>
              <a:t>nd</a:t>
            </a:r>
            <a:r>
              <a:rPr lang="en-US" sz="1800" dirty="0" smtClean="0">
                <a:solidFill>
                  <a:schemeClr val="bg1"/>
                </a:solidFill>
                <a:latin typeface="Girl Scout Display Light" panose="02020003000000000000" pitchFamily="18" charset="0"/>
              </a:rPr>
              <a:t> LIVE Virtual Fall Vendor Showcase</a:t>
            </a:r>
            <a:endParaRPr lang="en-US" sz="1800" dirty="0">
              <a:solidFill>
                <a:schemeClr val="bg1"/>
              </a:solidFill>
              <a:latin typeface="Girl Scout Display Light" panose="02020003000000000000"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8372" y="1892160"/>
            <a:ext cx="1405714" cy="1405714"/>
          </a:xfrm>
          <a:prstGeom prst="rect">
            <a:avLst/>
          </a:prstGeom>
        </p:spPr>
      </p:pic>
      <p:sp>
        <p:nvSpPr>
          <p:cNvPr id="21" name="Title 1">
            <a:extLst>
              <a:ext uri="{FF2B5EF4-FFF2-40B4-BE49-F238E27FC236}">
                <a16:creationId xmlns:a16="http://schemas.microsoft.com/office/drawing/2014/main" id="{426CC39E-F077-5A82-BAE3-FEA4D2F78770}"/>
              </a:ext>
            </a:extLst>
          </p:cNvPr>
          <p:cNvSpPr txBox="1">
            <a:spLocks/>
          </p:cNvSpPr>
          <p:nvPr/>
        </p:nvSpPr>
        <p:spPr>
          <a:xfrm>
            <a:off x="7279317" y="3754125"/>
            <a:ext cx="4239193" cy="2639587"/>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nSpc>
                <a:spcPct val="100000"/>
              </a:lnSpc>
            </a:pPr>
            <a:r>
              <a:rPr lang="en-US" sz="1800" dirty="0" smtClean="0">
                <a:solidFill>
                  <a:schemeClr val="bg1"/>
                </a:solidFill>
                <a:latin typeface="Girl Scout Display Light" panose="02020003000000000000" pitchFamily="18" charset="0"/>
              </a:rPr>
              <a:t>Next Steps:</a:t>
            </a:r>
          </a:p>
          <a:p>
            <a:pPr>
              <a:lnSpc>
                <a:spcPct val="100000"/>
              </a:lnSpc>
            </a:pPr>
            <a:endParaRPr lang="en-US" sz="1800" dirty="0">
              <a:solidFill>
                <a:schemeClr val="bg1"/>
              </a:solidFill>
              <a:latin typeface="Girl Scout Display Light" panose="02020003000000000000" pitchFamily="18" charset="0"/>
            </a:endParaRPr>
          </a:p>
          <a:p>
            <a:pPr marL="285750" indent="-285750">
              <a:lnSpc>
                <a:spcPct val="100000"/>
              </a:lnSpc>
              <a:buFont typeface="Arial" panose="020B0604020202020204" pitchFamily="34" charset="0"/>
              <a:buChar char="•"/>
            </a:pPr>
            <a:r>
              <a:rPr lang="en-US" sz="1800" dirty="0" smtClean="0">
                <a:solidFill>
                  <a:schemeClr val="bg1"/>
                </a:solidFill>
                <a:latin typeface="Girl Scout Display Light" panose="02020003000000000000" pitchFamily="18" charset="0"/>
              </a:rPr>
              <a:t>Collect &amp; Retain Troop Fall Program Manager Agreements</a:t>
            </a:r>
          </a:p>
          <a:p>
            <a:pPr marL="285750" indent="-285750">
              <a:lnSpc>
                <a:spcPct val="100000"/>
              </a:lnSpc>
              <a:buFont typeface="Arial" panose="020B0604020202020204" pitchFamily="34" charset="0"/>
              <a:buChar char="•"/>
            </a:pPr>
            <a:r>
              <a:rPr lang="en-US" sz="1800" dirty="0" smtClean="0">
                <a:solidFill>
                  <a:schemeClr val="bg1"/>
                </a:solidFill>
                <a:latin typeface="Girl Scout Display Light" panose="02020003000000000000" pitchFamily="18" charset="0"/>
              </a:rPr>
              <a:t>Train Troops &amp; Distribute Materials</a:t>
            </a:r>
          </a:p>
          <a:p>
            <a:pPr marL="285750" indent="-285750">
              <a:lnSpc>
                <a:spcPct val="100000"/>
              </a:lnSpc>
              <a:buFont typeface="Arial" panose="020B0604020202020204" pitchFamily="34" charset="0"/>
              <a:buChar char="•"/>
            </a:pPr>
            <a:r>
              <a:rPr lang="en-US" sz="1800" dirty="0" smtClean="0">
                <a:solidFill>
                  <a:schemeClr val="bg1"/>
                </a:solidFill>
                <a:latin typeface="Girl Scout Display Light" panose="02020003000000000000" pitchFamily="18" charset="0"/>
              </a:rPr>
              <a:t>Check your M2 Rosters</a:t>
            </a:r>
          </a:p>
          <a:p>
            <a:pPr marL="285750" indent="-285750">
              <a:lnSpc>
                <a:spcPct val="100000"/>
              </a:lnSpc>
              <a:buFont typeface="Arial" panose="020B0604020202020204" pitchFamily="34" charset="0"/>
              <a:buChar char="•"/>
            </a:pPr>
            <a:r>
              <a:rPr lang="en-US" sz="1800" dirty="0" smtClean="0">
                <a:solidFill>
                  <a:schemeClr val="bg1"/>
                </a:solidFill>
                <a:latin typeface="Girl Scout Display Light" panose="02020003000000000000" pitchFamily="18" charset="0"/>
              </a:rPr>
              <a:t>Excite Troops to Participate</a:t>
            </a:r>
          </a:p>
          <a:p>
            <a:pPr marL="285750" indent="-285750">
              <a:lnSpc>
                <a:spcPct val="100000"/>
              </a:lnSpc>
              <a:buFont typeface="Arial" panose="020B0604020202020204" pitchFamily="34" charset="0"/>
              <a:buChar char="•"/>
            </a:pPr>
            <a:r>
              <a:rPr lang="en-US" sz="1800" dirty="0" smtClean="0">
                <a:solidFill>
                  <a:schemeClr val="bg1"/>
                </a:solidFill>
                <a:latin typeface="Girl Scout Display Light" panose="02020003000000000000" pitchFamily="18" charset="0"/>
              </a:rPr>
              <a:t>Support Troops in the Program</a:t>
            </a:r>
            <a:endParaRPr lang="en-US" sz="1800" dirty="0">
              <a:solidFill>
                <a:schemeClr val="bg1"/>
              </a:solidFill>
              <a:latin typeface="Girl Scout Display Light" panose="02020003000000000000" pitchFamily="18" charset="0"/>
            </a:endParaRPr>
          </a:p>
        </p:txBody>
      </p:sp>
      <p:sp>
        <p:nvSpPr>
          <p:cNvPr id="7" name="Title 1">
            <a:extLst>
              <a:ext uri="{FF2B5EF4-FFF2-40B4-BE49-F238E27FC236}">
                <a16:creationId xmlns:a16="http://schemas.microsoft.com/office/drawing/2014/main" id="{426CC39E-F077-5A82-BAE3-FEA4D2F78770}"/>
              </a:ext>
            </a:extLst>
          </p:cNvPr>
          <p:cNvSpPr txBox="1">
            <a:spLocks/>
          </p:cNvSpPr>
          <p:nvPr/>
        </p:nvSpPr>
        <p:spPr>
          <a:xfrm>
            <a:off x="5768372" y="822674"/>
            <a:ext cx="6152571" cy="1186489"/>
          </a:xfrm>
          <a:prstGeom prst="rect">
            <a:avLst/>
          </a:prstGeom>
        </p:spPr>
        <p:txBody>
          <a:bodyPr vert="horz" lIns="121920" tIns="60960" rIns="121920" bIns="60960" rtlCol="0" anchor="t">
            <a:noAutofit/>
          </a:bodyPr>
          <a:lstStyle>
            <a:lvl1pPr algn="l" defTabSz="685783" rtl="0" eaLnBrk="1" latinLnBrk="0" hangingPunct="1">
              <a:lnSpc>
                <a:spcPct val="90000"/>
              </a:lnSpc>
              <a:spcBef>
                <a:spcPct val="0"/>
              </a:spcBef>
              <a:buNone/>
              <a:defRPr sz="3600" b="0" i="0" kern="1200">
                <a:solidFill>
                  <a:schemeClr val="tx1"/>
                </a:solidFill>
                <a:latin typeface="Girl Scout Text Book" panose="02020003000000000000" pitchFamily="18" charset="0"/>
                <a:ea typeface="+mj-ea"/>
                <a:cs typeface="+mj-cs"/>
              </a:defRPr>
            </a:lvl1pPr>
          </a:lstStyle>
          <a:p>
            <a:pPr>
              <a:lnSpc>
                <a:spcPct val="100000"/>
              </a:lnSpc>
            </a:pPr>
            <a:r>
              <a:rPr lang="en-US" sz="1800" dirty="0" smtClean="0">
                <a:solidFill>
                  <a:schemeClr val="bg1"/>
                </a:solidFill>
                <a:latin typeface="Girl Scout Display Light" panose="02020003000000000000" pitchFamily="18" charset="0"/>
              </a:rPr>
              <a:t>Please stop by your local Council Service Center to pick up your SUPPM Gift and product samples!</a:t>
            </a:r>
            <a:endParaRPr lang="en-US" sz="1800" dirty="0">
              <a:solidFill>
                <a:schemeClr val="bg1"/>
              </a:solidFill>
              <a:latin typeface="Girl Scout Display Light" panose="02020003000000000000" pitchFamily="18" charset="0"/>
            </a:endParaRPr>
          </a:p>
        </p:txBody>
      </p:sp>
    </p:spTree>
    <p:extLst>
      <p:ext uri="{BB962C8B-B14F-4D97-AF65-F5344CB8AC3E}">
        <p14:creationId xmlns:p14="http://schemas.microsoft.com/office/powerpoint/2010/main" val="4729988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a:themeElements>
    <a:clrScheme name="Organic Boho">
      <a:dk1>
        <a:srgbClr val="000000"/>
      </a:dk1>
      <a:lt1>
        <a:srgbClr val="FFFFFF"/>
      </a:lt1>
      <a:dk2>
        <a:srgbClr val="44546A"/>
      </a:dk2>
      <a:lt2>
        <a:srgbClr val="E7E6E6"/>
      </a:lt2>
      <a:accent1>
        <a:srgbClr val="FBF3EB"/>
      </a:accent1>
      <a:accent2>
        <a:srgbClr val="ED8923"/>
      </a:accent2>
      <a:accent3>
        <a:srgbClr val="EDB02F"/>
      </a:accent3>
      <a:accent4>
        <a:srgbClr val="9E917D"/>
      </a:accent4>
      <a:accent5>
        <a:srgbClr val="A75031"/>
      </a:accent5>
      <a:accent6>
        <a:srgbClr val="1E3934"/>
      </a:accent6>
      <a:hlink>
        <a:srgbClr val="0563C1"/>
      </a:hlink>
      <a:folHlink>
        <a:srgbClr val="954F7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60000"/>
            <a:lumOff val="4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rganic Boho_win32_EF_v3" id="{648C881C-D5F1-49DA-8F2D-AA724EAE3244}" vid="{1CAF4170-A73B-4C94-9A8F-C36AE78CBE3F}"/>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e63e91b-7b39-4046-938d-81d40751c52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665213BB22F84C8292C1DE6980C101" ma:contentTypeVersion="10" ma:contentTypeDescription="Create a new document." ma:contentTypeScope="" ma:versionID="d7a36bd5f97cad6cab69c6e4c77dda5b">
  <xsd:schema xmlns:xsd="http://www.w3.org/2001/XMLSchema" xmlns:xs="http://www.w3.org/2001/XMLSchema" xmlns:p="http://schemas.microsoft.com/office/2006/metadata/properties" xmlns:ns3="be63e91b-7b39-4046-938d-81d40751c526" targetNamespace="http://schemas.microsoft.com/office/2006/metadata/properties" ma:root="true" ma:fieldsID="eb68812183ff5e2529bd6401e14bc14a" ns3:_="">
    <xsd:import namespace="be63e91b-7b39-4046-938d-81d40751c52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63e91b-7b39-4046-938d-81d40751c52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2D90A8-9F3C-48C5-89D7-0373E99D21E0}">
  <ds:schemaRefs>
    <ds:schemaRef ds:uri="http://schemas.microsoft.com/sharepoint/v3/contenttype/forms"/>
  </ds:schemaRefs>
</ds:datastoreItem>
</file>

<file path=customXml/itemProps2.xml><?xml version="1.0" encoding="utf-8"?>
<ds:datastoreItem xmlns:ds="http://schemas.openxmlformats.org/officeDocument/2006/customXml" ds:itemID="{28BCCC92-D3FE-43DE-941A-6D46ECD2C525}">
  <ds:schemaRef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dcmitype/"/>
    <ds:schemaRef ds:uri="http://www.w3.org/XML/1998/namespace"/>
    <ds:schemaRef ds:uri="be63e91b-7b39-4046-938d-81d40751c52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8F2E2C6D-82F1-4EB1-99FC-B77B2799D4A8}">
  <ds:schemaRefs>
    <ds:schemaRef ds:uri="be63e91b-7b39-4046-938d-81d40751c5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TM04033917[[fn=Berlin]]</Template>
  <TotalTime>3149</TotalTime>
  <Words>6798</Words>
  <Application>Microsoft Office PowerPoint</Application>
  <PresentationFormat>Widescreen</PresentationFormat>
  <Paragraphs>550</Paragraphs>
  <Slides>32</Slides>
  <Notes>32</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32</vt:i4>
      </vt:variant>
    </vt:vector>
  </HeadingPairs>
  <TitlesOfParts>
    <vt:vector size="48" baseType="lpstr">
      <vt:lpstr>Arial</vt:lpstr>
      <vt:lpstr>Bosk</vt:lpstr>
      <vt:lpstr>Bryndan Write</vt:lpstr>
      <vt:lpstr>Calibri</vt:lpstr>
      <vt:lpstr>Cordia New</vt:lpstr>
      <vt:lpstr>Garamond</vt:lpstr>
      <vt:lpstr>Gill Sans</vt:lpstr>
      <vt:lpstr>Gill Sans SemiBold</vt:lpstr>
      <vt:lpstr>Girl Scout Display Light</vt:lpstr>
      <vt:lpstr>Girl Scout Text Book</vt:lpstr>
      <vt:lpstr>Girl Scout Text Medium</vt:lpstr>
      <vt:lpstr>Trebuchet MS</vt:lpstr>
      <vt:lpstr>Wingdings</vt:lpstr>
      <vt:lpstr>Office Theme</vt:lpstr>
      <vt:lpstr>Custom</vt:lpstr>
      <vt:lpstr>1_Office Theme</vt:lpstr>
      <vt:lpstr>PowerPoint Presentation</vt:lpstr>
      <vt:lpstr>Here to support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Fall Product planning  M2 Media &amp; GSXX</dc:title>
  <dc:creator>Amber Benoit</dc:creator>
  <cp:lastModifiedBy>Fakharzadeh, Laura</cp:lastModifiedBy>
  <cp:revision>218</cp:revision>
  <cp:lastPrinted>2026-05-13T18:57:26Z</cp:lastPrinted>
  <dcterms:created xsi:type="dcterms:W3CDTF">2023-12-20T10:02:02Z</dcterms:created>
  <dcterms:modified xsi:type="dcterms:W3CDTF">2026-09-17T15:59:33Z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0x0101009E665213BB22F84C8292C1DE6980C101</vt:lpwstr>
  </property>
</Properties>
</file>